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7" r:id="rId2"/>
    <p:sldId id="309" r:id="rId3"/>
    <p:sldId id="310" r:id="rId4"/>
    <p:sldId id="327" r:id="rId5"/>
    <p:sldId id="316" r:id="rId6"/>
    <p:sldId id="280" r:id="rId7"/>
    <p:sldId id="284" r:id="rId8"/>
    <p:sldId id="285" r:id="rId9"/>
    <p:sldId id="317" r:id="rId10"/>
    <p:sldId id="328" r:id="rId11"/>
    <p:sldId id="290" r:id="rId12"/>
    <p:sldId id="291" r:id="rId13"/>
    <p:sldId id="294" r:id="rId14"/>
    <p:sldId id="298" r:id="rId15"/>
    <p:sldId id="299" r:id="rId16"/>
    <p:sldId id="318" r:id="rId17"/>
    <p:sldId id="301" r:id="rId18"/>
    <p:sldId id="330" r:id="rId19"/>
    <p:sldId id="303" r:id="rId20"/>
    <p:sldId id="307" r:id="rId21"/>
    <p:sldId id="308" r:id="rId22"/>
    <p:sldId id="326" r:id="rId23"/>
    <p:sldId id="292" r:id="rId24"/>
    <p:sldId id="329" r:id="rId25"/>
    <p:sldId id="302" r:id="rId26"/>
    <p:sldId id="319" r:id="rId27"/>
    <p:sldId id="293" r:id="rId28"/>
    <p:sldId id="295" r:id="rId29"/>
    <p:sldId id="296" r:id="rId30"/>
    <p:sldId id="305" r:id="rId31"/>
    <p:sldId id="304" r:id="rId32"/>
    <p:sldId id="311" r:id="rId33"/>
    <p:sldId id="312" r:id="rId34"/>
    <p:sldId id="287" r:id="rId35"/>
    <p:sldId id="320" r:id="rId36"/>
    <p:sldId id="321" r:id="rId37"/>
    <p:sldId id="322" r:id="rId38"/>
    <p:sldId id="306" r:id="rId39"/>
    <p:sldId id="323" r:id="rId40"/>
    <p:sldId id="324" r:id="rId41"/>
    <p:sldId id="325" r:id="rId42"/>
  </p:sldIdLst>
  <p:sldSz cx="12192000" cy="6858000"/>
  <p:notesSz cx="6858000" cy="9144000"/>
  <p:defaultTextStyle>
    <a:defPPr>
      <a:defRPr lang="en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06BB1974-9B33-6147-9A91-55B1D8473FE2}">
          <p14:sldIdLst>
            <p14:sldId id="257"/>
            <p14:sldId id="309"/>
            <p14:sldId id="310"/>
            <p14:sldId id="327"/>
            <p14:sldId id="316"/>
            <p14:sldId id="280"/>
            <p14:sldId id="284"/>
            <p14:sldId id="285"/>
            <p14:sldId id="317"/>
            <p14:sldId id="328"/>
            <p14:sldId id="290"/>
            <p14:sldId id="291"/>
            <p14:sldId id="294"/>
            <p14:sldId id="298"/>
            <p14:sldId id="299"/>
            <p14:sldId id="318"/>
            <p14:sldId id="301"/>
            <p14:sldId id="330"/>
            <p14:sldId id="303"/>
            <p14:sldId id="307"/>
            <p14:sldId id="308"/>
          </p14:sldIdLst>
        </p14:section>
        <p14:section name="Back-up Slides" id="{7DDAAE1E-C4B0-034A-8548-C56BAB75962A}">
          <p14:sldIdLst>
            <p14:sldId id="326"/>
            <p14:sldId id="292"/>
            <p14:sldId id="329"/>
            <p14:sldId id="302"/>
            <p14:sldId id="319"/>
            <p14:sldId id="293"/>
            <p14:sldId id="295"/>
            <p14:sldId id="296"/>
            <p14:sldId id="305"/>
            <p14:sldId id="304"/>
            <p14:sldId id="311"/>
            <p14:sldId id="312"/>
            <p14:sldId id="287"/>
            <p14:sldId id="320"/>
            <p14:sldId id="321"/>
            <p14:sldId id="322"/>
            <p14:sldId id="306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E44541-136D-424A-AB7B-871ADCE8B11F}" v="13" dt="2026-01-22T03:32:26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3"/>
    <p:restoredTop sz="63566"/>
  </p:normalViewPr>
  <p:slideViewPr>
    <p:cSldViewPr snapToGrid="0">
      <p:cViewPr varScale="1">
        <p:scale>
          <a:sx n="98" d="100"/>
          <a:sy n="98" d="100"/>
        </p:scale>
        <p:origin x="1552" y="20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자강(전자전기공학과)" userId="81528e08-e479-41de-a3d7-b6211ced704c" providerId="ADAL" clId="{EA19F1BA-B593-58A9-91B1-9AA22C0F0F14}"/>
    <pc:docChg chg="undo redo custSel addSld modSld sldOrd modSection">
      <pc:chgData name="이자강(전자전기공학과)" userId="81528e08-e479-41de-a3d7-b6211ced704c" providerId="ADAL" clId="{EA19F1BA-B593-58A9-91B1-9AA22C0F0F14}" dt="2026-01-22T03:33:14.712" v="3663" actId="113"/>
      <pc:docMkLst>
        <pc:docMk/>
      </pc:docMkLst>
      <pc:sldChg chg="addSp modSp modNotesTx">
        <pc:chgData name="이자강(전자전기공학과)" userId="81528e08-e479-41de-a3d7-b6211ced704c" providerId="ADAL" clId="{EA19F1BA-B593-58A9-91B1-9AA22C0F0F14}" dt="2026-01-19T07:00:54.774" v="2448" actId="20577"/>
        <pc:sldMkLst>
          <pc:docMk/>
          <pc:sldMk cId="0" sldId="257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0" sldId="257"/>
            <ac:spMk id="2" creationId="{A13ED73E-4F00-5F44-DC27-666F43DE4B14}"/>
          </ac:spMkLst>
        </pc:spChg>
      </pc:sldChg>
      <pc:sldChg chg="addSp modSp modAnim">
        <pc:chgData name="이자강(전자전기공학과)" userId="81528e08-e479-41de-a3d7-b6211ced704c" providerId="ADAL" clId="{EA19F1BA-B593-58A9-91B1-9AA22C0F0F14}" dt="2026-01-16T10:07:34.108" v="914"/>
        <pc:sldMkLst>
          <pc:docMk/>
          <pc:sldMk cId="716855877" sldId="280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716855877" sldId="280"/>
            <ac:spMk id="7" creationId="{95184FBC-F1BE-7B5D-CA1C-5FF16E55B58B}"/>
          </ac:spMkLst>
        </pc:spChg>
      </pc:sldChg>
      <pc:sldChg chg="addSp modSp modNotesTx">
        <pc:chgData name="이자강(전자전기공학과)" userId="81528e08-e479-41de-a3d7-b6211ced704c" providerId="ADAL" clId="{EA19F1BA-B593-58A9-91B1-9AA22C0F0F14}" dt="2026-01-22T03:19:44.847" v="3220" actId="20577"/>
        <pc:sldMkLst>
          <pc:docMk/>
          <pc:sldMk cId="826983031" sldId="284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826983031" sldId="284"/>
            <ac:spMk id="9" creationId="{CDF23410-2A38-BB46-013D-297681A47B00}"/>
          </ac:spMkLst>
        </pc:spChg>
      </pc:sldChg>
      <pc:sldChg chg="addSp modSp modNotesTx">
        <pc:chgData name="이자강(전자전기공학과)" userId="81528e08-e479-41de-a3d7-b6211ced704c" providerId="ADAL" clId="{EA19F1BA-B593-58A9-91B1-9AA22C0F0F14}" dt="2026-01-22T03:20:59.290" v="3244" actId="20577"/>
        <pc:sldMkLst>
          <pc:docMk/>
          <pc:sldMk cId="2401225050" sldId="285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2401225050" sldId="285"/>
            <ac:spMk id="14" creationId="{FEB8710A-352D-219A-BCC1-2734416F03F8}"/>
          </ac:spMkLst>
        </pc:sp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3096759318" sldId="287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3096759318" sldId="287"/>
            <ac:spMk id="3" creationId="{9686A9F1-2D07-9443-8618-5BE5B1EECE06}"/>
          </ac:spMkLst>
        </pc:spChg>
      </pc:sldChg>
      <pc:sldChg chg="addSp modSp mod">
        <pc:chgData name="이자강(전자전기공학과)" userId="81528e08-e479-41de-a3d7-b6211ced704c" providerId="ADAL" clId="{EA19F1BA-B593-58A9-91B1-9AA22C0F0F14}" dt="2026-01-16T10:19:42.985" v="1201" actId="1038"/>
        <pc:sldMkLst>
          <pc:docMk/>
          <pc:sldMk cId="745194183" sldId="290"/>
        </pc:sldMkLst>
        <pc:spChg chg="mod">
          <ac:chgData name="이자강(전자전기공학과)" userId="81528e08-e479-41de-a3d7-b6211ced704c" providerId="ADAL" clId="{EA19F1BA-B593-58A9-91B1-9AA22C0F0F14}" dt="2026-01-16T10:19:10.198" v="1172" actId="1076"/>
          <ac:spMkLst>
            <pc:docMk/>
            <pc:sldMk cId="745194183" sldId="290"/>
            <ac:spMk id="3" creationId="{E82BA6EA-649D-2656-9B47-C4C82C11670E}"/>
          </ac:spMkLst>
        </pc:spChg>
        <pc:spChg chg="mod">
          <ac:chgData name="이자강(전자전기공학과)" userId="81528e08-e479-41de-a3d7-b6211ced704c" providerId="ADAL" clId="{EA19F1BA-B593-58A9-91B1-9AA22C0F0F14}" dt="2026-01-16T10:19:36.558" v="1190" actId="1038"/>
          <ac:spMkLst>
            <pc:docMk/>
            <pc:sldMk cId="745194183" sldId="290"/>
            <ac:spMk id="7" creationId="{C78FCC0C-A342-2E39-5FFB-445D75CD91A3}"/>
          </ac:spMkLst>
        </pc:spChg>
        <pc:spChg chg="mod">
          <ac:chgData name="이자강(전자전기공학과)" userId="81528e08-e479-41de-a3d7-b6211ced704c" providerId="ADAL" clId="{EA19F1BA-B593-58A9-91B1-9AA22C0F0F14}" dt="2026-01-16T10:19:42.985" v="1201" actId="1038"/>
          <ac:spMkLst>
            <pc:docMk/>
            <pc:sldMk cId="745194183" sldId="290"/>
            <ac:spMk id="18" creationId="{C3BC6004-D76B-221B-84B7-088EE8B1DB87}"/>
          </ac:spMkLst>
        </pc:spChg>
        <pc:spChg chg="mod">
          <ac:chgData name="이자강(전자전기공학과)" userId="81528e08-e479-41de-a3d7-b6211ced704c" providerId="ADAL" clId="{EA19F1BA-B593-58A9-91B1-9AA22C0F0F14}" dt="2026-01-16T10:19:36.558" v="1190" actId="1038"/>
          <ac:spMkLst>
            <pc:docMk/>
            <pc:sldMk cId="745194183" sldId="290"/>
            <ac:spMk id="19" creationId="{FD323AEE-9443-B0E8-2064-A61D9D3510F2}"/>
          </ac:spMkLst>
        </pc:spChg>
        <pc:spChg chg="mod">
          <ac:chgData name="이자강(전자전기공학과)" userId="81528e08-e479-41de-a3d7-b6211ced704c" providerId="ADAL" clId="{EA19F1BA-B593-58A9-91B1-9AA22C0F0F14}" dt="2026-01-16T10:19:42.985" v="1201" actId="1038"/>
          <ac:spMkLst>
            <pc:docMk/>
            <pc:sldMk cId="745194183" sldId="290"/>
            <ac:spMk id="29" creationId="{FE41C1E9-F7A7-A990-9341-3EBF0C41A70D}"/>
          </ac:spMkLst>
        </pc:spChg>
        <pc:spChg chg="mod">
          <ac:chgData name="이자강(전자전기공학과)" userId="81528e08-e479-41de-a3d7-b6211ced704c" providerId="ADAL" clId="{EA19F1BA-B593-58A9-91B1-9AA22C0F0F14}" dt="2026-01-16T10:19:42.985" v="1201" actId="1038"/>
          <ac:spMkLst>
            <pc:docMk/>
            <pc:sldMk cId="745194183" sldId="290"/>
            <ac:spMk id="30" creationId="{2807C12C-E732-3C9C-652E-78CE1EBD56C0}"/>
          </ac:spMkLst>
        </pc:spChg>
        <pc:spChg chg="mod">
          <ac:chgData name="이자강(전자전기공학과)" userId="81528e08-e479-41de-a3d7-b6211ced704c" providerId="ADAL" clId="{EA19F1BA-B593-58A9-91B1-9AA22C0F0F14}" dt="2026-01-16T10:19:42.985" v="1201" actId="1038"/>
          <ac:spMkLst>
            <pc:docMk/>
            <pc:sldMk cId="745194183" sldId="290"/>
            <ac:spMk id="45" creationId="{8030FEB8-9374-D759-1C31-55ACB4ED14C9}"/>
          </ac:spMkLst>
        </pc:spChg>
        <pc:spChg chg="mod">
          <ac:chgData name="이자강(전자전기공학과)" userId="81528e08-e479-41de-a3d7-b6211ced704c" providerId="ADAL" clId="{EA19F1BA-B593-58A9-91B1-9AA22C0F0F14}" dt="2026-01-16T10:19:42.985" v="1201" actId="1038"/>
          <ac:spMkLst>
            <pc:docMk/>
            <pc:sldMk cId="745194183" sldId="290"/>
            <ac:spMk id="46" creationId="{EBF7F601-3151-B495-CCFF-58995B7D6033}"/>
          </ac:spMkLst>
        </pc:spChg>
        <pc:spChg chg="mod">
          <ac:chgData name="이자강(전자전기공학과)" userId="81528e08-e479-41de-a3d7-b6211ced704c" providerId="ADAL" clId="{EA19F1BA-B593-58A9-91B1-9AA22C0F0F14}" dt="2026-01-16T10:19:36.558" v="1190" actId="1038"/>
          <ac:spMkLst>
            <pc:docMk/>
            <pc:sldMk cId="745194183" sldId="290"/>
            <ac:spMk id="128" creationId="{2562D7F0-0D48-B2A8-0CD5-D06582BCC1EA}"/>
          </ac:spMkLst>
        </pc:spChg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745194183" sldId="290"/>
            <ac:spMk id="129" creationId="{1638FE54-D6B3-0D6E-8783-8BB7E749EC62}"/>
          </ac:spMkLst>
        </pc:spChg>
        <pc:spChg chg="mod">
          <ac:chgData name="이자강(전자전기공학과)" userId="81528e08-e479-41de-a3d7-b6211ced704c" providerId="ADAL" clId="{EA19F1BA-B593-58A9-91B1-9AA22C0F0F14}" dt="2026-01-16T10:19:15.887" v="1174" actId="1076"/>
          <ac:spMkLst>
            <pc:docMk/>
            <pc:sldMk cId="745194183" sldId="290"/>
            <ac:spMk id="130" creationId="{A5BF950D-4BC1-3511-8093-7C4E860BC2F9}"/>
          </ac:spMkLst>
        </pc:spChg>
        <pc:spChg chg="mod">
          <ac:chgData name="이자강(전자전기공학과)" userId="81528e08-e479-41de-a3d7-b6211ced704c" providerId="ADAL" clId="{EA19F1BA-B593-58A9-91B1-9AA22C0F0F14}" dt="2026-01-16T10:19:36.558" v="1190" actId="1038"/>
          <ac:spMkLst>
            <pc:docMk/>
            <pc:sldMk cId="745194183" sldId="290"/>
            <ac:spMk id="133" creationId="{74E394BE-69F0-CF08-D3FB-19D107332655}"/>
          </ac:spMkLst>
        </pc:spChg>
        <pc:spChg chg="mod">
          <ac:chgData name="이자강(전자전기공학과)" userId="81528e08-e479-41de-a3d7-b6211ced704c" providerId="ADAL" clId="{EA19F1BA-B593-58A9-91B1-9AA22C0F0F14}" dt="2026-01-16T10:19:36.558" v="1190" actId="1038"/>
          <ac:spMkLst>
            <pc:docMk/>
            <pc:sldMk cId="745194183" sldId="290"/>
            <ac:spMk id="134" creationId="{E38D492E-E858-F7EC-933A-3F4D74F33E3F}"/>
          </ac:spMkLst>
        </pc:spChg>
        <pc:spChg chg="mod">
          <ac:chgData name="이자강(전자전기공학과)" userId="81528e08-e479-41de-a3d7-b6211ced704c" providerId="ADAL" clId="{EA19F1BA-B593-58A9-91B1-9AA22C0F0F14}" dt="2026-01-16T10:19:36.558" v="1190" actId="1038"/>
          <ac:spMkLst>
            <pc:docMk/>
            <pc:sldMk cId="745194183" sldId="290"/>
            <ac:spMk id="135" creationId="{FA968E8F-9AA8-25CE-3E8A-99ED76412498}"/>
          </ac:spMkLst>
        </pc:spChg>
        <pc:spChg chg="mod">
          <ac:chgData name="이자강(전자전기공학과)" userId="81528e08-e479-41de-a3d7-b6211ced704c" providerId="ADAL" clId="{EA19F1BA-B593-58A9-91B1-9AA22C0F0F14}" dt="2026-01-16T10:19:36.558" v="1190" actId="1038"/>
          <ac:spMkLst>
            <pc:docMk/>
            <pc:sldMk cId="745194183" sldId="290"/>
            <ac:spMk id="136" creationId="{F3449A1E-E4D8-68BF-610C-C8A6D1D84A66}"/>
          </ac:spMkLst>
        </pc:spChg>
        <pc:spChg chg="mod">
          <ac:chgData name="이자강(전자전기공학과)" userId="81528e08-e479-41de-a3d7-b6211ced704c" providerId="ADAL" clId="{EA19F1BA-B593-58A9-91B1-9AA22C0F0F14}" dt="2026-01-16T10:19:36.558" v="1190" actId="1038"/>
          <ac:spMkLst>
            <pc:docMk/>
            <pc:sldMk cId="745194183" sldId="290"/>
            <ac:spMk id="137" creationId="{3E5E0892-CFB7-41A0-4462-0A3B587BBA32}"/>
          </ac:spMkLst>
        </pc:spChg>
        <pc:spChg chg="mod">
          <ac:chgData name="이자강(전자전기공학과)" userId="81528e08-e479-41de-a3d7-b6211ced704c" providerId="ADAL" clId="{EA19F1BA-B593-58A9-91B1-9AA22C0F0F14}" dt="2026-01-16T10:19:42.985" v="1201" actId="1038"/>
          <ac:spMkLst>
            <pc:docMk/>
            <pc:sldMk cId="745194183" sldId="290"/>
            <ac:spMk id="138" creationId="{03B15C1E-EBD1-50E2-74DD-02A79714F9D6}"/>
          </ac:spMkLst>
        </pc:spChg>
        <pc:spChg chg="mod">
          <ac:chgData name="이자강(전자전기공학과)" userId="81528e08-e479-41de-a3d7-b6211ced704c" providerId="ADAL" clId="{EA19F1BA-B593-58A9-91B1-9AA22C0F0F14}" dt="2026-01-16T10:19:42.985" v="1201" actId="1038"/>
          <ac:spMkLst>
            <pc:docMk/>
            <pc:sldMk cId="745194183" sldId="290"/>
            <ac:spMk id="141" creationId="{A4EA4743-F389-B91A-9F2B-DC507878EAAD}"/>
          </ac:spMkLst>
        </pc:spChg>
        <pc:spChg chg="mod">
          <ac:chgData name="이자강(전자전기공학과)" userId="81528e08-e479-41de-a3d7-b6211ced704c" providerId="ADAL" clId="{EA19F1BA-B593-58A9-91B1-9AA22C0F0F14}" dt="2026-01-16T10:19:42.985" v="1201" actId="1038"/>
          <ac:spMkLst>
            <pc:docMk/>
            <pc:sldMk cId="745194183" sldId="290"/>
            <ac:spMk id="143" creationId="{E95C7A4A-F6C2-94A2-348C-F9AB9DE36E3D}"/>
          </ac:spMkLst>
        </pc:spChg>
        <pc:spChg chg="mod">
          <ac:chgData name="이자강(전자전기공학과)" userId="81528e08-e479-41de-a3d7-b6211ced704c" providerId="ADAL" clId="{EA19F1BA-B593-58A9-91B1-9AA22C0F0F14}" dt="2026-01-16T10:19:36.558" v="1190" actId="1038"/>
          <ac:spMkLst>
            <pc:docMk/>
            <pc:sldMk cId="745194183" sldId="290"/>
            <ac:spMk id="148" creationId="{C9507295-5FFF-ECEF-3F84-183037D7F211}"/>
          </ac:spMkLst>
        </pc:spChg>
        <pc:spChg chg="mod">
          <ac:chgData name="이자강(전자전기공학과)" userId="81528e08-e479-41de-a3d7-b6211ced704c" providerId="ADAL" clId="{EA19F1BA-B593-58A9-91B1-9AA22C0F0F14}" dt="2026-01-16T10:19:42.985" v="1201" actId="1038"/>
          <ac:spMkLst>
            <pc:docMk/>
            <pc:sldMk cId="745194183" sldId="290"/>
            <ac:spMk id="149" creationId="{4E22E5DC-4345-1115-A850-B083C7A6D713}"/>
          </ac:spMkLst>
        </pc:spChg>
        <pc:spChg chg="mod">
          <ac:chgData name="이자강(전자전기공학과)" userId="81528e08-e479-41de-a3d7-b6211ced704c" providerId="ADAL" clId="{EA19F1BA-B593-58A9-91B1-9AA22C0F0F14}" dt="2026-01-16T10:19:42.985" v="1201" actId="1038"/>
          <ac:spMkLst>
            <pc:docMk/>
            <pc:sldMk cId="745194183" sldId="290"/>
            <ac:spMk id="150" creationId="{F1323AEB-B6E6-4D5F-71C2-E5E66475D3C5}"/>
          </ac:spMkLst>
        </pc:spChg>
        <pc:spChg chg="mod">
          <ac:chgData name="이자강(전자전기공학과)" userId="81528e08-e479-41de-a3d7-b6211ced704c" providerId="ADAL" clId="{EA19F1BA-B593-58A9-91B1-9AA22C0F0F14}" dt="2026-01-16T10:19:36.558" v="1190" actId="1038"/>
          <ac:spMkLst>
            <pc:docMk/>
            <pc:sldMk cId="745194183" sldId="290"/>
            <ac:spMk id="151" creationId="{4047855B-307B-F3CB-585F-CCEB2385E5AE}"/>
          </ac:spMkLst>
        </pc:spChg>
      </pc:sldChg>
      <pc:sldChg chg="addSp delSp modSp mod delAnim modAnim modNotesTx">
        <pc:chgData name="이자강(전자전기공학과)" userId="81528e08-e479-41de-a3d7-b6211ced704c" providerId="ADAL" clId="{EA19F1BA-B593-58A9-91B1-9AA22C0F0F14}" dt="2026-01-22T03:24:27.802" v="3392" actId="20577"/>
        <pc:sldMkLst>
          <pc:docMk/>
          <pc:sldMk cId="2089622844" sldId="291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2089622844" sldId="291"/>
            <ac:spMk id="2" creationId="{C3E6D4E6-38FD-3B4A-2767-871658FC9BCF}"/>
          </ac:spMkLst>
        </pc:spChg>
        <pc:spChg chg="mod">
          <ac:chgData name="이자강(전자전기공학과)" userId="81528e08-e479-41de-a3d7-b6211ced704c" providerId="ADAL" clId="{EA19F1BA-B593-58A9-91B1-9AA22C0F0F14}" dt="2026-01-16T10:06:39.819" v="890" actId="1076"/>
          <ac:spMkLst>
            <pc:docMk/>
            <pc:sldMk cId="2089622844" sldId="291"/>
            <ac:spMk id="9" creationId="{DBE8ED92-6FD1-16C5-8AD0-D2AE52B9E734}"/>
          </ac:spMkLst>
        </pc:sp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2647039350" sldId="292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2647039350" sldId="292"/>
            <ac:spMk id="32" creationId="{FBA859BD-7E69-577E-AF55-22A82520EAFF}"/>
          </ac:spMkLst>
        </pc:sp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3425382556" sldId="293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3425382556" sldId="293"/>
            <ac:spMk id="8" creationId="{856B916C-3745-C527-E15E-6FAE559C76B4}"/>
          </ac:spMkLst>
        </pc:spChg>
      </pc:sldChg>
      <pc:sldChg chg="addSp delSp modSp mod delAnim modNotesTx">
        <pc:chgData name="이자강(전자전기공학과)" userId="81528e08-e479-41de-a3d7-b6211ced704c" providerId="ADAL" clId="{EA19F1BA-B593-58A9-91B1-9AA22C0F0F14}" dt="2026-01-22T03:25:26.668" v="3425" actId="20577"/>
        <pc:sldMkLst>
          <pc:docMk/>
          <pc:sldMk cId="2884687937" sldId="294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2884687937" sldId="294"/>
            <ac:spMk id="4" creationId="{02833593-F280-5FCA-C1BB-02573E05E782}"/>
          </ac:spMkLst>
        </pc:spChg>
        <pc:spChg chg="mod">
          <ac:chgData name="이자강(전자전기공학과)" userId="81528e08-e479-41de-a3d7-b6211ced704c" providerId="ADAL" clId="{EA19F1BA-B593-58A9-91B1-9AA22C0F0F14}" dt="2026-01-16T23:02:44.991" v="2303" actId="20577"/>
          <ac:spMkLst>
            <pc:docMk/>
            <pc:sldMk cId="2884687937" sldId="294"/>
            <ac:spMk id="150" creationId="{4C2D151A-5C94-DE98-EB18-816B2C8A7025}"/>
          </ac:spMkLst>
        </pc:sp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2004001840" sldId="295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2004001840" sldId="295"/>
            <ac:spMk id="2" creationId="{4D848AAD-3DD4-65FB-2AAF-2D1BD08D4BF8}"/>
          </ac:spMkLst>
        </pc:sp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1583518421" sldId="296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1583518421" sldId="296"/>
            <ac:spMk id="4" creationId="{B0D8214D-B9AD-7685-EFF7-0A51DB86A505}"/>
          </ac:spMkLst>
        </pc:spChg>
      </pc:sldChg>
      <pc:sldChg chg="addSp modSp modAnim">
        <pc:chgData name="이자강(전자전기공학과)" userId="81528e08-e479-41de-a3d7-b6211ced704c" providerId="ADAL" clId="{EA19F1BA-B593-58A9-91B1-9AA22C0F0F14}" dt="2026-01-16T10:02:44.258" v="877" actId="20577"/>
        <pc:sldMkLst>
          <pc:docMk/>
          <pc:sldMk cId="1866761680" sldId="298"/>
        </pc:sldMkLst>
        <pc:spChg chg="mod">
          <ac:chgData name="이자강(전자전기공학과)" userId="81528e08-e479-41de-a3d7-b6211ced704c" providerId="ADAL" clId="{EA19F1BA-B593-58A9-91B1-9AA22C0F0F14}" dt="2026-01-16T10:02:44.258" v="877" actId="20577"/>
          <ac:spMkLst>
            <pc:docMk/>
            <pc:sldMk cId="1866761680" sldId="298"/>
            <ac:spMk id="3" creationId="{F0D0B8CE-8F83-DF46-85A7-5286E7DAB2BB}"/>
          </ac:spMkLst>
        </pc:spChg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1866761680" sldId="298"/>
            <ac:spMk id="11" creationId="{0A65B959-5A7D-7DC3-3AC5-8E6F32E3885D}"/>
          </ac:spMkLst>
        </pc:spChg>
      </pc:sldChg>
      <pc:sldChg chg="addSp modSp mod modAnim">
        <pc:chgData name="이자강(전자전기공학과)" userId="81528e08-e479-41de-a3d7-b6211ced704c" providerId="ADAL" clId="{EA19F1BA-B593-58A9-91B1-9AA22C0F0F14}" dt="2026-01-16T10:02:58.970" v="878" actId="20577"/>
        <pc:sldMkLst>
          <pc:docMk/>
          <pc:sldMk cId="1155826419" sldId="299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1155826419" sldId="299"/>
            <ac:spMk id="2" creationId="{67290FF3-CAE7-7CEC-2AD6-B605BE25E4E3}"/>
          </ac:spMkLst>
        </pc:spChg>
        <pc:spChg chg="mod">
          <ac:chgData name="이자강(전자전기공학과)" userId="81528e08-e479-41de-a3d7-b6211ced704c" providerId="ADAL" clId="{EA19F1BA-B593-58A9-91B1-9AA22C0F0F14}" dt="2026-01-16T10:02:58.970" v="878" actId="20577"/>
          <ac:spMkLst>
            <pc:docMk/>
            <pc:sldMk cId="1155826419" sldId="299"/>
            <ac:spMk id="3" creationId="{B34E2CA7-AB2F-9FDC-3A30-EA9282177EC9}"/>
          </ac:spMkLst>
        </pc:spChg>
        <pc:spChg chg="mod">
          <ac:chgData name="이자강(전자전기공학과)" userId="81528e08-e479-41de-a3d7-b6211ced704c" providerId="ADAL" clId="{EA19F1BA-B593-58A9-91B1-9AA22C0F0F14}" dt="2026-01-16T10:02:13.984" v="876" actId="1038"/>
          <ac:spMkLst>
            <pc:docMk/>
            <pc:sldMk cId="1155826419" sldId="299"/>
            <ac:spMk id="165" creationId="{49387BDD-DB48-76A8-A009-05A344917CFB}"/>
          </ac:spMkLst>
        </pc:spChg>
      </pc:sldChg>
      <pc:sldChg chg="addSp delSp modSp mod delAnim modNotesTx">
        <pc:chgData name="이자강(전자전기공학과)" userId="81528e08-e479-41de-a3d7-b6211ced704c" providerId="ADAL" clId="{EA19F1BA-B593-58A9-91B1-9AA22C0F0F14}" dt="2026-01-22T03:29:56.621" v="3433" actId="20577"/>
        <pc:sldMkLst>
          <pc:docMk/>
          <pc:sldMk cId="2017381571" sldId="301"/>
        </pc:sldMkLst>
        <pc:spChg chg="mod">
          <ac:chgData name="이자강(전자전기공학과)" userId="81528e08-e479-41de-a3d7-b6211ced704c" providerId="ADAL" clId="{EA19F1BA-B593-58A9-91B1-9AA22C0F0F14}" dt="2026-01-16T23:04:39.612" v="2385" actId="20577"/>
          <ac:spMkLst>
            <pc:docMk/>
            <pc:sldMk cId="2017381571" sldId="301"/>
            <ac:spMk id="2" creationId="{85E43D61-309A-49A1-3363-81FD51AFF82C}"/>
          </ac:spMkLst>
        </pc:spChg>
        <pc:spChg chg="add mod">
          <ac:chgData name="이자강(전자전기공학과)" userId="81528e08-e479-41de-a3d7-b6211ced704c" providerId="ADAL" clId="{EA19F1BA-B593-58A9-91B1-9AA22C0F0F14}" dt="2026-01-16T22:49:01.278" v="1973" actId="2711"/>
          <ac:spMkLst>
            <pc:docMk/>
            <pc:sldMk cId="2017381571" sldId="301"/>
            <ac:spMk id="5" creationId="{0D401E34-2773-DB6F-317F-E0696C94C4E0}"/>
          </ac:spMkLst>
        </pc:spChg>
        <pc:spChg chg="add mod">
          <ac:chgData name="이자강(전자전기공학과)" userId="81528e08-e479-41de-a3d7-b6211ced704c" providerId="ADAL" clId="{EA19F1BA-B593-58A9-91B1-9AA22C0F0F14}" dt="2026-01-16T22:50:59.792" v="2074" actId="14100"/>
          <ac:spMkLst>
            <pc:docMk/>
            <pc:sldMk cId="2017381571" sldId="301"/>
            <ac:spMk id="7" creationId="{D5377628-25DB-E465-3447-BA3386785AA3}"/>
          </ac:spMkLst>
        </pc:spChg>
        <pc:spChg chg="add mod">
          <ac:chgData name="이자강(전자전기공학과)" userId="81528e08-e479-41de-a3d7-b6211ced704c" providerId="ADAL" clId="{EA19F1BA-B593-58A9-91B1-9AA22C0F0F14}" dt="2026-01-16T22:51:07.274" v="2078" actId="1076"/>
          <ac:spMkLst>
            <pc:docMk/>
            <pc:sldMk cId="2017381571" sldId="301"/>
            <ac:spMk id="9" creationId="{B2FE3BEA-0699-9C43-61B7-9CDFFF3528A8}"/>
          </ac:spMkLst>
        </pc:spChg>
        <pc:spChg chg="add mod">
          <ac:chgData name="이자강(전자전기공학과)" userId="81528e08-e479-41de-a3d7-b6211ced704c" providerId="ADAL" clId="{EA19F1BA-B593-58A9-91B1-9AA22C0F0F14}" dt="2026-01-16T22:51:11.531" v="2079" actId="14100"/>
          <ac:spMkLst>
            <pc:docMk/>
            <pc:sldMk cId="2017381571" sldId="301"/>
            <ac:spMk id="10" creationId="{049D5A3D-F7A3-0D90-E59F-3E031A4EC0B7}"/>
          </ac:spMkLst>
        </pc:spChg>
        <pc:spChg chg="add mod">
          <ac:chgData name="이자강(전자전기공학과)" userId="81528e08-e479-41de-a3d7-b6211ced704c" providerId="ADAL" clId="{EA19F1BA-B593-58A9-91B1-9AA22C0F0F14}" dt="2026-01-16T22:49:34.920" v="2015" actId="113"/>
          <ac:spMkLst>
            <pc:docMk/>
            <pc:sldMk cId="2017381571" sldId="301"/>
            <ac:spMk id="11" creationId="{1C87B1E3-8DA6-11A5-27A3-D680BF5E5B22}"/>
          </ac:spMkLst>
        </pc:spChg>
        <pc:spChg chg="add mod">
          <ac:chgData name="이자강(전자전기공학과)" userId="81528e08-e479-41de-a3d7-b6211ced704c" providerId="ADAL" clId="{EA19F1BA-B593-58A9-91B1-9AA22C0F0F14}" dt="2026-01-16T22:51:00.824" v="2076" actId="14100"/>
          <ac:spMkLst>
            <pc:docMk/>
            <pc:sldMk cId="2017381571" sldId="301"/>
            <ac:spMk id="12" creationId="{BA141D70-5F0D-D47F-338B-D5663867CA48}"/>
          </ac:spMkLst>
        </pc:spChg>
        <pc:spChg chg="add mod">
          <ac:chgData name="이자강(전자전기공학과)" userId="81528e08-e479-41de-a3d7-b6211ced704c" providerId="ADAL" clId="{EA19F1BA-B593-58A9-91B1-9AA22C0F0F14}" dt="2026-01-16T22:49:35.826" v="2016" actId="113"/>
          <ac:spMkLst>
            <pc:docMk/>
            <pc:sldMk cId="2017381571" sldId="301"/>
            <ac:spMk id="13" creationId="{2A461C8F-AB3F-FE34-9CEF-D60EFEAA9907}"/>
          </ac:spMkLst>
        </pc:spChg>
        <pc:spChg chg="mod">
          <ac:chgData name="이자강(전자전기공학과)" userId="81528e08-e479-41de-a3d7-b6211ced704c" providerId="ADAL" clId="{EA19F1BA-B593-58A9-91B1-9AA22C0F0F14}" dt="2026-01-16T22:56:52.532" v="2267" actId="1076"/>
          <ac:spMkLst>
            <pc:docMk/>
            <pc:sldMk cId="2017381571" sldId="301"/>
            <ac:spMk id="19" creationId="{CB23EC9C-C249-ED76-29D8-55A153A548AA}"/>
          </ac:spMkLst>
        </pc:spChg>
        <pc:spChg chg="mod">
          <ac:chgData name="이자강(전자전기공학과)" userId="81528e08-e479-41de-a3d7-b6211ced704c" providerId="ADAL" clId="{EA19F1BA-B593-58A9-91B1-9AA22C0F0F14}" dt="2026-01-16T22:54:41.245" v="2106" actId="14100"/>
          <ac:spMkLst>
            <pc:docMk/>
            <pc:sldMk cId="2017381571" sldId="301"/>
            <ac:spMk id="20" creationId="{AB6BF540-841B-6314-4E71-BE5C396CC911}"/>
          </ac:spMkLst>
        </pc:spChg>
        <pc:spChg chg="mod">
          <ac:chgData name="이자강(전자전기공학과)" userId="81528e08-e479-41de-a3d7-b6211ced704c" providerId="ADAL" clId="{EA19F1BA-B593-58A9-91B1-9AA22C0F0F14}" dt="2026-01-16T22:54:29.001" v="2103" actId="1076"/>
          <ac:spMkLst>
            <pc:docMk/>
            <pc:sldMk cId="2017381571" sldId="301"/>
            <ac:spMk id="21" creationId="{306B7C77-3F54-E159-2E03-46877B613612}"/>
          </ac:spMkLst>
        </pc:spChg>
        <pc:spChg chg="add mod">
          <ac:chgData name="이자강(전자전기공학과)" userId="81528e08-e479-41de-a3d7-b6211ced704c" providerId="ADAL" clId="{EA19F1BA-B593-58A9-91B1-9AA22C0F0F14}" dt="2026-01-16T22:54:29.001" v="2103" actId="1076"/>
          <ac:spMkLst>
            <pc:docMk/>
            <pc:sldMk cId="2017381571" sldId="301"/>
            <ac:spMk id="22" creationId="{0B856640-D272-F22A-96D6-41841A523B12}"/>
          </ac:spMkLst>
        </pc:spChg>
        <pc:spChg chg="add mod">
          <ac:chgData name="이자강(전자전기공학과)" userId="81528e08-e479-41de-a3d7-b6211ced704c" providerId="ADAL" clId="{EA19F1BA-B593-58A9-91B1-9AA22C0F0F14}" dt="2026-01-16T22:53:23.085" v="2101" actId="1076"/>
          <ac:spMkLst>
            <pc:docMk/>
            <pc:sldMk cId="2017381571" sldId="301"/>
            <ac:spMk id="23" creationId="{00BDEED9-3DE7-1E2A-9B39-C04C2632A1F5}"/>
          </ac:spMkLst>
        </pc:spChg>
        <pc:spChg chg="add mod">
          <ac:chgData name="이자강(전자전기공학과)" userId="81528e08-e479-41de-a3d7-b6211ced704c" providerId="ADAL" clId="{EA19F1BA-B593-58A9-91B1-9AA22C0F0F14}" dt="2026-01-16T22:49:25.833" v="2002" actId="1038"/>
          <ac:spMkLst>
            <pc:docMk/>
            <pc:sldMk cId="2017381571" sldId="301"/>
            <ac:spMk id="25" creationId="{2D138661-D261-A325-F877-276A79A2AC56}"/>
          </ac:spMkLst>
        </pc:spChg>
        <pc:spChg chg="add mod">
          <ac:chgData name="이자강(전자전기공학과)" userId="81528e08-e479-41de-a3d7-b6211ced704c" providerId="ADAL" clId="{EA19F1BA-B593-58A9-91B1-9AA22C0F0F14}" dt="2026-01-16T22:51:16.201" v="2080" actId="14100"/>
          <ac:spMkLst>
            <pc:docMk/>
            <pc:sldMk cId="2017381571" sldId="301"/>
            <ac:spMk id="26" creationId="{F0E7A873-BFCD-C831-1579-16B65CD60706}"/>
          </ac:spMkLst>
        </pc:spChg>
        <pc:spChg chg="mod">
          <ac:chgData name="이자강(전자전기공학과)" userId="81528e08-e479-41de-a3d7-b6211ced704c" providerId="ADAL" clId="{EA19F1BA-B593-58A9-91B1-9AA22C0F0F14}" dt="2026-01-16T22:55:03.551" v="2110" actId="14100"/>
          <ac:spMkLst>
            <pc:docMk/>
            <pc:sldMk cId="2017381571" sldId="301"/>
            <ac:spMk id="27" creationId="{B1C615DC-89CF-7CD4-3652-124622FB514B}"/>
          </ac:spMkLst>
        </pc:spChg>
        <pc:spChg chg="add mod">
          <ac:chgData name="이자강(전자전기공학과)" userId="81528e08-e479-41de-a3d7-b6211ced704c" providerId="ADAL" clId="{EA19F1BA-B593-58A9-91B1-9AA22C0F0F14}" dt="2026-01-16T22:49:25.833" v="2002" actId="1038"/>
          <ac:spMkLst>
            <pc:docMk/>
            <pc:sldMk cId="2017381571" sldId="301"/>
            <ac:spMk id="29" creationId="{AE73AAC3-E1B7-BF82-F89D-CBF143B7A7B2}"/>
          </ac:spMkLst>
        </pc:spChg>
        <pc:spChg chg="add mod">
          <ac:chgData name="이자강(전자전기공학과)" userId="81528e08-e479-41de-a3d7-b6211ced704c" providerId="ADAL" clId="{EA19F1BA-B593-58A9-91B1-9AA22C0F0F14}" dt="2026-01-16T22:49:58.041" v="2040" actId="14100"/>
          <ac:spMkLst>
            <pc:docMk/>
            <pc:sldMk cId="2017381571" sldId="301"/>
            <ac:spMk id="30" creationId="{DB798D00-EB6A-800C-1C1A-2E70AAEF665A}"/>
          </ac:spMkLst>
        </pc:spChg>
        <pc:spChg chg="add mod">
          <ac:chgData name="이자강(전자전기공학과)" userId="81528e08-e479-41de-a3d7-b6211ced704c" providerId="ADAL" clId="{EA19F1BA-B593-58A9-91B1-9AA22C0F0F14}" dt="2026-01-16T22:50:10.591" v="2060" actId="408"/>
          <ac:spMkLst>
            <pc:docMk/>
            <pc:sldMk cId="2017381571" sldId="301"/>
            <ac:spMk id="31" creationId="{74C921FD-9F41-460E-AC97-9CC9CBF5A90F}"/>
          </ac:spMkLst>
        </pc:spChg>
        <pc:spChg chg="add mod">
          <ac:chgData name="이자강(전자전기공학과)" userId="81528e08-e479-41de-a3d7-b6211ced704c" providerId="ADAL" clId="{EA19F1BA-B593-58A9-91B1-9AA22C0F0F14}" dt="2026-01-16T22:50:10.591" v="2060" actId="408"/>
          <ac:spMkLst>
            <pc:docMk/>
            <pc:sldMk cId="2017381571" sldId="301"/>
            <ac:spMk id="32" creationId="{6132306C-9997-E54C-8592-2F5AD80B7E7F}"/>
          </ac:spMkLst>
        </pc:spChg>
        <pc:spChg chg="add mod">
          <ac:chgData name="이자강(전자전기공학과)" userId="81528e08-e479-41de-a3d7-b6211ced704c" providerId="ADAL" clId="{EA19F1BA-B593-58A9-91B1-9AA22C0F0F14}" dt="2026-01-16T22:49:25.833" v="2002" actId="1038"/>
          <ac:spMkLst>
            <pc:docMk/>
            <pc:sldMk cId="2017381571" sldId="301"/>
            <ac:spMk id="33" creationId="{D2D9FA24-AC75-A88F-6426-8EB09C4ACBCF}"/>
          </ac:spMkLst>
        </pc:spChg>
        <pc:spChg chg="add mod">
          <ac:chgData name="이자강(전자전기공학과)" userId="81528e08-e479-41de-a3d7-b6211ced704c" providerId="ADAL" clId="{EA19F1BA-B593-58A9-91B1-9AA22C0F0F14}" dt="2026-01-16T22:49:25.833" v="2002" actId="1038"/>
          <ac:spMkLst>
            <pc:docMk/>
            <pc:sldMk cId="2017381571" sldId="301"/>
            <ac:spMk id="34" creationId="{067B3849-D9AB-9294-2638-1BD83D09690C}"/>
          </ac:spMkLst>
        </pc:spChg>
        <pc:spChg chg="mod">
          <ac:chgData name="이자강(전자전기공학과)" userId="81528e08-e479-41de-a3d7-b6211ced704c" providerId="ADAL" clId="{EA19F1BA-B593-58A9-91B1-9AA22C0F0F14}" dt="2026-01-16T22:54:56.467" v="2107"/>
          <ac:spMkLst>
            <pc:docMk/>
            <pc:sldMk cId="2017381571" sldId="301"/>
            <ac:spMk id="35" creationId="{AA92E718-5F5B-EA44-1BF0-D4517D082690}"/>
          </ac:spMkLst>
        </pc:spChg>
        <pc:spChg chg="mod">
          <ac:chgData name="이자강(전자전기공학과)" userId="81528e08-e479-41de-a3d7-b6211ced704c" providerId="ADAL" clId="{EA19F1BA-B593-58A9-91B1-9AA22C0F0F14}" dt="2026-01-16T22:55:28.223" v="2116"/>
          <ac:spMkLst>
            <pc:docMk/>
            <pc:sldMk cId="2017381571" sldId="301"/>
            <ac:spMk id="40" creationId="{E2892DE7-49D5-6C16-F256-43EE10EBF78C}"/>
          </ac:spMkLst>
        </pc:spChg>
        <pc:spChg chg="mod">
          <ac:chgData name="이자강(전자전기공학과)" userId="81528e08-e479-41de-a3d7-b6211ced704c" providerId="ADAL" clId="{EA19F1BA-B593-58A9-91B1-9AA22C0F0F14}" dt="2026-01-16T22:55:44.658" v="2131" actId="1036"/>
          <ac:spMkLst>
            <pc:docMk/>
            <pc:sldMk cId="2017381571" sldId="301"/>
            <ac:spMk id="41" creationId="{F861411B-A0CC-BB47-3072-53D0191F0019}"/>
          </ac:spMkLst>
        </pc:spChg>
        <pc:spChg chg="add mod">
          <ac:chgData name="이자강(전자전기공학과)" userId="81528e08-e479-41de-a3d7-b6211ced704c" providerId="ADAL" clId="{EA19F1BA-B593-58A9-91B1-9AA22C0F0F14}" dt="2026-01-16T22:56:10.297" v="2215" actId="1038"/>
          <ac:spMkLst>
            <pc:docMk/>
            <pc:sldMk cId="2017381571" sldId="301"/>
            <ac:spMk id="42" creationId="{2A26190D-F644-02C8-8779-544F3AC71DC6}"/>
          </ac:spMkLst>
        </pc:spChg>
        <pc:spChg chg="mod">
          <ac:chgData name="이자강(전자전기공학과)" userId="81528e08-e479-41de-a3d7-b6211ced704c" providerId="ADAL" clId="{EA19F1BA-B593-58A9-91B1-9AA22C0F0F14}" dt="2026-01-16T22:54:24.805" v="2102"/>
          <ac:spMkLst>
            <pc:docMk/>
            <pc:sldMk cId="2017381571" sldId="301"/>
            <ac:spMk id="44" creationId="{12657183-4565-9009-09E3-DA85B1B8C065}"/>
          </ac:spMkLst>
        </pc:spChg>
        <pc:spChg chg="mod">
          <ac:chgData name="이자강(전자전기공학과)" userId="81528e08-e479-41de-a3d7-b6211ced704c" providerId="ADAL" clId="{EA19F1BA-B593-58A9-91B1-9AA22C0F0F14}" dt="2026-01-16T22:56:19.570" v="2226" actId="20577"/>
          <ac:spMkLst>
            <pc:docMk/>
            <pc:sldMk cId="2017381571" sldId="301"/>
            <ac:spMk id="45" creationId="{9E26AC6C-FCE8-D0EE-FECD-AF2048F5125B}"/>
          </ac:spMkLst>
        </pc:spChg>
        <pc:spChg chg="mod">
          <ac:chgData name="이자강(전자전기공학과)" userId="81528e08-e479-41de-a3d7-b6211ced704c" providerId="ADAL" clId="{EA19F1BA-B593-58A9-91B1-9AA22C0F0F14}" dt="2026-01-16T22:54:24.805" v="2102"/>
          <ac:spMkLst>
            <pc:docMk/>
            <pc:sldMk cId="2017381571" sldId="301"/>
            <ac:spMk id="47" creationId="{4040B316-7C56-86F5-6B19-55B8DE8F9E0A}"/>
          </ac:spMkLst>
        </pc:spChg>
        <pc:spChg chg="mod">
          <ac:chgData name="이자강(전자전기공학과)" userId="81528e08-e479-41de-a3d7-b6211ced704c" providerId="ADAL" clId="{EA19F1BA-B593-58A9-91B1-9AA22C0F0F14}" dt="2026-01-16T22:56:44.897" v="2254" actId="20577"/>
          <ac:spMkLst>
            <pc:docMk/>
            <pc:sldMk cId="2017381571" sldId="301"/>
            <ac:spMk id="48" creationId="{BF38ADF8-CBF4-44A2-8719-674C5533D3F6}"/>
          </ac:spMkLst>
        </pc:spChg>
        <pc:spChg chg="mod">
          <ac:chgData name="이자강(전자전기공학과)" userId="81528e08-e479-41de-a3d7-b6211ced704c" providerId="ADAL" clId="{EA19F1BA-B593-58A9-91B1-9AA22C0F0F14}" dt="2026-01-16T22:56:40.794" v="2249"/>
          <ac:spMkLst>
            <pc:docMk/>
            <pc:sldMk cId="2017381571" sldId="301"/>
            <ac:spMk id="50" creationId="{1E3B3C74-A173-5F70-A984-8F61B1392EA7}"/>
          </ac:spMkLst>
        </pc:spChg>
        <pc:spChg chg="mod">
          <ac:chgData name="이자강(전자전기공학과)" userId="81528e08-e479-41de-a3d7-b6211ced704c" providerId="ADAL" clId="{EA19F1BA-B593-58A9-91B1-9AA22C0F0F14}" dt="2026-01-16T22:56:40.794" v="2249"/>
          <ac:spMkLst>
            <pc:docMk/>
            <pc:sldMk cId="2017381571" sldId="301"/>
            <ac:spMk id="51" creationId="{299D21D0-18EC-E67B-B93D-37CACF7277F8}"/>
          </ac:spMkLst>
        </pc:spChg>
        <pc:spChg chg="mod">
          <ac:chgData name="이자강(전자전기공학과)" userId="81528e08-e479-41de-a3d7-b6211ced704c" providerId="ADAL" clId="{EA19F1BA-B593-58A9-91B1-9AA22C0F0F14}" dt="2026-01-16T22:56:50.564" v="2265"/>
          <ac:spMkLst>
            <pc:docMk/>
            <pc:sldMk cId="2017381571" sldId="301"/>
            <ac:spMk id="53" creationId="{07190245-B318-B798-1002-4D725A89CE19}"/>
          </ac:spMkLst>
        </pc:spChg>
        <pc:spChg chg="mod">
          <ac:chgData name="이자강(전자전기공학과)" userId="81528e08-e479-41de-a3d7-b6211ced704c" providerId="ADAL" clId="{EA19F1BA-B593-58A9-91B1-9AA22C0F0F14}" dt="2026-01-16T22:56:59.044" v="2273" actId="20577"/>
          <ac:spMkLst>
            <pc:docMk/>
            <pc:sldMk cId="2017381571" sldId="301"/>
            <ac:spMk id="54" creationId="{78AE692E-95CA-DE11-DEDD-5A29FC632A7B}"/>
          </ac:spMkLst>
        </pc:spChg>
        <pc:spChg chg="add mod">
          <ac:chgData name="이자강(전자전기공학과)" userId="81528e08-e479-41de-a3d7-b6211ced704c" providerId="ADAL" clId="{EA19F1BA-B593-58A9-91B1-9AA22C0F0F14}" dt="2026-01-16T22:59:04.534" v="2291" actId="1076"/>
          <ac:spMkLst>
            <pc:docMk/>
            <pc:sldMk cId="2017381571" sldId="301"/>
            <ac:spMk id="55" creationId="{27CD153F-ECBF-0A66-EDEA-A9BD4CCD8223}"/>
          </ac:spMkLst>
        </pc:spChg>
        <pc:spChg chg="mod">
          <ac:chgData name="이자강(전자전기공학과)" userId="81528e08-e479-41de-a3d7-b6211ced704c" providerId="ADAL" clId="{EA19F1BA-B593-58A9-91B1-9AA22C0F0F14}" dt="2026-01-16T22:47:42.797" v="1920" actId="2711"/>
          <ac:spMkLst>
            <pc:docMk/>
            <pc:sldMk cId="2017381571" sldId="301"/>
            <ac:spMk id="187" creationId="{98D07FE9-8E8C-4997-5C63-2653023E5181}"/>
          </ac:spMkLst>
        </pc:spChg>
        <pc:grpChg chg="add mod">
          <ac:chgData name="이자강(전자전기공학과)" userId="81528e08-e479-41de-a3d7-b6211ced704c" providerId="ADAL" clId="{EA19F1BA-B593-58A9-91B1-9AA22C0F0F14}" dt="2026-01-16T22:52:27.022" v="2091" actId="1038"/>
          <ac:grpSpMkLst>
            <pc:docMk/>
            <pc:sldMk cId="2017381571" sldId="301"/>
            <ac:grpSpMk id="14" creationId="{820B980B-D6BC-E7BC-1C39-F9EB7B23761B}"/>
          </ac:grpSpMkLst>
        </pc:grpChg>
        <pc:grpChg chg="add mod">
          <ac:chgData name="이자강(전자전기공학과)" userId="81528e08-e479-41de-a3d7-b6211ced704c" providerId="ADAL" clId="{EA19F1BA-B593-58A9-91B1-9AA22C0F0F14}" dt="2026-01-16T22:52:29.893" v="2100" actId="1037"/>
          <ac:grpSpMkLst>
            <pc:docMk/>
            <pc:sldMk cId="2017381571" sldId="301"/>
            <ac:grpSpMk id="15" creationId="{079464EC-2CDB-EEAA-7B68-8E71260806BC}"/>
          </ac:grpSpMkLst>
        </pc:grpChg>
        <pc:grpChg chg="add mod">
          <ac:chgData name="이자강(전자전기공학과)" userId="81528e08-e479-41de-a3d7-b6211ced704c" providerId="ADAL" clId="{EA19F1BA-B593-58A9-91B1-9AA22C0F0F14}" dt="2026-01-16T22:50:10.591" v="2060" actId="408"/>
          <ac:grpSpMkLst>
            <pc:docMk/>
            <pc:sldMk cId="2017381571" sldId="301"/>
            <ac:grpSpMk id="16" creationId="{E4AD77F0-E7EA-4134-7491-249215E76013}"/>
          </ac:grpSpMkLst>
        </pc:grpChg>
        <pc:grpChg chg="add mod">
          <ac:chgData name="이자강(전자전기공학과)" userId="81528e08-e479-41de-a3d7-b6211ced704c" providerId="ADAL" clId="{EA19F1BA-B593-58A9-91B1-9AA22C0F0F14}" dt="2026-01-16T22:50:10.591" v="2060" actId="408"/>
          <ac:grpSpMkLst>
            <pc:docMk/>
            <pc:sldMk cId="2017381571" sldId="301"/>
            <ac:grpSpMk id="17" creationId="{A49BE856-A2B7-BE2E-E3D9-0F502E2F5105}"/>
          </ac:grpSpMkLst>
        </pc:grpChg>
        <pc:grpChg chg="add mod">
          <ac:chgData name="이자강(전자전기공학과)" userId="81528e08-e479-41de-a3d7-b6211ced704c" providerId="ADAL" clId="{EA19F1BA-B593-58A9-91B1-9AA22C0F0F14}" dt="2026-01-16T22:50:10.591" v="2060" actId="408"/>
          <ac:grpSpMkLst>
            <pc:docMk/>
            <pc:sldMk cId="2017381571" sldId="301"/>
            <ac:grpSpMk id="18" creationId="{DCBFFC25-221C-234E-A867-70D5323C21A2}"/>
          </ac:grpSpMkLst>
        </pc:grpChg>
        <pc:grpChg chg="mod">
          <ac:chgData name="이자강(전자전기공학과)" userId="81528e08-e479-41de-a3d7-b6211ced704c" providerId="ADAL" clId="{EA19F1BA-B593-58A9-91B1-9AA22C0F0F14}" dt="2026-01-16T22:55:56.371" v="2174" actId="1037"/>
          <ac:grpSpMkLst>
            <pc:docMk/>
            <pc:sldMk cId="2017381571" sldId="301"/>
            <ac:grpSpMk id="24" creationId="{6D5A2695-CB1B-B71B-F2D0-65C02F7F88F0}"/>
          </ac:grpSpMkLst>
        </pc:grpChg>
        <pc:grpChg chg="mod">
          <ac:chgData name="이자강(전자전기공학과)" userId="81528e08-e479-41de-a3d7-b6211ced704c" providerId="ADAL" clId="{EA19F1BA-B593-58A9-91B1-9AA22C0F0F14}" dt="2026-01-16T22:55:51.741" v="2144" actId="1037"/>
          <ac:grpSpMkLst>
            <pc:docMk/>
            <pc:sldMk cId="2017381571" sldId="301"/>
            <ac:grpSpMk id="39" creationId="{5BEC5CB4-091D-9ADF-1CA2-626EA9943F44}"/>
          </ac:grpSpMkLst>
        </pc:grpChg>
        <pc:grpChg chg="mod">
          <ac:chgData name="이자강(전자전기공학과)" userId="81528e08-e479-41de-a3d7-b6211ced704c" providerId="ADAL" clId="{EA19F1BA-B593-58A9-91B1-9AA22C0F0F14}" dt="2026-01-16T22:57:05" v="2281" actId="1037"/>
          <ac:grpSpMkLst>
            <pc:docMk/>
            <pc:sldMk cId="2017381571" sldId="301"/>
            <ac:grpSpMk id="43" creationId="{E3E955AD-9C42-F77B-3160-F9CE4EF47D24}"/>
          </ac:grpSpMkLst>
        </pc:grpChg>
        <pc:grpChg chg="mod">
          <ac:chgData name="이자강(전자전기공학과)" userId="81528e08-e479-41de-a3d7-b6211ced704c" providerId="ADAL" clId="{EA19F1BA-B593-58A9-91B1-9AA22C0F0F14}" dt="2026-01-16T22:57:05" v="2281" actId="1037"/>
          <ac:grpSpMkLst>
            <pc:docMk/>
            <pc:sldMk cId="2017381571" sldId="301"/>
            <ac:grpSpMk id="46" creationId="{5F8C8CEB-CFB8-3AEB-6A3A-60885C6024F6}"/>
          </ac:grpSpMkLst>
        </pc:grpChg>
        <pc:grpChg chg="add mod">
          <ac:chgData name="이자강(전자전기공학과)" userId="81528e08-e479-41de-a3d7-b6211ced704c" providerId="ADAL" clId="{EA19F1BA-B593-58A9-91B1-9AA22C0F0F14}" dt="2026-01-16T22:57:05" v="2281" actId="1037"/>
          <ac:grpSpMkLst>
            <pc:docMk/>
            <pc:sldMk cId="2017381571" sldId="301"/>
            <ac:grpSpMk id="49" creationId="{3EAC1DC2-B700-F58C-544F-38111FBA578D}"/>
          </ac:grpSpMkLst>
        </pc:grpChg>
        <pc:grpChg chg="add mod">
          <ac:chgData name="이자강(전자전기공학과)" userId="81528e08-e479-41de-a3d7-b6211ced704c" providerId="ADAL" clId="{EA19F1BA-B593-58A9-91B1-9AA22C0F0F14}" dt="2026-01-16T22:57:05" v="2281" actId="1037"/>
          <ac:grpSpMkLst>
            <pc:docMk/>
            <pc:sldMk cId="2017381571" sldId="301"/>
            <ac:grpSpMk id="52" creationId="{51849DCF-AE7F-B9E0-A619-4A380E103DD8}"/>
          </ac:grpSpMkLst>
        </pc:grp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2743758471" sldId="302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2743758471" sldId="302"/>
            <ac:spMk id="8" creationId="{BEE124A4-D9DB-D9D1-37E9-FADC121B2242}"/>
          </ac:spMkLst>
        </pc:spChg>
      </pc:sldChg>
      <pc:sldChg chg="addSp delSp modSp mod modNotesTx">
        <pc:chgData name="이자강(전자전기공학과)" userId="81528e08-e479-41de-a3d7-b6211ced704c" providerId="ADAL" clId="{EA19F1BA-B593-58A9-91B1-9AA22C0F0F14}" dt="2026-01-22T03:33:14.712" v="3663" actId="113"/>
        <pc:sldMkLst>
          <pc:docMk/>
          <pc:sldMk cId="3959470660" sldId="303"/>
        </pc:sldMkLst>
        <pc:spChg chg="mod">
          <ac:chgData name="이자강(전자전기공학과)" userId="81528e08-e479-41de-a3d7-b6211ced704c" providerId="ADAL" clId="{EA19F1BA-B593-58A9-91B1-9AA22C0F0F14}" dt="2026-01-16T10:10:10.046" v="978" actId="1038"/>
          <ac:spMkLst>
            <pc:docMk/>
            <pc:sldMk cId="3959470660" sldId="303"/>
            <ac:spMk id="4" creationId="{296BA823-018D-A626-4A6A-6DBFFC264699}"/>
          </ac:spMkLst>
        </pc:spChg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3959470660" sldId="303"/>
            <ac:spMk id="8" creationId="{F670A202-ABAD-4F91-3182-155072424485}"/>
          </ac:spMkLst>
        </pc:spChg>
        <pc:spChg chg="add mod">
          <ac:chgData name="이자강(전자전기공학과)" userId="81528e08-e479-41de-a3d7-b6211ced704c" providerId="ADAL" clId="{EA19F1BA-B593-58A9-91B1-9AA22C0F0F14}" dt="2026-01-16T10:01:50.549" v="875" actId="207"/>
          <ac:spMkLst>
            <pc:docMk/>
            <pc:sldMk cId="3959470660" sldId="303"/>
            <ac:spMk id="9" creationId="{80957285-DC0F-3EAF-F652-D00000ABCD53}"/>
          </ac:spMkLst>
        </pc:spChg>
        <pc:spChg chg="add mod">
          <ac:chgData name="이자강(전자전기공학과)" userId="81528e08-e479-41de-a3d7-b6211ced704c" providerId="ADAL" clId="{EA19F1BA-B593-58A9-91B1-9AA22C0F0F14}" dt="2026-01-16T10:01:11.756" v="873" actId="1035"/>
          <ac:spMkLst>
            <pc:docMk/>
            <pc:sldMk cId="3959470660" sldId="303"/>
            <ac:spMk id="12" creationId="{DA8E4ED8-8C8D-0B45-667A-842C13C3F96C}"/>
          </ac:spMkLst>
        </pc:spChg>
        <pc:spChg chg="mod">
          <ac:chgData name="이자강(전자전기공학과)" userId="81528e08-e479-41de-a3d7-b6211ced704c" providerId="ADAL" clId="{EA19F1BA-B593-58A9-91B1-9AA22C0F0F14}" dt="2026-01-16T09:53:42.864" v="568" actId="1038"/>
          <ac:spMkLst>
            <pc:docMk/>
            <pc:sldMk cId="3959470660" sldId="303"/>
            <ac:spMk id="187" creationId="{3A2BADC1-603D-E578-2116-12AB5A76D769}"/>
          </ac:spMkLst>
        </pc:spChg>
        <pc:graphicFrameChg chg="mod modGraphic">
          <ac:chgData name="이자강(전자전기공학과)" userId="81528e08-e479-41de-a3d7-b6211ced704c" providerId="ADAL" clId="{EA19F1BA-B593-58A9-91B1-9AA22C0F0F14}" dt="2026-01-16T10:33:07.404" v="1507" actId="207"/>
          <ac:graphicFrameMkLst>
            <pc:docMk/>
            <pc:sldMk cId="3959470660" sldId="303"/>
            <ac:graphicFrameMk id="3" creationId="{180FCD93-012F-922D-C4B7-2169579D66B8}"/>
          </ac:graphicFrameMkLst>
        </pc:graphicFrame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1248608621" sldId="304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1248608621" sldId="304"/>
            <ac:spMk id="4" creationId="{296592F4-EBE2-6CE8-E117-F0752CA439EA}"/>
          </ac:spMkLst>
        </pc:sp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1171616351" sldId="305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1171616351" sldId="305"/>
            <ac:spMk id="3" creationId="{FDD05D60-5606-A075-7025-37519B7DED31}"/>
          </ac:spMkLst>
        </pc:sp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3019819642" sldId="306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3019819642" sldId="306"/>
            <ac:spMk id="6" creationId="{7DE0D0C6-FDDB-04AA-2867-218A5B1CCF8C}"/>
          </ac:spMkLst>
        </pc:spChg>
      </pc:sldChg>
      <pc:sldChg chg="addSp modSp modAnim modNotesTx">
        <pc:chgData name="이자강(전자전기공학과)" userId="81528e08-e479-41de-a3d7-b6211ced704c" providerId="ADAL" clId="{EA19F1BA-B593-58A9-91B1-9AA22C0F0F14}" dt="2026-01-21T14:23:11.596" v="3212" actId="20577"/>
        <pc:sldMkLst>
          <pc:docMk/>
          <pc:sldMk cId="2726163362" sldId="307"/>
        </pc:sldMkLst>
        <pc:spChg chg="mod">
          <ac:chgData name="이자강(전자전기공학과)" userId="81528e08-e479-41de-a3d7-b6211ced704c" providerId="ADAL" clId="{EA19F1BA-B593-58A9-91B1-9AA22C0F0F14}" dt="2026-01-16T10:32:35.642" v="1505" actId="20577"/>
          <ac:spMkLst>
            <pc:docMk/>
            <pc:sldMk cId="2726163362" sldId="307"/>
            <ac:spMk id="4" creationId="{93693AA8-04CE-7DEC-5472-83895685B3EC}"/>
          </ac:spMkLst>
        </pc:spChg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2726163362" sldId="307"/>
            <ac:spMk id="6" creationId="{ECD12AE4-5507-44C5-F430-481C669F37B5}"/>
          </ac:spMkLst>
        </pc:spChg>
      </pc:sldChg>
      <pc:sldChg chg="addSp modSp">
        <pc:chgData name="이자강(전자전기공학과)" userId="81528e08-e479-41de-a3d7-b6211ced704c" providerId="ADAL" clId="{EA19F1BA-B593-58A9-91B1-9AA22C0F0F14}" dt="2026-01-16T08:49:58.124" v="0"/>
        <pc:sldMkLst>
          <pc:docMk/>
          <pc:sldMk cId="3628757032" sldId="308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3628757032" sldId="308"/>
            <ac:spMk id="6" creationId="{6D001D52-EF09-AF7D-B1D2-808CA4A40805}"/>
          </ac:spMkLst>
        </pc:spChg>
      </pc:sldChg>
      <pc:sldChg chg="addSp modSp mod modAnim">
        <pc:chgData name="이자강(전자전기공학과)" userId="81528e08-e479-41de-a3d7-b6211ced704c" providerId="ADAL" clId="{EA19F1BA-B593-58A9-91B1-9AA22C0F0F14}" dt="2026-01-16T09:40:01.017" v="275" actId="1076"/>
        <pc:sldMkLst>
          <pc:docMk/>
          <pc:sldMk cId="2165529735" sldId="309"/>
        </pc:sldMkLst>
        <pc:spChg chg="mod">
          <ac:chgData name="이자강(전자전기공학과)" userId="81528e08-e479-41de-a3d7-b6211ced704c" providerId="ADAL" clId="{EA19F1BA-B593-58A9-91B1-9AA22C0F0F14}" dt="2026-01-16T09:40:01.017" v="275" actId="1076"/>
          <ac:spMkLst>
            <pc:docMk/>
            <pc:sldMk cId="2165529735" sldId="309"/>
            <ac:spMk id="4" creationId="{5568D0EA-46CB-6BA5-2085-8582BEF4DE02}"/>
          </ac:spMkLst>
        </pc:spChg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2165529735" sldId="309"/>
            <ac:spMk id="6" creationId="{4CF5FA19-E1E3-56CB-4A56-905FB227A399}"/>
          </ac:spMkLst>
        </pc:spChg>
      </pc:sldChg>
      <pc:sldChg chg="addSp modSp mod modAnim modNotesTx">
        <pc:chgData name="이자강(전자전기공학과)" userId="81528e08-e479-41de-a3d7-b6211ced704c" providerId="ADAL" clId="{EA19F1BA-B593-58A9-91B1-9AA22C0F0F14}" dt="2026-01-19T07:01:52.757" v="2455"/>
        <pc:sldMkLst>
          <pc:docMk/>
          <pc:sldMk cId="0" sldId="310"/>
        </pc:sldMkLst>
        <pc:spChg chg="mod">
          <ac:chgData name="이자강(전자전기공학과)" userId="81528e08-e479-41de-a3d7-b6211ced704c" providerId="ADAL" clId="{EA19F1BA-B593-58A9-91B1-9AA22C0F0F14}" dt="2026-01-16T09:43:54.980" v="401" actId="20577"/>
          <ac:spMkLst>
            <pc:docMk/>
            <pc:sldMk cId="0" sldId="310"/>
            <ac:spMk id="2" creationId="{FE1DD5AC-3241-3AE2-4027-1CCA4ABFE05C}"/>
          </ac:spMkLst>
        </pc:spChg>
        <pc:spChg chg="add mod">
          <ac:chgData name="이자강(전자전기공학과)" userId="81528e08-e479-41de-a3d7-b6211ced704c" providerId="ADAL" clId="{EA19F1BA-B593-58A9-91B1-9AA22C0F0F14}" dt="2026-01-16T09:32:46.665" v="76" actId="1076"/>
          <ac:spMkLst>
            <pc:docMk/>
            <pc:sldMk cId="0" sldId="310"/>
            <ac:spMk id="5" creationId="{B73A4368-0D96-72FC-EA12-3CBD7062CA00}"/>
          </ac:spMkLst>
        </pc:spChg>
        <pc:spChg chg="add mod">
          <ac:chgData name="이자강(전자전기공학과)" userId="81528e08-e479-41de-a3d7-b6211ced704c" providerId="ADAL" clId="{EA19F1BA-B593-58A9-91B1-9AA22C0F0F14}" dt="2026-01-16T09:43:29.578" v="374" actId="1036"/>
          <ac:spMkLst>
            <pc:docMk/>
            <pc:sldMk cId="0" sldId="310"/>
            <ac:spMk id="8" creationId="{0BE4407C-3A1F-421F-FC02-50D7EC8FF3C6}"/>
          </ac:spMkLst>
        </pc:spChg>
        <pc:spChg chg="mod">
          <ac:chgData name="이자강(전자전기공학과)" userId="81528e08-e479-41de-a3d7-b6211ced704c" providerId="ADAL" clId="{EA19F1BA-B593-58A9-91B1-9AA22C0F0F14}" dt="2026-01-16T09:30:22.965" v="5"/>
          <ac:spMkLst>
            <pc:docMk/>
            <pc:sldMk cId="0" sldId="310"/>
            <ac:spMk id="167" creationId="{00000000-0000-0000-0000-000000000000}"/>
          </ac:spMkLst>
        </pc:spChg>
        <pc:grpChg chg="mod">
          <ac:chgData name="이자강(전자전기공학과)" userId="81528e08-e479-41de-a3d7-b6211ced704c" providerId="ADAL" clId="{EA19F1BA-B593-58A9-91B1-9AA22C0F0F14}" dt="2026-01-16T09:38:24.158" v="239" actId="1038"/>
          <ac:grpSpMkLst>
            <pc:docMk/>
            <pc:sldMk cId="0" sldId="310"/>
            <ac:grpSpMk id="38" creationId="{A3FDD719-945D-00CA-2A65-B741625C9AD3}"/>
          </ac:grpSpMkLst>
        </pc:grpChg>
        <pc:grpChg chg="mod">
          <ac:chgData name="이자강(전자전기공학과)" userId="81528e08-e479-41de-a3d7-b6211ced704c" providerId="ADAL" clId="{EA19F1BA-B593-58A9-91B1-9AA22C0F0F14}" dt="2026-01-16T09:38:24.158" v="239" actId="1038"/>
          <ac:grpSpMkLst>
            <pc:docMk/>
            <pc:sldMk cId="0" sldId="310"/>
            <ac:grpSpMk id="52" creationId="{DFE16E65-2D9E-2BD6-5E72-2B0D0EE2C558}"/>
          </ac:grpSpMkLst>
        </pc:grpChg>
        <pc:grpChg chg="mod">
          <ac:chgData name="이자강(전자전기공학과)" userId="81528e08-e479-41de-a3d7-b6211ced704c" providerId="ADAL" clId="{EA19F1BA-B593-58A9-91B1-9AA22C0F0F14}" dt="2026-01-16T09:38:24.158" v="239" actId="1038"/>
          <ac:grpSpMkLst>
            <pc:docMk/>
            <pc:sldMk cId="0" sldId="310"/>
            <ac:grpSpMk id="62" creationId="{9706E544-95D5-CA5D-BA8B-D76E544A9E0A}"/>
          </ac:grpSpMkLst>
        </pc:grpChg>
        <pc:graphicFrameChg chg="mod">
          <ac:chgData name="이자강(전자전기공학과)" userId="81528e08-e479-41de-a3d7-b6211ced704c" providerId="ADAL" clId="{EA19F1BA-B593-58A9-91B1-9AA22C0F0F14}" dt="2026-01-16T09:38:24.158" v="239" actId="1038"/>
          <ac:graphicFrameMkLst>
            <pc:docMk/>
            <pc:sldMk cId="0" sldId="310"/>
            <ac:graphicFrameMk id="4" creationId="{3D21B217-574A-A878-1A3C-DB73F39DF4B1}"/>
          </ac:graphicFrameMkLst>
        </pc:graphicFrameChg>
        <pc:picChg chg="add mod">
          <ac:chgData name="이자강(전자전기공학과)" userId="81528e08-e479-41de-a3d7-b6211ced704c" providerId="ADAL" clId="{EA19F1BA-B593-58A9-91B1-9AA22C0F0F14}" dt="2026-01-16T09:43:29.578" v="374" actId="1036"/>
          <ac:picMkLst>
            <pc:docMk/>
            <pc:sldMk cId="0" sldId="310"/>
            <ac:picMk id="6" creationId="{B5EE2C49-FBB3-C3B7-8147-8A3C0B3904AB}"/>
          </ac:picMkLst>
        </pc:pic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3252078988" sldId="311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3252078988" sldId="311"/>
            <ac:spMk id="3" creationId="{7A7D1E3D-66E3-8BB2-3D6F-841401A01205}"/>
          </ac:spMkLst>
        </pc:sp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1734570880" sldId="312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1734570880" sldId="312"/>
            <ac:spMk id="4" creationId="{82886B5B-6AAB-02D1-5C28-69D75711BF68}"/>
          </ac:spMkLst>
        </pc:spChg>
      </pc:sldChg>
      <pc:sldChg chg="addSp modSp modAnim">
        <pc:chgData name="이자강(전자전기공학과)" userId="81528e08-e479-41de-a3d7-b6211ced704c" providerId="ADAL" clId="{EA19F1BA-B593-58A9-91B1-9AA22C0F0F14}" dt="2026-01-16T09:40:12.975" v="282" actId="207"/>
        <pc:sldMkLst>
          <pc:docMk/>
          <pc:sldMk cId="2473112198" sldId="316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2473112198" sldId="316"/>
            <ac:spMk id="4" creationId="{2486B9F5-ADAF-5C1F-0743-40E466B0AEFC}"/>
          </ac:spMkLst>
        </pc:spChg>
        <pc:spChg chg="mod">
          <ac:chgData name="이자강(전자전기공학과)" userId="81528e08-e479-41de-a3d7-b6211ced704c" providerId="ADAL" clId="{EA19F1BA-B593-58A9-91B1-9AA22C0F0F14}" dt="2026-01-16T09:40:12.975" v="282" actId="207"/>
          <ac:spMkLst>
            <pc:docMk/>
            <pc:sldMk cId="2473112198" sldId="316"/>
            <ac:spMk id="6" creationId="{BCD34469-A36E-2534-0988-AA02C6D64775}"/>
          </ac:spMkLst>
        </pc:spChg>
      </pc:sldChg>
      <pc:sldChg chg="addSp modSp">
        <pc:chgData name="이자강(전자전기공학과)" userId="81528e08-e479-41de-a3d7-b6211ced704c" providerId="ADAL" clId="{EA19F1BA-B593-58A9-91B1-9AA22C0F0F14}" dt="2026-01-16T09:40:17.820" v="283"/>
        <pc:sldMkLst>
          <pc:docMk/>
          <pc:sldMk cId="2822813894" sldId="317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2822813894" sldId="317"/>
            <ac:spMk id="4" creationId="{CA5C2489-BCD4-D00D-DD28-C13A35E4F5B0}"/>
          </ac:spMkLst>
        </pc:spChg>
        <pc:spChg chg="mod">
          <ac:chgData name="이자강(전자전기공학과)" userId="81528e08-e479-41de-a3d7-b6211ced704c" providerId="ADAL" clId="{EA19F1BA-B593-58A9-91B1-9AA22C0F0F14}" dt="2026-01-16T09:40:17.820" v="283"/>
          <ac:spMkLst>
            <pc:docMk/>
            <pc:sldMk cId="2822813894" sldId="317"/>
            <ac:spMk id="6" creationId="{F24030F5-BB75-7EA8-E8C9-752E914D6B47}"/>
          </ac:spMkLst>
        </pc:spChg>
      </pc:sldChg>
      <pc:sldChg chg="addSp modSp modNotesTx">
        <pc:chgData name="이자강(전자전기공학과)" userId="81528e08-e479-41de-a3d7-b6211ced704c" providerId="ADAL" clId="{EA19F1BA-B593-58A9-91B1-9AA22C0F0F14}" dt="2026-01-21T14:21:51.147" v="3094" actId="20577"/>
        <pc:sldMkLst>
          <pc:docMk/>
          <pc:sldMk cId="63688459" sldId="318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63688459" sldId="318"/>
            <ac:spMk id="4" creationId="{AE182AEE-30B5-DE0C-8BF7-FB1BEFF949C1}"/>
          </ac:spMkLst>
        </pc:spChg>
        <pc:spChg chg="mod">
          <ac:chgData name="이자강(전자전기공학과)" userId="81528e08-e479-41de-a3d7-b6211ced704c" providerId="ADAL" clId="{EA19F1BA-B593-58A9-91B1-9AA22C0F0F14}" dt="2026-01-16T09:40:21.188" v="284"/>
          <ac:spMkLst>
            <pc:docMk/>
            <pc:sldMk cId="63688459" sldId="318"/>
            <ac:spMk id="6" creationId="{74938CEE-6ECE-CF65-D212-2FE3741B9110}"/>
          </ac:spMkLst>
        </pc:sp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3003206382" sldId="319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3003206382" sldId="319"/>
            <ac:spMk id="5" creationId="{14B915E6-C060-3B34-D291-B4D3C1F2578C}"/>
          </ac:spMkLst>
        </pc:sp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1949496269" sldId="320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1949496269" sldId="320"/>
            <ac:spMk id="3" creationId="{53FEEC6C-9207-AF08-3F91-B72B81945B5C}"/>
          </ac:spMkLst>
        </pc:sp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3360543818" sldId="321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3360543818" sldId="321"/>
            <ac:spMk id="5" creationId="{D513265E-4D9C-1B02-952D-D8C8D1CCB070}"/>
          </ac:spMkLst>
        </pc:sp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2915833083" sldId="322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2915833083" sldId="322"/>
            <ac:spMk id="5" creationId="{56CACB12-4419-5047-D684-9DB30A99967C}"/>
          </ac:spMkLst>
        </pc:sp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89253826" sldId="323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89253826" sldId="323"/>
            <ac:spMk id="6" creationId="{1DBD0CF0-9576-8BBC-80FF-062E740D183F}"/>
          </ac:spMkLst>
        </pc:sp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1924915375" sldId="324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1924915375" sldId="324"/>
            <ac:spMk id="4" creationId="{5B2D434F-F14A-20BB-29B7-F443C82A9EC8}"/>
          </ac:spMkLst>
        </pc:sp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2420608903" sldId="325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2420608903" sldId="325"/>
            <ac:spMk id="5" creationId="{0EE7E3CD-9CE6-5831-B580-1A0998F9FA5B}"/>
          </ac:spMkLst>
        </pc:spChg>
      </pc:sldChg>
      <pc:sldChg chg="addSp modSp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3764228592" sldId="326"/>
        </pc:sldMkLst>
        <pc:spChg chg="add mod">
          <ac:chgData name="이자강(전자전기공학과)" userId="81528e08-e479-41de-a3d7-b6211ced704c" providerId="ADAL" clId="{EA19F1BA-B593-58A9-91B1-9AA22C0F0F14}" dt="2026-01-16T08:49:58.124" v="0"/>
          <ac:spMkLst>
            <pc:docMk/>
            <pc:sldMk cId="3764228592" sldId="326"/>
            <ac:spMk id="3" creationId="{F5F8DA73-4E27-E29E-8F6C-243A6ECDC294}"/>
          </ac:spMkLst>
        </pc:spChg>
      </pc:sldChg>
      <pc:sldChg chg="addSp delSp modSp add mod delAnim modAnim modNotesTx">
        <pc:chgData name="이자강(전자전기공학과)" userId="81528e08-e479-41de-a3d7-b6211ced704c" providerId="ADAL" clId="{EA19F1BA-B593-58A9-91B1-9AA22C0F0F14}" dt="2026-01-16T23:04:11.825" v="2370" actId="14100"/>
        <pc:sldMkLst>
          <pc:docMk/>
          <pc:sldMk cId="3234489097" sldId="327"/>
        </pc:sldMkLst>
        <pc:spChg chg="mod">
          <ac:chgData name="이자강(전자전기공학과)" userId="81528e08-e479-41de-a3d7-b6211ced704c" providerId="ADAL" clId="{EA19F1BA-B593-58A9-91B1-9AA22C0F0F14}" dt="2026-01-16T10:45:58.825" v="1659" actId="20577"/>
          <ac:spMkLst>
            <pc:docMk/>
            <pc:sldMk cId="3234489097" sldId="327"/>
            <ac:spMk id="2" creationId="{AAF6B5DA-FA8C-8B56-B213-01B0978A96E4}"/>
          </ac:spMkLst>
        </pc:spChg>
        <pc:spChg chg="add mod">
          <ac:chgData name="이자강(전자전기공학과)" userId="81528e08-e479-41de-a3d7-b6211ced704c" providerId="ADAL" clId="{EA19F1BA-B593-58A9-91B1-9AA22C0F0F14}" dt="2026-01-16T23:03:28.984" v="2315" actId="1076"/>
          <ac:spMkLst>
            <pc:docMk/>
            <pc:sldMk cId="3234489097" sldId="327"/>
            <ac:spMk id="6" creationId="{572E14A1-D76E-2C00-9C4F-44362B80D8DC}"/>
          </ac:spMkLst>
        </pc:spChg>
        <pc:spChg chg="add mod">
          <ac:chgData name="이자강(전자전기공학과)" userId="81528e08-e479-41de-a3d7-b6211ced704c" providerId="ADAL" clId="{EA19F1BA-B593-58A9-91B1-9AA22C0F0F14}" dt="2026-01-16T23:04:11.825" v="2370" actId="14100"/>
          <ac:spMkLst>
            <pc:docMk/>
            <pc:sldMk cId="3234489097" sldId="327"/>
            <ac:spMk id="7" creationId="{EA7CAFFE-946E-ABE3-5D4D-82BAE6920408}"/>
          </ac:spMkLst>
        </pc:spChg>
        <pc:spChg chg="mod">
          <ac:chgData name="이자강(전자전기공학과)" userId="81528e08-e479-41de-a3d7-b6211ced704c" providerId="ADAL" clId="{EA19F1BA-B593-58A9-91B1-9AA22C0F0F14}" dt="2026-01-16T10:41:42.870" v="1517"/>
          <ac:spMkLst>
            <pc:docMk/>
            <pc:sldMk cId="3234489097" sldId="327"/>
            <ac:spMk id="23" creationId="{22153492-BE77-9532-C4F0-3E16044BCE39}"/>
          </ac:spMkLst>
        </pc:spChg>
        <pc:spChg chg="mod">
          <ac:chgData name="이자강(전자전기공학과)" userId="81528e08-e479-41de-a3d7-b6211ced704c" providerId="ADAL" clId="{EA19F1BA-B593-58A9-91B1-9AA22C0F0F14}" dt="2026-01-16T10:41:42.870" v="1517"/>
          <ac:spMkLst>
            <pc:docMk/>
            <pc:sldMk cId="3234489097" sldId="327"/>
            <ac:spMk id="26" creationId="{D5FCA9BF-49DF-BEDE-F294-65F189919BB3}"/>
          </ac:spMkLst>
        </pc:spChg>
        <pc:spChg chg="mod topLvl">
          <ac:chgData name="이자강(전자전기공학과)" userId="81528e08-e479-41de-a3d7-b6211ced704c" providerId="ADAL" clId="{EA19F1BA-B593-58A9-91B1-9AA22C0F0F14}" dt="2026-01-16T10:42:34.231" v="1532" actId="165"/>
          <ac:spMkLst>
            <pc:docMk/>
            <pc:sldMk cId="3234489097" sldId="327"/>
            <ac:spMk id="36" creationId="{48D56309-EA93-E803-9F41-3199D062FCF4}"/>
          </ac:spMkLst>
        </pc:spChg>
        <pc:spChg chg="mod topLvl">
          <ac:chgData name="이자강(전자전기공학과)" userId="81528e08-e479-41de-a3d7-b6211ced704c" providerId="ADAL" clId="{EA19F1BA-B593-58A9-91B1-9AA22C0F0F14}" dt="2026-01-16T10:42:34.231" v="1532" actId="165"/>
          <ac:spMkLst>
            <pc:docMk/>
            <pc:sldMk cId="3234489097" sldId="327"/>
            <ac:spMk id="37" creationId="{EBADA52E-4456-90F5-738C-A1904F3CE9C0}"/>
          </ac:spMkLst>
        </pc:spChg>
        <pc:spChg chg="mod topLvl">
          <ac:chgData name="이자강(전자전기공학과)" userId="81528e08-e479-41de-a3d7-b6211ced704c" providerId="ADAL" clId="{EA19F1BA-B593-58A9-91B1-9AA22C0F0F14}" dt="2026-01-16T10:44:23.731" v="1595" actId="408"/>
          <ac:spMkLst>
            <pc:docMk/>
            <pc:sldMk cId="3234489097" sldId="327"/>
            <ac:spMk id="139" creationId="{66E32090-C60A-1EAD-1928-52D90BB62973}"/>
          </ac:spMkLst>
        </pc:spChg>
        <pc:spChg chg="mod topLvl">
          <ac:chgData name="이자강(전자전기공학과)" userId="81528e08-e479-41de-a3d7-b6211ced704c" providerId="ADAL" clId="{EA19F1BA-B593-58A9-91B1-9AA22C0F0F14}" dt="2026-01-16T10:44:23.731" v="1595" actId="408"/>
          <ac:spMkLst>
            <pc:docMk/>
            <pc:sldMk cId="3234489097" sldId="327"/>
            <ac:spMk id="142" creationId="{BA1F7571-E10B-7393-1B0C-5626A82CA978}"/>
          </ac:spMkLst>
        </pc:spChg>
        <pc:spChg chg="mod topLvl">
          <ac:chgData name="이자강(전자전기공학과)" userId="81528e08-e479-41de-a3d7-b6211ced704c" providerId="ADAL" clId="{EA19F1BA-B593-58A9-91B1-9AA22C0F0F14}" dt="2026-01-16T10:44:23.731" v="1595" actId="408"/>
          <ac:spMkLst>
            <pc:docMk/>
            <pc:sldMk cId="3234489097" sldId="327"/>
            <ac:spMk id="143" creationId="{3D762584-3C55-54AE-D4E0-A94A7EDB7018}"/>
          </ac:spMkLst>
        </pc:spChg>
        <pc:spChg chg="mod topLvl">
          <ac:chgData name="이자강(전자전기공학과)" userId="81528e08-e479-41de-a3d7-b6211ced704c" providerId="ADAL" clId="{EA19F1BA-B593-58A9-91B1-9AA22C0F0F14}" dt="2026-01-16T10:42:34.231" v="1532" actId="165"/>
          <ac:spMkLst>
            <pc:docMk/>
            <pc:sldMk cId="3234489097" sldId="327"/>
            <ac:spMk id="144" creationId="{95D4D480-442E-3609-83C6-D948E082F75F}"/>
          </ac:spMkLst>
        </pc:spChg>
        <pc:spChg chg="mod topLvl">
          <ac:chgData name="이자강(전자전기공학과)" userId="81528e08-e479-41de-a3d7-b6211ced704c" providerId="ADAL" clId="{EA19F1BA-B593-58A9-91B1-9AA22C0F0F14}" dt="2026-01-16T10:44:23.731" v="1595" actId="408"/>
          <ac:spMkLst>
            <pc:docMk/>
            <pc:sldMk cId="3234489097" sldId="327"/>
            <ac:spMk id="145" creationId="{59C1108A-FDDB-EE7E-114D-5108B4297449}"/>
          </ac:spMkLst>
        </pc:spChg>
        <pc:spChg chg="mod topLvl">
          <ac:chgData name="이자강(전자전기공학과)" userId="81528e08-e479-41de-a3d7-b6211ced704c" providerId="ADAL" clId="{EA19F1BA-B593-58A9-91B1-9AA22C0F0F14}" dt="2026-01-16T10:44:23.731" v="1595" actId="408"/>
          <ac:spMkLst>
            <pc:docMk/>
            <pc:sldMk cId="3234489097" sldId="327"/>
            <ac:spMk id="146" creationId="{4E11D9AC-38BF-ED9F-BFCB-4D25D5DA3B3C}"/>
          </ac:spMkLst>
        </pc:spChg>
        <pc:spChg chg="mod">
          <ac:chgData name="이자강(전자전기공학과)" userId="81528e08-e479-41de-a3d7-b6211ced704c" providerId="ADAL" clId="{EA19F1BA-B593-58A9-91B1-9AA22C0F0F14}" dt="2026-01-16T10:44:23.731" v="1595" actId="408"/>
          <ac:spMkLst>
            <pc:docMk/>
            <pc:sldMk cId="3234489097" sldId="327"/>
            <ac:spMk id="147" creationId="{F2E4243B-C969-5AEF-A87C-0F661ACBF788}"/>
          </ac:spMkLst>
        </pc:spChg>
        <pc:spChg chg="add mod">
          <ac:chgData name="이자강(전자전기공학과)" userId="81528e08-e479-41de-a3d7-b6211ced704c" providerId="ADAL" clId="{EA19F1BA-B593-58A9-91B1-9AA22C0F0F14}" dt="2026-01-16T10:44:00.277" v="1557" actId="12788"/>
          <ac:spMkLst>
            <pc:docMk/>
            <pc:sldMk cId="3234489097" sldId="327"/>
            <ac:spMk id="153" creationId="{502CDB3D-A440-3E87-245F-8E9C9EB34C29}"/>
          </ac:spMkLst>
        </pc:spChg>
        <pc:spChg chg="add mod">
          <ac:chgData name="이자강(전자전기공학과)" userId="81528e08-e479-41de-a3d7-b6211ced704c" providerId="ADAL" clId="{EA19F1BA-B593-58A9-91B1-9AA22C0F0F14}" dt="2026-01-16T10:44:23.731" v="1595" actId="408"/>
          <ac:spMkLst>
            <pc:docMk/>
            <pc:sldMk cId="3234489097" sldId="327"/>
            <ac:spMk id="154" creationId="{14FD8AB7-45B3-D012-56C8-DBD6BA5DE182}"/>
          </ac:spMkLst>
        </pc:spChg>
        <pc:spChg chg="add mod">
          <ac:chgData name="이자강(전자전기공학과)" userId="81528e08-e479-41de-a3d7-b6211ced704c" providerId="ADAL" clId="{EA19F1BA-B593-58A9-91B1-9AA22C0F0F14}" dt="2026-01-16T10:44:23.731" v="1595" actId="408"/>
          <ac:spMkLst>
            <pc:docMk/>
            <pc:sldMk cId="3234489097" sldId="327"/>
            <ac:spMk id="155" creationId="{E4A6356E-62B4-540F-2648-74ADE8F87610}"/>
          </ac:spMkLst>
        </pc:spChg>
        <pc:spChg chg="add mod">
          <ac:chgData name="이자강(전자전기공학과)" userId="81528e08-e479-41de-a3d7-b6211ced704c" providerId="ADAL" clId="{EA19F1BA-B593-58A9-91B1-9AA22C0F0F14}" dt="2026-01-16T10:43:41.186" v="1553" actId="12788"/>
          <ac:spMkLst>
            <pc:docMk/>
            <pc:sldMk cId="3234489097" sldId="327"/>
            <ac:spMk id="156" creationId="{779D961B-71E9-3297-0150-3190C915C684}"/>
          </ac:spMkLst>
        </pc:spChg>
        <pc:spChg chg="add mod topLvl">
          <ac:chgData name="이자강(전자전기공학과)" userId="81528e08-e479-41de-a3d7-b6211ced704c" providerId="ADAL" clId="{EA19F1BA-B593-58A9-91B1-9AA22C0F0F14}" dt="2026-01-16T10:46:04.217" v="1679" actId="1036"/>
          <ac:spMkLst>
            <pc:docMk/>
            <pc:sldMk cId="3234489097" sldId="327"/>
            <ac:spMk id="161" creationId="{0012A248-05B6-7A87-361E-C945EB6C33E8}"/>
          </ac:spMkLst>
        </pc:spChg>
        <pc:spChg chg="add mod topLvl">
          <ac:chgData name="이자강(전자전기공학과)" userId="81528e08-e479-41de-a3d7-b6211ced704c" providerId="ADAL" clId="{EA19F1BA-B593-58A9-91B1-9AA22C0F0F14}" dt="2026-01-16T10:46:04.217" v="1679" actId="1036"/>
          <ac:spMkLst>
            <pc:docMk/>
            <pc:sldMk cId="3234489097" sldId="327"/>
            <ac:spMk id="162" creationId="{76494B6E-02D1-4F8A-3AD0-3F1E447BBDD7}"/>
          </ac:spMkLst>
        </pc:spChg>
        <pc:spChg chg="add mod topLvl">
          <ac:chgData name="이자강(전자전기공학과)" userId="81528e08-e479-41de-a3d7-b6211ced704c" providerId="ADAL" clId="{EA19F1BA-B593-58A9-91B1-9AA22C0F0F14}" dt="2026-01-16T10:46:04.217" v="1679" actId="1036"/>
          <ac:spMkLst>
            <pc:docMk/>
            <pc:sldMk cId="3234489097" sldId="327"/>
            <ac:spMk id="163" creationId="{6597B78C-7DA3-62FB-8846-D206085A2F13}"/>
          </ac:spMkLst>
        </pc:spChg>
        <pc:spChg chg="add mod topLvl">
          <ac:chgData name="이자강(전자전기공학과)" userId="81528e08-e479-41de-a3d7-b6211ced704c" providerId="ADAL" clId="{EA19F1BA-B593-58A9-91B1-9AA22C0F0F14}" dt="2026-01-16T10:46:04.217" v="1679" actId="1036"/>
          <ac:spMkLst>
            <pc:docMk/>
            <pc:sldMk cId="3234489097" sldId="327"/>
            <ac:spMk id="166" creationId="{4EAC947E-8556-1A9B-4899-F72FC5571E11}"/>
          </ac:spMkLst>
        </pc:spChg>
        <pc:spChg chg="mod">
          <ac:chgData name="이자강(전자전기공학과)" userId="81528e08-e479-41de-a3d7-b6211ced704c" providerId="ADAL" clId="{EA19F1BA-B593-58A9-91B1-9AA22C0F0F14}" dt="2026-01-16T09:39:48.291" v="268" actId="5793"/>
          <ac:spMkLst>
            <pc:docMk/>
            <pc:sldMk cId="3234489097" sldId="327"/>
            <ac:spMk id="167" creationId="{CB1094EF-598C-5B69-4FAD-989B88869879}"/>
          </ac:spMkLst>
        </pc:spChg>
        <pc:spChg chg="add mod topLvl">
          <ac:chgData name="이자강(전자전기공학과)" userId="81528e08-e479-41de-a3d7-b6211ced704c" providerId="ADAL" clId="{EA19F1BA-B593-58A9-91B1-9AA22C0F0F14}" dt="2026-01-16T10:46:04.217" v="1679" actId="1036"/>
          <ac:spMkLst>
            <pc:docMk/>
            <pc:sldMk cId="3234489097" sldId="327"/>
            <ac:spMk id="168" creationId="{A328190A-0A3F-FB57-7718-89E37E29089F}"/>
          </ac:spMkLst>
        </pc:spChg>
        <pc:spChg chg="add mod topLvl">
          <ac:chgData name="이자강(전자전기공학과)" userId="81528e08-e479-41de-a3d7-b6211ced704c" providerId="ADAL" clId="{EA19F1BA-B593-58A9-91B1-9AA22C0F0F14}" dt="2026-01-16T10:46:04.217" v="1679" actId="1036"/>
          <ac:spMkLst>
            <pc:docMk/>
            <pc:sldMk cId="3234489097" sldId="327"/>
            <ac:spMk id="169" creationId="{2F1E6AC9-6AC8-8320-731B-FF63016C8933}"/>
          </ac:spMkLst>
        </pc:spChg>
        <pc:spChg chg="add mod topLvl">
          <ac:chgData name="이자강(전자전기공학과)" userId="81528e08-e479-41de-a3d7-b6211ced704c" providerId="ADAL" clId="{EA19F1BA-B593-58A9-91B1-9AA22C0F0F14}" dt="2026-01-16T10:46:04.217" v="1679" actId="1036"/>
          <ac:spMkLst>
            <pc:docMk/>
            <pc:sldMk cId="3234489097" sldId="327"/>
            <ac:spMk id="170" creationId="{F95F2522-255B-0866-09D6-B5C3E9DCEC41}"/>
          </ac:spMkLst>
        </pc:spChg>
        <pc:spChg chg="add mod topLvl">
          <ac:chgData name="이자강(전자전기공학과)" userId="81528e08-e479-41de-a3d7-b6211ced704c" providerId="ADAL" clId="{EA19F1BA-B593-58A9-91B1-9AA22C0F0F14}" dt="2026-01-16T10:46:04.217" v="1679" actId="1036"/>
          <ac:spMkLst>
            <pc:docMk/>
            <pc:sldMk cId="3234489097" sldId="327"/>
            <ac:spMk id="172" creationId="{DAD2C598-0895-9D7F-A36A-E80706DAEDDF}"/>
          </ac:spMkLst>
        </pc:spChg>
        <pc:spChg chg="mod">
          <ac:chgData name="이자강(전자전기공학과)" userId="81528e08-e479-41de-a3d7-b6211ced704c" providerId="ADAL" clId="{EA19F1BA-B593-58A9-91B1-9AA22C0F0F14}" dt="2026-01-16T10:45:38.592" v="1641" actId="1037"/>
          <ac:spMkLst>
            <pc:docMk/>
            <pc:sldMk cId="3234489097" sldId="327"/>
            <ac:spMk id="175" creationId="{ABED3E26-306E-EDF2-B413-3FE31D40EAAF}"/>
          </ac:spMkLst>
        </pc:spChg>
        <pc:spChg chg="add mod topLvl">
          <ac:chgData name="이자강(전자전기공학과)" userId="81528e08-e479-41de-a3d7-b6211ced704c" providerId="ADAL" clId="{EA19F1BA-B593-58A9-91B1-9AA22C0F0F14}" dt="2026-01-16T10:46:04.217" v="1679" actId="1036"/>
          <ac:spMkLst>
            <pc:docMk/>
            <pc:sldMk cId="3234489097" sldId="327"/>
            <ac:spMk id="176" creationId="{413A2672-2AB7-B657-B09C-5C426C383979}"/>
          </ac:spMkLst>
        </pc:spChg>
        <pc:spChg chg="add mod topLvl">
          <ac:chgData name="이자강(전자전기공학과)" userId="81528e08-e479-41de-a3d7-b6211ced704c" providerId="ADAL" clId="{EA19F1BA-B593-58A9-91B1-9AA22C0F0F14}" dt="2026-01-16T10:46:04.217" v="1679" actId="1036"/>
          <ac:spMkLst>
            <pc:docMk/>
            <pc:sldMk cId="3234489097" sldId="327"/>
            <ac:spMk id="177" creationId="{58135409-1786-1858-9247-270A2D6202BE}"/>
          </ac:spMkLst>
        </pc:spChg>
        <pc:grpChg chg="mod topLvl">
          <ac:chgData name="이자강(전자전기공학과)" userId="81528e08-e479-41de-a3d7-b6211ced704c" providerId="ADAL" clId="{EA19F1BA-B593-58A9-91B1-9AA22C0F0F14}" dt="2026-01-16T10:44:00.277" v="1557" actId="12788"/>
          <ac:grpSpMkLst>
            <pc:docMk/>
            <pc:sldMk cId="3234489097" sldId="327"/>
            <ac:grpSpMk id="10" creationId="{4E8502C7-8BFC-766E-8757-5F0E0E83B18A}"/>
          </ac:grpSpMkLst>
        </pc:grpChg>
        <pc:grpChg chg="mod">
          <ac:chgData name="이자강(전자전기공학과)" userId="81528e08-e479-41de-a3d7-b6211ced704c" providerId="ADAL" clId="{EA19F1BA-B593-58A9-91B1-9AA22C0F0F14}" dt="2026-01-16T10:43:00.231" v="1540" actId="408"/>
          <ac:grpSpMkLst>
            <pc:docMk/>
            <pc:sldMk cId="3234489097" sldId="327"/>
            <ac:grpSpMk id="138" creationId="{78D51B11-606C-500C-2439-1E415F1885E4}"/>
          </ac:grpSpMkLst>
        </pc:grpChg>
        <pc:grpChg chg="add mod">
          <ac:chgData name="이자강(전자전기공학과)" userId="81528e08-e479-41de-a3d7-b6211ced704c" providerId="ADAL" clId="{EA19F1BA-B593-58A9-91B1-9AA22C0F0F14}" dt="2026-01-16T10:43:55.439" v="1556" actId="12788"/>
          <ac:grpSpMkLst>
            <pc:docMk/>
            <pc:sldMk cId="3234489097" sldId="327"/>
            <ac:grpSpMk id="150" creationId="{DD775BAA-3DE0-F9DD-E062-6B9A2366A1F1}"/>
          </ac:grpSpMkLst>
        </pc:grpChg>
        <pc:grpChg chg="add mod">
          <ac:chgData name="이자강(전자전기공학과)" userId="81528e08-e479-41de-a3d7-b6211ced704c" providerId="ADAL" clId="{EA19F1BA-B593-58A9-91B1-9AA22C0F0F14}" dt="2026-01-16T10:43:50.606" v="1555" actId="12788"/>
          <ac:grpSpMkLst>
            <pc:docMk/>
            <pc:sldMk cId="3234489097" sldId="327"/>
            <ac:grpSpMk id="151" creationId="{912E66A1-4A68-BD1C-2967-E6D0A069EC3A}"/>
          </ac:grpSpMkLst>
        </pc:grpChg>
        <pc:grpChg chg="add mod">
          <ac:chgData name="이자강(전자전기공학과)" userId="81528e08-e479-41de-a3d7-b6211ced704c" providerId="ADAL" clId="{EA19F1BA-B593-58A9-91B1-9AA22C0F0F14}" dt="2026-01-16T10:43:41.186" v="1553" actId="12788"/>
          <ac:grpSpMkLst>
            <pc:docMk/>
            <pc:sldMk cId="3234489097" sldId="327"/>
            <ac:grpSpMk id="152" creationId="{37AA4ABA-A68B-08AC-C183-EE96C151AC2F}"/>
          </ac:grpSpMkLst>
        </pc:grpChg>
        <pc:grpChg chg="add mod">
          <ac:chgData name="이자강(전자전기공학과)" userId="81528e08-e479-41de-a3d7-b6211ced704c" providerId="ADAL" clId="{EA19F1BA-B593-58A9-91B1-9AA22C0F0F14}" dt="2026-01-16T10:44:27.034" v="1619" actId="1037"/>
          <ac:grpSpMkLst>
            <pc:docMk/>
            <pc:sldMk cId="3234489097" sldId="327"/>
            <ac:grpSpMk id="157" creationId="{9A6B22A1-CCAA-5E13-9AD1-6300F0C915D9}"/>
          </ac:grpSpMkLst>
        </pc:grpChg>
        <pc:grpChg chg="add mod">
          <ac:chgData name="이자강(전자전기공학과)" userId="81528e08-e479-41de-a3d7-b6211ced704c" providerId="ADAL" clId="{EA19F1BA-B593-58A9-91B1-9AA22C0F0F14}" dt="2026-01-16T10:44:27.034" v="1619" actId="1037"/>
          <ac:grpSpMkLst>
            <pc:docMk/>
            <pc:sldMk cId="3234489097" sldId="327"/>
            <ac:grpSpMk id="158" creationId="{79DE58FD-E451-3D07-DE26-3A8D195B9FD9}"/>
          </ac:grpSpMkLst>
        </pc:grpChg>
        <pc:grpChg chg="add mod">
          <ac:chgData name="이자강(전자전기공학과)" userId="81528e08-e479-41de-a3d7-b6211ced704c" providerId="ADAL" clId="{EA19F1BA-B593-58A9-91B1-9AA22C0F0F14}" dt="2026-01-16T10:44:27.034" v="1619" actId="1037"/>
          <ac:grpSpMkLst>
            <pc:docMk/>
            <pc:sldMk cId="3234489097" sldId="327"/>
            <ac:grpSpMk id="159" creationId="{46994604-D252-12CC-F955-330DBEA9718E}"/>
          </ac:grpSpMkLst>
        </pc:grpChg>
        <pc:grpChg chg="add mod">
          <ac:chgData name="이자강(전자전기공학과)" userId="81528e08-e479-41de-a3d7-b6211ced704c" providerId="ADAL" clId="{EA19F1BA-B593-58A9-91B1-9AA22C0F0F14}" dt="2026-01-16T10:44:27.034" v="1619" actId="1037"/>
          <ac:grpSpMkLst>
            <pc:docMk/>
            <pc:sldMk cId="3234489097" sldId="327"/>
            <ac:grpSpMk id="160" creationId="{C5450DB3-E96A-293C-407B-4526711C2F8C}"/>
          </ac:grpSpMkLst>
        </pc:grpChg>
      </pc:sldChg>
      <pc:sldChg chg="addSp delSp modSp add mod delAnim modAnim modNotesTx">
        <pc:chgData name="이자강(전자전기공학과)" userId="81528e08-e479-41de-a3d7-b6211ced704c" providerId="ADAL" clId="{EA19F1BA-B593-58A9-91B1-9AA22C0F0F14}" dt="2026-01-16T10:38:32.752" v="1513"/>
        <pc:sldMkLst>
          <pc:docMk/>
          <pc:sldMk cId="2794239056" sldId="328"/>
        </pc:sldMkLst>
        <pc:spChg chg="mod">
          <ac:chgData name="이자강(전자전기공학과)" userId="81528e08-e479-41de-a3d7-b6211ced704c" providerId="ADAL" clId="{EA19F1BA-B593-58A9-91B1-9AA22C0F0F14}" dt="2026-01-16T10:14:37.917" v="1062" actId="20577"/>
          <ac:spMkLst>
            <pc:docMk/>
            <pc:sldMk cId="2794239056" sldId="328"/>
            <ac:spMk id="2" creationId="{9F878203-8598-0719-5B1F-63AFEB646B20}"/>
          </ac:spMkLst>
        </pc:spChg>
        <pc:spChg chg="add del">
          <ac:chgData name="이자강(전자전기공학과)" userId="81528e08-e479-41de-a3d7-b6211ced704c" providerId="ADAL" clId="{EA19F1BA-B593-58A9-91B1-9AA22C0F0F14}" dt="2026-01-16T10:07:57.550" v="917" actId="478"/>
          <ac:spMkLst>
            <pc:docMk/>
            <pc:sldMk cId="2794239056" sldId="328"/>
            <ac:spMk id="129" creationId="{F2DF0465-12AB-5E9A-0659-0585DA451563}"/>
          </ac:spMkLst>
        </pc:spChg>
        <pc:spChg chg="mod">
          <ac:chgData name="이자강(전자전기공학과)" userId="81528e08-e479-41de-a3d7-b6211ced704c" providerId="ADAL" clId="{EA19F1BA-B593-58A9-91B1-9AA22C0F0F14}" dt="2026-01-16T10:07:38.842" v="915"/>
          <ac:spMkLst>
            <pc:docMk/>
            <pc:sldMk cId="2794239056" sldId="328"/>
            <ac:spMk id="193" creationId="{8537B35D-F92C-9F34-0FC8-5C71EAC0FDB1}"/>
          </ac:spMkLst>
        </pc:spChg>
        <pc:spChg chg="mod">
          <ac:chgData name="이자강(전자전기공학과)" userId="81528e08-e479-41de-a3d7-b6211ced704c" providerId="ADAL" clId="{EA19F1BA-B593-58A9-91B1-9AA22C0F0F14}" dt="2026-01-16T10:07:38.842" v="915"/>
          <ac:spMkLst>
            <pc:docMk/>
            <pc:sldMk cId="2794239056" sldId="328"/>
            <ac:spMk id="194" creationId="{0193F122-21D9-5F94-390E-E84E8A24904C}"/>
          </ac:spMkLst>
        </pc:spChg>
        <pc:spChg chg="mod">
          <ac:chgData name="이자강(전자전기공학과)" userId="81528e08-e479-41de-a3d7-b6211ced704c" providerId="ADAL" clId="{EA19F1BA-B593-58A9-91B1-9AA22C0F0F14}" dt="2026-01-16T10:07:38.842" v="915"/>
          <ac:spMkLst>
            <pc:docMk/>
            <pc:sldMk cId="2794239056" sldId="328"/>
            <ac:spMk id="200" creationId="{C297AE87-8D72-1D6D-4F01-FF40C9B80654}"/>
          </ac:spMkLst>
        </pc:spChg>
        <pc:spChg chg="mod">
          <ac:chgData name="이자강(전자전기공학과)" userId="81528e08-e479-41de-a3d7-b6211ced704c" providerId="ADAL" clId="{EA19F1BA-B593-58A9-91B1-9AA22C0F0F14}" dt="2026-01-16T10:07:38.842" v="915"/>
          <ac:spMkLst>
            <pc:docMk/>
            <pc:sldMk cId="2794239056" sldId="328"/>
            <ac:spMk id="210" creationId="{931C3119-0A20-D144-C280-EA45293A4CCA}"/>
          </ac:spMkLst>
        </pc:spChg>
        <pc:spChg chg="mod">
          <ac:chgData name="이자강(전자전기공학과)" userId="81528e08-e479-41de-a3d7-b6211ced704c" providerId="ADAL" clId="{EA19F1BA-B593-58A9-91B1-9AA22C0F0F14}" dt="2026-01-16T10:07:38.842" v="915"/>
          <ac:spMkLst>
            <pc:docMk/>
            <pc:sldMk cId="2794239056" sldId="328"/>
            <ac:spMk id="211" creationId="{D907DEBE-D59F-E356-36EE-A9F1CF1CC458}"/>
          </ac:spMkLst>
        </pc:spChg>
        <pc:spChg chg="mod">
          <ac:chgData name="이자강(전자전기공학과)" userId="81528e08-e479-41de-a3d7-b6211ced704c" providerId="ADAL" clId="{EA19F1BA-B593-58A9-91B1-9AA22C0F0F14}" dt="2026-01-16T10:07:38.842" v="915"/>
          <ac:spMkLst>
            <pc:docMk/>
            <pc:sldMk cId="2794239056" sldId="328"/>
            <ac:spMk id="216" creationId="{D2A322E2-3789-35EE-73FB-ED1FD4D6CB43}"/>
          </ac:spMkLst>
        </pc:spChg>
        <pc:spChg chg="mod">
          <ac:chgData name="이자강(전자전기공학과)" userId="81528e08-e479-41de-a3d7-b6211ced704c" providerId="ADAL" clId="{EA19F1BA-B593-58A9-91B1-9AA22C0F0F14}" dt="2026-01-16T10:07:38.842" v="915"/>
          <ac:spMkLst>
            <pc:docMk/>
            <pc:sldMk cId="2794239056" sldId="328"/>
            <ac:spMk id="237" creationId="{6412B4A4-B67E-1344-9201-6AB5BC603B60}"/>
          </ac:spMkLst>
        </pc:spChg>
        <pc:spChg chg="mod">
          <ac:chgData name="이자강(전자전기공학과)" userId="81528e08-e479-41de-a3d7-b6211ced704c" providerId="ADAL" clId="{EA19F1BA-B593-58A9-91B1-9AA22C0F0F14}" dt="2026-01-16T10:07:38.842" v="915"/>
          <ac:spMkLst>
            <pc:docMk/>
            <pc:sldMk cId="2794239056" sldId="328"/>
            <ac:spMk id="238" creationId="{54854CB9-0A14-6EC9-5F7F-F188259C82D1}"/>
          </ac:spMkLst>
        </pc:spChg>
        <pc:spChg chg="mod">
          <ac:chgData name="이자강(전자전기공학과)" userId="81528e08-e479-41de-a3d7-b6211ced704c" providerId="ADAL" clId="{EA19F1BA-B593-58A9-91B1-9AA22C0F0F14}" dt="2026-01-16T10:07:38.842" v="915"/>
          <ac:spMkLst>
            <pc:docMk/>
            <pc:sldMk cId="2794239056" sldId="328"/>
            <ac:spMk id="245" creationId="{F9C19D65-1A59-9144-7A42-7524BEFE4BD8}"/>
          </ac:spMkLst>
        </pc:spChg>
        <pc:spChg chg="mod">
          <ac:chgData name="이자강(전자전기공학과)" userId="81528e08-e479-41de-a3d7-b6211ced704c" providerId="ADAL" clId="{EA19F1BA-B593-58A9-91B1-9AA22C0F0F14}" dt="2026-01-16T10:07:38.842" v="915"/>
          <ac:spMkLst>
            <pc:docMk/>
            <pc:sldMk cId="2794239056" sldId="328"/>
            <ac:spMk id="257" creationId="{D3568474-BA49-4052-F0A5-EBE0A2C8B7DB}"/>
          </ac:spMkLst>
        </pc:spChg>
        <pc:spChg chg="add mod">
          <ac:chgData name="이자강(전자전기공학과)" userId="81528e08-e479-41de-a3d7-b6211ced704c" providerId="ADAL" clId="{EA19F1BA-B593-58A9-91B1-9AA22C0F0F14}" dt="2026-01-16T10:18:43.870" v="1169" actId="20577"/>
          <ac:spMkLst>
            <pc:docMk/>
            <pc:sldMk cId="2794239056" sldId="328"/>
            <ac:spMk id="259" creationId="{B32F5F6D-31E4-C67A-F16D-5953E5FD0675}"/>
          </ac:spMkLst>
        </pc:spChg>
      </pc:sldChg>
      <pc:sldChg chg="add ord">
        <pc:chgData name="이자강(전자전기공학과)" userId="81528e08-e479-41de-a3d7-b6211ced704c" providerId="ADAL" clId="{EA19F1BA-B593-58A9-91B1-9AA22C0F0F14}" dt="2026-01-16T23:07:59.510" v="2387" actId="20578"/>
        <pc:sldMkLst>
          <pc:docMk/>
          <pc:sldMk cId="3628527356" sldId="329"/>
        </pc:sldMkLst>
      </pc:sldChg>
      <pc:sldChg chg="add modAnim modNotesTx">
        <pc:chgData name="이자강(전자전기공학과)" userId="81528e08-e479-41de-a3d7-b6211ced704c" providerId="ADAL" clId="{EA19F1BA-B593-58A9-91B1-9AA22C0F0F14}" dt="2026-01-22T03:32:30.021" v="3662" actId="20577"/>
        <pc:sldMkLst>
          <pc:docMk/>
          <pc:sldMk cId="715914140" sldId="33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96259574196801"/>
          <c:y val="2.6640320019466313E-2"/>
          <c:w val="0.68120770732329283"/>
          <c:h val="0.9413912959571740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 1</c:v>
                </c:pt>
              </c:strCache>
            </c:strRef>
          </c:tx>
          <c:spPr>
            <a:ln w="254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0EA9-E941-BE53-DF40520AB3C1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0EA9-E941-BE53-DF40520AB3C1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0EA9-E941-BE53-DF40520AB3C1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0EA9-E941-BE53-DF40520AB3C1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0EA9-E941-BE53-DF40520AB3C1}"/>
              </c:ext>
            </c:extLst>
          </c:dPt>
          <c:cat>
            <c:strRef>
              <c:f>Sheet1!$A$2:$A$6</c:f>
              <c:strCache>
                <c:ptCount val="5"/>
                <c:pt idx="0">
                  <c:v>~ 1 min</c:v>
                </c:pt>
                <c:pt idx="1">
                  <c:v>1 ~ 5 min</c:v>
                </c:pt>
                <c:pt idx="2">
                  <c:v>5 ~ 10 min</c:v>
                </c:pt>
                <c:pt idx="3">
                  <c:v>10 ~ 60 min</c:v>
                </c:pt>
                <c:pt idx="4">
                  <c:v>60 ~ 180min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195</c:v>
                </c:pt>
                <c:pt idx="1">
                  <c:v>194</c:v>
                </c:pt>
                <c:pt idx="2">
                  <c:v>16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A9-E941-BE53-DF40520AB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96259574196801"/>
          <c:y val="2.6640320019466313E-2"/>
          <c:w val="0.68120770732329283"/>
          <c:h val="0.9413912959571740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 1</c:v>
                </c:pt>
              </c:strCache>
            </c:strRef>
          </c:tx>
          <c:spPr>
            <a:ln w="254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0EA9-E941-BE53-DF40520AB3C1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0EA9-E941-BE53-DF40520AB3C1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0EA9-E941-BE53-DF40520AB3C1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0EA9-E941-BE53-DF40520AB3C1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0EA9-E941-BE53-DF40520AB3C1}"/>
              </c:ext>
            </c:extLst>
          </c:dPt>
          <c:cat>
            <c:strRef>
              <c:f>Sheet1!$A$2:$A$6</c:f>
              <c:strCache>
                <c:ptCount val="5"/>
                <c:pt idx="0">
                  <c:v>~ 1 min</c:v>
                </c:pt>
                <c:pt idx="1">
                  <c:v>1 ~ 5 min</c:v>
                </c:pt>
                <c:pt idx="2">
                  <c:v>5 ~ 10 min</c:v>
                </c:pt>
                <c:pt idx="3">
                  <c:v>10 ~ 60 min</c:v>
                </c:pt>
                <c:pt idx="4">
                  <c:v>60 ~ 180min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195</c:v>
                </c:pt>
                <c:pt idx="1">
                  <c:v>194</c:v>
                </c:pt>
                <c:pt idx="2">
                  <c:v>16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A9-E941-BE53-DF40520AB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96259574196801"/>
          <c:y val="2.6640320019466313E-2"/>
          <c:w val="0.68120770732329283"/>
          <c:h val="0.9413912959571740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 1</c:v>
                </c:pt>
              </c:strCache>
            </c:strRef>
          </c:tx>
          <c:spPr>
            <a:ln w="254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F3CC-5747-8EDD-AB8931AD1C81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F3CC-5747-8EDD-AB8931AD1C81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F3CC-5747-8EDD-AB8931AD1C81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F3CC-5747-8EDD-AB8931AD1C81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F3CC-5747-8EDD-AB8931AD1C81}"/>
              </c:ext>
            </c:extLst>
          </c:dPt>
          <c:cat>
            <c:strRef>
              <c:f>Sheet1!$A$2:$A$6</c:f>
              <c:strCache>
                <c:ptCount val="5"/>
                <c:pt idx="0">
                  <c:v>~ 1 min</c:v>
                </c:pt>
                <c:pt idx="1">
                  <c:v>1 ~ 5 min</c:v>
                </c:pt>
                <c:pt idx="2">
                  <c:v>5 ~ 10 min</c:v>
                </c:pt>
                <c:pt idx="3">
                  <c:v>10 ~ 60 min</c:v>
                </c:pt>
                <c:pt idx="4">
                  <c:v>60 ~ 180min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195</c:v>
                </c:pt>
                <c:pt idx="1">
                  <c:v>194</c:v>
                </c:pt>
                <c:pt idx="2">
                  <c:v>16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CC-5747-8EDD-AB8931AD1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09C0-0E92-EC4E-B0FA-1FEC4D513C5E}" type="datetimeFigureOut">
              <a:rPr lang="en-KR" smtClean="0"/>
              <a:t>1/22/26</a:t>
            </a:fld>
            <a:endParaRPr lang="en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D3A9C-CC0D-C84C-BB62-5038BB2222C6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06682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Hello everyone. Thank you for attending.</a:t>
            </a:r>
          </a:p>
          <a:p>
            <a:r>
              <a:rPr lang="en-US" dirty="0"/>
              <a:t>I’m Jakang Lee, a first-year Ph.D. student at UC San Diego.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Today, I’ll present Au-MEDAL, a collaborative project between UCSD and POSTECH.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Au-MEDAL is an</a:t>
            </a:r>
            <a:r>
              <a:rPr lang="en-US" b="1" dirty="0"/>
              <a:t> automatic router for standard cell.</a:t>
            </a:r>
            <a:endParaRPr lang="en-US"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031E6DB4-FB99-1A50-D98F-0D9019E8F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FF99DAE6-3269-B78E-6313-8E97468FAE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slide is a quick reminder of the various design rules I introduced in the Preliminaries section.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three bullets below summarize the key challenges we must address.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Among them, the main focus of my talk today is the first one: SMT-based edge-type detection.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do this properly, we first need a clear way to distinguish metal edge types using SMT constraints.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Starting from the next slide, I will explain that step by step.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B50CB03F-A87B-3428-9560-5803EEE5CC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820833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2F69542C-6EF9-41F8-4462-ED18F1790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EAFDC5F2-5B27-C0FA-D1C7-27F2FDC8EB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slide shows how we model the four metal patterns we defined—Dot, I, L, and U—into SMT constraints.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Dot pattern is the simplest.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It’s just a tiny block of metal like a dot, and it usually comes from a via.</a:t>
            </a: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(click) This formula is for the Z-direction routing in the figure.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I pattern is a straight metal line that goes in one direction.</a:t>
            </a: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(click) This part of the formula matches this part of the figure,</a:t>
            </a: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(click) and this part matches this part.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marked each part with colors, so it should be easy to see.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main thing here is just to check the metal direction d hat.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Next,</a:t>
            </a:r>
            <a:r>
              <a:rPr lang="ko-KR" altLang="en-US" dirty="0"/>
              <a:t> </a:t>
            </a:r>
            <a:r>
              <a:rPr lang="en-US" altLang="ko-KR" dirty="0"/>
              <a:t>t</a:t>
            </a:r>
            <a:r>
              <a:rPr lang="en-US" dirty="0"/>
              <a:t>he L pattern is an I pattern with one more segment, so it makes a bend.</a:t>
            </a: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(click) The orange part of the formula matches this segment in the figure.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U pattern is an L pattern with one more segment added.</a:t>
            </a: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(click) The added light-green part in the formula matches this part of the figure.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Once we define these patterns in SMT, we can use them to identify edge types, which I’ll cover in the next slide.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C3F6BED3-8A90-7F08-B73F-81CF9EAC96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309426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836F2875-B0F8-F683-A637-181C2486F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6D280A0A-F234-184C-4B02-228FB53590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i="1" dirty="0"/>
              <a:t>(Click)</a:t>
            </a:r>
            <a:endParaRPr lang="en-US" dirty="0"/>
          </a:p>
          <a:p>
            <a:r>
              <a:rPr lang="en-US" dirty="0"/>
              <a:t>This slide explains the SMT logic for detecting metal edges.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A all-metal edge types are defined in SMT as follows.</a:t>
            </a:r>
          </a:p>
          <a:p>
            <a:endParaRPr lang="en-US" dirty="0"/>
          </a:p>
          <a:p>
            <a:r>
              <a:rPr lang="en-US" i="1" dirty="0"/>
              <a:t>(Click)</a:t>
            </a:r>
            <a:endParaRPr lang="en-US" dirty="0"/>
          </a:p>
          <a:p>
            <a:r>
              <a:rPr lang="en-US" dirty="0"/>
              <a:t>Since side and tip has similarities with corners,</a:t>
            </a:r>
          </a:p>
          <a:p>
            <a:r>
              <a:rPr lang="en-US" i="1" dirty="0"/>
              <a:t>(Click)</a:t>
            </a:r>
          </a:p>
          <a:p>
            <a:endParaRPr lang="en-US" i="1" dirty="0"/>
          </a:p>
          <a:p>
            <a:r>
              <a:rPr lang="en-US" i="1" dirty="0"/>
              <a:t>So, </a:t>
            </a:r>
            <a:r>
              <a:rPr lang="en-US" dirty="0"/>
              <a:t>I will use the </a:t>
            </a:r>
            <a:r>
              <a:rPr lang="en-US" b="1" dirty="0"/>
              <a:t>Corner</a:t>
            </a:r>
            <a:r>
              <a:rPr lang="en-US" dirty="0"/>
              <a:t> edge type as an example.</a:t>
            </a:r>
          </a:p>
          <a:p>
            <a:endParaRPr lang="en-US" dirty="0"/>
          </a:p>
          <a:p>
            <a:r>
              <a:rPr lang="en-US" dirty="0"/>
              <a:t>The formula itself is not very intuitive, so let’s look at an example.</a:t>
            </a:r>
          </a:p>
          <a:p>
            <a:endParaRPr lang="en-US" dirty="0"/>
          </a:p>
          <a:p>
            <a:r>
              <a:rPr lang="en-US" i="1" dirty="0"/>
              <a:t>(Click)</a:t>
            </a:r>
            <a:endParaRPr lang="en-US" dirty="0"/>
          </a:p>
          <a:p>
            <a:r>
              <a:rPr lang="en-US" dirty="0"/>
              <a:t>Suppose we detect the top-right corner at vertex </a:t>
            </a:r>
            <a:r>
              <a:rPr lang="en-US" i="1" dirty="0"/>
              <a:t>v</a:t>
            </a:r>
            <a:r>
              <a:rPr lang="en-US" dirty="0"/>
              <a:t>.</a:t>
            </a:r>
          </a:p>
          <a:p>
            <a:r>
              <a:rPr lang="en-US" dirty="0"/>
              <a:t>Once d-hat is set to the right, the directions in the formula are determined accordingly.</a:t>
            </a:r>
          </a:p>
          <a:p>
            <a:br>
              <a:rPr lang="en-US" dirty="0"/>
            </a:br>
            <a:r>
              <a:rPr lang="en-US" dirty="0"/>
              <a:t>Looking at each term:</a:t>
            </a:r>
          </a:p>
          <a:p>
            <a:r>
              <a:rPr lang="en-US" i="1" dirty="0" err="1"/>
              <a:t>M</a:t>
            </a:r>
            <a:r>
              <a:rPr lang="en-US" dirty="0" err="1"/>
              <a:t>v_front</a:t>
            </a:r>
            <a:r>
              <a:rPr lang="en-US" dirty="0"/>
              <a:t> corresponds to this metal </a:t>
            </a:r>
            <a:r>
              <a:rPr lang="en-US" i="1" dirty="0"/>
              <a:t>(Click)</a:t>
            </a:r>
            <a:r>
              <a:rPr lang="en-US" dirty="0"/>
              <a:t>,</a:t>
            </a:r>
          </a:p>
          <a:p>
            <a:r>
              <a:rPr lang="en-US" dirty="0"/>
              <a:t>and </a:t>
            </a:r>
            <a:r>
              <a:rPr lang="en-US" i="1" dirty="0" err="1"/>
              <a:t>M</a:t>
            </a:r>
            <a:r>
              <a:rPr lang="en-US" dirty="0" err="1"/>
              <a:t>v_right</a:t>
            </a:r>
            <a:r>
              <a:rPr lang="en-US" dirty="0"/>
              <a:t> corresponds to this metal </a:t>
            </a:r>
            <a:r>
              <a:rPr lang="en-US" i="1" dirty="0"/>
              <a:t>(Click)</a:t>
            </a:r>
            <a:r>
              <a:rPr lang="en-US" dirty="0"/>
              <a:t>.</a:t>
            </a:r>
          </a:p>
          <a:p>
            <a:r>
              <a:rPr lang="en-US" dirty="0"/>
              <a:t>If both metals exist, we have an inner corner.</a:t>
            </a:r>
          </a:p>
          <a:p>
            <a:br>
              <a:rPr lang="en-US" dirty="0"/>
            </a:br>
            <a:r>
              <a:rPr lang="en-US" dirty="0"/>
              <a:t>On the other hand,</a:t>
            </a:r>
          </a:p>
          <a:p>
            <a:r>
              <a:rPr lang="en-US" i="1" dirty="0" err="1"/>
              <a:t>M</a:t>
            </a:r>
            <a:r>
              <a:rPr lang="en-US" dirty="0" err="1"/>
              <a:t>v_left</a:t>
            </a:r>
            <a:r>
              <a:rPr lang="en-US" dirty="0"/>
              <a:t> </a:t>
            </a:r>
            <a:r>
              <a:rPr lang="en-US" i="1" dirty="0"/>
              <a:t>(Click)</a:t>
            </a:r>
            <a:r>
              <a:rPr lang="en-US" dirty="0"/>
              <a:t>, </a:t>
            </a:r>
            <a:r>
              <a:rPr lang="en-US" i="1" dirty="0" err="1"/>
              <a:t>M</a:t>
            </a:r>
            <a:r>
              <a:rPr lang="en-US" dirty="0" err="1"/>
              <a:t>v_back</a:t>
            </a:r>
            <a:r>
              <a:rPr lang="en-US" dirty="0"/>
              <a:t> </a:t>
            </a:r>
            <a:r>
              <a:rPr lang="en-US" i="1" dirty="0"/>
              <a:t>(Click)</a:t>
            </a:r>
            <a:r>
              <a:rPr lang="en-US" dirty="0"/>
              <a:t>, and the Dot pattern of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n-US" i="1" dirty="0"/>
              <a:t>(Click)</a:t>
            </a:r>
            <a:endParaRPr lang="en-US" dirty="0"/>
          </a:p>
          <a:p>
            <a:r>
              <a:rPr lang="en-US" dirty="0"/>
              <a:t>each can create an outer corner.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 summary, we identify side/tip/corner at each vertex via SMT,</a:t>
            </a:r>
          </a:p>
          <a:p>
            <a:r>
              <a:rPr lang="en-US" dirty="0"/>
              <a:t>and directly use those detected edge types in spacing rules.</a:t>
            </a:r>
          </a:p>
          <a:p>
            <a:endParaRPr lang="en-US" dirty="0"/>
          </a:p>
          <a:p>
            <a:r>
              <a:rPr lang="en-US" dirty="0"/>
              <a:t>More detailed formulas are included in our paper and code, if you would like to refer to them.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26A5CA6B-BCD3-C84E-3292-04D1CCA879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17378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08D16677-BFB7-987B-13DC-C99CD87B9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DCD77FD6-6C46-9F97-B0F7-88CC4A53F3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slide shows how we implement minimum spacing rules in our approach.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dirty="0"/>
              <a:t>As discussed in Preliminaries, we enforce minimum spacing rules based on edge types using SMT constraints.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formula is a representative example.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(Click)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reference, this horizontal enclosure of vertex v means this.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key point is that when we apply spacing rules, we also account for via enclosure effects.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a via exists, surrounding metal must enclose it, which can cause spacing violations.</a:t>
            </a: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model this effect as well, structurally preventing spacing-rule violations.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F11CDF4D-D091-9B8F-9CD7-B76648FB2F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813987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5E0F8DB5-FCEE-4D09-98AD-1767871BD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CF3DA135-AF02-6EC0-CE22-30C8A3F19F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Now let’s move on to pin accessibility.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dirty="0"/>
              <a:t>Even if we achieve DRC-clean routing inside the cell, routing can fail if pins are difficult to access at block level.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 we aim to make pins easier to connect.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(click)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first idea is to make external pins longer.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Since M2 is the horizontal routing layer, extending M1 external pins in the vertical direction increases the number of connection options for the block</a:t>
            </a:r>
            <a:r>
              <a:rPr lang="en-US" altLang="ko-KR" dirty="0"/>
              <a:t>-level</a:t>
            </a:r>
            <a:r>
              <a:rPr lang="en-US" dirty="0"/>
              <a:t> router.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do this, we define a cost.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 the external-pin layer, we assign higher cost to the center track and lower cost to outer tracks. Like this. (Click)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Then the optimization avoids the center, leaving more space and making it easier to extend pins.</a:t>
            </a: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Also, because this is optimized sequentially, it helps reduce runtime.</a:t>
            </a:r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C5F84213-FEE8-B577-E717-6E0C150D41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586675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D06C14F9-BA49-8294-9C60-22F75BC77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90AE9130-41AA-E69B-A90F-5B54D24F16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However, extending pins is not always sufficient.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are cases where pins are longer but accessibility is still not guaranteed.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 we add a stronger constraint in the SMT solver.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rule is simple: each external pin must have at least one point connecting to an upper metal layer.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guarantees at least one connection option during block-level routing.</a:t>
            </a: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(click)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assume that a metal segment connecting from the external pin to the upper layer must exist during standard cell routing,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then remove that segment in the final layout.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key is that this process ensures at least one feasible block-level connection scenario.</a:t>
            </a:r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841CD79A-D60A-40AA-F281-17C9021455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451735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9E5209B2-F216-7870-5C59-A023E4DDA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62801feef_0_19:notes">
            <a:extLst>
              <a:ext uri="{FF2B5EF4-FFF2-40B4-BE49-F238E27FC236}">
                <a16:creationId xmlns:a16="http://schemas.microsoft.com/office/drawing/2014/main" id="{1EF2C34A-5942-61AE-1151-ECB7168A27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Now I will present the experimental results.</a:t>
            </a:r>
          </a:p>
          <a:p>
            <a:endParaRPr lang="en-US" dirty="0"/>
          </a:p>
          <a:p>
            <a:r>
              <a:rPr lang="en-US" dirty="0"/>
              <a:t>First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the</a:t>
            </a:r>
            <a:r>
              <a:rPr lang="ko-KR" altLang="en-US" dirty="0"/>
              <a:t> </a:t>
            </a:r>
            <a:r>
              <a:rPr lang="en-US" altLang="ko-KR" dirty="0"/>
              <a:t>standard</a:t>
            </a:r>
            <a:r>
              <a:rPr lang="en-US" dirty="0"/>
              <a:t> cell-level result</a:t>
            </a:r>
            <a:r>
              <a:rPr lang="en-US" altLang="ko-KR" dirty="0"/>
              <a:t>s.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Then, the block-level results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165" name="Google Shape;165;g3b62801feef_0_19:notes">
            <a:extLst>
              <a:ext uri="{FF2B5EF4-FFF2-40B4-BE49-F238E27FC236}">
                <a16:creationId xmlns:a16="http://schemas.microsoft.com/office/drawing/2014/main" id="{B29193B2-F642-2B7E-BF5D-D559B4A46E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234085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29B32AAD-CA46-3515-CD15-52A2BE39E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89337E26-B9FC-73C0-2DD0-B09A0758E5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This slide summarizes which components of our method influence each set of experimental results.</a:t>
            </a:r>
          </a:p>
          <a:p>
            <a:br>
              <a:rPr lang="en-US" dirty="0"/>
            </a:br>
            <a:r>
              <a:rPr lang="en-US" dirty="0"/>
              <a:t>First, the extended design rules mainly have a direct impact on the cell-level metrics </a:t>
            </a:r>
          </a:p>
          <a:p>
            <a:endParaRPr lang="en-US" dirty="0"/>
          </a:p>
          <a:p>
            <a:r>
              <a:rPr lang="en-US" dirty="0"/>
              <a:t>such as the number of DRVs. </a:t>
            </a:r>
          </a:p>
          <a:p>
            <a:endParaRPr lang="en-US" dirty="0"/>
          </a:p>
          <a:p>
            <a:r>
              <a:rPr lang="en-US" dirty="0"/>
              <a:t>Additionally, this technique satisfies a wider range of design rules, which ultimately has a positive impact on block-level routing.</a:t>
            </a:r>
          </a:p>
          <a:p>
            <a:endParaRPr lang="en-US" dirty="0"/>
          </a:p>
          <a:p>
            <a:r>
              <a:rPr lang="en-US" dirty="0"/>
              <a:t>In addition, our pin-accessibility-aware routing increases pin connectivity at the block level, </a:t>
            </a:r>
          </a:p>
          <a:p>
            <a:endParaRPr lang="en-US" dirty="0"/>
          </a:p>
          <a:p>
            <a:r>
              <a:rPr lang="en-US" dirty="0"/>
              <a:t>reducing routing failures. </a:t>
            </a:r>
          </a:p>
          <a:p>
            <a:endParaRPr lang="en-US" dirty="0"/>
          </a:p>
          <a:p>
            <a:r>
              <a:rPr lang="en-US" dirty="0"/>
              <a:t>As a result, it contributes to improving block-level performance, both directly and indirectly.</a:t>
            </a:r>
          </a:p>
          <a:p>
            <a:endParaRPr lang="en-US" dirty="0"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B1F26F5F-259B-8B99-95CA-6C8D69DD72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118794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40995EEB-4C43-3BF8-D0FD-C015D3CFC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5D67D740-47B5-DBBA-11F3-C4511ACF5C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This slide shows two key results.</a:t>
            </a:r>
          </a:p>
          <a:p>
            <a:br>
              <a:rPr lang="en-US" dirty="0"/>
            </a:br>
            <a:r>
              <a:rPr lang="en-US" altLang="ko-KR" dirty="0"/>
              <a:t>(click)</a:t>
            </a:r>
            <a:endParaRPr lang="en-US" dirty="0"/>
          </a:p>
          <a:p>
            <a:r>
              <a:rPr lang="en-US" dirty="0"/>
              <a:t>First, all routed cells using our method are </a:t>
            </a:r>
            <a:r>
              <a:rPr lang="en-US" b="1" dirty="0"/>
              <a:t>DRC-clean</a:t>
            </a:r>
            <a:r>
              <a:rPr lang="en-US" dirty="0"/>
              <a:t>, verified using Calibre </a:t>
            </a:r>
            <a:r>
              <a:rPr lang="en-US" altLang="ko-KR" dirty="0"/>
              <a:t>DRC</a:t>
            </a:r>
            <a:r>
              <a:rPr lang="en-US" dirty="0"/>
              <a:t>.</a:t>
            </a:r>
          </a:p>
          <a:p>
            <a:r>
              <a:rPr lang="en-US" dirty="0"/>
              <a:t>As you can see, we use same placement compared to previous works, and compare only each routers' performance.</a:t>
            </a:r>
          </a:p>
          <a:p>
            <a:endParaRPr lang="en-US" dirty="0"/>
          </a:p>
          <a:p>
            <a:r>
              <a:rPr lang="en-US" dirty="0"/>
              <a:t>Among conventional </a:t>
            </a:r>
            <a:r>
              <a:rPr lang="en-US" altLang="ko-KR" dirty="0"/>
              <a:t>standard</a:t>
            </a:r>
            <a:r>
              <a:rPr lang="ko-KR" altLang="en-US" dirty="0"/>
              <a:t> </a:t>
            </a:r>
            <a:r>
              <a:rPr lang="en-US" altLang="ko-KR" dirty="0"/>
              <a:t>cell</a:t>
            </a:r>
            <a:r>
              <a:rPr lang="ko-KR" altLang="en-US" dirty="0"/>
              <a:t> </a:t>
            </a:r>
            <a:r>
              <a:rPr lang="en-US" altLang="ko-KR" dirty="0"/>
              <a:t>routing</a:t>
            </a:r>
            <a:r>
              <a:rPr lang="en-US" dirty="0"/>
              <a:t> frameworks, our method is the only one that achieves DRC-clean results.</a:t>
            </a:r>
          </a:p>
          <a:p>
            <a:r>
              <a:rPr lang="en-US" dirty="0"/>
              <a:t>This indicates that our constraints and modeling reflect real design rules very well.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Please note that only our router can generate all DRC-clean cells.</a:t>
            </a:r>
          </a:p>
          <a:p>
            <a:br>
              <a:rPr lang="en-US" dirty="0"/>
            </a:br>
            <a:r>
              <a:rPr lang="en-US" dirty="0"/>
              <a:t>(click)</a:t>
            </a:r>
          </a:p>
          <a:p>
            <a:r>
              <a:rPr lang="en-US" dirty="0"/>
              <a:t>Second, the runtime is practical.</a:t>
            </a:r>
          </a:p>
          <a:p>
            <a:r>
              <a:rPr lang="en-US" dirty="0"/>
              <a:t>All cells in our experiments finished within 3 hours, and </a:t>
            </a:r>
            <a:r>
              <a:rPr lang="en-US" b="1" dirty="0"/>
              <a:t>93.7%</a:t>
            </a:r>
            <a:r>
              <a:rPr lang="en-US" dirty="0"/>
              <a:t> completed within 5 minutes.</a:t>
            </a:r>
          </a:p>
          <a:p>
            <a:endParaRPr lang="en-US" dirty="0"/>
          </a:p>
          <a:p>
            <a:r>
              <a:rPr lang="en-US" dirty="0"/>
              <a:t>So we achieve both correctness and practical speed.</a:t>
            </a:r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63B1867A-1BA6-C34C-67C4-21ED351126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529959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BCCE49F9-F624-3D5E-FF2C-386364EFF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984201C1-95EB-9685-AD4B-59EBA0702F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slide shows the block-level results.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dirty="0"/>
              <a:t>Compared to prior methods, we almost improve block-level PPA,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in particular, we reduce block-level DRVs by 92% on average compared to other </a:t>
            </a:r>
            <a:r>
              <a:rPr lang="en-US" b="1" dirty="0"/>
              <a:t>automated</a:t>
            </a:r>
            <a:r>
              <a:rPr lang="en-US" dirty="0"/>
              <a:t> routers.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dirty="0"/>
              <a:t>This large reduction is because we do not only focus on in-cell routing,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but also increase pin accessibility, improving the likelihood of successful block routing.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A6EF62A3-4844-E257-51CC-3448A54F6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20855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ABCFCCDF-0194-D94C-47F1-19DBAB7A5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62801feef_0_19:notes">
            <a:extLst>
              <a:ext uri="{FF2B5EF4-FFF2-40B4-BE49-F238E27FC236}">
                <a16:creationId xmlns:a16="http://schemas.microsoft.com/office/drawing/2014/main" id="{6B18D862-737D-3377-ADCD-11CDCDF36E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Today’s talk is organized as follows.</a:t>
            </a:r>
          </a:p>
          <a:p>
            <a:endParaRPr lang="en-US" dirty="0"/>
          </a:p>
          <a:p>
            <a:r>
              <a:rPr lang="en-US" dirty="0"/>
              <a:t>First, in the </a:t>
            </a:r>
            <a:r>
              <a:rPr lang="en-US" b="1" dirty="0"/>
              <a:t>Introduction</a:t>
            </a:r>
            <a:r>
              <a:rPr lang="en-US" dirty="0"/>
              <a:t>, I will explain the motivation, and discuss the limitations of existing standard-cell router.</a:t>
            </a:r>
          </a:p>
          <a:p>
            <a:endParaRPr lang="en-US" dirty="0"/>
          </a:p>
          <a:p>
            <a:r>
              <a:rPr lang="en-US" dirty="0"/>
              <a:t>Then, in </a:t>
            </a:r>
            <a:r>
              <a:rPr lang="en-US" b="1" dirty="0"/>
              <a:t>Preliminaries</a:t>
            </a:r>
            <a:r>
              <a:rPr lang="en-US" dirty="0"/>
              <a:t>, I will briefly introduce standard cell design rules and how to formulate them as SMT constraints. </a:t>
            </a:r>
            <a:r>
              <a:rPr lang="ko-KR" altLang="en-US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Next, in </a:t>
            </a:r>
            <a:r>
              <a:rPr lang="en-US" b="1" dirty="0"/>
              <a:t>Proposed Methods</a:t>
            </a:r>
            <a:r>
              <a:rPr lang="en-US" dirty="0"/>
              <a:t>, I will explain how our method addresses those limitations.</a:t>
            </a:r>
          </a:p>
          <a:p>
            <a:endParaRPr lang="en-US" dirty="0"/>
          </a:p>
          <a:p>
            <a:r>
              <a:rPr lang="en-US" dirty="0"/>
              <a:t>Finally, I will present the </a:t>
            </a:r>
            <a:r>
              <a:rPr lang="en-US" b="1" dirty="0"/>
              <a:t>experimental results</a:t>
            </a:r>
            <a:r>
              <a:rPr lang="en-US" dirty="0"/>
              <a:t> and conclusions.</a:t>
            </a:r>
          </a:p>
        </p:txBody>
      </p:sp>
      <p:sp>
        <p:nvSpPr>
          <p:cNvPr id="165" name="Google Shape;165;g3b62801feef_0_19:notes">
            <a:extLst>
              <a:ext uri="{FF2B5EF4-FFF2-40B4-BE49-F238E27FC236}">
                <a16:creationId xmlns:a16="http://schemas.microsoft.com/office/drawing/2014/main" id="{38B31360-E00A-C5F7-84B7-3EC3B61065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202228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8DBBB8C8-4238-257B-CBAD-5C2F65C08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4356A0CE-1221-0763-197C-2C255122A8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 me summarize the keys of our methods.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First, we achieve DRC-clean in-cell routing in advanced nodes.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do this using metal-edge detection and extended spacing/via constraints, and we verified it with Calibre.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Second, we generate cells with block-level pin accessibility.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extend external pins and guarantee at least one connection option per pin.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a result, block-level DRVs are reduced by about 92% compared to conventional routers.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Third, we also achieve strong results in PPA </a:t>
            </a:r>
            <a:r>
              <a:rPr lang="en-US"/>
              <a:t>and runtime</a:t>
            </a:r>
            <a:r>
              <a:rPr lang="en-US" altLang="ko-KR"/>
              <a:t>,</a:t>
            </a:r>
            <a:r>
              <a:rPr lang="en-US"/>
              <a:t> </a:t>
            </a:r>
            <a:r>
              <a:rPr lang="en-US" dirty="0"/>
              <a:t>most cells are generated within 5 minutes.</a:t>
            </a:r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A3C58C21-DC7C-BC89-B18A-C1E180DDD9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010850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051EBBDD-E15F-030C-DE2B-3649BEFCC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>
            <a:extLst>
              <a:ext uri="{FF2B5EF4-FFF2-40B4-BE49-F238E27FC236}">
                <a16:creationId xmlns:a16="http://schemas.microsoft.com/office/drawing/2014/main" id="{19F22D49-84F1-C0A2-C091-D2BCA85C38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That’s all for my presentation.</a:t>
            </a:r>
          </a:p>
          <a:p>
            <a:endParaRPr lang="en-US" dirty="0"/>
          </a:p>
          <a:p>
            <a:r>
              <a:rPr lang="en-US" dirty="0"/>
              <a:t>Thank you for your attention.</a:t>
            </a:r>
          </a:p>
          <a:p>
            <a:endParaRPr lang="en-US" dirty="0"/>
          </a:p>
          <a:p>
            <a:r>
              <a:rPr lang="en-US" dirty="0"/>
              <a:t>You can find the code and more details at the following link:</a:t>
            </a:r>
          </a:p>
        </p:txBody>
      </p:sp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281476C1-0F60-5CB5-4B9C-44EB8DB1E6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605425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38641CB5-C81C-B82C-744B-1DDCAD4D3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>
            <a:extLst>
              <a:ext uri="{FF2B5EF4-FFF2-40B4-BE49-F238E27FC236}">
                <a16:creationId xmlns:a16="http://schemas.microsoft.com/office/drawing/2014/main" id="{EB6056CB-1067-34ED-E552-FF5C89C94C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Au-MEDAL addresses these issues with several key methods.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improves design-rule coverage for bi-directional routing using metal edge type detection.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supports off-grid rule checking and variable grid spacing.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also routes MOL and BEOL layers together to properly handle inter-layer constraints.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Finally, it adds constraints to improve pin accessibility for block-level routing.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47E5DFC9-9A66-F291-4879-A2F9DF1304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008901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205CC1ED-6EAF-E5DD-43C3-2DE1EE844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AE36B8BE-9390-53EA-6591-619E7FE0CB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slide explains inter-layer rules.</a:t>
            </a:r>
            <a:br>
              <a:rPr lang="en-US"/>
            </a:b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ASAP7 PDK uses MOL layers.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LIG stands for local interconnect gate, and LISD stands for local interconnect source/drain.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layers provide additional routing resources, but the problem is that they are not fully independent.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(Click)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shown in the figure, LIG and LISD have overlapping regions in the stack.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Therefore, the two layers become physically dependent.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(Click)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can cause shorts between the two layers (Click),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which leads to new minimum spacing rules between them (Click).</a:t>
            </a:r>
            <a:br>
              <a:rPr lang="en-US"/>
            </a:b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method extends beyond intra-layer-only rule handling,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can also check rules across different metal layers.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48EAFCA3-244C-C55B-6C97-66A3CB3CF3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168355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283AB91F-56D5-1FC6-2722-247D6DB62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F51B46CE-B515-8B4D-878A-84E297ECF1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This slide shows two key results.</a:t>
            </a:r>
          </a:p>
          <a:p>
            <a:br>
              <a:rPr lang="en-US" dirty="0"/>
            </a:br>
            <a:r>
              <a:rPr lang="en-US" altLang="ko-KR" dirty="0"/>
              <a:t>(click)</a:t>
            </a:r>
            <a:endParaRPr lang="en-US" dirty="0"/>
          </a:p>
          <a:p>
            <a:r>
              <a:rPr lang="en-US" dirty="0"/>
              <a:t>First, all routed cells using our method are </a:t>
            </a:r>
            <a:r>
              <a:rPr lang="en-US" b="1" dirty="0"/>
              <a:t>DRC-clean</a:t>
            </a:r>
            <a:r>
              <a:rPr lang="en-US" dirty="0"/>
              <a:t>, verified using Calibre </a:t>
            </a:r>
            <a:r>
              <a:rPr lang="en-US" altLang="ko-KR" dirty="0"/>
              <a:t>DRC</a:t>
            </a:r>
            <a:r>
              <a:rPr lang="en-US" dirty="0"/>
              <a:t>.</a:t>
            </a:r>
          </a:p>
          <a:p>
            <a:r>
              <a:rPr lang="en-US" dirty="0"/>
              <a:t>As you can see, we use same placement compared to previous works, and compare only each routers' performance.</a:t>
            </a:r>
          </a:p>
          <a:p>
            <a:endParaRPr lang="en-US" dirty="0"/>
          </a:p>
          <a:p>
            <a:r>
              <a:rPr lang="en-US" dirty="0"/>
              <a:t>Among existing </a:t>
            </a:r>
            <a:r>
              <a:rPr lang="en-US" altLang="ko-KR" dirty="0"/>
              <a:t>standard</a:t>
            </a:r>
            <a:r>
              <a:rPr lang="ko-KR" altLang="en-US" dirty="0"/>
              <a:t> </a:t>
            </a:r>
            <a:r>
              <a:rPr lang="en-US" altLang="ko-KR" dirty="0"/>
              <a:t>cell</a:t>
            </a:r>
            <a:r>
              <a:rPr lang="ko-KR" altLang="en-US" dirty="0"/>
              <a:t> </a:t>
            </a:r>
            <a:r>
              <a:rPr lang="en-US" altLang="ko-KR" dirty="0"/>
              <a:t>routing</a:t>
            </a:r>
            <a:r>
              <a:rPr lang="en-US" dirty="0"/>
              <a:t> frameworks, our method is the only one that achieves DRC-clean results.</a:t>
            </a:r>
          </a:p>
          <a:p>
            <a:r>
              <a:rPr lang="en-US" dirty="0"/>
              <a:t>This indicates that our constraints and modeling reflect real design rules very well.</a:t>
            </a:r>
          </a:p>
          <a:p>
            <a:br>
              <a:rPr lang="en-US" dirty="0"/>
            </a:br>
            <a:r>
              <a:rPr lang="en-US" dirty="0"/>
              <a:t>(click)</a:t>
            </a:r>
          </a:p>
          <a:p>
            <a:r>
              <a:rPr lang="en-US" dirty="0"/>
              <a:t>Second, the runtime is practical.</a:t>
            </a:r>
          </a:p>
          <a:p>
            <a:r>
              <a:rPr lang="en-US" dirty="0"/>
              <a:t>All cells in our experiments finished within 3 hours, and </a:t>
            </a:r>
            <a:r>
              <a:rPr lang="en-US" b="1" dirty="0"/>
              <a:t>93.7%</a:t>
            </a:r>
            <a:r>
              <a:rPr lang="en-US" dirty="0"/>
              <a:t> completed within 5 minutes.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 we achieve both correctness and practical speed.</a:t>
            </a:r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3947424B-AD9C-B491-F96A-6078B42007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754689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E35F729B-13C1-56FC-BDA8-A94C6B428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8469B943-7C35-2EE5-00F0-22F7506AA0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aim to generate cells that connect well at block level.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we use three metrics from cell-flex.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First, PAF (Pin Access Flexibility).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represents the number of routing scenarios where all pins can be connected without DRVs under various block-routing conditions.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Higher PAF means easier pin access.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Second, HPTA (Horizontal Passing Track Availability).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measures how many horizontal tracks (e.g., on M2) remain available.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higher value means the block router can more easily route wires across the cell.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Third, H2VVA (Horizontal-to-Vertical Via Availability).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measures how many via opportunities exist to transition from horizontal to vertical routing.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via options reduce conflicts and make routing easier.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Except for the PAF of manual layouts, our method generally outperforms other automated approaches across these metrics.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8D2D5712-3233-B989-51CC-726B4259CE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327744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4DF614F-FB31-2F54-2421-4D7613A40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FC73D5AF-23ED-9CDB-FAF4-1BC210436C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Prior in-cell routers often have limited design-rule coverage.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may not fully enforce bi-directional spacing rules, and they also struggle with off-grid and inter-layer rules.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can cause DRC violations, or it can force overly conservative routing.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routers also route layers one by one, which can miss important inter-layer constraints.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 if a cell is DRC-clean, poor pin access can still cause routing failures at the block level.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C901B45C-9BE7-599C-4AB3-F297450B1E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130469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9513EC6F-63F2-68A5-3137-E72AC0800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44FD2F61-0908-CB49-D7E1-3A289C5659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slide focuses on extended design rules for bi-directional routing.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Au-MEDAL detects metal edge types so it can apply the correct spacing rule for each case.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helps avoid minimum-spacing violations and improves DRC-clean routing in realistic layouts.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444519CA-9AFD-006E-7771-1DAB4E4873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139640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52521A12-7DAD-E658-9783-BE3009261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E8DDB70C-9D73-7A45-1F96-C5AAEB723F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slide focuses on extended design rules for bi-directional routing.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Au-MEDAL detects metal edge types so it can apply the correct spacing rule for each case.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helps avoid minimum-spacing violations and improves DRC-clean routing in realistic layouts.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AFDD9DA2-EDD4-7D5B-441E-7B8D8ACCCC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156112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A0CB8D34-3BA3-EE64-4329-1044B5177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7029BDE4-7766-20EF-282D-1F3F7A738D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slide focuses on extended design rules for bi-directional routing.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Au-MEDAL detects metal edge types so it can apply the correct spacing rule for each case.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helps avoid minimum-spacing violations and improves DRC-clean routing in realistic layouts.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55DC67A8-3E8F-421D-BEE7-FA08A2E688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77953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62801fee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This slide explains why standard cell layout automation is important right now.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(Click)</a:t>
            </a:r>
            <a:endParaRPr lang="en-US" dirty="0"/>
          </a:p>
          <a:p>
            <a:r>
              <a:rPr lang="en-US" dirty="0"/>
              <a:t>First, due to the DTCO flow, the size of standard-cell libraries is growing very fast.</a:t>
            </a:r>
          </a:p>
          <a:p>
            <a:r>
              <a:rPr lang="en-US" dirty="0"/>
              <a:t>Because we need multiple versions of the same function cell—such as multi-Vt, multiple cell heights, and various driving strengths—libraries expand dramatically.</a:t>
            </a:r>
          </a:p>
          <a:p>
            <a:r>
              <a:rPr lang="en-US" dirty="0"/>
              <a:t>In this situation, purely manual design cannot keep up in terms of scalability.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i="1" dirty="0"/>
              <a:t>(Click)</a:t>
            </a:r>
            <a:endParaRPr lang="en-US" dirty="0"/>
          </a:p>
          <a:p>
            <a:r>
              <a:rPr lang="en-US" dirty="0"/>
              <a:t>Second, design rules become complex in advanced nodes.</a:t>
            </a:r>
          </a:p>
          <a:p>
            <a:r>
              <a:rPr lang="en-US" dirty="0"/>
              <a:t>It is practically very difficult for humans to handle every condition perfectly and consistently produce DRC-clean routing solutions.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these reasons, standard-cell layout automation has been studied.</a:t>
            </a:r>
          </a:p>
        </p:txBody>
      </p:sp>
      <p:sp>
        <p:nvSpPr>
          <p:cNvPr id="165" name="Google Shape;165;g3b62801fee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8099CD02-9308-8511-6292-BD8CF035D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F8282DFF-991B-17F7-8217-0479C1B40C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slide focuses on extended design rules for bi-directional routing.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Au-MEDAL detects metal edge types so it can apply the correct spacing rule for each case.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helps avoid minimum-spacing violations and improves DRC-clean routing in realistic layouts.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D74A7F85-DAC9-C329-DC10-44860B6863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294530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7F38D48A-F83E-A8C9-9482-95D309595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128D0F94-4520-0334-7132-9E68531C63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slide focuses on extended design rules for bi-directional routing.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Au-MEDAL detects metal edge types so it can apply the correct spacing rule for each case.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helps avoid minimum-spacing violations and improves DRC-clean routing in realistic layouts.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03822DAA-2FC2-C320-4623-6119508AD1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3773734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AAA82F6C-3F38-CA4E-37D8-87AB0C554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F5CB8FF5-2AAE-FEA4-E4FF-C5D9CBBABB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bi-directional routing, edge types can change along the route, so spacing rules must be edge-aware.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real layouts can include off-grid shapes, so a pure on-grid rule model is not enough.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factors are a major reason why prior routers have limited design-rule coverage in practice.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D0B25D27-70F4-5895-401D-3B313C7B5C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5958419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BA00C527-A9D7-AF2B-C26F-DD9235273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B16BF7A4-833C-1183-D1F0-41C36FBBCA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 designs can use non-uniform track spacing, so one grid step is not always the same physical distance.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a router assumes a uniform grid, it can encode spacing rules incorrectly.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motivates using variable grid spacing to match real track patterns.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2BDD2F52-C86A-D7A3-EB49-CEC15CF876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98901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8C8A976F-4B8C-8285-51EE-D78894A36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EEAD3095-0366-EA0B-8E46-EBF9EB30CF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cell can be DRC-clean by itself but still cause violations after placement and routing at the block level.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often happens because the pin access points are blocked in real routing scenarios.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cell routing should also consider pin accessibility for downstream routing.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89A422E4-9D32-E703-615D-76D115DEB3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1100293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7EFA2C8-0346-5261-3A49-429044EFE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BE7CD19B-40D4-5BAF-4A8F-2B7B69930E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bi-directional routing, edge types can change along the route, so spacing rules must be edge-aware.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real layouts can include off-grid shapes, so a pure on-grid rule model is not enough.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factors are a major reason why prior routers have limited design-rule coverage in practice.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56F93384-AC9B-2CE2-BEC6-588C0E1EFA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683815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D6B2276D-B682-6084-2398-B7DA4DFF6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41F8B9C7-F61B-EE61-F4E9-F0264903A6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cell can be DRC-clean by itself but still cause violations after placement and routing at the block level.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often happens because the pin access points are blocked in real routing scenarios.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cell routing should also consider pin accessibility for downstream routing.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5ED0C620-99CF-A635-267A-E5989A5396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9021775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29B32AAD-CA46-3515-CD15-52A2BE39E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89337E26-B9FC-73C0-2DD0-B09A0758E5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slide focuses on extended design rules for bi-directional routing.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Au-MEDAL detects metal edge types so it can apply the correct spacing rule for each case.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helps avoid minimum-spacing violations and improves DRC-clean routing in realistic layouts.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B1F26F5F-259B-8B99-95CA-6C8D69DD72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1187943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91925F09-EF1A-F16F-ED87-DDE89F56C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28BAA61F-6C64-25DA-5CEC-201C42A95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slide focuses on extended design rules for bi-directional routing.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Au-MEDAL detects metal edge types so it can apply the correct spacing rule for each case.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helps avoid minimum-spacing violations and improves DRC-clean routing in realistic layouts.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64B57C01-437D-95AC-5092-D35E6D1DE3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354629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8DBBB8C8-4238-257B-CBAD-5C2F65C08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4356A0CE-1221-0763-197C-2C255122A8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slide focuses on extended design rules for bi-directional routing.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Au-MEDAL detects metal edge types so it can apply the correct spacing rule for each case.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helps avoid minimum-spacing violations and improves DRC-clean routing in realistic layouts.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A3C58C21-DC7C-BC89-B18A-C1E180DDD9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010850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86AB0EBE-4518-4EF5-75B5-5529940A3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62801feef_0_19:notes">
            <a:extLst>
              <a:ext uri="{FF2B5EF4-FFF2-40B4-BE49-F238E27FC236}">
                <a16:creationId xmlns:a16="http://schemas.microsoft.com/office/drawing/2014/main" id="{C56BCF61-8754-EC88-1D14-305162E19E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However, conventional approaches have two major limitations.</a:t>
            </a:r>
          </a:p>
          <a:p>
            <a:endParaRPr lang="en-US" dirty="0"/>
          </a:p>
          <a:p>
            <a:r>
              <a:rPr lang="en-US" dirty="0"/>
              <a:t>First, the supported rule coverage is limited.</a:t>
            </a:r>
          </a:p>
          <a:p>
            <a:endParaRPr lang="en-US" dirty="0"/>
          </a:p>
          <a:p>
            <a:r>
              <a:rPr lang="en-US" dirty="0"/>
              <a:t>In particular, many methods do not properly handle </a:t>
            </a:r>
            <a:r>
              <a:rPr lang="en-US" b="1" dirty="0"/>
              <a:t>bi-directional routing</a:t>
            </a:r>
            <a:r>
              <a:rPr lang="en-US" dirty="0"/>
              <a:t> and </a:t>
            </a:r>
            <a:r>
              <a:rPr lang="en-US" b="1" dirty="0"/>
              <a:t>inter-layer rules</a:t>
            </a:r>
            <a:r>
              <a:rPr lang="en-US" dirty="0"/>
              <a:t>, which makes it hard to guarantee DRC-clean results.</a:t>
            </a:r>
          </a:p>
          <a:p>
            <a:endParaRPr lang="en-US" dirty="0"/>
          </a:p>
          <a:p>
            <a:r>
              <a:rPr lang="en-US" dirty="0"/>
              <a:t>Second, they do not guarantee </a:t>
            </a:r>
            <a:r>
              <a:rPr lang="en-US" b="1" dirty="0"/>
              <a:t>block-level routing</a:t>
            </a:r>
            <a:r>
              <a:rPr lang="en-US" dirty="0"/>
              <a:t>.</a:t>
            </a:r>
          </a:p>
          <a:p>
            <a:r>
              <a:rPr lang="en-US" dirty="0"/>
              <a:t>Even if routing is DRC-clean inside the cell, DRVs can occur during block-level routing.</a:t>
            </a:r>
          </a:p>
          <a:p>
            <a:r>
              <a:rPr lang="en-US" dirty="0"/>
              <a:t>This happens because cell design often does not sufficiently consider block-routing scenarios.</a:t>
            </a:r>
          </a:p>
          <a:p>
            <a:r>
              <a:rPr lang="en-US" dirty="0"/>
              <a:t>Therefore, standard-cell routing should consider not only in-cell constraints, but also block-level routing behavior.</a:t>
            </a:r>
          </a:p>
        </p:txBody>
      </p:sp>
      <p:sp>
        <p:nvSpPr>
          <p:cNvPr id="165" name="Google Shape;165;g3b62801feef_0_19:notes">
            <a:extLst>
              <a:ext uri="{FF2B5EF4-FFF2-40B4-BE49-F238E27FC236}">
                <a16:creationId xmlns:a16="http://schemas.microsoft.com/office/drawing/2014/main" id="{496D90EC-6C66-0FA6-B161-44FAB62376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1231962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691E5FFA-A065-678E-93D8-C53099316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62801feef_0_19:notes">
            <a:extLst>
              <a:ext uri="{FF2B5EF4-FFF2-40B4-BE49-F238E27FC236}">
                <a16:creationId xmlns:a16="http://schemas.microsoft.com/office/drawing/2014/main" id="{655D7784-8952-0F75-40A8-C879B21AB8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Modern DTCO needs many cell variants, so manual layout does not scale.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Advanced nodes also have many complex design rules, so it is hard to keep layouts DRC-clean by hand.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why we need a router that can handle complex rules automatically.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b62801feef_0_19:notes">
            <a:extLst>
              <a:ext uri="{FF2B5EF4-FFF2-40B4-BE49-F238E27FC236}">
                <a16:creationId xmlns:a16="http://schemas.microsoft.com/office/drawing/2014/main" id="{2409F3CB-3D50-1BD7-F0E1-E7046C3ED6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9469651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72C3AA16-2786-2BDB-DF9E-1138FB816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4E9E8907-8A93-A539-2E81-ABC366F0CD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Prior in-cell routers often have limited design-rule coverage.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may not fully enforce bi-directional spacing rules, and they also struggle with off-grid and inter-layer rules.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can cause DRC violations, or it can force overly conservative routing.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routers also route layers one by one, which can miss important inter-layer constraints.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 if a cell is DRC-clean, poor pin access can still cause routing failures at the block level.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670625DB-6658-1452-804A-16B628E294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42457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08958DED-98EC-8FCB-EC7A-95DA0F3B4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62801feef_0_19:notes">
            <a:extLst>
              <a:ext uri="{FF2B5EF4-FFF2-40B4-BE49-F238E27FC236}">
                <a16:creationId xmlns:a16="http://schemas.microsoft.com/office/drawing/2014/main" id="{07E227DE-AA9A-329B-69FF-523787C345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Before introducing our method, I will briefly review the background information.</a:t>
            </a:r>
          </a:p>
          <a:p>
            <a:endParaRPr lang="en-US" dirty="0"/>
          </a:p>
          <a:p>
            <a:r>
              <a:rPr lang="en-US" dirty="0"/>
              <a:t>First, I will summarize what types of rules we need to handle and how to express them in SMT formula.</a:t>
            </a:r>
          </a:p>
          <a:p>
            <a:endParaRPr lang="en-US" dirty="0"/>
          </a:p>
          <a:p>
            <a:r>
              <a:rPr lang="en-US" dirty="0"/>
              <a:t>Then, I will show what kinds of issues arise in practical routing.</a:t>
            </a:r>
          </a:p>
        </p:txBody>
      </p:sp>
      <p:sp>
        <p:nvSpPr>
          <p:cNvPr id="165" name="Google Shape;165;g3b62801feef_0_19:notes">
            <a:extLst>
              <a:ext uri="{FF2B5EF4-FFF2-40B4-BE49-F238E27FC236}">
                <a16:creationId xmlns:a16="http://schemas.microsoft.com/office/drawing/2014/main" id="{BE96D465-DDAB-6FDE-6880-3F4D847E1A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84766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C606F08B-A4B7-CB06-C580-7D96B6985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85A94357-ED0C-A3B8-E6F6-7E926D0FBE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In standard-cell routing, design rules can be categorized into three types.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i="1" dirty="0"/>
              <a:t>(Click)</a:t>
            </a:r>
            <a:endParaRPr lang="en-US" dirty="0"/>
          </a:p>
          <a:p>
            <a:r>
              <a:rPr lang="en-US" dirty="0"/>
              <a:t>First, </a:t>
            </a:r>
            <a:r>
              <a:rPr lang="en-US" b="1" dirty="0"/>
              <a:t>intra-layer rules</a:t>
            </a:r>
            <a:r>
              <a:rPr lang="en-US" dirty="0"/>
              <a:t>.</a:t>
            </a:r>
          </a:p>
          <a:p>
            <a:r>
              <a:rPr lang="en-US" dirty="0"/>
              <a:t>These are rules defined within the same metal layer, and the</a:t>
            </a:r>
            <a:r>
              <a:rPr lang="ko-KR" altLang="en-US" dirty="0"/>
              <a:t> </a:t>
            </a:r>
            <a:r>
              <a:rPr lang="en-US" dirty="0"/>
              <a:t>example is the minimum spacing rule.</a:t>
            </a:r>
          </a:p>
          <a:p>
            <a:r>
              <a:rPr lang="en-US" dirty="0"/>
              <a:t>An important point is that the minimum spacing design rules can depend on the </a:t>
            </a:r>
            <a:r>
              <a:rPr lang="en-US" b="1" dirty="0"/>
              <a:t>edge type</a:t>
            </a:r>
            <a:r>
              <a:rPr lang="en-US" dirty="0"/>
              <a:t>.</a:t>
            </a:r>
          </a:p>
          <a:p>
            <a:r>
              <a:rPr lang="en-US" dirty="0"/>
              <a:t>For example, spacing constraints may differ for Side-to-Side, Tip-to-Side, Tip-to-Tip, and Corner-to-Corner cases.</a:t>
            </a:r>
          </a:p>
          <a:p>
            <a:endParaRPr lang="en-US" dirty="0"/>
          </a:p>
          <a:p>
            <a:r>
              <a:rPr lang="en-US" dirty="0"/>
              <a:t>Therefore, a standard-cell router must identify metal edge types and apply the corresponding rules correctly.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i="1" dirty="0"/>
              <a:t>(Click)</a:t>
            </a:r>
            <a:endParaRPr lang="en-US" dirty="0"/>
          </a:p>
          <a:p>
            <a:r>
              <a:rPr lang="en-US" dirty="0"/>
              <a:t>Second, </a:t>
            </a:r>
            <a:r>
              <a:rPr lang="en-US" b="1" dirty="0"/>
              <a:t>inter-layer rules</a:t>
            </a:r>
            <a:r>
              <a:rPr lang="en-US" dirty="0"/>
              <a:t>.</a:t>
            </a:r>
          </a:p>
          <a:p>
            <a:r>
              <a:rPr lang="en-US" dirty="0"/>
              <a:t>These are rules defined between different layers, and they appear frequently in standard cells.</a:t>
            </a:r>
          </a:p>
          <a:p>
            <a:r>
              <a:rPr lang="en-US" dirty="0"/>
              <a:t>The figure shows an example of rules between two different layers, such as LIG and LISD.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(Click)</a:t>
            </a:r>
            <a:endParaRPr lang="en-US" dirty="0"/>
          </a:p>
          <a:p>
            <a:r>
              <a:rPr lang="en-US" dirty="0"/>
              <a:t>Third, </a:t>
            </a:r>
            <a:r>
              <a:rPr lang="en-US" b="1" dirty="0"/>
              <a:t>via rules</a:t>
            </a:r>
            <a:r>
              <a:rPr lang="en-US" dirty="0"/>
              <a:t>.</a:t>
            </a:r>
          </a:p>
          <a:p>
            <a:r>
              <a:rPr lang="en-US" dirty="0"/>
              <a:t>These include constraints such as via-to-via spacing and via enclosure rule.</a:t>
            </a:r>
          </a:p>
          <a:p>
            <a:endParaRPr lang="en-US" dirty="0"/>
          </a:p>
          <a:p>
            <a:r>
              <a:rPr lang="en-US" dirty="0"/>
              <a:t>The standard-cell routers should be able to handle all three rule categories simultaneously.</a:t>
            </a:r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6FF01D83-892E-B48B-45CC-4CAE19ADB8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895893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9889C69-9222-2617-77B4-06FB65189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047AD9AC-181A-6483-477E-480C97FC85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This slide shows how we can produce DRC-clean routing using SMT constraints.</a:t>
            </a:r>
          </a:p>
          <a:p>
            <a:endParaRPr lang="en-US" dirty="0"/>
          </a:p>
          <a:p>
            <a:r>
              <a:rPr lang="en-US" i="1" dirty="0"/>
              <a:t>(Click)</a:t>
            </a:r>
            <a:endParaRPr lang="en-US" dirty="0"/>
          </a:p>
          <a:p>
            <a:r>
              <a:rPr lang="en-US" dirty="0"/>
              <a:t>The top-left figure shows a </a:t>
            </a:r>
            <a:r>
              <a:rPr lang="en-US" b="1" dirty="0"/>
              <a:t>corner-to-corner spacing violation</a:t>
            </a:r>
            <a:r>
              <a:rPr lang="en-US" dirty="0"/>
              <a:t> scenario—</a:t>
            </a:r>
            <a:r>
              <a:rPr lang="en-US" altLang="ko-KR" dirty="0"/>
              <a:t>that is</a:t>
            </a:r>
            <a:r>
              <a:rPr lang="ko-KR" altLang="en-US" dirty="0"/>
              <a:t> </a:t>
            </a:r>
            <a:r>
              <a:rPr lang="en-US" altLang="ko-KR" dirty="0"/>
              <a:t>to say,</a:t>
            </a:r>
            <a:r>
              <a:rPr lang="en-US" dirty="0"/>
              <a:t> two corners become too close.</a:t>
            </a:r>
          </a:p>
          <a:p>
            <a:endParaRPr lang="en-US" dirty="0"/>
          </a:p>
          <a:p>
            <a:r>
              <a:rPr lang="en-US" dirty="0"/>
              <a:t>To prevent this DRV, we can add these SMT constraints.</a:t>
            </a:r>
          </a:p>
          <a:p>
            <a:endParaRPr lang="en-US" dirty="0"/>
          </a:p>
          <a:p>
            <a:r>
              <a:rPr lang="en-US" i="1" dirty="0"/>
              <a:t>(Click)</a:t>
            </a:r>
            <a:endParaRPr lang="en-US" dirty="0"/>
          </a:p>
          <a:p>
            <a:r>
              <a:rPr lang="en-US" dirty="0"/>
              <a:t>Here, the right tip of vertex </a:t>
            </a:r>
            <a:r>
              <a:rPr lang="en-US" i="1" dirty="0"/>
              <a:t>v</a:t>
            </a:r>
            <a:r>
              <a:rPr lang="en-US" dirty="0"/>
              <a:t> corresponds to this part of the figure,</a:t>
            </a:r>
          </a:p>
          <a:p>
            <a:r>
              <a:rPr lang="en-US" i="1" dirty="0"/>
              <a:t>(Click)</a:t>
            </a:r>
            <a:endParaRPr lang="en-US" dirty="0"/>
          </a:p>
          <a:p>
            <a:r>
              <a:rPr lang="en-US" dirty="0"/>
              <a:t>the left tip of </a:t>
            </a:r>
            <a:r>
              <a:rPr lang="en-US" i="1" dirty="0"/>
              <a:t>v</a:t>
            </a:r>
            <a:r>
              <a:rPr lang="en-US" dirty="0"/>
              <a:t>’s front-right vertex corresponds to this part,</a:t>
            </a:r>
          </a:p>
          <a:p>
            <a:r>
              <a:rPr lang="en-US" i="1" dirty="0"/>
              <a:t>(Click)</a:t>
            </a:r>
            <a:endParaRPr lang="en-US" dirty="0"/>
          </a:p>
          <a:p>
            <a:r>
              <a:rPr lang="en-US" dirty="0"/>
              <a:t>and the left tip of </a:t>
            </a:r>
            <a:r>
              <a:rPr lang="en-US" i="1" dirty="0"/>
              <a:t>v</a:t>
            </a:r>
            <a:r>
              <a:rPr lang="en-US" dirty="0"/>
              <a:t>’s back-right vertex corresponds to this part.</a:t>
            </a:r>
          </a:p>
          <a:p>
            <a:endParaRPr lang="en-US" dirty="0"/>
          </a:p>
          <a:p>
            <a:r>
              <a:rPr lang="en-US" dirty="0"/>
              <a:t>In short, these constraint prevents those tip variables from being simultaneously true,</a:t>
            </a:r>
          </a:p>
          <a:p>
            <a:r>
              <a:rPr lang="en-US" dirty="0"/>
              <a:t>so design-rule violations do not occur during standard cell routing.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i="1" dirty="0"/>
              <a:t>(Click)</a:t>
            </a:r>
            <a:endParaRPr lang="en-US" dirty="0"/>
          </a:p>
          <a:p>
            <a:r>
              <a:rPr lang="en-US" dirty="0"/>
              <a:t>The next figure shows a </a:t>
            </a:r>
            <a:r>
              <a:rPr lang="en-US" b="1" dirty="0"/>
              <a:t>tip-to-tip spacing violation</a:t>
            </a:r>
            <a:r>
              <a:rPr lang="en-US" dirty="0"/>
              <a:t> case.</a:t>
            </a:r>
          </a:p>
          <a:p>
            <a:r>
              <a:rPr lang="en-US" dirty="0"/>
              <a:t>The concept is the similar, so here you can just focus on the concept.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These examples highlight the key idea:</a:t>
            </a:r>
          </a:p>
          <a:p>
            <a:r>
              <a:rPr lang="en-US" dirty="0"/>
              <a:t>if we can correctly identify edge types, we can accurately encode spacing rules as SMT constraints.</a:t>
            </a:r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533A09E7-E48C-542B-4B2E-C526B5FAD9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289728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A9ABAEDC-2CF0-29FD-8E81-DE8C87A75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2801feef_0_110:notes">
            <a:extLst>
              <a:ext uri="{FF2B5EF4-FFF2-40B4-BE49-F238E27FC236}">
                <a16:creationId xmlns:a16="http://schemas.microsoft.com/office/drawing/2014/main" id="{622B69F4-9F89-13CB-323C-D1033F48E4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This slide introduces the main factors to consider in standard cell routing.</a:t>
            </a:r>
          </a:p>
          <a:p>
            <a:endParaRPr lang="en-US" dirty="0"/>
          </a:p>
          <a:p>
            <a:r>
              <a:rPr lang="en-US" dirty="0"/>
              <a:t>The first is bidirectional routing.</a:t>
            </a:r>
          </a:p>
          <a:p>
            <a:endParaRPr lang="en-US" dirty="0"/>
          </a:p>
          <a:p>
            <a:r>
              <a:rPr lang="en-US" i="1" dirty="0"/>
              <a:t>(Click)</a:t>
            </a:r>
            <a:endParaRPr lang="en-US" dirty="0"/>
          </a:p>
          <a:p>
            <a:r>
              <a:rPr lang="en-US" dirty="0"/>
              <a:t>In this figure, </a:t>
            </a:r>
            <a:r>
              <a:rPr lang="en-US" b="1" dirty="0" err="1"/>
              <a:t>uni</a:t>
            </a:r>
            <a:r>
              <a:rPr lang="en-US" b="1" dirty="0"/>
              <a:t>-directional</a:t>
            </a:r>
            <a:r>
              <a:rPr lang="en-US" dirty="0"/>
              <a:t> routing assumes a fixed routing direction.</a:t>
            </a:r>
          </a:p>
          <a:p>
            <a:r>
              <a:rPr lang="en-US" dirty="0"/>
              <a:t>In that case, edge types are consistent. For example, in this case, a vertical routing layer, left/right are always sides and front/back are always tips.</a:t>
            </a:r>
          </a:p>
          <a:p>
            <a:r>
              <a:rPr lang="en-US" dirty="0"/>
              <a:t>So edge types can be determined from the layer direction.</a:t>
            </a:r>
          </a:p>
          <a:p>
            <a:endParaRPr lang="en-US" dirty="0"/>
          </a:p>
          <a:p>
            <a:r>
              <a:rPr lang="en-US" dirty="0"/>
              <a:t>In contrast, </a:t>
            </a:r>
            <a:r>
              <a:rPr lang="en-US" b="1" dirty="0"/>
              <a:t>bi-directional</a:t>
            </a:r>
            <a:r>
              <a:rPr lang="en-US" dirty="0"/>
              <a:t> routing allows multiple directions and often introduces </a:t>
            </a:r>
            <a:r>
              <a:rPr lang="en-US" b="1" dirty="0"/>
              <a:t>bend routing</a:t>
            </a:r>
            <a:r>
              <a:rPr lang="en-US" dirty="0"/>
              <a:t>.</a:t>
            </a:r>
          </a:p>
          <a:p>
            <a:r>
              <a:rPr lang="en-US" dirty="0"/>
              <a:t>The important point is that when the shape changes due to a bend, a side edge can become a tip, and vice versa.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(Click)</a:t>
            </a:r>
            <a:endParaRPr lang="en-US" dirty="0"/>
          </a:p>
          <a:p>
            <a:r>
              <a:rPr lang="en-US" dirty="0"/>
              <a:t>Like this.</a:t>
            </a:r>
          </a:p>
          <a:p>
            <a:r>
              <a:rPr lang="en-US" dirty="0"/>
              <a:t>So in bi-directional routing, edge types are not fixed—they depend on the routing shape.</a:t>
            </a:r>
          </a:p>
          <a:p>
            <a:r>
              <a:rPr lang="en-US" dirty="0"/>
              <a:t>But since spacing rules depend on whether an edge is a side or a tip, rule handling becomes much more complex.</a:t>
            </a:r>
          </a:p>
          <a:p>
            <a:endParaRPr lang="en-US" dirty="0"/>
          </a:p>
          <a:p>
            <a:r>
              <a:rPr lang="en-US" i="1" dirty="0"/>
              <a:t>(Click)</a:t>
            </a:r>
            <a:endParaRPr lang="en-US" dirty="0"/>
          </a:p>
          <a:p>
            <a:r>
              <a:rPr lang="en-US" dirty="0"/>
              <a:t>Now, let’s look at the block-level routing issue.</a:t>
            </a:r>
          </a:p>
          <a:p>
            <a:r>
              <a:rPr lang="en-US" dirty="0"/>
              <a:t>The key point is: even if </a:t>
            </a:r>
            <a:r>
              <a:rPr lang="en-US" altLang="ko-KR" dirty="0"/>
              <a:t>standard </a:t>
            </a:r>
            <a:r>
              <a:rPr lang="en-US" dirty="0"/>
              <a:t>cell layout is DRC-clean, DRVs can still appear at block level routing.</a:t>
            </a:r>
          </a:p>
          <a:p>
            <a:endParaRPr lang="en-US" dirty="0"/>
          </a:p>
          <a:p>
            <a:r>
              <a:rPr lang="en-US" dirty="0"/>
              <a:t>As shown in the figure, a cell can be DRC-clean on its own, yet its pins may be blocked by surrounding routing metals, causing block-level routing to fail</a:t>
            </a:r>
          </a:p>
          <a:p>
            <a:endParaRPr lang="en-US" dirty="0"/>
          </a:p>
          <a:p>
            <a:r>
              <a:rPr lang="en-US" dirty="0"/>
              <a:t>(Click)</a:t>
            </a:r>
            <a:br>
              <a:rPr lang="en-US" dirty="0"/>
            </a:br>
            <a:r>
              <a:rPr lang="en-US" dirty="0"/>
              <a:t>In the first case, the standard cell layout is DRC-clean.</a:t>
            </a:r>
            <a:br>
              <a:rPr lang="en-US" dirty="0"/>
            </a:br>
            <a:r>
              <a:rPr lang="en-US" dirty="0"/>
              <a:t>But because of one M2 metal, pin A is not reachable at all.</a:t>
            </a:r>
            <a:br>
              <a:rPr lang="en-US" dirty="0"/>
            </a:br>
            <a:r>
              <a:rPr lang="en-US" dirty="0"/>
              <a:t>No matter what order we try, routing will fail.</a:t>
            </a:r>
          </a:p>
          <a:p>
            <a:endParaRPr lang="en-US" dirty="0"/>
          </a:p>
          <a:p>
            <a:r>
              <a:rPr lang="en-US" dirty="0"/>
              <a:t>In the second case, there is no way to route pin A, B, and Y together.</a:t>
            </a:r>
            <a:br>
              <a:rPr lang="en-US" dirty="0"/>
            </a:br>
            <a:r>
              <a:rPr lang="en-US" dirty="0"/>
              <a:t>For example, we route A first (click x 2), then route Y. (click x 2)</a:t>
            </a:r>
            <a:br>
              <a:rPr lang="en-US" dirty="0"/>
            </a:br>
            <a:r>
              <a:rPr lang="en-US" dirty="0"/>
              <a:t>After that, pin B has nowhere left to route.</a:t>
            </a:r>
            <a:br>
              <a:rPr lang="en-US" dirty="0"/>
            </a:br>
            <a:r>
              <a:rPr lang="en-US" dirty="0"/>
              <a:t>And that also causes routing failure.</a:t>
            </a:r>
          </a:p>
          <a:p>
            <a:endParaRPr lang="en-US" dirty="0"/>
          </a:p>
          <a:p>
            <a:r>
              <a:rPr lang="en-US" dirty="0"/>
              <a:t>Therefore, standard-cell routing must consider block-level routing.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80" name="Google Shape;180;g3b62801feef_0_110:notes">
            <a:extLst>
              <a:ext uri="{FF2B5EF4-FFF2-40B4-BE49-F238E27FC236}">
                <a16:creationId xmlns:a16="http://schemas.microsoft.com/office/drawing/2014/main" id="{A4310D7C-1BDC-8C73-7BD3-38E4258C65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68786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8629ACBD-26DB-D97E-BB33-06A965158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62801feef_0_19:notes">
            <a:extLst>
              <a:ext uri="{FF2B5EF4-FFF2-40B4-BE49-F238E27FC236}">
                <a16:creationId xmlns:a16="http://schemas.microsoft.com/office/drawing/2014/main" id="{DAD2A49B-4C64-D0B4-8082-DBF66D65B9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Now I will introduce our method. It has two main components.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First, extended design-rule support.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Second, pin-accessibility-aware routing.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g3b62801feef_0_19:notes">
            <a:extLst>
              <a:ext uri="{FF2B5EF4-FFF2-40B4-BE49-F238E27FC236}">
                <a16:creationId xmlns:a16="http://schemas.microsoft.com/office/drawing/2014/main" id="{988B5446-F46D-0462-3F09-B0A235669C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26153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F97FF-8C77-BD5C-B5DF-942A95169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C8D17E-DD69-94FE-90E7-08690AD62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213F4-246E-3F38-CB3B-06C3BAAC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B3AC-7B43-A043-BB53-B95DCB868D33}" type="datetime1">
              <a:rPr lang="en-US" smtClean="0"/>
              <a:t>1/22/26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BC8A7-0926-5E76-3EE8-73F4AD79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49994-2660-4BC9-5830-42878D87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65653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9124-5FA9-2650-467F-BC2D0FA8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EF7BE-8928-E0C2-BF66-4D35DDCD0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F2AAA-4631-1266-A6AC-F5295E70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8A72-2DD2-1549-9648-41F68A3B0640}" type="datetime1">
              <a:rPr lang="en-US" smtClean="0"/>
              <a:t>1/22/26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0CA6B-1635-767A-1992-FB00883F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2180E-24E2-38A9-D7B3-203A8B90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40104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77F322-2C02-5352-BCB8-51FF0F441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18D4F-19A9-8DF0-FC08-DD9FF3327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899FB-FFFA-C1D5-6545-90492357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40E9-47E3-124E-AE62-34276E43AE4D}" type="datetime1">
              <a:rPr lang="en-US" smtClean="0"/>
              <a:t>1/22/26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56036-5934-B45E-5A5B-819BCDE2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C2B8A-2386-A100-171F-050D35AC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37561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6094-64B7-A530-E86B-1CC3EDB0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2DC32-89A2-0443-70AA-49F035291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E63C4-C623-A140-FD49-2AE3B97C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4BEC-3A91-9E48-B31E-D61795BA27F4}" type="datetime1">
              <a:rPr lang="en-US" smtClean="0"/>
              <a:t>1/22/26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1B517-7BA2-AE57-6EA9-911C6BB3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70EC3-AADB-C963-8014-52A80ACA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67476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E9C21-E9C1-F3C0-0DFF-E5EED9D0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EF877-6204-9D34-7887-65D2E954E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6E077-2658-F655-56F1-23E310C0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597B-407B-7642-B376-0A50CAA66078}" type="datetime1">
              <a:rPr lang="en-US" smtClean="0"/>
              <a:t>1/22/26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2579A-9D00-8B45-AEAB-C4761C12C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77440-5AF8-DAD0-B062-74CA2831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91070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987D-4270-5167-5D48-455A9FE1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1C13-7AC1-5C8C-FD4C-BDB5F5708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66267-2EC9-CA7F-1828-0C9F6DA91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D2E56-E951-7319-CC5F-72740F03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35D7-4435-E74D-A72A-33CCA75450C7}" type="datetime1">
              <a:rPr lang="en-US" smtClean="0"/>
              <a:t>1/22/26</a:t>
            </a:fld>
            <a:endParaRPr lang="en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18BC1-B08C-D40F-79D8-4D2D5566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88545-06ED-D43E-D4AC-84AC1AD5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65084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11DF7-AD12-2CD6-BAC4-6FC4CA1F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3A6AA-8ABE-7571-7A7A-E0F05CCB3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D0F1C-3BFE-DEA2-6D36-88889884C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CC77E-1A1D-6F29-7217-D310465EC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48ED8-7D8F-257D-0D8E-A44D5561E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F55FF-9AE0-7F0B-9D42-ECC6E990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1F72-3ED1-CB40-8DB3-D93E2D63C692}" type="datetime1">
              <a:rPr lang="en-US" smtClean="0"/>
              <a:t>1/22/26</a:t>
            </a:fld>
            <a:endParaRPr lang="en-K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93631-542F-FC05-AEE5-47859F0A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5DA2B1-B358-3D8C-BDD1-8AAEE516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75600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8B82C-C77A-5BFB-1067-C1C4BEF0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A7129-8070-D271-51B7-46466326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6F18-D3EA-D941-A19E-1D57BB5B6DC1}" type="datetime1">
              <a:rPr lang="en-US" smtClean="0"/>
              <a:t>1/22/26</a:t>
            </a:fld>
            <a:endParaRPr lang="en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EDBC1-B951-1E12-C1CB-0D62E8C5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71B3F-5B2E-1FC0-4690-9E90C3E5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72381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7DA04-E173-794E-BD3E-5B92E7DD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B9BA-7533-3246-A15E-351DE69BA888}" type="datetime1">
              <a:rPr lang="en-US" smtClean="0"/>
              <a:t>1/22/26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52E32-C45B-958A-551F-61D0264A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4B5A1-4A66-D83E-A9B8-6C6C334E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17266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D8E8-CEBC-7E9F-CE83-8C3274979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3BDB9-A34C-E1FC-F1DD-B96202D41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C34D7-6976-912A-ACBD-DA0AC2E87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07F17-755E-1344-564B-31A164BC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8F5A-B8BB-A14D-B2C1-98DB2834A5C9}" type="datetime1">
              <a:rPr lang="en-US" smtClean="0"/>
              <a:t>1/22/26</a:t>
            </a:fld>
            <a:endParaRPr lang="en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DCAE3-7B9E-1A40-B574-1A8BA308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9AD4C-1386-9D37-F62A-66A2DA73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64715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3E36-63D2-C788-53D4-B93F1677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472FA-79B1-7CA8-28A6-747E2EB81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6A35F-38AE-4E50-2076-47136E067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E675B-7B29-3FE7-6A45-35E4C6DC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C445-3901-AE44-B762-E1CA9D57D42F}" type="datetime1">
              <a:rPr lang="en-US" smtClean="0"/>
              <a:t>1/22/26</a:t>
            </a:fld>
            <a:endParaRPr lang="en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E8D56-724E-BA1B-C762-BD400F47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1976D-B644-6F06-6DB4-89E0DC36F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87439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BA211-CD87-CBD0-B941-2FCEA71D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F0668-9707-8011-61A8-200DD56D7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8D991-05B4-24A2-073A-2DEEAFBA0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B2E068-999A-4944-A567-4E51F958BA4C}" type="datetime1">
              <a:rPr lang="en-US" smtClean="0"/>
              <a:t>1/22/26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17158-8A10-7B87-C18D-0BF911EFB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43A70-A270-28D4-324E-8D61251E8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699A3-6C04-8C4A-88C0-6DF0E5E945F0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42680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3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1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BKGroup/Au-MEDA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2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st.semiconductor-digest.com/wp-content/uploads/2018/01/mentorpaper_102647.pd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.png"/><Relationship Id="rId3" Type="http://schemas.openxmlformats.org/officeDocument/2006/relationships/image" Target="../media/image310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/>
        </p:nvSpPr>
        <p:spPr>
          <a:xfrm>
            <a:off x="1413405" y="1452562"/>
            <a:ext cx="9365242" cy="223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2D5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Au-MEDAL: </a:t>
            </a:r>
            <a:r>
              <a:rPr lang="en-US" sz="4400" b="1" i="0" u="sng" strike="noStrike" cap="none">
                <a:solidFill>
                  <a:srgbClr val="002D5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</a:t>
            </a:r>
            <a:r>
              <a:rPr lang="en-US" sz="4400" b="1" i="0" u="none" strike="noStrike" cap="none">
                <a:solidFill>
                  <a:srgbClr val="002D5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daptable Grid Ro</a:t>
            </a:r>
            <a:r>
              <a:rPr lang="en-US" sz="4400" b="1" i="0" u="sng" strike="noStrike" cap="none">
                <a:solidFill>
                  <a:srgbClr val="002D5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u</a:t>
            </a:r>
            <a:r>
              <a:rPr lang="en-US" sz="4400" b="1" i="0" u="none" strike="noStrike" cap="none">
                <a:solidFill>
                  <a:srgbClr val="002D5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ter with</a:t>
            </a:r>
            <a:r>
              <a:rPr lang="en-US" sz="20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4400" b="1">
                <a:solidFill>
                  <a:srgbClr val="002D5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4400" b="1" i="0" u="sng" strike="noStrike" cap="none">
                <a:solidFill>
                  <a:srgbClr val="002D5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</a:t>
            </a:r>
            <a:r>
              <a:rPr lang="en-US" sz="4400" b="1" i="0" u="none" strike="noStrike" cap="none">
                <a:solidFill>
                  <a:srgbClr val="002D5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etal </a:t>
            </a:r>
            <a:r>
              <a:rPr lang="en-US" sz="4400" b="1" i="0" u="sng" strike="noStrike" cap="none">
                <a:solidFill>
                  <a:srgbClr val="002D5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</a:t>
            </a:r>
            <a:r>
              <a:rPr lang="en-US" sz="4400" b="1" i="0" u="none" strike="noStrike" cap="none">
                <a:solidFill>
                  <a:srgbClr val="002D5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dge </a:t>
            </a:r>
            <a:r>
              <a:rPr lang="en-US" sz="4400" b="1" i="0" u="sng" strike="noStrike" cap="none">
                <a:solidFill>
                  <a:srgbClr val="002D5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</a:t>
            </a:r>
            <a:r>
              <a:rPr lang="en-US" sz="4400" b="1" i="0" u="none" strike="noStrike" cap="none">
                <a:solidFill>
                  <a:srgbClr val="002D5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etection </a:t>
            </a:r>
            <a:r>
              <a:rPr lang="en-US" sz="4400" b="1" i="0" u="sng" strike="noStrike" cap="none">
                <a:solidFill>
                  <a:srgbClr val="002D5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</a:t>
            </a:r>
            <a:r>
              <a:rPr lang="en-US" sz="4400" b="1" i="0" u="none" strike="noStrike" cap="none">
                <a:solidFill>
                  <a:srgbClr val="002D5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nd </a:t>
            </a:r>
            <a:r>
              <a:rPr lang="en-US" sz="4400" b="1" i="0" u="sng" strike="noStrike" cap="none">
                <a:solidFill>
                  <a:srgbClr val="002D5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</a:t>
            </a:r>
            <a:r>
              <a:rPr lang="en-US" sz="4400" b="1" i="0" u="none" strike="noStrike" cap="none">
                <a:solidFill>
                  <a:srgbClr val="002D5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ayer Integration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1174676" y="4239574"/>
            <a:ext cx="98427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2D5E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Andrew B. Kahng</a:t>
            </a:r>
            <a:r>
              <a:rPr lang="en-US" sz="2000" b="0" i="0" u="none" strike="noStrike" cap="none" baseline="30000">
                <a:solidFill>
                  <a:srgbClr val="002D5E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1</a:t>
            </a:r>
            <a:r>
              <a:rPr lang="en-US" sz="2000" b="0" i="0" u="none" strike="noStrike" cap="none">
                <a:solidFill>
                  <a:srgbClr val="002D5E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, Seokhyeong Kang</a:t>
            </a:r>
            <a:r>
              <a:rPr lang="en-US" sz="2000" b="0" i="0" u="none" strike="noStrike" cap="none" baseline="30000">
                <a:solidFill>
                  <a:srgbClr val="002D5E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2</a:t>
            </a:r>
            <a:r>
              <a:rPr lang="en-US" sz="2000" b="0" i="0" u="none" strike="noStrike" cap="none">
                <a:solidFill>
                  <a:srgbClr val="002D5E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, Sehyeon Kim</a:t>
            </a:r>
            <a:r>
              <a:rPr lang="en-US" sz="2000" baseline="30000">
                <a:solidFill>
                  <a:srgbClr val="002D5E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2</a:t>
            </a:r>
            <a:r>
              <a:rPr lang="en-US" sz="2000" b="0" i="0" u="none" strike="noStrike" cap="none">
                <a:solidFill>
                  <a:srgbClr val="002D5E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, </a:t>
            </a:r>
            <a:r>
              <a:rPr lang="en-US" sz="2000" b="1" i="0" u="sng" strike="noStrike" cap="none">
                <a:solidFill>
                  <a:srgbClr val="002D5E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Jakang Lee</a:t>
            </a:r>
            <a:r>
              <a:rPr lang="en-US" sz="2000" b="0" i="0" u="none" strike="noStrike" cap="none" baseline="30000">
                <a:solidFill>
                  <a:srgbClr val="002D5E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1</a:t>
            </a:r>
            <a:r>
              <a:rPr lang="en-US" sz="2000" b="0" i="0" u="none" strike="noStrike" cap="none">
                <a:solidFill>
                  <a:srgbClr val="002D5E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, Dooseok Yoon</a:t>
            </a:r>
            <a:r>
              <a:rPr lang="en-US" sz="2000" baseline="30000">
                <a:solidFill>
                  <a:srgbClr val="002D5E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1</a:t>
            </a:r>
          </a:p>
        </p:txBody>
      </p:sp>
      <p:sp>
        <p:nvSpPr>
          <p:cNvPr id="162" name="Google Shape;162;p25"/>
          <p:cNvSpPr txBox="1"/>
          <p:nvPr/>
        </p:nvSpPr>
        <p:spPr>
          <a:xfrm>
            <a:off x="3580904" y="5062068"/>
            <a:ext cx="5030244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30000">
                <a:solidFill>
                  <a:srgbClr val="64748B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1</a:t>
            </a:r>
            <a:r>
              <a:rPr lang="en-US">
                <a:solidFill>
                  <a:srgbClr val="64748B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 </a:t>
            </a:r>
            <a:r>
              <a:rPr lang="en-US" b="0" i="0" u="none" strike="noStrike" cap="none">
                <a:solidFill>
                  <a:srgbClr val="64748B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U</a:t>
            </a:r>
            <a:r>
              <a:rPr lang="en-US">
                <a:solidFill>
                  <a:srgbClr val="64748B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niversity of </a:t>
            </a:r>
            <a:r>
              <a:rPr lang="en-US" b="0" i="0" u="none" strike="noStrike" cap="none">
                <a:solidFill>
                  <a:srgbClr val="64748B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California, San Diego </a:t>
            </a:r>
            <a:endParaRPr b="0" i="0" u="none" strike="noStrike" cap="none">
              <a:solidFill>
                <a:srgbClr val="64748B"/>
              </a:solidFill>
              <a:latin typeface="Arial" panose="020B0604020202020204" pitchFamily="34" charset="0"/>
              <a:ea typeface="Noto Sans KR"/>
              <a:cs typeface="Arial" panose="020B0604020202020204" pitchFamily="34" charset="0"/>
              <a:sym typeface="Noto Sans KR"/>
            </a:endParaRP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30000">
                <a:solidFill>
                  <a:srgbClr val="64748B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2</a:t>
            </a:r>
            <a:r>
              <a:rPr lang="en-US" b="0" i="0" u="none" strike="noStrike" cap="none">
                <a:solidFill>
                  <a:srgbClr val="64748B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 </a:t>
            </a:r>
            <a:r>
              <a:rPr lang="en-US">
                <a:solidFill>
                  <a:srgbClr val="64748B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Pohang University of </a:t>
            </a:r>
            <a:r>
              <a:rPr lang="en-US" b="0" i="0" u="none" strike="noStrike" cap="none">
                <a:solidFill>
                  <a:srgbClr val="64748B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Science and T</a:t>
            </a:r>
            <a:r>
              <a:rPr lang="en-US">
                <a:solidFill>
                  <a:srgbClr val="64748B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rPr>
              <a:t>echnology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275F0-2837-6153-5862-038097BBF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B21359-236E-025C-BD60-58669F5D3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ED73E-4F00-5F44-DC27-666F43DE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1</a:t>
            </a:fld>
            <a:endParaRPr lang="en-K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ED84C4D2-9643-9917-B6D2-78BAA86EB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D10E2651-5C33-0598-C8CF-7008933BD26B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9F878203-8598-0719-5B1F-63AFEB646B20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600" b="1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Extended Design Rules</a:t>
            </a:r>
            <a:r>
              <a:rPr lang="ko-KR" altLang="en-US" sz="3600" b="1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altLang="ko-KR" sz="3600" b="1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–</a:t>
            </a:r>
            <a:r>
              <a:rPr lang="ko-KR" altLang="en-US" sz="3600" b="1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altLang="ko-KR" sz="3600" b="1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Main Targets</a:t>
            </a:r>
            <a:endParaRPr lang="en-US" sz="3600" b="1" dirty="0">
              <a:solidFill>
                <a:srgbClr val="0F172A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4D1B8-5E60-EECB-E7A2-9E3E495D9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177C75-DEAF-22D1-D0A6-198E23072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129" name="Slide Number Placeholder 128">
            <a:extLst>
              <a:ext uri="{FF2B5EF4-FFF2-40B4-BE49-F238E27FC236}">
                <a16:creationId xmlns:a16="http://schemas.microsoft.com/office/drawing/2014/main" id="{F2DF0465-12AB-5E9A-0659-0585DA451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10</a:t>
            </a:fld>
            <a:endParaRPr lang="en-KR" dirty="0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A2C59EE-80F0-A991-D12F-7F6B8C231381}"/>
              </a:ext>
            </a:extLst>
          </p:cNvPr>
          <p:cNvGrpSpPr/>
          <p:nvPr/>
        </p:nvGrpSpPr>
        <p:grpSpPr>
          <a:xfrm>
            <a:off x="5794192" y="1875248"/>
            <a:ext cx="5640246" cy="1351171"/>
            <a:chOff x="5641792" y="1722848"/>
            <a:chExt cx="5640246" cy="1351171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800C288-D128-5E23-77CB-19FB436B80AA}"/>
                </a:ext>
              </a:extLst>
            </p:cNvPr>
            <p:cNvSpPr txBox="1"/>
            <p:nvPr/>
          </p:nvSpPr>
          <p:spPr>
            <a:xfrm>
              <a:off x="5812723" y="2704687"/>
              <a:ext cx="5270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Intra-layer Design Rules</a:t>
              </a: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581E794-02B8-E34F-2A31-E37AF59BC0AE}"/>
                </a:ext>
              </a:extLst>
            </p:cNvPr>
            <p:cNvGrpSpPr/>
            <p:nvPr/>
          </p:nvGrpSpPr>
          <p:grpSpPr>
            <a:xfrm>
              <a:off x="5641792" y="1722848"/>
              <a:ext cx="5640246" cy="1025237"/>
              <a:chOff x="5641792" y="1722848"/>
              <a:chExt cx="5640246" cy="1025237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68978109-C8E4-55C2-EF9A-3166B43EADA5}"/>
                  </a:ext>
                </a:extLst>
              </p:cNvPr>
              <p:cNvGrpSpPr/>
              <p:nvPr/>
            </p:nvGrpSpPr>
            <p:grpSpPr>
              <a:xfrm>
                <a:off x="5641792" y="1722848"/>
                <a:ext cx="1256389" cy="1024252"/>
                <a:chOff x="2001508" y="2776710"/>
                <a:chExt cx="1612240" cy="1731474"/>
              </a:xfrm>
            </p:grpSpPr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AFDC3125-0957-6E43-BB0D-35A4C298DCDA}"/>
                    </a:ext>
                  </a:extLst>
                </p:cNvPr>
                <p:cNvSpPr txBox="1"/>
                <p:nvPr/>
              </p:nvSpPr>
              <p:spPr>
                <a:xfrm>
                  <a:off x="2111708" y="3987894"/>
                  <a:ext cx="1502040" cy="5202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Side-to-Side</a:t>
                  </a:r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직사각형 16">
                  <a:extLst>
                    <a:ext uri="{FF2B5EF4-FFF2-40B4-BE49-F238E27FC236}">
                      <a16:creationId xmlns:a16="http://schemas.microsoft.com/office/drawing/2014/main" id="{03485EC2-7098-7DB3-55DB-FF4AFDEDEE7C}"/>
                    </a:ext>
                  </a:extLst>
                </p:cNvPr>
                <p:cNvSpPr/>
                <p:nvPr/>
              </p:nvSpPr>
              <p:spPr>
                <a:xfrm rot="16200000">
                  <a:off x="2775977" y="3288094"/>
                  <a:ext cx="308919" cy="81012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직사각형 16">
                  <a:extLst>
                    <a:ext uri="{FF2B5EF4-FFF2-40B4-BE49-F238E27FC236}">
                      <a16:creationId xmlns:a16="http://schemas.microsoft.com/office/drawing/2014/main" id="{07C7797F-B101-4F2D-07A5-99B9E21D656F}"/>
                    </a:ext>
                  </a:extLst>
                </p:cNvPr>
                <p:cNvSpPr/>
                <p:nvPr/>
              </p:nvSpPr>
              <p:spPr>
                <a:xfrm rot="16200000">
                  <a:off x="2780492" y="2526108"/>
                  <a:ext cx="308919" cy="810123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78" name="직선 화살표 연결선 201">
                  <a:extLst>
                    <a:ext uri="{FF2B5EF4-FFF2-40B4-BE49-F238E27FC236}">
                      <a16:creationId xmlns:a16="http://schemas.microsoft.com/office/drawing/2014/main" id="{3ED1BEC7-3C0A-CD1C-CCF5-ED0C80DC7393}"/>
                    </a:ext>
                  </a:extLst>
                </p:cNvPr>
                <p:cNvCxnSpPr>
                  <a:cxnSpLocks/>
                  <a:stCxn id="176" idx="3"/>
                  <a:endCxn id="177" idx="1"/>
                </p:cNvCxnSpPr>
                <p:nvPr/>
              </p:nvCxnSpPr>
              <p:spPr>
                <a:xfrm flipV="1">
                  <a:off x="2930437" y="3085629"/>
                  <a:ext cx="4515" cy="45306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F38C0E92-6707-7E25-BCE9-27E04EA2BBE3}"/>
                    </a:ext>
                  </a:extLst>
                </p:cNvPr>
                <p:cNvSpPr txBox="1"/>
                <p:nvPr/>
              </p:nvSpPr>
              <p:spPr>
                <a:xfrm>
                  <a:off x="2001508" y="3090939"/>
                  <a:ext cx="1134422" cy="468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M1.S.1</a:t>
                  </a:r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30F4767A-3297-E345-E26B-176E72A5EE16}"/>
                  </a:ext>
                </a:extLst>
              </p:cNvPr>
              <p:cNvGrpSpPr/>
              <p:nvPr/>
            </p:nvGrpSpPr>
            <p:grpSpPr>
              <a:xfrm>
                <a:off x="6955217" y="1852200"/>
                <a:ext cx="1080660" cy="893601"/>
                <a:chOff x="3685526" y="2987769"/>
                <a:chExt cx="1386739" cy="1510611"/>
              </a:xfrm>
            </p:grpSpPr>
            <p:sp>
              <p:nvSpPr>
                <p:cNvPr id="170" name="직사각형 16">
                  <a:extLst>
                    <a:ext uri="{FF2B5EF4-FFF2-40B4-BE49-F238E27FC236}">
                      <a16:creationId xmlns:a16="http://schemas.microsoft.com/office/drawing/2014/main" id="{9C50B6D3-32B9-9E15-1AB0-ECE3381C573B}"/>
                    </a:ext>
                  </a:extLst>
                </p:cNvPr>
                <p:cNvSpPr/>
                <p:nvPr/>
              </p:nvSpPr>
              <p:spPr>
                <a:xfrm rot="5400000">
                  <a:off x="3724723" y="3231778"/>
                  <a:ext cx="308919" cy="387313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직사각형 16">
                  <a:extLst>
                    <a:ext uri="{FF2B5EF4-FFF2-40B4-BE49-F238E27FC236}">
                      <a16:creationId xmlns:a16="http://schemas.microsoft.com/office/drawing/2014/main" id="{0F20B6EC-A1A5-6943-7AFF-D4D09BB7AC4B}"/>
                    </a:ext>
                  </a:extLst>
                </p:cNvPr>
                <p:cNvSpPr/>
                <p:nvPr/>
              </p:nvSpPr>
              <p:spPr>
                <a:xfrm>
                  <a:off x="4745732" y="3026090"/>
                  <a:ext cx="308919" cy="810123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72" name="직선 화살표 연결선 201">
                  <a:extLst>
                    <a:ext uri="{FF2B5EF4-FFF2-40B4-BE49-F238E27FC236}">
                      <a16:creationId xmlns:a16="http://schemas.microsoft.com/office/drawing/2014/main" id="{C578FFD3-B922-E8BB-DEB9-4D4583502189}"/>
                    </a:ext>
                  </a:extLst>
                </p:cNvPr>
                <p:cNvCxnSpPr>
                  <a:cxnSpLocks/>
                  <a:stCxn id="170" idx="0"/>
                  <a:endCxn id="171" idx="1"/>
                </p:cNvCxnSpPr>
                <p:nvPr/>
              </p:nvCxnSpPr>
              <p:spPr>
                <a:xfrm>
                  <a:off x="4072839" y="3425435"/>
                  <a:ext cx="672893" cy="571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742D4AFA-CEAC-5E67-8893-5E03AFF8C7DE}"/>
                    </a:ext>
                  </a:extLst>
                </p:cNvPr>
                <p:cNvSpPr txBox="1"/>
                <p:nvPr/>
              </p:nvSpPr>
              <p:spPr>
                <a:xfrm>
                  <a:off x="3720716" y="3978090"/>
                  <a:ext cx="1351549" cy="5202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Tip-to-Side</a:t>
                  </a:r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273F9E2A-E23E-A96A-C663-4F64A2746632}"/>
                    </a:ext>
                  </a:extLst>
                </p:cNvPr>
                <p:cNvSpPr txBox="1"/>
                <p:nvPr/>
              </p:nvSpPr>
              <p:spPr>
                <a:xfrm>
                  <a:off x="3840088" y="2987769"/>
                  <a:ext cx="1134422" cy="468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M1.S.2</a:t>
                  </a:r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A4D894D6-2DF7-D3E1-A404-E2489FE239FD}"/>
                  </a:ext>
                </a:extLst>
              </p:cNvPr>
              <p:cNvGrpSpPr/>
              <p:nvPr/>
            </p:nvGrpSpPr>
            <p:grpSpPr>
              <a:xfrm>
                <a:off x="8256758" y="1844635"/>
                <a:ext cx="1388557" cy="891707"/>
                <a:chOff x="5410407" y="2982594"/>
                <a:chExt cx="1781843" cy="1507413"/>
              </a:xfrm>
            </p:grpSpPr>
            <p:sp>
              <p:nvSpPr>
                <p:cNvPr id="165" name="직사각형 16">
                  <a:extLst>
                    <a:ext uri="{FF2B5EF4-FFF2-40B4-BE49-F238E27FC236}">
                      <a16:creationId xmlns:a16="http://schemas.microsoft.com/office/drawing/2014/main" id="{69063425-6378-A89E-EE2D-5A31C2BD42AC}"/>
                    </a:ext>
                  </a:extLst>
                </p:cNvPr>
                <p:cNvSpPr/>
                <p:nvPr/>
              </p:nvSpPr>
              <p:spPr>
                <a:xfrm rot="5400000">
                  <a:off x="5516663" y="3181263"/>
                  <a:ext cx="308919" cy="52143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직사각형 16">
                  <a:extLst>
                    <a:ext uri="{FF2B5EF4-FFF2-40B4-BE49-F238E27FC236}">
                      <a16:creationId xmlns:a16="http://schemas.microsoft.com/office/drawing/2014/main" id="{4050A786-9A36-DFB8-FB79-EF359546EB75}"/>
                    </a:ext>
                  </a:extLst>
                </p:cNvPr>
                <p:cNvSpPr/>
                <p:nvPr/>
              </p:nvSpPr>
              <p:spPr>
                <a:xfrm rot="5400000">
                  <a:off x="6777079" y="3181267"/>
                  <a:ext cx="308919" cy="521423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67" name="직선 화살표 연결선 201">
                  <a:extLst>
                    <a:ext uri="{FF2B5EF4-FFF2-40B4-BE49-F238E27FC236}">
                      <a16:creationId xmlns:a16="http://schemas.microsoft.com/office/drawing/2014/main" id="{6626FDC2-75BF-AC7C-AE01-077BAABA4A20}"/>
                    </a:ext>
                  </a:extLst>
                </p:cNvPr>
                <p:cNvCxnSpPr>
                  <a:cxnSpLocks/>
                  <a:stCxn id="165" idx="0"/>
                  <a:endCxn id="166" idx="2"/>
                </p:cNvCxnSpPr>
                <p:nvPr/>
              </p:nvCxnSpPr>
              <p:spPr>
                <a:xfrm flipV="1">
                  <a:off x="5931839" y="3441979"/>
                  <a:ext cx="738988" cy="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384DF878-3EFE-90EB-3018-E453A7A19FC5}"/>
                    </a:ext>
                  </a:extLst>
                </p:cNvPr>
                <p:cNvSpPr txBox="1"/>
                <p:nvPr/>
              </p:nvSpPr>
              <p:spPr>
                <a:xfrm>
                  <a:off x="5769078" y="3969716"/>
                  <a:ext cx="1201058" cy="520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Tip-to-Tip</a:t>
                  </a:r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E80CB628-D0BA-1AD9-DBEB-579BFFCB6DBE}"/>
                    </a:ext>
                  </a:extLst>
                </p:cNvPr>
                <p:cNvSpPr txBox="1"/>
                <p:nvPr/>
              </p:nvSpPr>
              <p:spPr>
                <a:xfrm>
                  <a:off x="5735972" y="2982594"/>
                  <a:ext cx="1134422" cy="46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M1.S.4</a:t>
                  </a:r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4F04309C-9D66-7AE9-90EC-02C456D623A0}"/>
                  </a:ext>
                </a:extLst>
              </p:cNvPr>
              <p:cNvGrpSpPr/>
              <p:nvPr/>
            </p:nvGrpSpPr>
            <p:grpSpPr>
              <a:xfrm>
                <a:off x="9736422" y="1907209"/>
                <a:ext cx="1545616" cy="840876"/>
                <a:chOff x="7255874" y="3088366"/>
                <a:chExt cx="1983387" cy="1421481"/>
              </a:xfrm>
            </p:grpSpPr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8EDB325E-24C9-B843-A201-614B436E16CF}"/>
                    </a:ext>
                  </a:extLst>
                </p:cNvPr>
                <p:cNvSpPr txBox="1"/>
                <p:nvPr/>
              </p:nvSpPr>
              <p:spPr>
                <a:xfrm>
                  <a:off x="7255874" y="3989557"/>
                  <a:ext cx="1983387" cy="5202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Corner-to-Corner</a:t>
                  </a:r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직사각형 16">
                  <a:extLst>
                    <a:ext uri="{FF2B5EF4-FFF2-40B4-BE49-F238E27FC236}">
                      <a16:creationId xmlns:a16="http://schemas.microsoft.com/office/drawing/2014/main" id="{06C0081A-747D-6101-EBC3-1763F9661F61}"/>
                    </a:ext>
                  </a:extLst>
                </p:cNvPr>
                <p:cNvSpPr/>
                <p:nvPr/>
              </p:nvSpPr>
              <p:spPr>
                <a:xfrm rot="5400000">
                  <a:off x="7506114" y="3494141"/>
                  <a:ext cx="308919" cy="573796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직사각형 16">
                  <a:extLst>
                    <a:ext uri="{FF2B5EF4-FFF2-40B4-BE49-F238E27FC236}">
                      <a16:creationId xmlns:a16="http://schemas.microsoft.com/office/drawing/2014/main" id="{112F57D3-F931-7320-1049-E982AC26E559}"/>
                    </a:ext>
                  </a:extLst>
                </p:cNvPr>
                <p:cNvSpPr/>
                <p:nvPr/>
              </p:nvSpPr>
              <p:spPr>
                <a:xfrm rot="5400000">
                  <a:off x="8589792" y="2989241"/>
                  <a:ext cx="308919" cy="507170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63" name="직선 화살표 연결선 186">
                  <a:extLst>
                    <a:ext uri="{FF2B5EF4-FFF2-40B4-BE49-F238E27FC236}">
                      <a16:creationId xmlns:a16="http://schemas.microsoft.com/office/drawing/2014/main" id="{5B1B7950-90EF-D4E4-17FD-96F4463FDC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47424" y="3402001"/>
                  <a:ext cx="543242" cy="23275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11483475-27A9-D200-94FF-E2D1690E184C}"/>
                    </a:ext>
                  </a:extLst>
                </p:cNvPr>
                <p:cNvSpPr txBox="1"/>
                <p:nvPr/>
              </p:nvSpPr>
              <p:spPr>
                <a:xfrm rot="20492242">
                  <a:off x="7593369" y="3094049"/>
                  <a:ext cx="1134422" cy="468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M1.S.6</a:t>
                  </a:r>
                </a:p>
              </p:txBody>
            </p:sp>
          </p:grp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4ACAB62-FDD4-310F-EC63-9B00B3A9B4E3}"/>
              </a:ext>
            </a:extLst>
          </p:cNvPr>
          <p:cNvGrpSpPr/>
          <p:nvPr/>
        </p:nvGrpSpPr>
        <p:grpSpPr>
          <a:xfrm>
            <a:off x="6216534" y="1328433"/>
            <a:ext cx="5347509" cy="338554"/>
            <a:chOff x="6064134" y="1176033"/>
            <a:chExt cx="5347509" cy="338554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8DE2714B-9998-C40E-6207-21D67919B206}"/>
                </a:ext>
              </a:extLst>
            </p:cNvPr>
            <p:cNvGrpSpPr/>
            <p:nvPr/>
          </p:nvGrpSpPr>
          <p:grpSpPr>
            <a:xfrm>
              <a:off x="6064134" y="1176033"/>
              <a:ext cx="782667" cy="338554"/>
              <a:chOff x="6064134" y="1394038"/>
              <a:chExt cx="782667" cy="338554"/>
            </a:xfrm>
          </p:grpSpPr>
          <p:sp>
            <p:nvSpPr>
              <p:cNvPr id="195" name="직사각형 16">
                <a:extLst>
                  <a:ext uri="{FF2B5EF4-FFF2-40B4-BE49-F238E27FC236}">
                    <a16:creationId xmlns:a16="http://schemas.microsoft.com/office/drawing/2014/main" id="{4760A2A4-C150-CC89-6BFB-F24E92CEC52C}"/>
                  </a:ext>
                </a:extLst>
              </p:cNvPr>
              <p:cNvSpPr/>
              <p:nvPr/>
            </p:nvSpPr>
            <p:spPr>
              <a:xfrm rot="16200000">
                <a:off x="6141464" y="1406450"/>
                <a:ext cx="159071" cy="313731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  <a:alpha val="30000"/>
                </a:schemeClr>
              </a:solidFill>
              <a:ln w="127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A26008D3-93AA-4490-0900-6C253CE0E7B2}"/>
                  </a:ext>
                </a:extLst>
              </p:cNvPr>
              <p:cNvSpPr txBox="1"/>
              <p:nvPr/>
            </p:nvSpPr>
            <p:spPr>
              <a:xfrm>
                <a:off x="6376801" y="1394038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>
                    <a:latin typeface="Arial" panose="020B0604020202020204" pitchFamily="34" charset="0"/>
                    <a:cs typeface="Arial" panose="020B0604020202020204" pitchFamily="34" charset="0"/>
                  </a:rPr>
                  <a:t>M1</a:t>
                </a: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37F6844E-93A2-85B8-BD56-6B082A493095}"/>
                </a:ext>
              </a:extLst>
            </p:cNvPr>
            <p:cNvGrpSpPr/>
            <p:nvPr/>
          </p:nvGrpSpPr>
          <p:grpSpPr>
            <a:xfrm>
              <a:off x="8074995" y="1176033"/>
              <a:ext cx="830216" cy="338554"/>
              <a:chOff x="8072042" y="1394038"/>
              <a:chExt cx="830216" cy="338554"/>
            </a:xfrm>
          </p:grpSpPr>
          <p:sp>
            <p:nvSpPr>
              <p:cNvPr id="193" name="직사각형 16">
                <a:extLst>
                  <a:ext uri="{FF2B5EF4-FFF2-40B4-BE49-F238E27FC236}">
                    <a16:creationId xmlns:a16="http://schemas.microsoft.com/office/drawing/2014/main" id="{8537B35D-F92C-9F34-0FC8-5C71EAC0FDB1}"/>
                  </a:ext>
                </a:extLst>
              </p:cNvPr>
              <p:cNvSpPr/>
              <p:nvPr/>
            </p:nvSpPr>
            <p:spPr>
              <a:xfrm rot="16200000">
                <a:off x="8149371" y="1406450"/>
                <a:ext cx="159071" cy="313730"/>
              </a:xfrm>
              <a:prstGeom prst="rect">
                <a:avLst/>
              </a:prstGeom>
              <a:solidFill>
                <a:srgbClr val="FFEDBB"/>
              </a:solidFill>
              <a:ln w="127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0193F122-21D9-5F94-390E-E84E8A24904C}"/>
                  </a:ext>
                </a:extLst>
              </p:cNvPr>
              <p:cNvSpPr txBox="1"/>
              <p:nvPr/>
            </p:nvSpPr>
            <p:spPr>
              <a:xfrm>
                <a:off x="8385770" y="1394038"/>
                <a:ext cx="5164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>
                    <a:latin typeface="Arial" panose="020B0604020202020204" pitchFamily="34" charset="0"/>
                    <a:cs typeface="Arial" panose="020B0604020202020204" pitchFamily="34" charset="0"/>
                  </a:rPr>
                  <a:t>LIG</a:t>
                </a: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54692966-9A34-8143-595A-939B378EBF27}"/>
                </a:ext>
              </a:extLst>
            </p:cNvPr>
            <p:cNvGrpSpPr/>
            <p:nvPr/>
          </p:nvGrpSpPr>
          <p:grpSpPr>
            <a:xfrm>
              <a:off x="9185608" y="1176033"/>
              <a:ext cx="944211" cy="338554"/>
              <a:chOff x="9366369" y="1394038"/>
              <a:chExt cx="944211" cy="338554"/>
            </a:xfrm>
          </p:grpSpPr>
          <p:sp>
            <p:nvSpPr>
              <p:cNvPr id="191" name="직사각형 16">
                <a:extLst>
                  <a:ext uri="{FF2B5EF4-FFF2-40B4-BE49-F238E27FC236}">
                    <a16:creationId xmlns:a16="http://schemas.microsoft.com/office/drawing/2014/main" id="{C998BAA2-190B-0374-972D-ADD114D4F8C1}"/>
                  </a:ext>
                </a:extLst>
              </p:cNvPr>
              <p:cNvSpPr/>
              <p:nvPr/>
            </p:nvSpPr>
            <p:spPr>
              <a:xfrm rot="16200000">
                <a:off x="9443698" y="1406450"/>
                <a:ext cx="159071" cy="313730"/>
              </a:xfrm>
              <a:prstGeom prst="rect">
                <a:avLst/>
              </a:prstGeom>
              <a:solidFill>
                <a:srgbClr val="E0F2CE"/>
              </a:solidFill>
              <a:ln w="127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C1B854C3-E797-E6F7-DEFC-46A35DE958A5}"/>
                  </a:ext>
                </a:extLst>
              </p:cNvPr>
              <p:cNvSpPr txBox="1"/>
              <p:nvPr/>
            </p:nvSpPr>
            <p:spPr>
              <a:xfrm>
                <a:off x="9670661" y="1394038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>
                    <a:latin typeface="Arial" panose="020B0604020202020204" pitchFamily="34" charset="0"/>
                    <a:cs typeface="Arial" panose="020B0604020202020204" pitchFamily="34" charset="0"/>
                  </a:rPr>
                  <a:t>LISD</a:t>
                </a: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4E79969-F395-1604-D8CE-5C847CD03AB6}"/>
                </a:ext>
              </a:extLst>
            </p:cNvPr>
            <p:cNvGrpSpPr/>
            <p:nvPr/>
          </p:nvGrpSpPr>
          <p:grpSpPr>
            <a:xfrm>
              <a:off x="10397393" y="1176033"/>
              <a:ext cx="1014250" cy="338554"/>
              <a:chOff x="10397393" y="1394038"/>
              <a:chExt cx="1014250" cy="338554"/>
            </a:xfrm>
          </p:grpSpPr>
          <p:sp>
            <p:nvSpPr>
              <p:cNvPr id="189" name="직사각형 16">
                <a:extLst>
                  <a:ext uri="{FF2B5EF4-FFF2-40B4-BE49-F238E27FC236}">
                    <a16:creationId xmlns:a16="http://schemas.microsoft.com/office/drawing/2014/main" id="{C898C92E-A2A4-EA62-6036-AE3E591A545C}"/>
                  </a:ext>
                </a:extLst>
              </p:cNvPr>
              <p:cNvSpPr/>
              <p:nvPr/>
            </p:nvSpPr>
            <p:spPr>
              <a:xfrm rot="16200000">
                <a:off x="10474722" y="1406450"/>
                <a:ext cx="159071" cy="313730"/>
              </a:xfrm>
              <a:prstGeom prst="rect">
                <a:avLst/>
              </a:prstGeom>
              <a:solidFill>
                <a:srgbClr val="F4E1E1"/>
              </a:solidFill>
              <a:ln w="127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609B42C5-AB1C-A0FF-73FC-A92A2C4A7682}"/>
                  </a:ext>
                </a:extLst>
              </p:cNvPr>
              <p:cNvSpPr txBox="1"/>
              <p:nvPr/>
            </p:nvSpPr>
            <p:spPr>
              <a:xfrm>
                <a:off x="10684393" y="1394038"/>
                <a:ext cx="7272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>
                    <a:latin typeface="Arial" panose="020B0604020202020204" pitchFamily="34" charset="0"/>
                    <a:cs typeface="Arial" panose="020B0604020202020204" pitchFamily="34" charset="0"/>
                  </a:rPr>
                  <a:t>GATE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FADBE8AC-319B-333C-B551-AE838CAC1F75}"/>
                </a:ext>
              </a:extLst>
            </p:cNvPr>
            <p:cNvGrpSpPr/>
            <p:nvPr/>
          </p:nvGrpSpPr>
          <p:grpSpPr>
            <a:xfrm>
              <a:off x="7143231" y="1176033"/>
              <a:ext cx="641746" cy="338554"/>
              <a:chOff x="7095143" y="1394038"/>
              <a:chExt cx="641746" cy="338554"/>
            </a:xfrm>
          </p:grpSpPr>
          <p:sp>
            <p:nvSpPr>
              <p:cNvPr id="186" name="직사각형 16">
                <a:extLst>
                  <a:ext uri="{FF2B5EF4-FFF2-40B4-BE49-F238E27FC236}">
                    <a16:creationId xmlns:a16="http://schemas.microsoft.com/office/drawing/2014/main" id="{1C14A8C7-F944-7B5B-63D9-9A4DD61FC6BD}"/>
                  </a:ext>
                </a:extLst>
              </p:cNvPr>
              <p:cNvSpPr/>
              <p:nvPr/>
            </p:nvSpPr>
            <p:spPr>
              <a:xfrm rot="5400000">
                <a:off x="7104628" y="1454882"/>
                <a:ext cx="197898" cy="216867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39AD2E6F-DE07-0C46-A223-C3E36B4781A7}"/>
                  </a:ext>
                </a:extLst>
              </p:cNvPr>
              <p:cNvSpPr txBox="1"/>
              <p:nvPr/>
            </p:nvSpPr>
            <p:spPr>
              <a:xfrm>
                <a:off x="7302155" y="1394038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>
                    <a:latin typeface="Arial" panose="020B0604020202020204" pitchFamily="34" charset="0"/>
                    <a:cs typeface="Arial" panose="020B0604020202020204" pitchFamily="34" charset="0"/>
                  </a:rPr>
                  <a:t>V0</a:t>
                </a:r>
              </a:p>
            </p:txBody>
          </p:sp>
        </p:grp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FF5D1A9-3E55-5C2B-4EC0-CE5E14B7C6E2}"/>
              </a:ext>
            </a:extLst>
          </p:cNvPr>
          <p:cNvGrpSpPr/>
          <p:nvPr/>
        </p:nvGrpSpPr>
        <p:grpSpPr>
          <a:xfrm>
            <a:off x="6126441" y="5057631"/>
            <a:ext cx="5053477" cy="1603604"/>
            <a:chOff x="5974041" y="4905231"/>
            <a:chExt cx="5053477" cy="1603604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16CE7232-C416-A549-F4B2-D091E9C64E38}"/>
                </a:ext>
              </a:extLst>
            </p:cNvPr>
            <p:cNvSpPr txBox="1"/>
            <p:nvPr/>
          </p:nvSpPr>
          <p:spPr>
            <a:xfrm>
              <a:off x="7387171" y="6139503"/>
              <a:ext cx="2132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Via Design Rules</a:t>
              </a:r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4608894F-9BC6-5709-4ABF-367E0F2161FE}"/>
                </a:ext>
              </a:extLst>
            </p:cNvPr>
            <p:cNvGrpSpPr/>
            <p:nvPr/>
          </p:nvGrpSpPr>
          <p:grpSpPr>
            <a:xfrm>
              <a:off x="5974041" y="4905231"/>
              <a:ext cx="5053477" cy="1223170"/>
              <a:chOff x="5974041" y="4979743"/>
              <a:chExt cx="5053477" cy="1223170"/>
            </a:xfrm>
          </p:grpSpPr>
          <p:sp>
            <p:nvSpPr>
              <p:cNvPr id="200" name="직사각형 16">
                <a:extLst>
                  <a:ext uri="{FF2B5EF4-FFF2-40B4-BE49-F238E27FC236}">
                    <a16:creationId xmlns:a16="http://schemas.microsoft.com/office/drawing/2014/main" id="{C297AE87-8D72-1D6D-4F01-FF40C9B80654}"/>
                  </a:ext>
                </a:extLst>
              </p:cNvPr>
              <p:cNvSpPr/>
              <p:nvPr/>
            </p:nvSpPr>
            <p:spPr>
              <a:xfrm rot="5400000">
                <a:off x="10593448" y="5495153"/>
                <a:ext cx="219726" cy="243205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1" name="직선 화살표 연결선 186">
                <a:extLst>
                  <a:ext uri="{FF2B5EF4-FFF2-40B4-BE49-F238E27FC236}">
                    <a16:creationId xmlns:a16="http://schemas.microsoft.com/office/drawing/2014/main" id="{C3D588DF-4C5E-96C6-665D-0A6400FA47C9}"/>
                  </a:ext>
                </a:extLst>
              </p:cNvPr>
              <p:cNvCxnSpPr>
                <a:cxnSpLocks/>
                <a:stCxn id="200" idx="2"/>
              </p:cNvCxnSpPr>
              <p:nvPr/>
            </p:nvCxnSpPr>
            <p:spPr>
              <a:xfrm flipH="1" flipV="1">
                <a:off x="10070766" y="5613901"/>
                <a:ext cx="510943" cy="285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DFFA2ECF-8D9C-46CF-0817-2FBC14FC83F5}"/>
                  </a:ext>
                </a:extLst>
              </p:cNvPr>
              <p:cNvSpPr txBox="1"/>
              <p:nvPr/>
            </p:nvSpPr>
            <p:spPr>
              <a:xfrm>
                <a:off x="9887562" y="5580034"/>
                <a:ext cx="884034" cy="2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V0.S.1</a:t>
                </a:r>
              </a:p>
            </p:txBody>
          </p:sp>
          <p:sp>
            <p:nvSpPr>
              <p:cNvPr id="203" name="직사각형 16">
                <a:extLst>
                  <a:ext uri="{FF2B5EF4-FFF2-40B4-BE49-F238E27FC236}">
                    <a16:creationId xmlns:a16="http://schemas.microsoft.com/office/drawing/2014/main" id="{450DF7E4-EA17-8F68-B69A-09EFA23C18D0}"/>
                  </a:ext>
                </a:extLst>
              </p:cNvPr>
              <p:cNvSpPr/>
              <p:nvPr/>
            </p:nvSpPr>
            <p:spPr>
              <a:xfrm rot="5400000">
                <a:off x="9841111" y="5486881"/>
                <a:ext cx="219726" cy="243205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직사각형 16">
                <a:extLst>
                  <a:ext uri="{FF2B5EF4-FFF2-40B4-BE49-F238E27FC236}">
                    <a16:creationId xmlns:a16="http://schemas.microsoft.com/office/drawing/2014/main" id="{E65E3674-E1B7-4A3D-622A-0C8EE9B7D698}"/>
                  </a:ext>
                </a:extLst>
              </p:cNvPr>
              <p:cNvSpPr/>
              <p:nvPr/>
            </p:nvSpPr>
            <p:spPr>
              <a:xfrm rot="5400000">
                <a:off x="10566159" y="4968003"/>
                <a:ext cx="219726" cy="243205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5" name="직선 화살표 연결선 186">
                <a:extLst>
                  <a:ext uri="{FF2B5EF4-FFF2-40B4-BE49-F238E27FC236}">
                    <a16:creationId xmlns:a16="http://schemas.microsoft.com/office/drawing/2014/main" id="{7088213E-4C25-AA7F-6CC1-7B92403BAC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72577" y="5199469"/>
                <a:ext cx="481842" cy="2991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36C21C1-4599-BD70-7C81-3A5293FA55DF}"/>
                  </a:ext>
                </a:extLst>
              </p:cNvPr>
              <p:cNvSpPr txBox="1"/>
              <p:nvPr/>
            </p:nvSpPr>
            <p:spPr>
              <a:xfrm rot="19543948">
                <a:off x="9776696" y="5147771"/>
                <a:ext cx="884034" cy="2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V0.S.2 - 4</a:t>
                </a:r>
              </a:p>
            </p:txBody>
          </p:sp>
          <p:grpSp>
            <p:nvGrpSpPr>
              <p:cNvPr id="207" name="그룹 447">
                <a:extLst>
                  <a:ext uri="{FF2B5EF4-FFF2-40B4-BE49-F238E27FC236}">
                    <a16:creationId xmlns:a16="http://schemas.microsoft.com/office/drawing/2014/main" id="{DA55B02F-B4D0-6C64-5CCC-738F30730EB7}"/>
                  </a:ext>
                </a:extLst>
              </p:cNvPr>
              <p:cNvGrpSpPr/>
              <p:nvPr/>
            </p:nvGrpSpPr>
            <p:grpSpPr>
              <a:xfrm>
                <a:off x="8376146" y="4991248"/>
                <a:ext cx="424658" cy="468312"/>
                <a:chOff x="4509328" y="5235860"/>
                <a:chExt cx="544936" cy="658782"/>
              </a:xfrm>
            </p:grpSpPr>
            <p:sp>
              <p:nvSpPr>
                <p:cNvPr id="236" name="직사각형 16">
                  <a:extLst>
                    <a:ext uri="{FF2B5EF4-FFF2-40B4-BE49-F238E27FC236}">
                      <a16:creationId xmlns:a16="http://schemas.microsoft.com/office/drawing/2014/main" id="{5BC6A64E-B847-8EEF-CC1C-2BA082BE8877}"/>
                    </a:ext>
                  </a:extLst>
                </p:cNvPr>
                <p:cNvSpPr/>
                <p:nvPr/>
              </p:nvSpPr>
              <p:spPr>
                <a:xfrm rot="5400000">
                  <a:off x="4855002" y="5694329"/>
                  <a:ext cx="309090" cy="89435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" name="자유형 41">
                  <a:extLst>
                    <a:ext uri="{FF2B5EF4-FFF2-40B4-BE49-F238E27FC236}">
                      <a16:creationId xmlns:a16="http://schemas.microsoft.com/office/drawing/2014/main" id="{6412B4A4-B67E-1344-9201-6AB5BC603B60}"/>
                    </a:ext>
                  </a:extLst>
                </p:cNvPr>
                <p:cNvSpPr/>
                <p:nvPr/>
              </p:nvSpPr>
              <p:spPr>
                <a:xfrm rot="5400000">
                  <a:off x="4333068" y="5412120"/>
                  <a:ext cx="658782" cy="306261"/>
                </a:xfrm>
                <a:custGeom>
                  <a:avLst/>
                  <a:gdLst>
                    <a:gd name="connsiteX0" fmla="*/ 0 w 658782"/>
                    <a:gd name="connsiteY0" fmla="*/ 306261 h 306261"/>
                    <a:gd name="connsiteX1" fmla="*/ 0 w 658782"/>
                    <a:gd name="connsiteY1" fmla="*/ 0 h 306261"/>
                    <a:gd name="connsiteX2" fmla="*/ 350439 w 658782"/>
                    <a:gd name="connsiteY2" fmla="*/ 0 h 306261"/>
                    <a:gd name="connsiteX3" fmla="*/ 350439 w 658782"/>
                    <a:gd name="connsiteY3" fmla="*/ 162275 h 306261"/>
                    <a:gd name="connsiteX4" fmla="*/ 658782 w 658782"/>
                    <a:gd name="connsiteY4" fmla="*/ 162275 h 306261"/>
                    <a:gd name="connsiteX5" fmla="*/ 658782 w 658782"/>
                    <a:gd name="connsiteY5" fmla="*/ 306261 h 306261"/>
                    <a:gd name="connsiteX6" fmla="*/ 658781 w 658782"/>
                    <a:gd name="connsiteY6" fmla="*/ 306261 h 306261"/>
                    <a:gd name="connsiteX7" fmla="*/ 452350 w 658782"/>
                    <a:gd name="connsiteY7" fmla="*/ 306261 h 30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8782" h="306261">
                      <a:moveTo>
                        <a:pt x="0" y="306261"/>
                      </a:moveTo>
                      <a:lnTo>
                        <a:pt x="0" y="0"/>
                      </a:lnTo>
                      <a:lnTo>
                        <a:pt x="350439" y="0"/>
                      </a:lnTo>
                      <a:lnTo>
                        <a:pt x="350439" y="162275"/>
                      </a:lnTo>
                      <a:lnTo>
                        <a:pt x="658782" y="162275"/>
                      </a:lnTo>
                      <a:lnTo>
                        <a:pt x="658782" y="306261"/>
                      </a:lnTo>
                      <a:lnTo>
                        <a:pt x="658781" y="306261"/>
                      </a:lnTo>
                      <a:lnTo>
                        <a:pt x="452350" y="306261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직사각형 16">
                  <a:extLst>
                    <a:ext uri="{FF2B5EF4-FFF2-40B4-BE49-F238E27FC236}">
                      <a16:creationId xmlns:a16="http://schemas.microsoft.com/office/drawing/2014/main" id="{54854CB9-0A14-6EC9-5F7F-F188259C82D1}"/>
                    </a:ext>
                  </a:extLst>
                </p:cNvPr>
                <p:cNvSpPr/>
                <p:nvPr/>
              </p:nvSpPr>
              <p:spPr>
                <a:xfrm rot="5400000">
                  <a:off x="4655043" y="5582918"/>
                  <a:ext cx="308921" cy="312089"/>
                </a:xfrm>
                <a:prstGeom prst="rect">
                  <a:avLst/>
                </a:prstGeom>
                <a:solidFill>
                  <a:schemeClr val="accent5"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8" name="직사각형 16">
                <a:extLst>
                  <a:ext uri="{FF2B5EF4-FFF2-40B4-BE49-F238E27FC236}">
                    <a16:creationId xmlns:a16="http://schemas.microsoft.com/office/drawing/2014/main" id="{0E511EB7-8692-F2A8-DEFF-E597941D04FE}"/>
                  </a:ext>
                </a:extLst>
              </p:cNvPr>
              <p:cNvSpPr/>
              <p:nvPr/>
            </p:nvSpPr>
            <p:spPr>
              <a:xfrm rot="5400000">
                <a:off x="7725478" y="5244120"/>
                <a:ext cx="219601" cy="72295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직사각형 16">
                <a:extLst>
                  <a:ext uri="{FF2B5EF4-FFF2-40B4-BE49-F238E27FC236}">
                    <a16:creationId xmlns:a16="http://schemas.microsoft.com/office/drawing/2014/main" id="{F35944E1-B09F-3F86-B0FF-E47DEBB93E8D}"/>
                  </a:ext>
                </a:extLst>
              </p:cNvPr>
              <p:cNvSpPr/>
              <p:nvPr/>
            </p:nvSpPr>
            <p:spPr>
              <a:xfrm rot="5400000">
                <a:off x="8036196" y="5244119"/>
                <a:ext cx="219601" cy="72294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직사각형 16">
                <a:extLst>
                  <a:ext uri="{FF2B5EF4-FFF2-40B4-BE49-F238E27FC236}">
                    <a16:creationId xmlns:a16="http://schemas.microsoft.com/office/drawing/2014/main" id="{931C3119-0A20-D144-C280-EA45293A4CCA}"/>
                  </a:ext>
                </a:extLst>
              </p:cNvPr>
              <p:cNvSpPr/>
              <p:nvPr/>
            </p:nvSpPr>
            <p:spPr>
              <a:xfrm rot="5400000">
                <a:off x="7880969" y="5160935"/>
                <a:ext cx="219601" cy="238663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직사각형 16">
                <a:extLst>
                  <a:ext uri="{FF2B5EF4-FFF2-40B4-BE49-F238E27FC236}">
                    <a16:creationId xmlns:a16="http://schemas.microsoft.com/office/drawing/2014/main" id="{D907DEBE-D59F-E356-36EE-A9F1CF1CC458}"/>
                  </a:ext>
                </a:extLst>
              </p:cNvPr>
              <p:cNvSpPr/>
              <p:nvPr/>
            </p:nvSpPr>
            <p:spPr>
              <a:xfrm>
                <a:off x="7871439" y="5390067"/>
                <a:ext cx="238357" cy="65949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직사각형 16">
                <a:extLst>
                  <a:ext uri="{FF2B5EF4-FFF2-40B4-BE49-F238E27FC236}">
                    <a16:creationId xmlns:a16="http://schemas.microsoft.com/office/drawing/2014/main" id="{1FD04179-A80A-A592-8342-48682E64FB28}"/>
                  </a:ext>
                </a:extLst>
              </p:cNvPr>
              <p:cNvSpPr/>
              <p:nvPr/>
            </p:nvSpPr>
            <p:spPr>
              <a:xfrm>
                <a:off x="7871438" y="5104940"/>
                <a:ext cx="238663" cy="65948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3" name="그룹 62">
                <a:extLst>
                  <a:ext uri="{FF2B5EF4-FFF2-40B4-BE49-F238E27FC236}">
                    <a16:creationId xmlns:a16="http://schemas.microsoft.com/office/drawing/2014/main" id="{9B7ABA12-492D-7A9E-8074-72CCE9A96B04}"/>
                  </a:ext>
                </a:extLst>
              </p:cNvPr>
              <p:cNvGrpSpPr/>
              <p:nvPr/>
            </p:nvGrpSpPr>
            <p:grpSpPr>
              <a:xfrm>
                <a:off x="8951475" y="5009976"/>
                <a:ext cx="382617" cy="439330"/>
                <a:chOff x="5248855" y="4702088"/>
                <a:chExt cx="490987" cy="618012"/>
              </a:xfrm>
            </p:grpSpPr>
            <p:sp>
              <p:nvSpPr>
                <p:cNvPr id="232" name="직사각형 16">
                  <a:extLst>
                    <a:ext uri="{FF2B5EF4-FFF2-40B4-BE49-F238E27FC236}">
                      <a16:creationId xmlns:a16="http://schemas.microsoft.com/office/drawing/2014/main" id="{F15DC885-DB7B-F4E5-1F64-2BA82DF4DE54}"/>
                    </a:ext>
                  </a:extLst>
                </p:cNvPr>
                <p:cNvSpPr/>
                <p:nvPr/>
              </p:nvSpPr>
              <p:spPr>
                <a:xfrm rot="5400000">
                  <a:off x="5339944" y="5009594"/>
                  <a:ext cx="308921" cy="312089"/>
                </a:xfrm>
                <a:prstGeom prst="rect">
                  <a:avLst/>
                </a:prstGeom>
                <a:solidFill>
                  <a:schemeClr val="accent5"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" name="직사각형 16">
                  <a:extLst>
                    <a:ext uri="{FF2B5EF4-FFF2-40B4-BE49-F238E27FC236}">
                      <a16:creationId xmlns:a16="http://schemas.microsoft.com/office/drawing/2014/main" id="{94417692-9DE0-5BD1-4322-920D6412AE9D}"/>
                    </a:ext>
                  </a:extLst>
                </p:cNvPr>
                <p:cNvSpPr/>
                <p:nvPr/>
              </p:nvSpPr>
              <p:spPr>
                <a:xfrm rot="5400000">
                  <a:off x="5540580" y="5120837"/>
                  <a:ext cx="309090" cy="89435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" name="직사각형 16">
                  <a:extLst>
                    <a:ext uri="{FF2B5EF4-FFF2-40B4-BE49-F238E27FC236}">
                      <a16:creationId xmlns:a16="http://schemas.microsoft.com/office/drawing/2014/main" id="{A34B0772-5E2A-E3A1-AE13-11593A8B7BCC}"/>
                    </a:ext>
                  </a:extLst>
                </p:cNvPr>
                <p:cNvSpPr/>
                <p:nvPr/>
              </p:nvSpPr>
              <p:spPr>
                <a:xfrm rot="5400000">
                  <a:off x="5339899" y="4700503"/>
                  <a:ext cx="308921" cy="312091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직사각형 16">
                  <a:extLst>
                    <a:ext uri="{FF2B5EF4-FFF2-40B4-BE49-F238E27FC236}">
                      <a16:creationId xmlns:a16="http://schemas.microsoft.com/office/drawing/2014/main" id="{C32793F3-1168-3EFF-2525-A7E0948F82F2}"/>
                    </a:ext>
                  </a:extLst>
                </p:cNvPr>
                <p:cNvSpPr/>
                <p:nvPr/>
              </p:nvSpPr>
              <p:spPr>
                <a:xfrm rot="5400000">
                  <a:off x="5139028" y="5120837"/>
                  <a:ext cx="309090" cy="89435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14" name="곱하기 484">
                <a:extLst>
                  <a:ext uri="{FF2B5EF4-FFF2-40B4-BE49-F238E27FC236}">
                    <a16:creationId xmlns:a16="http://schemas.microsoft.com/office/drawing/2014/main" id="{4A745E8D-DD09-AE75-3E1E-C255677C91F0}"/>
                  </a:ext>
                </a:extLst>
              </p:cNvPr>
              <p:cNvSpPr/>
              <p:nvPr/>
            </p:nvSpPr>
            <p:spPr>
              <a:xfrm>
                <a:off x="8468298" y="5488056"/>
                <a:ext cx="239502" cy="218479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곱하기 485">
                <a:extLst>
                  <a:ext uri="{FF2B5EF4-FFF2-40B4-BE49-F238E27FC236}">
                    <a16:creationId xmlns:a16="http://schemas.microsoft.com/office/drawing/2014/main" id="{C41DD74C-0605-3C61-5FA9-BCC82A59E2DE}"/>
                  </a:ext>
                </a:extLst>
              </p:cNvPr>
              <p:cNvSpPr/>
              <p:nvPr/>
            </p:nvSpPr>
            <p:spPr>
              <a:xfrm>
                <a:off x="9015030" y="5488056"/>
                <a:ext cx="239502" cy="218479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곱하기 486">
                <a:extLst>
                  <a:ext uri="{FF2B5EF4-FFF2-40B4-BE49-F238E27FC236}">
                    <a16:creationId xmlns:a16="http://schemas.microsoft.com/office/drawing/2014/main" id="{D2A322E2-3789-35EE-73FB-ED1FD4D6CB43}"/>
                  </a:ext>
                </a:extLst>
              </p:cNvPr>
              <p:cNvSpPr/>
              <p:nvPr/>
            </p:nvSpPr>
            <p:spPr>
              <a:xfrm>
                <a:off x="7867046" y="5488056"/>
                <a:ext cx="239502" cy="218479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4829CB93-6A6D-AFE8-AFA7-30218880A36B}"/>
                  </a:ext>
                </a:extLst>
              </p:cNvPr>
              <p:cNvSpPr txBox="1"/>
              <p:nvPr/>
            </p:nvSpPr>
            <p:spPr>
              <a:xfrm>
                <a:off x="7983473" y="5681976"/>
                <a:ext cx="11423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V0.M1.AUX.3</a:t>
                </a: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7A0C9923-CD55-4F74-727E-565C722EC029}"/>
                  </a:ext>
                </a:extLst>
              </p:cNvPr>
              <p:cNvSpPr txBox="1"/>
              <p:nvPr/>
            </p:nvSpPr>
            <p:spPr>
              <a:xfrm>
                <a:off x="6109414" y="5530571"/>
                <a:ext cx="11107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V0.M1.EN.1</a:t>
                </a:r>
              </a:p>
            </p:txBody>
          </p:sp>
          <p:grpSp>
            <p:nvGrpSpPr>
              <p:cNvPr id="219" name="그룹 509">
                <a:extLst>
                  <a:ext uri="{FF2B5EF4-FFF2-40B4-BE49-F238E27FC236}">
                    <a16:creationId xmlns:a16="http://schemas.microsoft.com/office/drawing/2014/main" id="{487276E7-F99E-0B37-69B5-E8EA50C187D5}"/>
                  </a:ext>
                </a:extLst>
              </p:cNvPr>
              <p:cNvGrpSpPr/>
              <p:nvPr/>
            </p:nvGrpSpPr>
            <p:grpSpPr>
              <a:xfrm>
                <a:off x="6134810" y="5113713"/>
                <a:ext cx="847830" cy="433444"/>
                <a:chOff x="2208363" y="4524275"/>
                <a:chExt cx="1087964" cy="609732"/>
              </a:xfrm>
            </p:grpSpPr>
            <p:grpSp>
              <p:nvGrpSpPr>
                <p:cNvPr id="223" name="그룹 449">
                  <a:extLst>
                    <a:ext uri="{FF2B5EF4-FFF2-40B4-BE49-F238E27FC236}">
                      <a16:creationId xmlns:a16="http://schemas.microsoft.com/office/drawing/2014/main" id="{B9A43317-1056-688F-DC78-FBFC9A1E4A8F}"/>
                    </a:ext>
                  </a:extLst>
                </p:cNvPr>
                <p:cNvGrpSpPr/>
                <p:nvPr/>
              </p:nvGrpSpPr>
              <p:grpSpPr>
                <a:xfrm>
                  <a:off x="2208363" y="4524275"/>
                  <a:ext cx="711121" cy="309092"/>
                  <a:chOff x="2293947" y="4712446"/>
                  <a:chExt cx="711121" cy="309092"/>
                </a:xfrm>
              </p:grpSpPr>
              <p:sp>
                <p:nvSpPr>
                  <p:cNvPr id="229" name="직사각형 16">
                    <a:extLst>
                      <a:ext uri="{FF2B5EF4-FFF2-40B4-BE49-F238E27FC236}">
                        <a16:creationId xmlns:a16="http://schemas.microsoft.com/office/drawing/2014/main" id="{F01DD4A4-6F53-64C4-56B9-347DC3ACE57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292617" y="4713776"/>
                    <a:ext cx="308921" cy="306261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0" name="직사각형 16">
                    <a:extLst>
                      <a:ext uri="{FF2B5EF4-FFF2-40B4-BE49-F238E27FC236}">
                        <a16:creationId xmlns:a16="http://schemas.microsoft.com/office/drawing/2014/main" id="{17757455-BA76-39F8-6C1F-FFE79308595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601791" y="4710861"/>
                    <a:ext cx="308918" cy="312089"/>
                  </a:xfrm>
                  <a:prstGeom prst="rect">
                    <a:avLst/>
                  </a:prstGeom>
                  <a:solidFill>
                    <a:schemeClr val="accent5">
                      <a:alpha val="3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1" name="직사각형 16">
                    <a:extLst>
                      <a:ext uri="{FF2B5EF4-FFF2-40B4-BE49-F238E27FC236}">
                        <a16:creationId xmlns:a16="http://schemas.microsoft.com/office/drawing/2014/main" id="{EFF0C797-2A49-F634-F0E9-B8CA677AD96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804138" y="4820608"/>
                    <a:ext cx="309090" cy="92770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224" name="직선 화살표 연결선 478">
                  <a:extLst>
                    <a:ext uri="{FF2B5EF4-FFF2-40B4-BE49-F238E27FC236}">
                      <a16:creationId xmlns:a16="http://schemas.microsoft.com/office/drawing/2014/main" id="{D7888CA0-88C0-DAFC-12FD-246247EB8C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173" y="4976877"/>
                  <a:ext cx="251793" cy="50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직선 화살표 연결선 480">
                  <a:extLst>
                    <a:ext uri="{FF2B5EF4-FFF2-40B4-BE49-F238E27FC236}">
                      <a16:creationId xmlns:a16="http://schemas.microsoft.com/office/drawing/2014/main" id="{C1542436-4037-93E4-DB07-F85A3E4744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30472" y="4978023"/>
                  <a:ext cx="222836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도넛[D] 487">
                  <a:extLst>
                    <a:ext uri="{FF2B5EF4-FFF2-40B4-BE49-F238E27FC236}">
                      <a16:creationId xmlns:a16="http://schemas.microsoft.com/office/drawing/2014/main" id="{3F12A218-099B-8A1C-4F72-B474A8557668}"/>
                    </a:ext>
                  </a:extLst>
                </p:cNvPr>
                <p:cNvSpPr/>
                <p:nvPr/>
              </p:nvSpPr>
              <p:spPr>
                <a:xfrm>
                  <a:off x="3034961" y="4545871"/>
                  <a:ext cx="261366" cy="261366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27" name="직선 연결선[R] 495">
                  <a:extLst>
                    <a:ext uri="{FF2B5EF4-FFF2-40B4-BE49-F238E27FC236}">
                      <a16:creationId xmlns:a16="http://schemas.microsoft.com/office/drawing/2014/main" id="{C4C187EA-7298-0AF9-6874-A22E54C4DC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26714" y="4828508"/>
                  <a:ext cx="0" cy="30549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직선 연결선[R] 499">
                  <a:extLst>
                    <a:ext uri="{FF2B5EF4-FFF2-40B4-BE49-F238E27FC236}">
                      <a16:creationId xmlns:a16="http://schemas.microsoft.com/office/drawing/2014/main" id="{6A0F81D1-0E1C-D31E-0E1E-F7894CCFD5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19484" y="4828508"/>
                  <a:ext cx="0" cy="30549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669DFC5C-0DD9-420D-E792-977C64472974}"/>
                  </a:ext>
                </a:extLst>
              </p:cNvPr>
              <p:cNvSpPr txBox="1"/>
              <p:nvPr/>
            </p:nvSpPr>
            <p:spPr>
              <a:xfrm>
                <a:off x="8072041" y="5895135"/>
                <a:ext cx="11589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Via</a:t>
                </a:r>
                <a:r>
                  <a:rPr lang="ko-KR" alt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Auxiliary</a:t>
                </a:r>
                <a:endParaRPr lang="ko-KR" alt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A88EF61E-545D-5475-DDDB-977F5E364C2B}"/>
                  </a:ext>
                </a:extLst>
              </p:cNvPr>
              <p:cNvSpPr txBox="1"/>
              <p:nvPr/>
            </p:nvSpPr>
            <p:spPr>
              <a:xfrm>
                <a:off x="5974041" y="5895136"/>
                <a:ext cx="12874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Via</a:t>
                </a:r>
                <a:r>
                  <a:rPr lang="ko-KR" alt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Enclosure</a:t>
                </a:r>
                <a:endParaRPr lang="ko-KR" alt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A9358B6B-C58A-5C6F-BA04-02A355940B2D}"/>
                  </a:ext>
                </a:extLst>
              </p:cNvPr>
              <p:cNvSpPr txBox="1"/>
              <p:nvPr/>
            </p:nvSpPr>
            <p:spPr>
              <a:xfrm>
                <a:off x="9889129" y="5883579"/>
                <a:ext cx="11383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Via Spacing</a:t>
                </a:r>
                <a:endParaRPr lang="ko-KR" alt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1D9D4854-02BF-1705-94CD-1EFAAC5801A9}"/>
              </a:ext>
            </a:extLst>
          </p:cNvPr>
          <p:cNvGrpSpPr/>
          <p:nvPr/>
        </p:nvGrpSpPr>
        <p:grpSpPr>
          <a:xfrm>
            <a:off x="5713155" y="3449471"/>
            <a:ext cx="5851384" cy="1385108"/>
            <a:chOff x="5560755" y="3297071"/>
            <a:chExt cx="5851384" cy="1385108"/>
          </a:xfrm>
        </p:grpSpPr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EAF41E76-6E8E-98FD-CDCD-3ACD6D7495E2}"/>
                </a:ext>
              </a:extLst>
            </p:cNvPr>
            <p:cNvSpPr txBox="1"/>
            <p:nvPr/>
          </p:nvSpPr>
          <p:spPr>
            <a:xfrm>
              <a:off x="6958509" y="4312847"/>
              <a:ext cx="2978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Inter-layer Design Rules</a:t>
              </a:r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A95784D3-19EE-97CE-5E32-F67D1676C79C}"/>
                </a:ext>
              </a:extLst>
            </p:cNvPr>
            <p:cNvGrpSpPr/>
            <p:nvPr/>
          </p:nvGrpSpPr>
          <p:grpSpPr>
            <a:xfrm>
              <a:off x="5560755" y="3297071"/>
              <a:ext cx="5851384" cy="1059174"/>
              <a:chOff x="5560755" y="3330364"/>
              <a:chExt cx="5851384" cy="1059174"/>
            </a:xfrm>
          </p:grpSpPr>
          <p:sp>
            <p:nvSpPr>
              <p:cNvPr id="242" name="직사각형 16">
                <a:extLst>
                  <a:ext uri="{FF2B5EF4-FFF2-40B4-BE49-F238E27FC236}">
                    <a16:creationId xmlns:a16="http://schemas.microsoft.com/office/drawing/2014/main" id="{8B08386E-D2B0-DCB7-6F48-3316C23B2A1B}"/>
                  </a:ext>
                </a:extLst>
              </p:cNvPr>
              <p:cNvSpPr/>
              <p:nvPr/>
            </p:nvSpPr>
            <p:spPr>
              <a:xfrm rot="5400000">
                <a:off x="9809030" y="3329173"/>
                <a:ext cx="197391" cy="631313"/>
              </a:xfrm>
              <a:prstGeom prst="rect">
                <a:avLst/>
              </a:prstGeom>
              <a:solidFill>
                <a:srgbClr val="FFC000">
                  <a:alpha val="3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직사각형 16">
                <a:extLst>
                  <a:ext uri="{FF2B5EF4-FFF2-40B4-BE49-F238E27FC236}">
                    <a16:creationId xmlns:a16="http://schemas.microsoft.com/office/drawing/2014/main" id="{367C4490-D5BD-A64E-10E5-932432095495}"/>
                  </a:ext>
                </a:extLst>
              </p:cNvPr>
              <p:cNvSpPr/>
              <p:nvPr/>
            </p:nvSpPr>
            <p:spPr>
              <a:xfrm rot="5400000">
                <a:off x="10768248" y="3678219"/>
                <a:ext cx="218479" cy="494163"/>
              </a:xfrm>
              <a:prstGeom prst="rect">
                <a:avLst/>
              </a:prstGeom>
              <a:solidFill>
                <a:srgbClr val="92D050">
                  <a:alpha val="3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4" name="직선 화살표 연결선 186">
                <a:extLst>
                  <a:ext uri="{FF2B5EF4-FFF2-40B4-BE49-F238E27FC236}">
                    <a16:creationId xmlns:a16="http://schemas.microsoft.com/office/drawing/2014/main" id="{81AFF55C-9608-0971-7710-F670A52E35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23383" y="3743523"/>
                <a:ext cx="407023" cy="725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F9C19D65-1A59-9144-7A42-7524BEFE4BD8}"/>
                  </a:ext>
                </a:extLst>
              </p:cNvPr>
              <p:cNvSpPr txBox="1"/>
              <p:nvPr/>
            </p:nvSpPr>
            <p:spPr>
              <a:xfrm>
                <a:off x="10131052" y="3457814"/>
                <a:ext cx="128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LIG.LISD.S.7</a:t>
                </a:r>
              </a:p>
            </p:txBody>
          </p: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6F1D694C-B946-4A80-02BE-6AAA91AAC4DD}"/>
                  </a:ext>
                </a:extLst>
              </p:cNvPr>
              <p:cNvGrpSpPr/>
              <p:nvPr/>
            </p:nvGrpSpPr>
            <p:grpSpPr>
              <a:xfrm>
                <a:off x="7875089" y="3512033"/>
                <a:ext cx="1353960" cy="450496"/>
                <a:chOff x="4399359" y="2519782"/>
                <a:chExt cx="1737448" cy="761555"/>
              </a:xfrm>
            </p:grpSpPr>
            <p:sp>
              <p:nvSpPr>
                <p:cNvPr id="255" name="직사각형 16">
                  <a:extLst>
                    <a:ext uri="{FF2B5EF4-FFF2-40B4-BE49-F238E27FC236}">
                      <a16:creationId xmlns:a16="http://schemas.microsoft.com/office/drawing/2014/main" id="{56D0574D-C892-5AFB-0192-B9E2451B3EE3}"/>
                    </a:ext>
                  </a:extLst>
                </p:cNvPr>
                <p:cNvSpPr/>
                <p:nvPr/>
              </p:nvSpPr>
              <p:spPr>
                <a:xfrm rot="5400000">
                  <a:off x="5635077" y="2779606"/>
                  <a:ext cx="369334" cy="634127"/>
                </a:xfrm>
                <a:prstGeom prst="rect">
                  <a:avLst/>
                </a:prstGeom>
                <a:solidFill>
                  <a:srgbClr val="92D050">
                    <a:alpha val="30000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56" name="직선 화살표 연결선 186">
                  <a:extLst>
                    <a:ext uri="{FF2B5EF4-FFF2-40B4-BE49-F238E27FC236}">
                      <a16:creationId xmlns:a16="http://schemas.microsoft.com/office/drawing/2014/main" id="{8DC52D1B-20E0-5E4D-ED17-536723166488}"/>
                    </a:ext>
                  </a:extLst>
                </p:cNvPr>
                <p:cNvCxnSpPr>
                  <a:cxnSpLocks/>
                  <a:stCxn id="255" idx="2"/>
                  <a:endCxn id="254" idx="0"/>
                </p:cNvCxnSpPr>
                <p:nvPr/>
              </p:nvCxnSpPr>
              <p:spPr>
                <a:xfrm flipH="1">
                  <a:off x="5042333" y="3096671"/>
                  <a:ext cx="460349" cy="36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D3568474-BA49-4052-F0A5-EBE0A2C8B7DB}"/>
                    </a:ext>
                  </a:extLst>
                </p:cNvPr>
                <p:cNvSpPr txBox="1"/>
                <p:nvPr/>
              </p:nvSpPr>
              <p:spPr>
                <a:xfrm>
                  <a:off x="4399359" y="2519782"/>
                  <a:ext cx="1569160" cy="468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LIG.LISD.S.6</a:t>
                  </a:r>
                </a:p>
              </p:txBody>
            </p:sp>
          </p:grpSp>
          <p:sp>
            <p:nvSpPr>
              <p:cNvPr id="247" name="직사각형 16">
                <a:extLst>
                  <a:ext uri="{FF2B5EF4-FFF2-40B4-BE49-F238E27FC236}">
                    <a16:creationId xmlns:a16="http://schemas.microsoft.com/office/drawing/2014/main" id="{BA7685B3-9847-F9A3-807D-EAB6126820F7}"/>
                  </a:ext>
                </a:extLst>
              </p:cNvPr>
              <p:cNvSpPr/>
              <p:nvPr/>
            </p:nvSpPr>
            <p:spPr>
              <a:xfrm rot="5400000">
                <a:off x="6118798" y="3388122"/>
                <a:ext cx="182741" cy="631313"/>
              </a:xfrm>
              <a:prstGeom prst="rect">
                <a:avLst/>
              </a:prstGeom>
              <a:solidFill>
                <a:srgbClr val="FFC000">
                  <a:alpha val="3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8" name="직선 화살표 연결선 186">
                <a:extLst>
                  <a:ext uri="{FF2B5EF4-FFF2-40B4-BE49-F238E27FC236}">
                    <a16:creationId xmlns:a16="http://schemas.microsoft.com/office/drawing/2014/main" id="{E1197C0B-78C5-8894-A88D-176D18A0D029}"/>
                  </a:ext>
                </a:extLst>
              </p:cNvPr>
              <p:cNvCxnSpPr>
                <a:cxnSpLocks/>
                <a:stCxn id="250" idx="1"/>
                <a:endCxn id="247" idx="0"/>
              </p:cNvCxnSpPr>
              <p:nvPr/>
            </p:nvCxnSpPr>
            <p:spPr>
              <a:xfrm flipH="1">
                <a:off x="6525825" y="3703779"/>
                <a:ext cx="288448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321228A2-C986-7900-3406-54071927D832}"/>
                  </a:ext>
                </a:extLst>
              </p:cNvPr>
              <p:cNvSpPr txBox="1"/>
              <p:nvPr/>
            </p:nvSpPr>
            <p:spPr>
              <a:xfrm>
                <a:off x="5560755" y="3330364"/>
                <a:ext cx="129882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LIG.GATE.S.9B</a:t>
                </a:r>
              </a:p>
            </p:txBody>
          </p:sp>
          <p:sp>
            <p:nvSpPr>
              <p:cNvPr id="250" name="직사각형 16">
                <a:extLst>
                  <a:ext uri="{FF2B5EF4-FFF2-40B4-BE49-F238E27FC236}">
                    <a16:creationId xmlns:a16="http://schemas.microsoft.com/office/drawing/2014/main" id="{3D1C0C01-5C0E-5170-B4F2-3B0CCD9D77EF}"/>
                  </a:ext>
                </a:extLst>
              </p:cNvPr>
              <p:cNvSpPr/>
              <p:nvPr/>
            </p:nvSpPr>
            <p:spPr>
              <a:xfrm>
                <a:off x="6814273" y="3415831"/>
                <a:ext cx="280766" cy="57589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34C19CA8-4D21-57CF-48FA-71CD43EF1060}"/>
                  </a:ext>
                </a:extLst>
              </p:cNvPr>
              <p:cNvSpPr txBox="1"/>
              <p:nvPr/>
            </p:nvSpPr>
            <p:spPr>
              <a:xfrm>
                <a:off x="8087452" y="4077859"/>
                <a:ext cx="9359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Tip-to-Tip</a:t>
                </a:r>
                <a:endParaRPr lang="ko-KR" alt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E529E7A2-0B69-E972-9676-395CE2874690}"/>
                  </a:ext>
                </a:extLst>
              </p:cNvPr>
              <p:cNvSpPr txBox="1"/>
              <p:nvPr/>
            </p:nvSpPr>
            <p:spPr>
              <a:xfrm>
                <a:off x="9623411" y="4081761"/>
                <a:ext cx="15456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Corner-to-Corner</a:t>
                </a:r>
                <a:endParaRPr lang="ko-KR" alt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07A830EF-1600-FAF0-31FD-D62A198F933C}"/>
                  </a:ext>
                </a:extLst>
              </p:cNvPr>
              <p:cNvSpPr txBox="1"/>
              <p:nvPr/>
            </p:nvSpPr>
            <p:spPr>
              <a:xfrm>
                <a:off x="5984514" y="4073695"/>
                <a:ext cx="10532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Tip-to-Side</a:t>
                </a:r>
                <a:endParaRPr lang="ko-KR" alt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직사각형 16">
                <a:extLst>
                  <a:ext uri="{FF2B5EF4-FFF2-40B4-BE49-F238E27FC236}">
                    <a16:creationId xmlns:a16="http://schemas.microsoft.com/office/drawing/2014/main" id="{70272DB9-FF57-F76F-0968-D8B7318E1DEC}"/>
                  </a:ext>
                </a:extLst>
              </p:cNvPr>
              <p:cNvSpPr/>
              <p:nvPr/>
            </p:nvSpPr>
            <p:spPr>
              <a:xfrm rot="5400000">
                <a:off x="7961794" y="3539786"/>
                <a:ext cx="197391" cy="631313"/>
              </a:xfrm>
              <a:prstGeom prst="rect">
                <a:avLst/>
              </a:prstGeom>
              <a:solidFill>
                <a:srgbClr val="FFC000">
                  <a:alpha val="3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B32F5F6D-31E4-C67A-F16D-5953E5FD0675}"/>
              </a:ext>
            </a:extLst>
          </p:cNvPr>
          <p:cNvSpPr txBox="1"/>
          <p:nvPr/>
        </p:nvSpPr>
        <p:spPr>
          <a:xfrm>
            <a:off x="465201" y="1231200"/>
            <a:ext cx="5274481" cy="5380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SMT-Based Edge-Type Detection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use SMT to distinguish side / tip / corner edges, so spacing rules can be applied even when shapes change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Inter-Layer Rule Modeling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We encode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design rules across different layers, capturing layer-to-layer dependencies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Via-Enclosure-Aware Spacing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We incorporate via enclosure–induced metal extension into spacing constraints to prevent violations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3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9132CEC1-E066-6FAE-8E26-B8338DF0B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2BA6EA-649D-2656-9B47-C4C82C11670E}"/>
              </a:ext>
            </a:extLst>
          </p:cNvPr>
          <p:cNvSpPr txBox="1"/>
          <p:nvPr/>
        </p:nvSpPr>
        <p:spPr>
          <a:xfrm>
            <a:off x="464400" y="1231200"/>
            <a:ext cx="11004614" cy="4161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b="1">
                <a:latin typeface="Arial" panose="020B0604020202020204" pitchFamily="34" charset="0"/>
                <a:cs typeface="Arial" panose="020B0604020202020204" pitchFamily="34" charset="0"/>
              </a:rPr>
              <a:t>Metal Patterns</a:t>
            </a:r>
            <a:endParaRPr lang="en-US" altLang="ko-KR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Dot pattern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800" b="1">
                <a:latin typeface="Arial" panose="020B0604020202020204" pitchFamily="34" charset="0"/>
                <a:cs typeface="Arial" panose="020B0604020202020204" pitchFamily="34" charset="0"/>
              </a:rPr>
              <a:t>I Pattern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800" b="1">
                <a:latin typeface="Arial" panose="020B0604020202020204" pitchFamily="34" charset="0"/>
                <a:cs typeface="Arial" panose="020B0604020202020204" pitchFamily="34" charset="0"/>
              </a:rPr>
              <a:t>L Pattern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800" b="1">
                <a:latin typeface="Arial" panose="020B0604020202020204" pitchFamily="34" charset="0"/>
                <a:cs typeface="Arial" panose="020B0604020202020204" pitchFamily="34" charset="0"/>
              </a:rPr>
              <a:t>U Pattern</a:t>
            </a:r>
          </a:p>
        </p:txBody>
      </p:sp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00310D8C-9064-E642-0647-9CB3FE686CD2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DE027377-DBC2-565F-0C26-CC903116E898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600" b="1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Extended Design Rules</a:t>
            </a:r>
            <a:r>
              <a:rPr lang="ko-KR" altLang="en-US" sz="3600" b="1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altLang="ko-KR" sz="3600" b="1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– Metal Patterns</a:t>
            </a:r>
            <a:endParaRPr lang="en-US" sz="3600" b="1">
              <a:solidFill>
                <a:srgbClr val="0F172A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930AD6C-0EF6-008A-BBE6-1A019BF968CC}"/>
              </a:ext>
            </a:extLst>
          </p:cNvPr>
          <p:cNvGrpSpPr/>
          <p:nvPr/>
        </p:nvGrpSpPr>
        <p:grpSpPr>
          <a:xfrm>
            <a:off x="3377046" y="2650541"/>
            <a:ext cx="629508" cy="970550"/>
            <a:chOff x="4795310" y="4799770"/>
            <a:chExt cx="629508" cy="970550"/>
          </a:xfrm>
        </p:grpSpPr>
        <p:cxnSp>
          <p:nvCxnSpPr>
            <p:cNvPr id="13" name="직선 연결선 4">
              <a:extLst>
                <a:ext uri="{FF2B5EF4-FFF2-40B4-BE49-F238E27FC236}">
                  <a16:creationId xmlns:a16="http://schemas.microsoft.com/office/drawing/2014/main" id="{14112AA5-7D80-DF73-6893-A14D2452F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7793" y="4799771"/>
              <a:ext cx="61702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6">
              <a:extLst>
                <a:ext uri="{FF2B5EF4-FFF2-40B4-BE49-F238E27FC236}">
                  <a16:creationId xmlns:a16="http://schemas.microsoft.com/office/drawing/2014/main" id="{A653E6EA-D712-C974-08ED-F4C6B48D09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7793" y="5441686"/>
              <a:ext cx="61702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6">
              <a:extLst>
                <a:ext uri="{FF2B5EF4-FFF2-40B4-BE49-F238E27FC236}">
                  <a16:creationId xmlns:a16="http://schemas.microsoft.com/office/drawing/2014/main" id="{9DA7A9E3-C076-093E-3B39-FD4B418274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7648" y="5128405"/>
              <a:ext cx="61717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6">
              <a:extLst>
                <a:ext uri="{FF2B5EF4-FFF2-40B4-BE49-F238E27FC236}">
                  <a16:creationId xmlns:a16="http://schemas.microsoft.com/office/drawing/2014/main" id="{62E64E5E-2A67-133F-9384-291B98AA43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7648" y="5770320"/>
              <a:ext cx="61717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6">
              <a:extLst>
                <a:ext uri="{FF2B5EF4-FFF2-40B4-BE49-F238E27FC236}">
                  <a16:creationId xmlns:a16="http://schemas.microsoft.com/office/drawing/2014/main" id="{29E252AC-635B-6364-093E-1D9A38E823F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24892" y="5284942"/>
              <a:ext cx="9703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6">
              <a:extLst>
                <a:ext uri="{FF2B5EF4-FFF2-40B4-BE49-F238E27FC236}">
                  <a16:creationId xmlns:a16="http://schemas.microsoft.com/office/drawing/2014/main" id="{63B81881-C8E8-B5B4-2917-F000F9E8DE8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310138" y="5284942"/>
              <a:ext cx="9703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6">
              <a:extLst>
                <a:ext uri="{FF2B5EF4-FFF2-40B4-BE49-F238E27FC236}">
                  <a16:creationId xmlns:a16="http://schemas.microsoft.com/office/drawing/2014/main" id="{D59A7A59-B351-2D5C-1ED4-80E5A2DCD40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939646" y="5284942"/>
              <a:ext cx="9703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직사각형 16">
              <a:extLst>
                <a:ext uri="{FF2B5EF4-FFF2-40B4-BE49-F238E27FC236}">
                  <a16:creationId xmlns:a16="http://schemas.microsoft.com/office/drawing/2014/main" id="{AEA9B852-7466-9901-9366-CC7E2E8C90F2}"/>
                </a:ext>
              </a:extLst>
            </p:cNvPr>
            <p:cNvSpPr/>
            <p:nvPr/>
          </p:nvSpPr>
          <p:spPr>
            <a:xfrm rot="16200000">
              <a:off x="4783847" y="5125833"/>
              <a:ext cx="655644" cy="34167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0000"/>
              </a:scheme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직선 연결선 156">
              <a:extLst>
                <a:ext uri="{FF2B5EF4-FFF2-40B4-BE49-F238E27FC236}">
                  <a16:creationId xmlns:a16="http://schemas.microsoft.com/office/drawing/2014/main" id="{F8D28C77-C2B8-A8CC-CCA9-6122138B1693}"/>
                </a:ext>
              </a:extLst>
            </p:cNvPr>
            <p:cNvCxnSpPr>
              <a:cxnSpLocks/>
            </p:cNvCxnSpPr>
            <p:nvPr/>
          </p:nvCxnSpPr>
          <p:spPr>
            <a:xfrm>
              <a:off x="5110064" y="5128405"/>
              <a:ext cx="0" cy="313281"/>
            </a:xfrm>
            <a:prstGeom prst="line">
              <a:avLst/>
            </a:prstGeom>
            <a:ln w="3810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ADAAA98-20D7-7347-DD87-06F4A0ECD326}"/>
              </a:ext>
            </a:extLst>
          </p:cNvPr>
          <p:cNvGrpSpPr/>
          <p:nvPr/>
        </p:nvGrpSpPr>
        <p:grpSpPr>
          <a:xfrm>
            <a:off x="3341054" y="1670216"/>
            <a:ext cx="678241" cy="912438"/>
            <a:chOff x="3170982" y="4799770"/>
            <a:chExt cx="678241" cy="912438"/>
          </a:xfrm>
        </p:grpSpPr>
        <p:grpSp>
          <p:nvGrpSpPr>
            <p:cNvPr id="20" name="그룹 29">
              <a:extLst>
                <a:ext uri="{FF2B5EF4-FFF2-40B4-BE49-F238E27FC236}">
                  <a16:creationId xmlns:a16="http://schemas.microsoft.com/office/drawing/2014/main" id="{152C8860-8A66-2AC7-FFF7-2CC5C80B8675}"/>
                </a:ext>
              </a:extLst>
            </p:cNvPr>
            <p:cNvGrpSpPr/>
            <p:nvPr/>
          </p:nvGrpSpPr>
          <p:grpSpPr>
            <a:xfrm>
              <a:off x="3170982" y="4968236"/>
              <a:ext cx="678239" cy="604698"/>
              <a:chOff x="1846819" y="4158840"/>
              <a:chExt cx="2181639" cy="810280"/>
            </a:xfrm>
          </p:grpSpPr>
          <p:cxnSp>
            <p:nvCxnSpPr>
              <p:cNvPr id="26" name="직선 연결선 6">
                <a:extLst>
                  <a:ext uri="{FF2B5EF4-FFF2-40B4-BE49-F238E27FC236}">
                    <a16:creationId xmlns:a16="http://schemas.microsoft.com/office/drawing/2014/main" id="{0CDAA7AE-DEC0-3EBD-689D-91ABD4DDF5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6819" y="4565766"/>
                <a:ext cx="21816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6">
                <a:extLst>
                  <a:ext uri="{FF2B5EF4-FFF2-40B4-BE49-F238E27FC236}">
                    <a16:creationId xmlns:a16="http://schemas.microsoft.com/office/drawing/2014/main" id="{85CCB227-3C86-7C0D-8E6D-77210ED90B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6819" y="4969120"/>
                <a:ext cx="21816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6">
                <a:extLst>
                  <a:ext uri="{FF2B5EF4-FFF2-40B4-BE49-F238E27FC236}">
                    <a16:creationId xmlns:a16="http://schemas.microsoft.com/office/drawing/2014/main" id="{ECE3E37C-2036-011E-72ED-75FB5F6290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6819" y="4158840"/>
                <a:ext cx="21816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직선 연결선 6">
              <a:extLst>
                <a:ext uri="{FF2B5EF4-FFF2-40B4-BE49-F238E27FC236}">
                  <a16:creationId xmlns:a16="http://schemas.microsoft.com/office/drawing/2014/main" id="{B8C6CAEB-4F37-ED8B-0CBE-05560AF03B0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21805" y="5264850"/>
              <a:ext cx="592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4">
              <a:extLst>
                <a:ext uri="{FF2B5EF4-FFF2-40B4-BE49-F238E27FC236}">
                  <a16:creationId xmlns:a16="http://schemas.microsoft.com/office/drawing/2014/main" id="{6D87021D-7B96-0394-3961-91C24814334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74573" y="5264644"/>
              <a:ext cx="592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6">
              <a:extLst>
                <a:ext uri="{FF2B5EF4-FFF2-40B4-BE49-F238E27FC236}">
                  <a16:creationId xmlns:a16="http://schemas.microsoft.com/office/drawing/2014/main" id="{501F6959-F5CC-3070-5F60-B4BC095286D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52814" y="5264644"/>
              <a:ext cx="592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직사각형 16">
              <a:extLst>
                <a:ext uri="{FF2B5EF4-FFF2-40B4-BE49-F238E27FC236}">
                  <a16:creationId xmlns:a16="http://schemas.microsoft.com/office/drawing/2014/main" id="{552C785C-FFA7-BF2C-7771-2E38F1529DA5}"/>
                </a:ext>
              </a:extLst>
            </p:cNvPr>
            <p:cNvSpPr/>
            <p:nvPr/>
          </p:nvSpPr>
          <p:spPr>
            <a:xfrm rot="16200000">
              <a:off x="3366732" y="5096078"/>
              <a:ext cx="303353" cy="341673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0000"/>
              </a:scheme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직선 연결선 158">
              <a:extLst>
                <a:ext uri="{FF2B5EF4-FFF2-40B4-BE49-F238E27FC236}">
                  <a16:creationId xmlns:a16="http://schemas.microsoft.com/office/drawing/2014/main" id="{5566ABA9-3BCB-D915-5CB3-F1DDBDBFE2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8563" y="4799770"/>
              <a:ext cx="282232" cy="912438"/>
            </a:xfrm>
            <a:prstGeom prst="line">
              <a:avLst/>
            </a:prstGeom>
            <a:ln w="38100">
              <a:solidFill>
                <a:srgbClr val="7030A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1C8932F-9B0F-F0A3-F1DB-5F6B3BBA85F2}"/>
              </a:ext>
            </a:extLst>
          </p:cNvPr>
          <p:cNvGrpSpPr/>
          <p:nvPr/>
        </p:nvGrpSpPr>
        <p:grpSpPr>
          <a:xfrm>
            <a:off x="3225838" y="3795095"/>
            <a:ext cx="944262" cy="970550"/>
            <a:chOff x="6264231" y="4799770"/>
            <a:chExt cx="944262" cy="970550"/>
          </a:xfrm>
        </p:grpSpPr>
        <p:sp>
          <p:nvSpPr>
            <p:cNvPr id="32" name="자유형: 도형 136">
              <a:extLst>
                <a:ext uri="{FF2B5EF4-FFF2-40B4-BE49-F238E27FC236}">
                  <a16:creationId xmlns:a16="http://schemas.microsoft.com/office/drawing/2014/main" id="{74AE44D3-4382-6B7C-FA9E-EED02C521626}"/>
                </a:ext>
              </a:extLst>
            </p:cNvPr>
            <p:cNvSpPr/>
            <p:nvPr/>
          </p:nvSpPr>
          <p:spPr>
            <a:xfrm>
              <a:off x="6421061" y="4991487"/>
              <a:ext cx="626364" cy="610089"/>
            </a:xfrm>
            <a:custGeom>
              <a:avLst/>
              <a:gdLst>
                <a:gd name="connsiteX0" fmla="*/ 1 w 794357"/>
                <a:gd name="connsiteY0" fmla="*/ 0 h 817503"/>
                <a:gd name="connsiteX1" fmla="*/ 406486 w 794357"/>
                <a:gd name="connsiteY1" fmla="*/ 0 h 817503"/>
                <a:gd name="connsiteX2" fmla="*/ 406486 w 794357"/>
                <a:gd name="connsiteY2" fmla="*/ 407618 h 817503"/>
                <a:gd name="connsiteX3" fmla="*/ 794357 w 794357"/>
                <a:gd name="connsiteY3" fmla="*/ 407618 h 817503"/>
                <a:gd name="connsiteX4" fmla="*/ 794357 w 794357"/>
                <a:gd name="connsiteY4" fmla="*/ 814103 h 817503"/>
                <a:gd name="connsiteX5" fmla="*/ 406486 w 794357"/>
                <a:gd name="connsiteY5" fmla="*/ 814103 h 817503"/>
                <a:gd name="connsiteX6" fmla="*/ 406486 w 794357"/>
                <a:gd name="connsiteY6" fmla="*/ 817503 h 817503"/>
                <a:gd name="connsiteX7" fmla="*/ 1 w 794357"/>
                <a:gd name="connsiteY7" fmla="*/ 817503 h 817503"/>
                <a:gd name="connsiteX8" fmla="*/ 1 w 794357"/>
                <a:gd name="connsiteY8" fmla="*/ 814103 h 817503"/>
                <a:gd name="connsiteX9" fmla="*/ 0 w 794357"/>
                <a:gd name="connsiteY9" fmla="*/ 814103 h 817503"/>
                <a:gd name="connsiteX10" fmla="*/ 0 w 794357"/>
                <a:gd name="connsiteY10" fmla="*/ 407618 h 817503"/>
                <a:gd name="connsiteX11" fmla="*/ 1 w 794357"/>
                <a:gd name="connsiteY11" fmla="*/ 407618 h 81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4357" h="817503">
                  <a:moveTo>
                    <a:pt x="1" y="0"/>
                  </a:moveTo>
                  <a:lnTo>
                    <a:pt x="406486" y="0"/>
                  </a:lnTo>
                  <a:lnTo>
                    <a:pt x="406486" y="407618"/>
                  </a:lnTo>
                  <a:lnTo>
                    <a:pt x="794357" y="407618"/>
                  </a:lnTo>
                  <a:lnTo>
                    <a:pt x="794357" y="814103"/>
                  </a:lnTo>
                  <a:lnTo>
                    <a:pt x="406486" y="814103"/>
                  </a:lnTo>
                  <a:lnTo>
                    <a:pt x="406486" y="817503"/>
                  </a:lnTo>
                  <a:lnTo>
                    <a:pt x="1" y="817503"/>
                  </a:lnTo>
                  <a:lnTo>
                    <a:pt x="1" y="814103"/>
                  </a:lnTo>
                  <a:lnTo>
                    <a:pt x="0" y="814103"/>
                  </a:lnTo>
                  <a:lnTo>
                    <a:pt x="0" y="407618"/>
                  </a:lnTo>
                  <a:lnTo>
                    <a:pt x="1" y="40761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30000"/>
              </a:scheme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직선 연결선 4">
              <a:extLst>
                <a:ext uri="{FF2B5EF4-FFF2-40B4-BE49-F238E27FC236}">
                  <a16:creationId xmlns:a16="http://schemas.microsoft.com/office/drawing/2014/main" id="{75FB44FE-D672-69FF-6D84-A8FC3623E4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64231" y="4799770"/>
              <a:ext cx="944262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6">
              <a:extLst>
                <a:ext uri="{FF2B5EF4-FFF2-40B4-BE49-F238E27FC236}">
                  <a16:creationId xmlns:a16="http://schemas.microsoft.com/office/drawing/2014/main" id="{F93B2950-9A02-B500-2C33-0D0A454972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6787" y="5441686"/>
              <a:ext cx="93170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6">
              <a:extLst>
                <a:ext uri="{FF2B5EF4-FFF2-40B4-BE49-F238E27FC236}">
                  <a16:creationId xmlns:a16="http://schemas.microsoft.com/office/drawing/2014/main" id="{AA355619-863A-CAFB-B5C9-ED767DCDD2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6568" y="5128405"/>
              <a:ext cx="93192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6">
              <a:extLst>
                <a:ext uri="{FF2B5EF4-FFF2-40B4-BE49-F238E27FC236}">
                  <a16:creationId xmlns:a16="http://schemas.microsoft.com/office/drawing/2014/main" id="{E22D6542-899E-414D-D94A-3F8447AB24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64231" y="5770320"/>
              <a:ext cx="94426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6">
              <a:extLst>
                <a:ext uri="{FF2B5EF4-FFF2-40B4-BE49-F238E27FC236}">
                  <a16:creationId xmlns:a16="http://schemas.microsoft.com/office/drawing/2014/main" id="{DA2485D2-BA8F-AB3F-22C2-97869C098DA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93813" y="5284942"/>
              <a:ext cx="9703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6">
              <a:extLst>
                <a:ext uri="{FF2B5EF4-FFF2-40B4-BE49-F238E27FC236}">
                  <a16:creationId xmlns:a16="http://schemas.microsoft.com/office/drawing/2014/main" id="{BD275E38-E07E-29FB-45D8-235037CA198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79059" y="5284942"/>
              <a:ext cx="9703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6">
              <a:extLst>
                <a:ext uri="{FF2B5EF4-FFF2-40B4-BE49-F238E27FC236}">
                  <a16:creationId xmlns:a16="http://schemas.microsoft.com/office/drawing/2014/main" id="{FAADBBD0-D6B9-4227-4AD9-E133B03C833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408567" y="5284942"/>
              <a:ext cx="9703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6">
              <a:extLst>
                <a:ext uri="{FF2B5EF4-FFF2-40B4-BE49-F238E27FC236}">
                  <a16:creationId xmlns:a16="http://schemas.microsoft.com/office/drawing/2014/main" id="{7403FFFC-48BB-9B9D-EBB7-98CBCC1C2EA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723321" y="5284942"/>
              <a:ext cx="9703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166">
              <a:extLst>
                <a:ext uri="{FF2B5EF4-FFF2-40B4-BE49-F238E27FC236}">
                  <a16:creationId xmlns:a16="http://schemas.microsoft.com/office/drawing/2014/main" id="{464BD42F-56A4-34B1-CC22-298B32E09C36}"/>
                </a:ext>
              </a:extLst>
            </p:cNvPr>
            <p:cNvCxnSpPr>
              <a:cxnSpLocks/>
            </p:cNvCxnSpPr>
            <p:nvPr/>
          </p:nvCxnSpPr>
          <p:spPr>
            <a:xfrm>
              <a:off x="6583824" y="5133295"/>
              <a:ext cx="0" cy="296126"/>
            </a:xfrm>
            <a:prstGeom prst="line">
              <a:avLst/>
            </a:prstGeom>
            <a:ln w="3810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167">
              <a:extLst>
                <a:ext uri="{FF2B5EF4-FFF2-40B4-BE49-F238E27FC236}">
                  <a16:creationId xmlns:a16="http://schemas.microsoft.com/office/drawing/2014/main" id="{C90B0BDF-6E72-14F2-F15C-EC6E57E59B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8985" y="5441686"/>
              <a:ext cx="314754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77C111-9460-3BC8-2E2A-E9FAAD964078}"/>
              </a:ext>
            </a:extLst>
          </p:cNvPr>
          <p:cNvGrpSpPr/>
          <p:nvPr/>
        </p:nvGrpSpPr>
        <p:grpSpPr>
          <a:xfrm>
            <a:off x="3062014" y="4949799"/>
            <a:ext cx="1267672" cy="970550"/>
            <a:chOff x="7918466" y="4799770"/>
            <a:chExt cx="1267672" cy="970550"/>
          </a:xfrm>
        </p:grpSpPr>
        <p:sp>
          <p:nvSpPr>
            <p:cNvPr id="55" name="자유형: 도형 223">
              <a:extLst>
                <a:ext uri="{FF2B5EF4-FFF2-40B4-BE49-F238E27FC236}">
                  <a16:creationId xmlns:a16="http://schemas.microsoft.com/office/drawing/2014/main" id="{8E61E76E-CEF0-7E1A-6FCD-85D9979923CE}"/>
                </a:ext>
              </a:extLst>
            </p:cNvPr>
            <p:cNvSpPr/>
            <p:nvPr/>
          </p:nvSpPr>
          <p:spPr>
            <a:xfrm rot="16200000">
              <a:off x="8249771" y="4817011"/>
              <a:ext cx="610090" cy="959041"/>
            </a:xfrm>
            <a:custGeom>
              <a:avLst/>
              <a:gdLst>
                <a:gd name="connsiteX0" fmla="*/ 817504 w 817504"/>
                <a:gd name="connsiteY0" fmla="*/ 806375 h 1216260"/>
                <a:gd name="connsiteX1" fmla="*/ 817504 w 817504"/>
                <a:gd name="connsiteY1" fmla="*/ 1212860 h 1216260"/>
                <a:gd name="connsiteX2" fmla="*/ 421801 w 817504"/>
                <a:gd name="connsiteY2" fmla="*/ 1212860 h 1216260"/>
                <a:gd name="connsiteX3" fmla="*/ 421801 w 817504"/>
                <a:gd name="connsiteY3" fmla="*/ 1216260 h 1216260"/>
                <a:gd name="connsiteX4" fmla="*/ 7109 w 817504"/>
                <a:gd name="connsiteY4" fmla="*/ 1216260 h 1216260"/>
                <a:gd name="connsiteX5" fmla="*/ 7109 w 817504"/>
                <a:gd name="connsiteY5" fmla="*/ 1212860 h 1216260"/>
                <a:gd name="connsiteX6" fmla="*/ 7108 w 817504"/>
                <a:gd name="connsiteY6" fmla="*/ 1212860 h 1216260"/>
                <a:gd name="connsiteX7" fmla="*/ 7108 w 817504"/>
                <a:gd name="connsiteY7" fmla="*/ 806375 h 1216260"/>
                <a:gd name="connsiteX8" fmla="*/ 7109 w 817504"/>
                <a:gd name="connsiteY8" fmla="*/ 806375 h 1216260"/>
                <a:gd name="connsiteX9" fmla="*/ 7109 w 817504"/>
                <a:gd name="connsiteY9" fmla="*/ 794358 h 1216260"/>
                <a:gd name="connsiteX10" fmla="*/ 3400 w 817504"/>
                <a:gd name="connsiteY10" fmla="*/ 794358 h 1216260"/>
                <a:gd name="connsiteX11" fmla="*/ 3400 w 817504"/>
                <a:gd name="connsiteY11" fmla="*/ 406487 h 1216260"/>
                <a:gd name="connsiteX12" fmla="*/ 0 w 817504"/>
                <a:gd name="connsiteY12" fmla="*/ 406487 h 1216260"/>
                <a:gd name="connsiteX13" fmla="*/ 0 w 817504"/>
                <a:gd name="connsiteY13" fmla="*/ 1 h 1216260"/>
                <a:gd name="connsiteX14" fmla="*/ 3400 w 817504"/>
                <a:gd name="connsiteY14" fmla="*/ 1 h 1216260"/>
                <a:gd name="connsiteX15" fmla="*/ 3400 w 817504"/>
                <a:gd name="connsiteY15" fmla="*/ 0 h 1216260"/>
                <a:gd name="connsiteX16" fmla="*/ 409886 w 817504"/>
                <a:gd name="connsiteY16" fmla="*/ 0 h 1216260"/>
                <a:gd name="connsiteX17" fmla="*/ 409886 w 817504"/>
                <a:gd name="connsiteY17" fmla="*/ 1 h 1216260"/>
                <a:gd name="connsiteX18" fmla="*/ 817504 w 817504"/>
                <a:gd name="connsiteY18" fmla="*/ 1 h 1216260"/>
                <a:gd name="connsiteX19" fmla="*/ 817504 w 817504"/>
                <a:gd name="connsiteY19" fmla="*/ 406487 h 1216260"/>
                <a:gd name="connsiteX20" fmla="*/ 421802 w 817504"/>
                <a:gd name="connsiteY20" fmla="*/ 406487 h 1216260"/>
                <a:gd name="connsiteX21" fmla="*/ 421802 w 817504"/>
                <a:gd name="connsiteY21" fmla="*/ 806375 h 121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17504" h="1216260">
                  <a:moveTo>
                    <a:pt x="817504" y="806375"/>
                  </a:moveTo>
                  <a:lnTo>
                    <a:pt x="817504" y="1212860"/>
                  </a:lnTo>
                  <a:lnTo>
                    <a:pt x="421801" y="1212860"/>
                  </a:lnTo>
                  <a:lnTo>
                    <a:pt x="421801" y="1216260"/>
                  </a:lnTo>
                  <a:lnTo>
                    <a:pt x="7109" y="1216260"/>
                  </a:lnTo>
                  <a:lnTo>
                    <a:pt x="7109" y="1212860"/>
                  </a:lnTo>
                  <a:lnTo>
                    <a:pt x="7108" y="1212860"/>
                  </a:lnTo>
                  <a:lnTo>
                    <a:pt x="7108" y="806375"/>
                  </a:lnTo>
                  <a:lnTo>
                    <a:pt x="7109" y="806375"/>
                  </a:lnTo>
                  <a:lnTo>
                    <a:pt x="7109" y="794358"/>
                  </a:lnTo>
                  <a:lnTo>
                    <a:pt x="3400" y="794358"/>
                  </a:lnTo>
                  <a:lnTo>
                    <a:pt x="3400" y="406487"/>
                  </a:lnTo>
                  <a:lnTo>
                    <a:pt x="0" y="406487"/>
                  </a:lnTo>
                  <a:lnTo>
                    <a:pt x="0" y="1"/>
                  </a:lnTo>
                  <a:lnTo>
                    <a:pt x="3400" y="1"/>
                  </a:lnTo>
                  <a:lnTo>
                    <a:pt x="3400" y="0"/>
                  </a:lnTo>
                  <a:lnTo>
                    <a:pt x="409886" y="0"/>
                  </a:lnTo>
                  <a:lnTo>
                    <a:pt x="409886" y="1"/>
                  </a:lnTo>
                  <a:lnTo>
                    <a:pt x="817504" y="1"/>
                  </a:lnTo>
                  <a:lnTo>
                    <a:pt x="817504" y="406487"/>
                  </a:lnTo>
                  <a:lnTo>
                    <a:pt x="421802" y="406487"/>
                  </a:lnTo>
                  <a:lnTo>
                    <a:pt x="421802" y="80637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30000"/>
              </a:scheme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6" name="직선 연결선 4">
              <a:extLst>
                <a:ext uri="{FF2B5EF4-FFF2-40B4-BE49-F238E27FC236}">
                  <a16:creationId xmlns:a16="http://schemas.microsoft.com/office/drawing/2014/main" id="{E10CE5A3-084B-D9EA-301D-3BE16CB8CF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18466" y="4799770"/>
              <a:ext cx="1267672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6">
              <a:extLst>
                <a:ext uri="{FF2B5EF4-FFF2-40B4-BE49-F238E27FC236}">
                  <a16:creationId xmlns:a16="http://schemas.microsoft.com/office/drawing/2014/main" id="{F7E85B50-E64C-F864-D604-68885DF294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5322" y="5441686"/>
              <a:ext cx="125081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6">
              <a:extLst>
                <a:ext uri="{FF2B5EF4-FFF2-40B4-BE49-F238E27FC236}">
                  <a16:creationId xmlns:a16="http://schemas.microsoft.com/office/drawing/2014/main" id="{E92B59FF-9846-F54F-7D37-21D5293247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5029" y="5128405"/>
              <a:ext cx="125110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6">
              <a:extLst>
                <a:ext uri="{FF2B5EF4-FFF2-40B4-BE49-F238E27FC236}">
                  <a16:creationId xmlns:a16="http://schemas.microsoft.com/office/drawing/2014/main" id="{37CF1BA0-B8B8-F2B3-4628-65D156AAD1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8466" y="5770320"/>
              <a:ext cx="126767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6">
              <a:extLst>
                <a:ext uri="{FF2B5EF4-FFF2-40B4-BE49-F238E27FC236}">
                  <a16:creationId xmlns:a16="http://schemas.microsoft.com/office/drawing/2014/main" id="{F9935F3D-4AF3-E31B-B619-926A83E259E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750213" y="5284942"/>
              <a:ext cx="9703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6">
              <a:extLst>
                <a:ext uri="{FF2B5EF4-FFF2-40B4-BE49-F238E27FC236}">
                  <a16:creationId xmlns:a16="http://schemas.microsoft.com/office/drawing/2014/main" id="{DB403DFF-2B3A-6EC1-BCE8-901272F6F7D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33294" y="5284942"/>
              <a:ext cx="9703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6">
              <a:extLst>
                <a:ext uri="{FF2B5EF4-FFF2-40B4-BE49-F238E27FC236}">
                  <a16:creationId xmlns:a16="http://schemas.microsoft.com/office/drawing/2014/main" id="{0923FCA2-C2B5-FFB2-10DA-B76435359F3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067131" y="5284942"/>
              <a:ext cx="9703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6">
              <a:extLst>
                <a:ext uri="{FF2B5EF4-FFF2-40B4-BE49-F238E27FC236}">
                  <a16:creationId xmlns:a16="http://schemas.microsoft.com/office/drawing/2014/main" id="{38D1F15D-8918-9557-8085-A777F33C46E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384049" y="5284942"/>
              <a:ext cx="9703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212">
              <a:extLst>
                <a:ext uri="{FF2B5EF4-FFF2-40B4-BE49-F238E27FC236}">
                  <a16:creationId xmlns:a16="http://schemas.microsoft.com/office/drawing/2014/main" id="{9AA8C6A5-9AD2-2976-1A0F-0D037F7877BF}"/>
                </a:ext>
              </a:extLst>
            </p:cNvPr>
            <p:cNvCxnSpPr>
              <a:cxnSpLocks/>
            </p:cNvCxnSpPr>
            <p:nvPr/>
          </p:nvCxnSpPr>
          <p:spPr>
            <a:xfrm>
              <a:off x="8238059" y="5133295"/>
              <a:ext cx="0" cy="296126"/>
            </a:xfrm>
            <a:prstGeom prst="line">
              <a:avLst/>
            </a:prstGeom>
            <a:ln w="381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213">
              <a:extLst>
                <a:ext uri="{FF2B5EF4-FFF2-40B4-BE49-F238E27FC236}">
                  <a16:creationId xmlns:a16="http://schemas.microsoft.com/office/drawing/2014/main" id="{861BA67A-77F6-949A-DE88-EC3673D973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8381" y="5441686"/>
              <a:ext cx="636000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6">
              <a:extLst>
                <a:ext uri="{FF2B5EF4-FFF2-40B4-BE49-F238E27FC236}">
                  <a16:creationId xmlns:a16="http://schemas.microsoft.com/office/drawing/2014/main" id="{CFBF4603-981C-F395-0753-C29BF0D287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700966" y="5284942"/>
              <a:ext cx="9703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219">
              <a:extLst>
                <a:ext uri="{FF2B5EF4-FFF2-40B4-BE49-F238E27FC236}">
                  <a16:creationId xmlns:a16="http://schemas.microsoft.com/office/drawing/2014/main" id="{3080DF45-6132-5BF5-23CC-55D2F8E0A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64381" y="5128405"/>
              <a:ext cx="4840" cy="313281"/>
            </a:xfrm>
            <a:prstGeom prst="line">
              <a:avLst/>
            </a:prstGeom>
            <a:ln w="381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74E394BE-69F0-CF08-D3FB-19D107332655}"/>
                  </a:ext>
                </a:extLst>
              </p:cNvPr>
              <p:cNvSpPr txBox="1"/>
              <p:nvPr/>
            </p:nvSpPr>
            <p:spPr>
              <a:xfrm>
                <a:off x="6031443" y="1857352"/>
                <a:ext cx="2659895" cy="833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0" smtClean="0">
                              <a:latin typeface="Cambria Math" panose="02040503050406030204" pitchFamily="18" charset="0"/>
                            </a:rPr>
                            <m:t>∙</m:t>
                          </m:r>
                        </m:sub>
                        <m:sup>
                          <m:r>
                            <a:rPr lang="en-US" sz="1800" i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  <m:r>
                        <a:rPr lang="en-US" sz="180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80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𝐿𝑎𝑦𝑒𝑟</m:t>
                          </m:r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80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𝑎𝑑𝑗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8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1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en-US" sz="1800" i="0" smtClean="0">
                          <a:latin typeface="Cambria Math" panose="02040503050406030204" pitchFamily="18" charset="0"/>
                        </a:rPr>
                        <m:t> </m:t>
                      </m:r>
                    </m:oMath>
                  </m:oMathPara>
                </a14:m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74E394BE-69F0-CF08-D3FB-19D107332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443" y="1857352"/>
                <a:ext cx="2659895" cy="833626"/>
              </a:xfrm>
              <a:prstGeom prst="rect">
                <a:avLst/>
              </a:prstGeom>
              <a:blipFill>
                <a:blip r:embed="rId3"/>
                <a:stretch>
                  <a:fillRect t="-113636" b="-15000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38D492E-E858-F7EC-933A-3F4D74F33E3F}"/>
                  </a:ext>
                </a:extLst>
              </p:cNvPr>
              <p:cNvSpPr txBox="1"/>
              <p:nvPr/>
            </p:nvSpPr>
            <p:spPr>
              <a:xfrm>
                <a:off x="6031650" y="2859510"/>
                <a:ext cx="3576044" cy="81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⋀"/>
                          <m:ctrlPr>
                            <a:rPr lang="en-US" sz="1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</m:sup>
                          </m:sSubSup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 ∧ </m:t>
                      </m:r>
                      <m:nary>
                        <m:naryPr>
                          <m:chr m:val="⋀"/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sup>
                          </m:sSubSup>
                        </m:e>
                      </m:nary>
                    </m:oMath>
                  </m:oMathPara>
                </a14:m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38D492E-E858-F7EC-933A-3F4D74F33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50" y="2859510"/>
                <a:ext cx="3576044" cy="810991"/>
              </a:xfrm>
              <a:prstGeom prst="rect">
                <a:avLst/>
              </a:prstGeom>
              <a:blipFill>
                <a:blip r:embed="rId4"/>
                <a:stretch>
                  <a:fillRect l="-2120" t="-107813" b="-165625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FA968E8F-9AA8-25CE-3E8A-99ED76412498}"/>
                  </a:ext>
                </a:extLst>
              </p:cNvPr>
              <p:cNvSpPr txBox="1"/>
              <p:nvPr/>
            </p:nvSpPr>
            <p:spPr>
              <a:xfrm>
                <a:off x="5977084" y="3794908"/>
                <a:ext cx="5197082" cy="903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𝑙𝑜𝑤𝑒𝑟</m:t>
                              </m:r>
                            </m:sub>
                          </m:sSub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ko-KR" sz="1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acc>
                            <m:accPr>
                              <m:chr m:val="̂"/>
                              <m:ctrlPr>
                                <a:rPr lang="en-US" sz="1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 ∧ </m:t>
                      </m:r>
                      <m:nary>
                        <m:naryPr>
                          <m:chr m:val="⋀"/>
                          <m:ctrlPr>
                            <a:rPr lang="en-US" sz="1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</m:sup>
                          </m:sSubSup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 ∧ </m:t>
                      </m:r>
                      <m:nary>
                        <m:naryPr>
                          <m:chr m:val="⋀"/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sup>
                          </m:sSubSup>
                        </m:e>
                      </m:nary>
                    </m:oMath>
                  </m:oMathPara>
                </a14:m>
                <a:endParaRPr lang="en-K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FA968E8F-9AA8-25CE-3E8A-99ED76412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084" y="3794908"/>
                <a:ext cx="5197082" cy="903324"/>
              </a:xfrm>
              <a:prstGeom prst="rect">
                <a:avLst/>
              </a:prstGeom>
              <a:blipFill>
                <a:blip r:embed="rId5"/>
                <a:stretch>
                  <a:fillRect t="-91667" b="-140278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F3449A1E-E4D8-68BF-610C-C8A6D1D84A66}"/>
                  </a:ext>
                </a:extLst>
              </p:cNvPr>
              <p:cNvSpPr txBox="1"/>
              <p:nvPr/>
            </p:nvSpPr>
            <p:spPr>
              <a:xfrm>
                <a:off x="5926128" y="4774512"/>
                <a:ext cx="5934143" cy="903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acc>
                            <m:accPr>
                              <m:chr m:val="̂"/>
                              <m:ctrlPr>
                                <a:rPr lang="en-US" sz="18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 ∧ </m:t>
                      </m:r>
                      <m:sSubSup>
                        <m:sSubSupPr>
                          <m:ctrlPr>
                            <a:rPr lang="en-US" sz="1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acc>
                            <m:accPr>
                              <m:chr m:val="̂"/>
                              <m:ctrlPr>
                                <a:rPr lang="en-US" sz="1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 ∧ </m:t>
                      </m:r>
                      <m:nary>
                        <m:naryPr>
                          <m:chr m:val="⋀"/>
                          <m:ctrlPr>
                            <a:rPr lang="en-US" sz="1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</m:sup>
                          </m:sSubSup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 ∧ </m:t>
                      </m:r>
                      <m:nary>
                        <m:naryPr>
                          <m:chr m:val="⋀"/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sup>
                          </m:sSubSup>
                        </m:e>
                      </m:nary>
                    </m:oMath>
                  </m:oMathPara>
                </a14:m>
                <a:endParaRPr lang="en-K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F3449A1E-E4D8-68BF-610C-C8A6D1D8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128" y="4774512"/>
                <a:ext cx="5934143" cy="903324"/>
              </a:xfrm>
              <a:prstGeom prst="rect">
                <a:avLst/>
              </a:prstGeom>
              <a:blipFill>
                <a:blip r:embed="rId6"/>
                <a:stretch>
                  <a:fillRect t="-90278" b="-14166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3E5E0892-CFB7-41A0-4462-0A3B587BBA32}"/>
                  </a:ext>
                </a:extLst>
              </p:cNvPr>
              <p:cNvSpPr txBox="1"/>
              <p:nvPr/>
            </p:nvSpPr>
            <p:spPr>
              <a:xfrm>
                <a:off x="6801329" y="5910239"/>
                <a:ext cx="4701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US" sz="180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, 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≥0, 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K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3E5E0892-CFB7-41A0-4462-0A3B587BB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329" y="5910239"/>
                <a:ext cx="4701152" cy="369332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Multiply 138">
            <a:extLst>
              <a:ext uri="{FF2B5EF4-FFF2-40B4-BE49-F238E27FC236}">
                <a16:creationId xmlns:a16="http://schemas.microsoft.com/office/drawing/2014/main" id="{BE34C667-234F-C227-8093-F1524C93E4BA}"/>
              </a:ext>
            </a:extLst>
          </p:cNvPr>
          <p:cNvSpPr/>
          <p:nvPr/>
        </p:nvSpPr>
        <p:spPr>
          <a:xfrm>
            <a:off x="3768260" y="2860836"/>
            <a:ext cx="228600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Multiply 139">
            <a:extLst>
              <a:ext uri="{FF2B5EF4-FFF2-40B4-BE49-F238E27FC236}">
                <a16:creationId xmlns:a16="http://schemas.microsoft.com/office/drawing/2014/main" id="{339CC194-39D9-CAE8-4BCB-275256FFB856}"/>
              </a:ext>
            </a:extLst>
          </p:cNvPr>
          <p:cNvSpPr/>
          <p:nvPr/>
        </p:nvSpPr>
        <p:spPr>
          <a:xfrm>
            <a:off x="3768260" y="3177366"/>
            <a:ext cx="228600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Multiply 140">
            <a:extLst>
              <a:ext uri="{FF2B5EF4-FFF2-40B4-BE49-F238E27FC236}">
                <a16:creationId xmlns:a16="http://schemas.microsoft.com/office/drawing/2014/main" id="{A4EA4743-F389-B91A-9F2B-DC507878EAAD}"/>
              </a:ext>
            </a:extLst>
          </p:cNvPr>
          <p:cNvSpPr/>
          <p:nvPr/>
        </p:nvSpPr>
        <p:spPr>
          <a:xfrm>
            <a:off x="3612267" y="4015539"/>
            <a:ext cx="228600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2" name="직선 연결선 156">
            <a:extLst>
              <a:ext uri="{FF2B5EF4-FFF2-40B4-BE49-F238E27FC236}">
                <a16:creationId xmlns:a16="http://schemas.microsoft.com/office/drawing/2014/main" id="{0C5C0A91-0BCC-6992-6D71-0E95949E3BB9}"/>
              </a:ext>
            </a:extLst>
          </p:cNvPr>
          <p:cNvCxnSpPr>
            <a:cxnSpLocks/>
          </p:cNvCxnSpPr>
          <p:nvPr/>
        </p:nvCxnSpPr>
        <p:spPr>
          <a:xfrm flipH="1">
            <a:off x="3701292" y="3291666"/>
            <a:ext cx="325899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직선 연결선 156">
            <a:extLst>
              <a:ext uri="{FF2B5EF4-FFF2-40B4-BE49-F238E27FC236}">
                <a16:creationId xmlns:a16="http://schemas.microsoft.com/office/drawing/2014/main" id="{D2E793C9-0106-D22A-A1E2-05246C380310}"/>
              </a:ext>
            </a:extLst>
          </p:cNvPr>
          <p:cNvCxnSpPr>
            <a:cxnSpLocks/>
          </p:cNvCxnSpPr>
          <p:nvPr/>
        </p:nvCxnSpPr>
        <p:spPr>
          <a:xfrm flipH="1">
            <a:off x="3704131" y="2975136"/>
            <a:ext cx="325899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직선 연결선 156">
            <a:extLst>
              <a:ext uri="{FF2B5EF4-FFF2-40B4-BE49-F238E27FC236}">
                <a16:creationId xmlns:a16="http://schemas.microsoft.com/office/drawing/2014/main" id="{144D0BE3-5B98-4A0F-0F58-80793486D56B}"/>
              </a:ext>
            </a:extLst>
          </p:cNvPr>
          <p:cNvCxnSpPr>
            <a:cxnSpLocks/>
          </p:cNvCxnSpPr>
          <p:nvPr/>
        </p:nvCxnSpPr>
        <p:spPr>
          <a:xfrm flipH="1">
            <a:off x="3558635" y="4123730"/>
            <a:ext cx="325899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직선 연결선 156">
            <a:extLst>
              <a:ext uri="{FF2B5EF4-FFF2-40B4-BE49-F238E27FC236}">
                <a16:creationId xmlns:a16="http://schemas.microsoft.com/office/drawing/2014/main" id="{F7AFEC14-D853-FDEA-9624-72CFFFEC0D47}"/>
              </a:ext>
            </a:extLst>
          </p:cNvPr>
          <p:cNvCxnSpPr>
            <a:cxnSpLocks/>
          </p:cNvCxnSpPr>
          <p:nvPr/>
        </p:nvCxnSpPr>
        <p:spPr>
          <a:xfrm>
            <a:off x="3688285" y="5278434"/>
            <a:ext cx="0" cy="310618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Multiply 149">
            <a:extLst>
              <a:ext uri="{FF2B5EF4-FFF2-40B4-BE49-F238E27FC236}">
                <a16:creationId xmlns:a16="http://schemas.microsoft.com/office/drawing/2014/main" id="{F1323AEB-B6E6-4D5F-71C2-E5E66475D3C5}"/>
              </a:ext>
            </a:extLst>
          </p:cNvPr>
          <p:cNvSpPr/>
          <p:nvPr/>
        </p:nvSpPr>
        <p:spPr>
          <a:xfrm>
            <a:off x="3574940" y="5327989"/>
            <a:ext cx="228600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75E73C3-E3B1-2573-2C8C-2A54173B2D71}"/>
              </a:ext>
            </a:extLst>
          </p:cNvPr>
          <p:cNvCxnSpPr>
            <a:cxnSpLocks/>
          </p:cNvCxnSpPr>
          <p:nvPr/>
        </p:nvCxnSpPr>
        <p:spPr>
          <a:xfrm>
            <a:off x="4805171" y="3306137"/>
            <a:ext cx="3331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7F77ED-C868-7161-2B8B-5C232A13EC3E}"/>
              </a:ext>
            </a:extLst>
          </p:cNvPr>
          <p:cNvCxnSpPr>
            <a:cxnSpLocks/>
          </p:cNvCxnSpPr>
          <p:nvPr/>
        </p:nvCxnSpPr>
        <p:spPr>
          <a:xfrm flipV="1">
            <a:off x="4805171" y="2946642"/>
            <a:ext cx="0" cy="3691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41C1E9-F7A7-A990-9341-3EBF0C41A70D}"/>
                  </a:ext>
                </a:extLst>
              </p:cNvPr>
              <p:cNvSpPr txBox="1"/>
              <p:nvPr/>
            </p:nvSpPr>
            <p:spPr>
              <a:xfrm>
                <a:off x="4764831" y="3277925"/>
                <a:ext cx="389145" cy="384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K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41C1E9-F7A7-A990-9341-3EBF0C41A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831" y="3277925"/>
                <a:ext cx="389145" cy="384272"/>
              </a:xfrm>
              <a:prstGeom prst="rect">
                <a:avLst/>
              </a:prstGeom>
              <a:blipFill>
                <a:blip r:embed="rId8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07C12C-E732-3C9C-652E-78CE1EBD56C0}"/>
                  </a:ext>
                </a:extLst>
              </p:cNvPr>
              <p:cNvSpPr txBox="1"/>
              <p:nvPr/>
            </p:nvSpPr>
            <p:spPr>
              <a:xfrm>
                <a:off x="4386525" y="2946530"/>
                <a:ext cx="517321" cy="384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K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07C12C-E732-3C9C-652E-78CE1EBD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525" y="2946530"/>
                <a:ext cx="517321" cy="3842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3E24EC1-2F01-639B-DE75-656F1EB2150C}"/>
              </a:ext>
            </a:extLst>
          </p:cNvPr>
          <p:cNvCxnSpPr>
            <a:cxnSpLocks/>
          </p:cNvCxnSpPr>
          <p:nvPr/>
        </p:nvCxnSpPr>
        <p:spPr>
          <a:xfrm>
            <a:off x="4805171" y="4390429"/>
            <a:ext cx="3331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A06F1B-0FC0-8464-7BC4-E9472A308782}"/>
              </a:ext>
            </a:extLst>
          </p:cNvPr>
          <p:cNvCxnSpPr>
            <a:cxnSpLocks/>
          </p:cNvCxnSpPr>
          <p:nvPr/>
        </p:nvCxnSpPr>
        <p:spPr>
          <a:xfrm flipV="1">
            <a:off x="4805171" y="4030934"/>
            <a:ext cx="0" cy="3691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4027A9-895D-2708-31B2-50D94DF256AB}"/>
                  </a:ext>
                </a:extLst>
              </p:cNvPr>
              <p:cNvSpPr txBox="1"/>
              <p:nvPr/>
            </p:nvSpPr>
            <p:spPr>
              <a:xfrm>
                <a:off x="4764831" y="4339482"/>
                <a:ext cx="389145" cy="384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K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4027A9-895D-2708-31B2-50D94DF25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831" y="4339482"/>
                <a:ext cx="389145" cy="3842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30FEB8-9374-D759-1C31-55ACB4ED14C9}"/>
                  </a:ext>
                </a:extLst>
              </p:cNvPr>
              <p:cNvSpPr txBox="1"/>
              <p:nvPr/>
            </p:nvSpPr>
            <p:spPr>
              <a:xfrm>
                <a:off x="4386425" y="4023380"/>
                <a:ext cx="517321" cy="384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K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30FEB8-9374-D759-1C31-55ACB4ED1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425" y="4023380"/>
                <a:ext cx="517321" cy="3842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0B2C10AE-F53B-4794-7884-0C7E5F9F14A7}"/>
              </a:ext>
            </a:extLst>
          </p:cNvPr>
          <p:cNvCxnSpPr>
            <a:cxnSpLocks/>
          </p:cNvCxnSpPr>
          <p:nvPr/>
        </p:nvCxnSpPr>
        <p:spPr>
          <a:xfrm rot="16200000">
            <a:off x="4944975" y="5307540"/>
            <a:ext cx="3331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0EC756B-5E98-5993-F795-E6F22A433AEE}"/>
              </a:ext>
            </a:extLst>
          </p:cNvPr>
          <p:cNvCxnSpPr>
            <a:cxnSpLocks/>
          </p:cNvCxnSpPr>
          <p:nvPr/>
        </p:nvCxnSpPr>
        <p:spPr>
          <a:xfrm rot="16200000" flipV="1">
            <a:off x="4936583" y="5289541"/>
            <a:ext cx="0" cy="3691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3B15C1E-EBD1-50E2-74DD-02A79714F9D6}"/>
                  </a:ext>
                </a:extLst>
              </p:cNvPr>
              <p:cNvSpPr txBox="1"/>
              <p:nvPr/>
            </p:nvSpPr>
            <p:spPr>
              <a:xfrm>
                <a:off x="5063911" y="5116348"/>
                <a:ext cx="389145" cy="384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K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3B15C1E-EBD1-50E2-74DD-02A79714F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911" y="5116348"/>
                <a:ext cx="389145" cy="3842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E95C7A4A-F6C2-94A2-348C-F9AB9DE36E3D}"/>
                  </a:ext>
                </a:extLst>
              </p:cNvPr>
              <p:cNvSpPr txBox="1"/>
              <p:nvPr/>
            </p:nvSpPr>
            <p:spPr>
              <a:xfrm>
                <a:off x="4736721" y="5457859"/>
                <a:ext cx="517321" cy="384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K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E95C7A4A-F6C2-94A2-348C-F9AB9DE36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721" y="5457859"/>
                <a:ext cx="517321" cy="3842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BE16130-A80C-80F2-D25D-8F94C3D78A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52A1B8-B13B-F7FE-123F-ABB82146EF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78FCC0C-A342-2E39-5FFB-445D75CD91A3}"/>
              </a:ext>
            </a:extLst>
          </p:cNvPr>
          <p:cNvSpPr/>
          <p:nvPr/>
        </p:nvSpPr>
        <p:spPr>
          <a:xfrm>
            <a:off x="6389036" y="1844713"/>
            <a:ext cx="2076305" cy="88864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3BC6004-D76B-221B-84B7-088EE8B1DB87}"/>
              </a:ext>
            </a:extLst>
          </p:cNvPr>
          <p:cNvSpPr/>
          <p:nvPr/>
        </p:nvSpPr>
        <p:spPr>
          <a:xfrm rot="1047396">
            <a:off x="3545945" y="1554951"/>
            <a:ext cx="312861" cy="110842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323AEE-9443-B0E8-2064-A61D9D3510F2}"/>
              </a:ext>
            </a:extLst>
          </p:cNvPr>
          <p:cNvSpPr/>
          <p:nvPr/>
        </p:nvSpPr>
        <p:spPr>
          <a:xfrm>
            <a:off x="6554041" y="2794636"/>
            <a:ext cx="1450666" cy="94184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BF7F601-3151-B495-CCFF-58995B7D6033}"/>
              </a:ext>
            </a:extLst>
          </p:cNvPr>
          <p:cNvSpPr/>
          <p:nvPr/>
        </p:nvSpPr>
        <p:spPr>
          <a:xfrm>
            <a:off x="3587932" y="2899903"/>
            <a:ext cx="207827" cy="48072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2562D7F0-0D48-B2A8-0CD5-D06582BCC1EA}"/>
              </a:ext>
            </a:extLst>
          </p:cNvPr>
          <p:cNvSpPr/>
          <p:nvPr/>
        </p:nvSpPr>
        <p:spPr>
          <a:xfrm>
            <a:off x="8125588" y="2815261"/>
            <a:ext cx="1450666" cy="94184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A5BF950D-4BC1-3511-8093-7C4E860BC2F9}"/>
              </a:ext>
            </a:extLst>
          </p:cNvPr>
          <p:cNvSpPr/>
          <p:nvPr/>
        </p:nvSpPr>
        <p:spPr>
          <a:xfrm rot="5400000">
            <a:off x="3787341" y="3058573"/>
            <a:ext cx="207827" cy="48072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C46885FC-8D5A-A0A6-A550-3AAF236EC093}"/>
              </a:ext>
            </a:extLst>
          </p:cNvPr>
          <p:cNvSpPr/>
          <p:nvPr/>
        </p:nvSpPr>
        <p:spPr>
          <a:xfrm rot="5400000">
            <a:off x="3774870" y="2736076"/>
            <a:ext cx="207827" cy="48072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C9507295-5FFF-ECEF-3F84-183037D7F211}"/>
              </a:ext>
            </a:extLst>
          </p:cNvPr>
          <p:cNvSpPr/>
          <p:nvPr/>
        </p:nvSpPr>
        <p:spPr>
          <a:xfrm>
            <a:off x="6919572" y="4027580"/>
            <a:ext cx="782624" cy="47591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4E22E5DC-4345-1115-A850-B083C7A6D713}"/>
              </a:ext>
            </a:extLst>
          </p:cNvPr>
          <p:cNvSpPr/>
          <p:nvPr/>
        </p:nvSpPr>
        <p:spPr>
          <a:xfrm>
            <a:off x="3476493" y="4297733"/>
            <a:ext cx="455275" cy="27685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4047855B-307B-F3CB-585F-CCEB2385E5AE}"/>
              </a:ext>
            </a:extLst>
          </p:cNvPr>
          <p:cNvSpPr/>
          <p:nvPr/>
        </p:nvSpPr>
        <p:spPr>
          <a:xfrm>
            <a:off x="6769463" y="5019115"/>
            <a:ext cx="782624" cy="47591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4E16105C-76A9-971A-996F-F1910CBF95B0}"/>
              </a:ext>
            </a:extLst>
          </p:cNvPr>
          <p:cNvSpPr/>
          <p:nvPr/>
        </p:nvSpPr>
        <p:spPr>
          <a:xfrm rot="5400000">
            <a:off x="3791365" y="5308564"/>
            <a:ext cx="455275" cy="27685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9" name="Slide Number Placeholder 128">
            <a:extLst>
              <a:ext uri="{FF2B5EF4-FFF2-40B4-BE49-F238E27FC236}">
                <a16:creationId xmlns:a16="http://schemas.microsoft.com/office/drawing/2014/main" id="{1638FE54-D6B3-0D6E-8783-8BB7E749E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11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7451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 animBg="1"/>
      <p:bldP spid="18" grpId="1" animBg="1"/>
      <p:bldP spid="19" grpId="0" animBg="1"/>
      <p:bldP spid="19" grpId="1" animBg="1"/>
      <p:bldP spid="46" grpId="0" animBg="1"/>
      <p:bldP spid="46" grpId="1" animBg="1"/>
      <p:bldP spid="128" grpId="0" animBg="1"/>
      <p:bldP spid="128" grpId="1" animBg="1"/>
      <p:bldP spid="130" grpId="0" animBg="1"/>
      <p:bldP spid="130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1" grpId="0" animBg="1"/>
      <p:bldP spid="151" grpId="1" animBg="1"/>
      <p:bldP spid="152" grpId="0" animBg="1"/>
      <p:bldP spid="15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FEEE373B-3882-8614-FFF9-B862C98E2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6A75CB-FFF1-77AD-ADDB-8856EC397287}"/>
              </a:ext>
            </a:extLst>
          </p:cNvPr>
          <p:cNvSpPr txBox="1"/>
          <p:nvPr/>
        </p:nvSpPr>
        <p:spPr>
          <a:xfrm>
            <a:off x="464400" y="1231200"/>
            <a:ext cx="11004614" cy="316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b="1">
                <a:latin typeface="Arial" panose="020B0604020202020204" pitchFamily="34" charset="0"/>
                <a:cs typeface="Arial" panose="020B0604020202020204" pitchFamily="34" charset="0"/>
              </a:rPr>
              <a:t>Metal Edge Detection</a:t>
            </a:r>
            <a:endParaRPr lang="en-US" altLang="ko-KR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US" altLang="ko-KR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Side Edge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Tip Edge</a:t>
            </a:r>
            <a:endParaRPr lang="en-US" altLang="ko-KR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Corner</a:t>
            </a:r>
            <a:r>
              <a:rPr lang="en-US" altLang="ko-KR" sz="1800" b="1">
                <a:latin typeface="Arial" panose="020B0604020202020204" pitchFamily="34" charset="0"/>
                <a:cs typeface="Arial" panose="020B0604020202020204" pitchFamily="34" charset="0"/>
              </a:rPr>
              <a:t> Edge</a:t>
            </a:r>
          </a:p>
        </p:txBody>
      </p:sp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719C43D2-0A19-5348-270F-FA7EF84729E8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923FD3B-9CBF-236A-18D7-5372C8802FE3}"/>
                  </a:ext>
                </a:extLst>
              </p:cNvPr>
              <p:cNvSpPr txBox="1"/>
              <p:nvPr/>
            </p:nvSpPr>
            <p:spPr>
              <a:xfrm>
                <a:off x="2878541" y="1834751"/>
                <a:ext cx="2703882" cy="796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sub>
                      </m:sSub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𝑠𝑝𝑎𝑛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𝑙𝑒𝑛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sup>
                          </m:sSubSup>
                        </m:e>
                      </m:nary>
                      <m:r>
                        <a:rPr lang="en-US" sz="1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 </m:t>
                      </m:r>
                    </m:oMath>
                  </m:oMathPara>
                </a14:m>
                <a:endPara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923FD3B-9CBF-236A-18D7-5372C8802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541" y="1834751"/>
                <a:ext cx="2703882" cy="79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E4D551-DE18-CBB4-5F30-2972FE25949D}"/>
                  </a:ext>
                </a:extLst>
              </p:cNvPr>
              <p:cNvSpPr txBox="1"/>
              <p:nvPr/>
            </p:nvSpPr>
            <p:spPr>
              <a:xfrm>
                <a:off x="2841337" y="2981129"/>
                <a:ext cx="4567179" cy="442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=¬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sup>
                          </m:sSub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sup>
                          </m:sSub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  </m:t>
                      </m:r>
                    </m:oMath>
                  </m:oMathPara>
                </a14:m>
                <a:endParaRPr lang="en-K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E4D551-DE18-CBB4-5F30-2972FE259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337" y="2981129"/>
                <a:ext cx="4567179" cy="4426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CA2EF1-6B06-DA99-05FE-B67DA6F319CE}"/>
                  </a:ext>
                </a:extLst>
              </p:cNvPr>
              <p:cNvSpPr txBox="1"/>
              <p:nvPr/>
            </p:nvSpPr>
            <p:spPr>
              <a:xfrm>
                <a:off x="2834700" y="3949508"/>
                <a:ext cx="4550092" cy="44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Sup>
                            <m:sSub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sup>
                          </m:sSub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CA2EF1-6B06-DA99-05FE-B67DA6F3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700" y="3949508"/>
                <a:ext cx="4550092" cy="4459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그룹 29">
            <a:extLst>
              <a:ext uri="{FF2B5EF4-FFF2-40B4-BE49-F238E27FC236}">
                <a16:creationId xmlns:a16="http://schemas.microsoft.com/office/drawing/2014/main" id="{C330B018-6631-7470-B4E2-B5F49EA64E9A}"/>
              </a:ext>
            </a:extLst>
          </p:cNvPr>
          <p:cNvGrpSpPr/>
          <p:nvPr/>
        </p:nvGrpSpPr>
        <p:grpSpPr>
          <a:xfrm>
            <a:off x="5263320" y="5675008"/>
            <a:ext cx="678239" cy="604698"/>
            <a:chOff x="1846819" y="4158840"/>
            <a:chExt cx="2181639" cy="810280"/>
          </a:xfrm>
        </p:grpSpPr>
        <p:cxnSp>
          <p:nvCxnSpPr>
            <p:cNvPr id="149" name="직선 연결선 6">
              <a:extLst>
                <a:ext uri="{FF2B5EF4-FFF2-40B4-BE49-F238E27FC236}">
                  <a16:creationId xmlns:a16="http://schemas.microsoft.com/office/drawing/2014/main" id="{374BBC76-0CFA-8035-14B8-47D82CCFDEF8}"/>
                </a:ext>
              </a:extLst>
            </p:cNvPr>
            <p:cNvCxnSpPr>
              <a:cxnSpLocks/>
            </p:cNvCxnSpPr>
            <p:nvPr/>
          </p:nvCxnSpPr>
          <p:spPr>
            <a:xfrm>
              <a:off x="1846819" y="4565766"/>
              <a:ext cx="218163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직선 연결선 6">
              <a:extLst>
                <a:ext uri="{FF2B5EF4-FFF2-40B4-BE49-F238E27FC236}">
                  <a16:creationId xmlns:a16="http://schemas.microsoft.com/office/drawing/2014/main" id="{7C0EEBB4-D09F-E4A5-41E3-52693F26CA74}"/>
                </a:ext>
              </a:extLst>
            </p:cNvPr>
            <p:cNvCxnSpPr>
              <a:cxnSpLocks/>
            </p:cNvCxnSpPr>
            <p:nvPr/>
          </p:nvCxnSpPr>
          <p:spPr>
            <a:xfrm>
              <a:off x="1846819" y="4969120"/>
              <a:ext cx="218163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직선 연결선 6">
              <a:extLst>
                <a:ext uri="{FF2B5EF4-FFF2-40B4-BE49-F238E27FC236}">
                  <a16:creationId xmlns:a16="http://schemas.microsoft.com/office/drawing/2014/main" id="{ECADADA5-BC8C-3B79-327C-800F59E7AA7F}"/>
                </a:ext>
              </a:extLst>
            </p:cNvPr>
            <p:cNvCxnSpPr>
              <a:cxnSpLocks/>
            </p:cNvCxnSpPr>
            <p:nvPr/>
          </p:nvCxnSpPr>
          <p:spPr>
            <a:xfrm>
              <a:off x="1846819" y="4158840"/>
              <a:ext cx="218163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직선 연결선 6">
            <a:extLst>
              <a:ext uri="{FF2B5EF4-FFF2-40B4-BE49-F238E27FC236}">
                <a16:creationId xmlns:a16="http://schemas.microsoft.com/office/drawing/2014/main" id="{F51E07FA-D492-DD96-D4ED-AD7BF1F871FA}"/>
              </a:ext>
            </a:extLst>
          </p:cNvPr>
          <p:cNvCxnSpPr>
            <a:cxnSpLocks/>
          </p:cNvCxnSpPr>
          <p:nvPr/>
        </p:nvCxnSpPr>
        <p:spPr>
          <a:xfrm rot="5400000">
            <a:off x="5314143" y="5971622"/>
            <a:ext cx="59281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4">
            <a:extLst>
              <a:ext uri="{FF2B5EF4-FFF2-40B4-BE49-F238E27FC236}">
                <a16:creationId xmlns:a16="http://schemas.microsoft.com/office/drawing/2014/main" id="{904FB673-60DA-A1F0-70E3-855FAF025D63}"/>
              </a:ext>
            </a:extLst>
          </p:cNvPr>
          <p:cNvCxnSpPr>
            <a:cxnSpLocks/>
          </p:cNvCxnSpPr>
          <p:nvPr/>
        </p:nvCxnSpPr>
        <p:spPr>
          <a:xfrm rot="5400000">
            <a:off x="4966911" y="5971416"/>
            <a:ext cx="59281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6">
            <a:extLst>
              <a:ext uri="{FF2B5EF4-FFF2-40B4-BE49-F238E27FC236}">
                <a16:creationId xmlns:a16="http://schemas.microsoft.com/office/drawing/2014/main" id="{2841CC45-25B6-6B7B-00AE-AFEE5C80EDE8}"/>
              </a:ext>
            </a:extLst>
          </p:cNvPr>
          <p:cNvCxnSpPr>
            <a:cxnSpLocks/>
          </p:cNvCxnSpPr>
          <p:nvPr/>
        </p:nvCxnSpPr>
        <p:spPr>
          <a:xfrm rot="5400000">
            <a:off x="5645152" y="5971416"/>
            <a:ext cx="59281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직사각형 16">
            <a:extLst>
              <a:ext uri="{FF2B5EF4-FFF2-40B4-BE49-F238E27FC236}">
                <a16:creationId xmlns:a16="http://schemas.microsoft.com/office/drawing/2014/main" id="{4F343F31-7FC9-31AA-211B-1B887DAC35D4}"/>
              </a:ext>
            </a:extLst>
          </p:cNvPr>
          <p:cNvSpPr/>
          <p:nvPr/>
        </p:nvSpPr>
        <p:spPr>
          <a:xfrm rot="16200000">
            <a:off x="5615556" y="5674842"/>
            <a:ext cx="303353" cy="623758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직사각형 16">
            <a:extLst>
              <a:ext uri="{FF2B5EF4-FFF2-40B4-BE49-F238E27FC236}">
                <a16:creationId xmlns:a16="http://schemas.microsoft.com/office/drawing/2014/main" id="{9687EFDC-E05E-9604-EB7F-9748209B5A85}"/>
              </a:ext>
            </a:extLst>
          </p:cNvPr>
          <p:cNvSpPr/>
          <p:nvPr/>
        </p:nvSpPr>
        <p:spPr>
          <a:xfrm>
            <a:off x="5451620" y="5487998"/>
            <a:ext cx="303353" cy="651296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871B8A6-2BD7-BE06-E5EF-CB4DF0FD0786}"/>
              </a:ext>
            </a:extLst>
          </p:cNvPr>
          <p:cNvSpPr/>
          <p:nvPr/>
        </p:nvSpPr>
        <p:spPr>
          <a:xfrm flipV="1">
            <a:off x="5720598" y="5793563"/>
            <a:ext cx="80434" cy="8043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E89995D0-0842-4084-A812-82295A979348}"/>
                  </a:ext>
                </a:extLst>
              </p:cNvPr>
              <p:cNvSpPr txBox="1"/>
              <p:nvPr/>
            </p:nvSpPr>
            <p:spPr>
              <a:xfrm>
                <a:off x="5449705" y="5766275"/>
                <a:ext cx="1958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K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E89995D0-0842-4084-A812-82295A979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705" y="5766275"/>
                <a:ext cx="195887" cy="276999"/>
              </a:xfrm>
              <a:prstGeom prst="rect">
                <a:avLst/>
              </a:prstGeom>
              <a:blipFill>
                <a:blip r:embed="rId6"/>
                <a:stretch>
                  <a:fillRect l="-15625" r="-125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5" name="그룹 29">
            <a:extLst>
              <a:ext uri="{FF2B5EF4-FFF2-40B4-BE49-F238E27FC236}">
                <a16:creationId xmlns:a16="http://schemas.microsoft.com/office/drawing/2014/main" id="{69F1F379-F2DA-417A-9E87-D997BC79FFA8}"/>
              </a:ext>
            </a:extLst>
          </p:cNvPr>
          <p:cNvGrpSpPr/>
          <p:nvPr/>
        </p:nvGrpSpPr>
        <p:grpSpPr>
          <a:xfrm>
            <a:off x="6841547" y="5626800"/>
            <a:ext cx="678239" cy="604698"/>
            <a:chOff x="1846819" y="4158840"/>
            <a:chExt cx="2181639" cy="810280"/>
          </a:xfrm>
        </p:grpSpPr>
        <p:cxnSp>
          <p:nvCxnSpPr>
            <p:cNvPr id="186" name="직선 연결선 6">
              <a:extLst>
                <a:ext uri="{FF2B5EF4-FFF2-40B4-BE49-F238E27FC236}">
                  <a16:creationId xmlns:a16="http://schemas.microsoft.com/office/drawing/2014/main" id="{51D16842-4EF3-37AB-8950-19BC55EC0C86}"/>
                </a:ext>
              </a:extLst>
            </p:cNvPr>
            <p:cNvCxnSpPr>
              <a:cxnSpLocks/>
            </p:cNvCxnSpPr>
            <p:nvPr/>
          </p:nvCxnSpPr>
          <p:spPr>
            <a:xfrm>
              <a:off x="1846819" y="4565766"/>
              <a:ext cx="218163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직선 연결선 6">
              <a:extLst>
                <a:ext uri="{FF2B5EF4-FFF2-40B4-BE49-F238E27FC236}">
                  <a16:creationId xmlns:a16="http://schemas.microsoft.com/office/drawing/2014/main" id="{CF522C74-21BC-16DB-6190-72576118ADEA}"/>
                </a:ext>
              </a:extLst>
            </p:cNvPr>
            <p:cNvCxnSpPr>
              <a:cxnSpLocks/>
            </p:cNvCxnSpPr>
            <p:nvPr/>
          </p:nvCxnSpPr>
          <p:spPr>
            <a:xfrm>
              <a:off x="1846819" y="4969120"/>
              <a:ext cx="218163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직선 연결선 6">
              <a:extLst>
                <a:ext uri="{FF2B5EF4-FFF2-40B4-BE49-F238E27FC236}">
                  <a16:creationId xmlns:a16="http://schemas.microsoft.com/office/drawing/2014/main" id="{C2ECCFF6-851C-5B80-AAEE-0F4659880DC8}"/>
                </a:ext>
              </a:extLst>
            </p:cNvPr>
            <p:cNvCxnSpPr>
              <a:cxnSpLocks/>
            </p:cNvCxnSpPr>
            <p:nvPr/>
          </p:nvCxnSpPr>
          <p:spPr>
            <a:xfrm>
              <a:off x="1846819" y="4158840"/>
              <a:ext cx="218163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0" name="직선 연결선 6">
            <a:extLst>
              <a:ext uri="{FF2B5EF4-FFF2-40B4-BE49-F238E27FC236}">
                <a16:creationId xmlns:a16="http://schemas.microsoft.com/office/drawing/2014/main" id="{F8DE973B-1A67-8743-57EE-8C6BC5F8DCBC}"/>
              </a:ext>
            </a:extLst>
          </p:cNvPr>
          <p:cNvCxnSpPr>
            <a:cxnSpLocks/>
          </p:cNvCxnSpPr>
          <p:nvPr/>
        </p:nvCxnSpPr>
        <p:spPr>
          <a:xfrm rot="5400000">
            <a:off x="6892370" y="5923414"/>
            <a:ext cx="59281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직선 연결선 4">
            <a:extLst>
              <a:ext uri="{FF2B5EF4-FFF2-40B4-BE49-F238E27FC236}">
                <a16:creationId xmlns:a16="http://schemas.microsoft.com/office/drawing/2014/main" id="{80A5E9A3-5235-4F92-483B-363F2182A88E}"/>
              </a:ext>
            </a:extLst>
          </p:cNvPr>
          <p:cNvCxnSpPr>
            <a:cxnSpLocks/>
          </p:cNvCxnSpPr>
          <p:nvPr/>
        </p:nvCxnSpPr>
        <p:spPr>
          <a:xfrm rot="5400000">
            <a:off x="6545138" y="5923208"/>
            <a:ext cx="59281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6">
            <a:extLst>
              <a:ext uri="{FF2B5EF4-FFF2-40B4-BE49-F238E27FC236}">
                <a16:creationId xmlns:a16="http://schemas.microsoft.com/office/drawing/2014/main" id="{CEDFFBCA-4231-1746-92D2-139CFAA9B61A}"/>
              </a:ext>
            </a:extLst>
          </p:cNvPr>
          <p:cNvCxnSpPr>
            <a:cxnSpLocks/>
          </p:cNvCxnSpPr>
          <p:nvPr/>
        </p:nvCxnSpPr>
        <p:spPr>
          <a:xfrm rot="5400000">
            <a:off x="7223379" y="5923208"/>
            <a:ext cx="59281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직사각형 16">
            <a:extLst>
              <a:ext uri="{FF2B5EF4-FFF2-40B4-BE49-F238E27FC236}">
                <a16:creationId xmlns:a16="http://schemas.microsoft.com/office/drawing/2014/main" id="{E959E163-FA4C-8DD7-A188-D0A22BABF569}"/>
              </a:ext>
            </a:extLst>
          </p:cNvPr>
          <p:cNvSpPr/>
          <p:nvPr/>
        </p:nvSpPr>
        <p:spPr>
          <a:xfrm rot="16200000">
            <a:off x="6870649" y="5626634"/>
            <a:ext cx="303353" cy="623758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1A060E3-D29F-1D78-40F6-A8A08E44A112}"/>
              </a:ext>
            </a:extLst>
          </p:cNvPr>
          <p:cNvSpPr/>
          <p:nvPr/>
        </p:nvSpPr>
        <p:spPr>
          <a:xfrm flipV="1">
            <a:off x="7298825" y="5745355"/>
            <a:ext cx="80434" cy="8043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B7329E47-F273-8B04-7E3C-84F552E0E7B0}"/>
                  </a:ext>
                </a:extLst>
              </p:cNvPr>
              <p:cNvSpPr txBox="1"/>
              <p:nvPr/>
            </p:nvSpPr>
            <p:spPr>
              <a:xfrm>
                <a:off x="7027932" y="5718067"/>
                <a:ext cx="1958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K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B7329E47-F273-8B04-7E3C-84F552E0E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32" y="5718067"/>
                <a:ext cx="195887" cy="276999"/>
              </a:xfrm>
              <a:prstGeom prst="rect">
                <a:avLst/>
              </a:prstGeom>
              <a:blipFill>
                <a:blip r:embed="rId6"/>
                <a:stretch>
                  <a:fillRect l="-15625" r="-125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4" name="그룹 29">
            <a:extLst>
              <a:ext uri="{FF2B5EF4-FFF2-40B4-BE49-F238E27FC236}">
                <a16:creationId xmlns:a16="http://schemas.microsoft.com/office/drawing/2014/main" id="{A6B2EDD9-DDB6-1A6D-1A38-8F4BECAA2B7F}"/>
              </a:ext>
            </a:extLst>
          </p:cNvPr>
          <p:cNvGrpSpPr/>
          <p:nvPr/>
        </p:nvGrpSpPr>
        <p:grpSpPr>
          <a:xfrm>
            <a:off x="7762296" y="5626800"/>
            <a:ext cx="678239" cy="604698"/>
            <a:chOff x="1846819" y="4158840"/>
            <a:chExt cx="2181639" cy="810280"/>
          </a:xfrm>
        </p:grpSpPr>
        <p:cxnSp>
          <p:nvCxnSpPr>
            <p:cNvPr id="205" name="직선 연결선 6">
              <a:extLst>
                <a:ext uri="{FF2B5EF4-FFF2-40B4-BE49-F238E27FC236}">
                  <a16:creationId xmlns:a16="http://schemas.microsoft.com/office/drawing/2014/main" id="{A5F87F73-331E-6F7D-347A-8058E4607FFC}"/>
                </a:ext>
              </a:extLst>
            </p:cNvPr>
            <p:cNvCxnSpPr>
              <a:cxnSpLocks/>
            </p:cNvCxnSpPr>
            <p:nvPr/>
          </p:nvCxnSpPr>
          <p:spPr>
            <a:xfrm>
              <a:off x="1846819" y="4565766"/>
              <a:ext cx="218163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직선 연결선 6">
              <a:extLst>
                <a:ext uri="{FF2B5EF4-FFF2-40B4-BE49-F238E27FC236}">
                  <a16:creationId xmlns:a16="http://schemas.microsoft.com/office/drawing/2014/main" id="{91F239C5-4E0D-3156-A015-8E359457A9E7}"/>
                </a:ext>
              </a:extLst>
            </p:cNvPr>
            <p:cNvCxnSpPr>
              <a:cxnSpLocks/>
            </p:cNvCxnSpPr>
            <p:nvPr/>
          </p:nvCxnSpPr>
          <p:spPr>
            <a:xfrm>
              <a:off x="1846819" y="4969120"/>
              <a:ext cx="218163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직선 연결선 6">
              <a:extLst>
                <a:ext uri="{FF2B5EF4-FFF2-40B4-BE49-F238E27FC236}">
                  <a16:creationId xmlns:a16="http://schemas.microsoft.com/office/drawing/2014/main" id="{7847167C-157B-45CF-BD23-AA1ABAF173C0}"/>
                </a:ext>
              </a:extLst>
            </p:cNvPr>
            <p:cNvCxnSpPr>
              <a:cxnSpLocks/>
            </p:cNvCxnSpPr>
            <p:nvPr/>
          </p:nvCxnSpPr>
          <p:spPr>
            <a:xfrm>
              <a:off x="1846819" y="4158840"/>
              <a:ext cx="218163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8" name="직선 연결선 6">
            <a:extLst>
              <a:ext uri="{FF2B5EF4-FFF2-40B4-BE49-F238E27FC236}">
                <a16:creationId xmlns:a16="http://schemas.microsoft.com/office/drawing/2014/main" id="{E43ADD48-4051-734D-592E-A9EEC8CA7844}"/>
              </a:ext>
            </a:extLst>
          </p:cNvPr>
          <p:cNvCxnSpPr>
            <a:cxnSpLocks/>
          </p:cNvCxnSpPr>
          <p:nvPr/>
        </p:nvCxnSpPr>
        <p:spPr>
          <a:xfrm rot="5400000">
            <a:off x="7813119" y="5923414"/>
            <a:ext cx="59281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직선 연결선 4">
            <a:extLst>
              <a:ext uri="{FF2B5EF4-FFF2-40B4-BE49-F238E27FC236}">
                <a16:creationId xmlns:a16="http://schemas.microsoft.com/office/drawing/2014/main" id="{09D80BB3-8237-6987-0128-C18363E57EE8}"/>
              </a:ext>
            </a:extLst>
          </p:cNvPr>
          <p:cNvCxnSpPr>
            <a:cxnSpLocks/>
          </p:cNvCxnSpPr>
          <p:nvPr/>
        </p:nvCxnSpPr>
        <p:spPr>
          <a:xfrm rot="5400000">
            <a:off x="7465887" y="5923208"/>
            <a:ext cx="59281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6">
            <a:extLst>
              <a:ext uri="{FF2B5EF4-FFF2-40B4-BE49-F238E27FC236}">
                <a16:creationId xmlns:a16="http://schemas.microsoft.com/office/drawing/2014/main" id="{D45AA382-C88B-956F-BB33-5AB22FF337A1}"/>
              </a:ext>
            </a:extLst>
          </p:cNvPr>
          <p:cNvCxnSpPr>
            <a:cxnSpLocks/>
          </p:cNvCxnSpPr>
          <p:nvPr/>
        </p:nvCxnSpPr>
        <p:spPr>
          <a:xfrm rot="5400000">
            <a:off x="8144128" y="5923208"/>
            <a:ext cx="59281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직사각형 16">
            <a:extLst>
              <a:ext uri="{FF2B5EF4-FFF2-40B4-BE49-F238E27FC236}">
                <a16:creationId xmlns:a16="http://schemas.microsoft.com/office/drawing/2014/main" id="{8ED3782F-A976-34BA-CDDC-C1393FFFFC51}"/>
              </a:ext>
            </a:extLst>
          </p:cNvPr>
          <p:cNvSpPr/>
          <p:nvPr/>
        </p:nvSpPr>
        <p:spPr>
          <a:xfrm rot="10800000">
            <a:off x="7949738" y="5784239"/>
            <a:ext cx="303353" cy="623758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C560A24F-1126-DFB6-4BE9-BA9659E3F0B1}"/>
              </a:ext>
            </a:extLst>
          </p:cNvPr>
          <p:cNvSpPr/>
          <p:nvPr/>
        </p:nvSpPr>
        <p:spPr>
          <a:xfrm flipV="1">
            <a:off x="8219574" y="5745355"/>
            <a:ext cx="80434" cy="8043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8487B4B-BED6-C2BE-10FE-1FCF90333AFE}"/>
                  </a:ext>
                </a:extLst>
              </p:cNvPr>
              <p:cNvSpPr txBox="1"/>
              <p:nvPr/>
            </p:nvSpPr>
            <p:spPr>
              <a:xfrm>
                <a:off x="7948681" y="5718067"/>
                <a:ext cx="1958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K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8487B4B-BED6-C2BE-10FE-1FCF90333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681" y="5718067"/>
                <a:ext cx="195887" cy="276999"/>
              </a:xfrm>
              <a:prstGeom prst="rect">
                <a:avLst/>
              </a:prstGeom>
              <a:blipFill>
                <a:blip r:embed="rId6"/>
                <a:stretch>
                  <a:fillRect l="-15625" r="-125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0" name="그룹 29">
            <a:extLst>
              <a:ext uri="{FF2B5EF4-FFF2-40B4-BE49-F238E27FC236}">
                <a16:creationId xmlns:a16="http://schemas.microsoft.com/office/drawing/2014/main" id="{7522522C-014C-68A4-4F7F-AD5B92B86786}"/>
              </a:ext>
            </a:extLst>
          </p:cNvPr>
          <p:cNvGrpSpPr/>
          <p:nvPr/>
        </p:nvGrpSpPr>
        <p:grpSpPr>
          <a:xfrm>
            <a:off x="8765529" y="5626800"/>
            <a:ext cx="678239" cy="604698"/>
            <a:chOff x="1846819" y="4158840"/>
            <a:chExt cx="2181639" cy="810280"/>
          </a:xfrm>
        </p:grpSpPr>
        <p:cxnSp>
          <p:nvCxnSpPr>
            <p:cNvPr id="221" name="직선 연결선 6">
              <a:extLst>
                <a:ext uri="{FF2B5EF4-FFF2-40B4-BE49-F238E27FC236}">
                  <a16:creationId xmlns:a16="http://schemas.microsoft.com/office/drawing/2014/main" id="{545852A9-6567-2168-FD07-2CACF52B6C36}"/>
                </a:ext>
              </a:extLst>
            </p:cNvPr>
            <p:cNvCxnSpPr>
              <a:cxnSpLocks/>
            </p:cNvCxnSpPr>
            <p:nvPr/>
          </p:nvCxnSpPr>
          <p:spPr>
            <a:xfrm>
              <a:off x="1846819" y="4565766"/>
              <a:ext cx="218163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직선 연결선 6">
              <a:extLst>
                <a:ext uri="{FF2B5EF4-FFF2-40B4-BE49-F238E27FC236}">
                  <a16:creationId xmlns:a16="http://schemas.microsoft.com/office/drawing/2014/main" id="{7B264696-FA1E-81AF-6D0F-DDB00F625E62}"/>
                </a:ext>
              </a:extLst>
            </p:cNvPr>
            <p:cNvCxnSpPr>
              <a:cxnSpLocks/>
            </p:cNvCxnSpPr>
            <p:nvPr/>
          </p:nvCxnSpPr>
          <p:spPr>
            <a:xfrm>
              <a:off x="1846819" y="4969120"/>
              <a:ext cx="218163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직선 연결선 6">
              <a:extLst>
                <a:ext uri="{FF2B5EF4-FFF2-40B4-BE49-F238E27FC236}">
                  <a16:creationId xmlns:a16="http://schemas.microsoft.com/office/drawing/2014/main" id="{E7471772-3FBA-E5C1-E2CA-CABD42C44532}"/>
                </a:ext>
              </a:extLst>
            </p:cNvPr>
            <p:cNvCxnSpPr>
              <a:cxnSpLocks/>
            </p:cNvCxnSpPr>
            <p:nvPr/>
          </p:nvCxnSpPr>
          <p:spPr>
            <a:xfrm>
              <a:off x="1846819" y="4158840"/>
              <a:ext cx="218163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4" name="직선 연결선 6">
            <a:extLst>
              <a:ext uri="{FF2B5EF4-FFF2-40B4-BE49-F238E27FC236}">
                <a16:creationId xmlns:a16="http://schemas.microsoft.com/office/drawing/2014/main" id="{D0085E47-6EAA-17A0-6589-EEDD3FE0AD36}"/>
              </a:ext>
            </a:extLst>
          </p:cNvPr>
          <p:cNvCxnSpPr>
            <a:cxnSpLocks/>
          </p:cNvCxnSpPr>
          <p:nvPr/>
        </p:nvCxnSpPr>
        <p:spPr>
          <a:xfrm rot="5400000">
            <a:off x="8816352" y="5923414"/>
            <a:ext cx="59281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4">
            <a:extLst>
              <a:ext uri="{FF2B5EF4-FFF2-40B4-BE49-F238E27FC236}">
                <a16:creationId xmlns:a16="http://schemas.microsoft.com/office/drawing/2014/main" id="{21CEF117-5728-3BC8-9DC0-9FB87EE1771F}"/>
              </a:ext>
            </a:extLst>
          </p:cNvPr>
          <p:cNvCxnSpPr>
            <a:cxnSpLocks/>
          </p:cNvCxnSpPr>
          <p:nvPr/>
        </p:nvCxnSpPr>
        <p:spPr>
          <a:xfrm rot="5400000">
            <a:off x="8469120" y="5923208"/>
            <a:ext cx="59281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6">
            <a:extLst>
              <a:ext uri="{FF2B5EF4-FFF2-40B4-BE49-F238E27FC236}">
                <a16:creationId xmlns:a16="http://schemas.microsoft.com/office/drawing/2014/main" id="{64C8CFE7-85F8-9D70-9F89-9C368A59EA22}"/>
              </a:ext>
            </a:extLst>
          </p:cNvPr>
          <p:cNvCxnSpPr>
            <a:cxnSpLocks/>
          </p:cNvCxnSpPr>
          <p:nvPr/>
        </p:nvCxnSpPr>
        <p:spPr>
          <a:xfrm rot="5400000">
            <a:off x="9147361" y="5923208"/>
            <a:ext cx="59281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" name="직사각형 16">
            <a:extLst>
              <a:ext uri="{FF2B5EF4-FFF2-40B4-BE49-F238E27FC236}">
                <a16:creationId xmlns:a16="http://schemas.microsoft.com/office/drawing/2014/main" id="{19A17DC7-34EA-A3DB-9454-2EF73748350D}"/>
              </a:ext>
            </a:extLst>
          </p:cNvPr>
          <p:cNvSpPr/>
          <p:nvPr/>
        </p:nvSpPr>
        <p:spPr>
          <a:xfrm rot="10800000">
            <a:off x="8952970" y="5784239"/>
            <a:ext cx="303353" cy="305933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93ECAFFB-7ECF-159F-EADE-64AA9DB87A06}"/>
              </a:ext>
            </a:extLst>
          </p:cNvPr>
          <p:cNvSpPr/>
          <p:nvPr/>
        </p:nvSpPr>
        <p:spPr>
          <a:xfrm flipV="1">
            <a:off x="9222807" y="5745355"/>
            <a:ext cx="80434" cy="8043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908A81E5-5C86-E176-BBA0-A0B84D47952D}"/>
                  </a:ext>
                </a:extLst>
              </p:cNvPr>
              <p:cNvSpPr txBox="1"/>
              <p:nvPr/>
            </p:nvSpPr>
            <p:spPr>
              <a:xfrm>
                <a:off x="8951914" y="5718067"/>
                <a:ext cx="1958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K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908A81E5-5C86-E176-BBA0-A0B84D479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914" y="5718067"/>
                <a:ext cx="195887" cy="276999"/>
              </a:xfrm>
              <a:prstGeom prst="rect">
                <a:avLst/>
              </a:prstGeom>
              <a:blipFill>
                <a:blip r:embed="rId7"/>
                <a:stretch>
                  <a:fillRect l="-15152" r="-909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F4B1E9-B85F-C6B7-5775-822DF8CC159C}"/>
                  </a:ext>
                </a:extLst>
              </p:cNvPr>
              <p:cNvSpPr txBox="1"/>
              <p:nvPr/>
            </p:nvSpPr>
            <p:spPr>
              <a:xfrm>
                <a:off x="631378" y="4619491"/>
                <a:ext cx="8677869" cy="494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800">
                    <a:latin typeface="Arial" panose="020B0604020202020204" pitchFamily="34" charset="0"/>
                    <a:cs typeface="Arial" panose="020B0604020202020204" pitchFamily="34" charset="0"/>
                  </a:rPr>
                  <a:t>e.g., When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1800"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sz="1800" b="1">
                    <a:latin typeface="Arial" panose="020B0604020202020204" pitchFamily="34" charset="0"/>
                    <a:cs typeface="Arial" panose="020B0604020202020204" pitchFamily="34" charset="0"/>
                  </a:rPr>
                  <a:t>right</a:t>
                </a:r>
                <a:r>
                  <a:rPr lang="en-US" sz="180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𝒊𝒈𝒉𝒕</m:t>
                        </m:r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𝒓𝒐𝒏𝒕</m:t>
                        </m:r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𝐹𝑟𝑜𝑛𝑡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∧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𝑅𝑖𝑔h𝑡</m:t>
                            </m:r>
                          </m:sup>
                        </m:sSubSup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𝑒𝑓𝑡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∨</m:t>
                        </m:r>
                        <m:sSubSup>
                          <m:sSub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𝑎𝑐𝑘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∨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F4B1E9-B85F-C6B7-5775-822DF8CC1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8" y="4619491"/>
                <a:ext cx="8677869" cy="494302"/>
              </a:xfrm>
              <a:prstGeom prst="rect">
                <a:avLst/>
              </a:prstGeom>
              <a:blipFill>
                <a:blip r:embed="rId8"/>
                <a:stretch>
                  <a:fillRect l="-632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67;p26">
            <a:extLst>
              <a:ext uri="{FF2B5EF4-FFF2-40B4-BE49-F238E27FC236}">
                <a16:creationId xmlns:a16="http://schemas.microsoft.com/office/drawing/2014/main" id="{CA1DDCC2-6826-D071-3A86-36D56C301C1F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600" b="1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Extended Design Rules</a:t>
            </a:r>
            <a:r>
              <a:rPr lang="ko-KR" altLang="en-US" sz="3600" b="1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altLang="ko-KR" sz="3600" b="1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– Metal Edge Detection</a:t>
            </a:r>
            <a:endParaRPr lang="en-US" sz="3600" b="1" dirty="0">
              <a:solidFill>
                <a:srgbClr val="0F172A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8ED92-6FD1-16C5-8AD0-D2AE52B9E734}"/>
              </a:ext>
            </a:extLst>
          </p:cNvPr>
          <p:cNvSpPr txBox="1"/>
          <p:nvPr/>
        </p:nvSpPr>
        <p:spPr>
          <a:xfrm>
            <a:off x="7828567" y="2007666"/>
            <a:ext cx="369668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detailed equations, please refer to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6320B6-5297-5EBD-8EDD-D8E1BE706A06}"/>
              </a:ext>
            </a:extLst>
          </p:cNvPr>
          <p:cNvCxnSpPr>
            <a:cxnSpLocks/>
          </p:cNvCxnSpPr>
          <p:nvPr/>
        </p:nvCxnSpPr>
        <p:spPr>
          <a:xfrm>
            <a:off x="4982838" y="5060097"/>
            <a:ext cx="6196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59011C-8D34-C7AD-AB3C-E1E96E6F49B5}"/>
              </a:ext>
            </a:extLst>
          </p:cNvPr>
          <p:cNvCxnSpPr>
            <a:cxnSpLocks/>
          </p:cNvCxnSpPr>
          <p:nvPr/>
        </p:nvCxnSpPr>
        <p:spPr>
          <a:xfrm>
            <a:off x="6956426" y="5060097"/>
            <a:ext cx="5633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1EDCB9D-3B48-7851-77D8-66175401A4B6}"/>
              </a:ext>
            </a:extLst>
          </p:cNvPr>
          <p:cNvCxnSpPr>
            <a:cxnSpLocks/>
          </p:cNvCxnSpPr>
          <p:nvPr/>
        </p:nvCxnSpPr>
        <p:spPr>
          <a:xfrm>
            <a:off x="7736648" y="5060097"/>
            <a:ext cx="5633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DEBC56-FD3A-3B69-1D31-3A9868642F48}"/>
              </a:ext>
            </a:extLst>
          </p:cNvPr>
          <p:cNvCxnSpPr>
            <a:cxnSpLocks/>
          </p:cNvCxnSpPr>
          <p:nvPr/>
        </p:nvCxnSpPr>
        <p:spPr>
          <a:xfrm>
            <a:off x="8631901" y="5060097"/>
            <a:ext cx="2626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EF237F-E7D0-BDD2-D0C0-A888B434544A}"/>
              </a:ext>
            </a:extLst>
          </p:cNvPr>
          <p:cNvCxnSpPr>
            <a:cxnSpLocks/>
            <a:endCxn id="166" idx="0"/>
          </p:cNvCxnSpPr>
          <p:nvPr/>
        </p:nvCxnSpPr>
        <p:spPr>
          <a:xfrm>
            <a:off x="5294995" y="5061310"/>
            <a:ext cx="308302" cy="426688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D19578-AF83-3816-BD9D-20C90CE40141}"/>
              </a:ext>
            </a:extLst>
          </p:cNvPr>
          <p:cNvCxnSpPr>
            <a:cxnSpLocks/>
            <a:endCxn id="193" idx="3"/>
          </p:cNvCxnSpPr>
          <p:nvPr/>
        </p:nvCxnSpPr>
        <p:spPr>
          <a:xfrm flipH="1">
            <a:off x="7022326" y="5060302"/>
            <a:ext cx="215780" cy="726535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724B074-B4B3-0D86-166B-AF02EC35211D}"/>
              </a:ext>
            </a:extLst>
          </p:cNvPr>
          <p:cNvCxnSpPr>
            <a:cxnSpLocks/>
          </p:cNvCxnSpPr>
          <p:nvPr/>
        </p:nvCxnSpPr>
        <p:spPr>
          <a:xfrm>
            <a:off x="5868444" y="5061767"/>
            <a:ext cx="6630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9EF0DE1-D20F-8FCD-08E1-15D0819F00D4}"/>
              </a:ext>
            </a:extLst>
          </p:cNvPr>
          <p:cNvCxnSpPr>
            <a:cxnSpLocks/>
          </p:cNvCxnSpPr>
          <p:nvPr/>
        </p:nvCxnSpPr>
        <p:spPr>
          <a:xfrm flipH="1">
            <a:off x="5949670" y="5060097"/>
            <a:ext cx="252367" cy="773683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83E7624-BA28-BD27-AEE1-4906B8AA61AD}"/>
              </a:ext>
            </a:extLst>
          </p:cNvPr>
          <p:cNvCxnSpPr>
            <a:cxnSpLocks/>
          </p:cNvCxnSpPr>
          <p:nvPr/>
        </p:nvCxnSpPr>
        <p:spPr>
          <a:xfrm>
            <a:off x="8025097" y="5059893"/>
            <a:ext cx="98032" cy="727132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F335A2E-D5CE-D637-8636-6FD16C6E0C76}"/>
              </a:ext>
            </a:extLst>
          </p:cNvPr>
          <p:cNvCxnSpPr>
            <a:cxnSpLocks/>
          </p:cNvCxnSpPr>
          <p:nvPr/>
        </p:nvCxnSpPr>
        <p:spPr>
          <a:xfrm>
            <a:off x="8765528" y="5059893"/>
            <a:ext cx="353420" cy="720869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8E56B66C-AE56-2DF3-D98E-3CB4CC193A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AE4CE98-3C40-7FC1-8CED-657BF514C6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E6D4E6-38FD-3B4A-2767-871658FC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12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0896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4" grpId="0"/>
      <p:bldP spid="6" grpId="0"/>
      <p:bldP spid="165" grpId="0" animBg="1"/>
      <p:bldP spid="165" grpId="1" animBg="1"/>
      <p:bldP spid="166" grpId="0" animBg="1"/>
      <p:bldP spid="166" grpId="1" animBg="1"/>
      <p:bldP spid="167" grpId="0" animBg="1"/>
      <p:bldP spid="168" grpId="0"/>
      <p:bldP spid="193" grpId="0" animBg="1"/>
      <p:bldP spid="193" grpId="1" animBg="1"/>
      <p:bldP spid="195" grpId="0" animBg="1"/>
      <p:bldP spid="196" grpId="0"/>
      <p:bldP spid="211" grpId="0" animBg="1"/>
      <p:bldP spid="211" grpId="1" animBg="1"/>
      <p:bldP spid="212" grpId="0" animBg="1"/>
      <p:bldP spid="213" grpId="0"/>
      <p:bldP spid="227" grpId="0" animBg="1"/>
      <p:bldP spid="227" grpId="1" animBg="1"/>
      <p:bldP spid="228" grpId="0" animBg="1"/>
      <p:bldP spid="229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AE1B9E2B-9416-2D6B-2DA6-AE7874E96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8AF1F4-EA7A-4D23-636A-02D2B55B70CA}"/>
              </a:ext>
            </a:extLst>
          </p:cNvPr>
          <p:cNvSpPr txBox="1"/>
          <p:nvPr/>
        </p:nvSpPr>
        <p:spPr>
          <a:xfrm>
            <a:off x="464399" y="1231200"/>
            <a:ext cx="11366423" cy="1502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Multiple Spacing Rules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Using an SMT formulation, we enforce the min distance between the corresponding metal edge types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Au-MEDAL can also account for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metal extensions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caused by via enclosure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The example below encodes the </a:t>
            </a:r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min C2C spacing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 with metal </a:t>
            </a:r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enclosure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 as SMT constraints</a:t>
            </a:r>
          </a:p>
        </p:txBody>
      </p:sp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F17F8538-1C97-9AD9-036F-D6872505FCED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" name="직사각형 16">
            <a:extLst>
              <a:ext uri="{FF2B5EF4-FFF2-40B4-BE49-F238E27FC236}">
                <a16:creationId xmlns:a16="http://schemas.microsoft.com/office/drawing/2014/main" id="{88B9EE94-7DC7-B3F2-046D-4F19E2454403}"/>
              </a:ext>
            </a:extLst>
          </p:cNvPr>
          <p:cNvSpPr/>
          <p:nvPr/>
        </p:nvSpPr>
        <p:spPr>
          <a:xfrm>
            <a:off x="10003479" y="5049360"/>
            <a:ext cx="406390" cy="586735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id="{D6294249-7388-C8CB-745A-D847081382F1}"/>
              </a:ext>
            </a:extLst>
          </p:cNvPr>
          <p:cNvSpPr/>
          <p:nvPr/>
        </p:nvSpPr>
        <p:spPr>
          <a:xfrm rot="5400000">
            <a:off x="10016177" y="5139943"/>
            <a:ext cx="380994" cy="406390"/>
          </a:xfrm>
          <a:prstGeom prst="rect">
            <a:avLst/>
          </a:prstGeom>
          <a:solidFill>
            <a:srgbClr val="F1FF6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8" name="직사각형 16">
            <a:extLst>
              <a:ext uri="{FF2B5EF4-FFF2-40B4-BE49-F238E27FC236}">
                <a16:creationId xmlns:a16="http://schemas.microsoft.com/office/drawing/2014/main" id="{6165892C-D8F5-3118-9965-6C520A6698D5}"/>
              </a:ext>
            </a:extLst>
          </p:cNvPr>
          <p:cNvSpPr/>
          <p:nvPr/>
        </p:nvSpPr>
        <p:spPr>
          <a:xfrm rot="5400000">
            <a:off x="6755655" y="4543914"/>
            <a:ext cx="380994" cy="634347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9" name="직사각형 16">
            <a:extLst>
              <a:ext uri="{FF2B5EF4-FFF2-40B4-BE49-F238E27FC236}">
                <a16:creationId xmlns:a16="http://schemas.microsoft.com/office/drawing/2014/main" id="{A7E67F57-44EB-CFEC-9160-7F3D61870C6A}"/>
              </a:ext>
            </a:extLst>
          </p:cNvPr>
          <p:cNvSpPr/>
          <p:nvPr/>
        </p:nvSpPr>
        <p:spPr>
          <a:xfrm rot="5400000">
            <a:off x="6755655" y="4657892"/>
            <a:ext cx="380994" cy="406390"/>
          </a:xfrm>
          <a:prstGeom prst="rect">
            <a:avLst/>
          </a:prstGeom>
          <a:solidFill>
            <a:srgbClr val="F1FF6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0" name="직사각형 16">
            <a:extLst>
              <a:ext uri="{FF2B5EF4-FFF2-40B4-BE49-F238E27FC236}">
                <a16:creationId xmlns:a16="http://schemas.microsoft.com/office/drawing/2014/main" id="{6FE022BA-D2F1-A4F7-3FDF-D3BBF9719AEE}"/>
              </a:ext>
            </a:extLst>
          </p:cNvPr>
          <p:cNvSpPr/>
          <p:nvPr/>
        </p:nvSpPr>
        <p:spPr>
          <a:xfrm rot="5400000">
            <a:off x="5614033" y="5025137"/>
            <a:ext cx="380994" cy="634979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1" name="직사각형 16">
            <a:extLst>
              <a:ext uri="{FF2B5EF4-FFF2-40B4-BE49-F238E27FC236}">
                <a16:creationId xmlns:a16="http://schemas.microsoft.com/office/drawing/2014/main" id="{91D82BF3-48DD-16D7-F2F7-D0EA32FA1FC3}"/>
              </a:ext>
            </a:extLst>
          </p:cNvPr>
          <p:cNvSpPr/>
          <p:nvPr/>
        </p:nvSpPr>
        <p:spPr>
          <a:xfrm rot="5400000">
            <a:off x="5620908" y="5139432"/>
            <a:ext cx="380994" cy="406390"/>
          </a:xfrm>
          <a:prstGeom prst="rect">
            <a:avLst/>
          </a:prstGeom>
          <a:solidFill>
            <a:srgbClr val="F1FF6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2" name="직사각형 16">
            <a:extLst>
              <a:ext uri="{FF2B5EF4-FFF2-40B4-BE49-F238E27FC236}">
                <a16:creationId xmlns:a16="http://schemas.microsoft.com/office/drawing/2014/main" id="{EB47841D-DE11-7898-C3B4-E6EBE8914B76}"/>
              </a:ext>
            </a:extLst>
          </p:cNvPr>
          <p:cNvSpPr/>
          <p:nvPr/>
        </p:nvSpPr>
        <p:spPr>
          <a:xfrm rot="5400000">
            <a:off x="2046370" y="3790829"/>
            <a:ext cx="380994" cy="406390"/>
          </a:xfrm>
          <a:prstGeom prst="rect">
            <a:avLst/>
          </a:prstGeom>
          <a:solidFill>
            <a:srgbClr val="F1FF6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79120-FBF7-0E7A-7A7A-063CCE41FBC8}"/>
              </a:ext>
            </a:extLst>
          </p:cNvPr>
          <p:cNvSpPr txBox="1"/>
          <p:nvPr/>
        </p:nvSpPr>
        <p:spPr>
          <a:xfrm>
            <a:off x="2470908" y="380935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V1</a:t>
            </a:r>
            <a:endParaRPr lang="ko-US"/>
          </a:p>
        </p:txBody>
      </p:sp>
      <p:sp>
        <p:nvSpPr>
          <p:cNvPr id="14" name="직사각형 16">
            <a:extLst>
              <a:ext uri="{FF2B5EF4-FFF2-40B4-BE49-F238E27FC236}">
                <a16:creationId xmlns:a16="http://schemas.microsoft.com/office/drawing/2014/main" id="{A5024CA4-9452-0379-5978-5A830BD413FB}"/>
              </a:ext>
            </a:extLst>
          </p:cNvPr>
          <p:cNvSpPr/>
          <p:nvPr/>
        </p:nvSpPr>
        <p:spPr>
          <a:xfrm rot="5400000">
            <a:off x="4670073" y="3790829"/>
            <a:ext cx="380994" cy="406390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918479-7274-1325-DFFC-6152540DB0E8}"/>
              </a:ext>
            </a:extLst>
          </p:cNvPr>
          <p:cNvSpPr txBox="1"/>
          <p:nvPr/>
        </p:nvSpPr>
        <p:spPr>
          <a:xfrm>
            <a:off x="5101717" y="380935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M1</a:t>
            </a:r>
            <a:endParaRPr lang="ko-US"/>
          </a:p>
        </p:txBody>
      </p:sp>
      <p:sp>
        <p:nvSpPr>
          <p:cNvPr id="16" name="직사각형 16">
            <a:extLst>
              <a:ext uri="{FF2B5EF4-FFF2-40B4-BE49-F238E27FC236}">
                <a16:creationId xmlns:a16="http://schemas.microsoft.com/office/drawing/2014/main" id="{D11D309B-C55D-E34A-B3F6-D14032F03A75}"/>
              </a:ext>
            </a:extLst>
          </p:cNvPr>
          <p:cNvSpPr/>
          <p:nvPr/>
        </p:nvSpPr>
        <p:spPr>
          <a:xfrm rot="5400000">
            <a:off x="7447880" y="3676472"/>
            <a:ext cx="380994" cy="623442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566159-880A-F6E6-1401-87D446433DD3}"/>
              </a:ext>
            </a:extLst>
          </p:cNvPr>
          <p:cNvSpPr txBox="1"/>
          <p:nvPr/>
        </p:nvSpPr>
        <p:spPr>
          <a:xfrm>
            <a:off x="7956808" y="3833208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M1 </a:t>
            </a:r>
            <a:r>
              <a:rPr lang="en-US" b="1"/>
              <a:t>Enclosure</a:t>
            </a:r>
            <a:r>
              <a:rPr lang="ko-KR" altLang="en-US"/>
              <a:t> </a:t>
            </a:r>
            <a:r>
              <a:rPr lang="en-US" altLang="ko-KR"/>
              <a:t>for V1</a:t>
            </a:r>
            <a:endParaRPr lang="ko-US"/>
          </a:p>
        </p:txBody>
      </p:sp>
      <p:sp>
        <p:nvSpPr>
          <p:cNvPr id="19" name="직사각형 16">
            <a:extLst>
              <a:ext uri="{FF2B5EF4-FFF2-40B4-BE49-F238E27FC236}">
                <a16:creationId xmlns:a16="http://schemas.microsoft.com/office/drawing/2014/main" id="{08EC67D7-39CC-C21F-20B3-F0D8E194086C}"/>
              </a:ext>
            </a:extLst>
          </p:cNvPr>
          <p:cNvSpPr/>
          <p:nvPr/>
        </p:nvSpPr>
        <p:spPr>
          <a:xfrm rot="5400000">
            <a:off x="2357950" y="4655668"/>
            <a:ext cx="380994" cy="406390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B16441-08E9-DD2F-0587-95F8535997F0}"/>
                  </a:ext>
                </a:extLst>
              </p:cNvPr>
              <p:cNvSpPr txBox="1"/>
              <p:nvPr/>
            </p:nvSpPr>
            <p:spPr>
              <a:xfrm>
                <a:off x="2262705" y="4550193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ko-KR" altLang="en-US" b="1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B16441-08E9-DD2F-0587-95F853599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705" y="4550193"/>
                <a:ext cx="341760" cy="307777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직선 연결선 6">
            <a:extLst>
              <a:ext uri="{FF2B5EF4-FFF2-40B4-BE49-F238E27FC236}">
                <a16:creationId xmlns:a16="http://schemas.microsoft.com/office/drawing/2014/main" id="{6972ABD8-3058-9ACD-AF42-146AA8248A80}"/>
              </a:ext>
            </a:extLst>
          </p:cNvPr>
          <p:cNvCxnSpPr>
            <a:cxnSpLocks/>
          </p:cNvCxnSpPr>
          <p:nvPr/>
        </p:nvCxnSpPr>
        <p:spPr>
          <a:xfrm>
            <a:off x="2016348" y="4874696"/>
            <a:ext cx="160468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6">
            <a:extLst>
              <a:ext uri="{FF2B5EF4-FFF2-40B4-BE49-F238E27FC236}">
                <a16:creationId xmlns:a16="http://schemas.microsoft.com/office/drawing/2014/main" id="{3C9858C1-1068-6A94-2369-8BF6FB294DF5}"/>
              </a:ext>
            </a:extLst>
          </p:cNvPr>
          <p:cNvCxnSpPr>
            <a:cxnSpLocks/>
          </p:cNvCxnSpPr>
          <p:nvPr/>
        </p:nvCxnSpPr>
        <p:spPr>
          <a:xfrm>
            <a:off x="2016348" y="5351770"/>
            <a:ext cx="160468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6">
            <a:extLst>
              <a:ext uri="{FF2B5EF4-FFF2-40B4-BE49-F238E27FC236}">
                <a16:creationId xmlns:a16="http://schemas.microsoft.com/office/drawing/2014/main" id="{771E2FE6-E101-2FBF-38A6-C5848133AC15}"/>
              </a:ext>
            </a:extLst>
          </p:cNvPr>
          <p:cNvCxnSpPr>
            <a:cxnSpLocks/>
          </p:cNvCxnSpPr>
          <p:nvPr/>
        </p:nvCxnSpPr>
        <p:spPr>
          <a:xfrm>
            <a:off x="2016348" y="4397622"/>
            <a:ext cx="160468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4">
            <a:extLst>
              <a:ext uri="{FF2B5EF4-FFF2-40B4-BE49-F238E27FC236}">
                <a16:creationId xmlns:a16="http://schemas.microsoft.com/office/drawing/2014/main" id="{9C03810E-1B86-53C5-A93D-545FF7B29EF6}"/>
              </a:ext>
            </a:extLst>
          </p:cNvPr>
          <p:cNvCxnSpPr>
            <a:cxnSpLocks/>
          </p:cNvCxnSpPr>
          <p:nvPr/>
        </p:nvCxnSpPr>
        <p:spPr>
          <a:xfrm rot="5400000">
            <a:off x="1300990" y="5113479"/>
            <a:ext cx="14307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6">
            <a:extLst>
              <a:ext uri="{FF2B5EF4-FFF2-40B4-BE49-F238E27FC236}">
                <a16:creationId xmlns:a16="http://schemas.microsoft.com/office/drawing/2014/main" id="{995CB37A-E0B5-74A1-F69D-08731F0706DE}"/>
              </a:ext>
            </a:extLst>
          </p:cNvPr>
          <p:cNvCxnSpPr>
            <a:cxnSpLocks/>
          </p:cNvCxnSpPr>
          <p:nvPr/>
        </p:nvCxnSpPr>
        <p:spPr>
          <a:xfrm rot="5400000">
            <a:off x="2370778" y="5113479"/>
            <a:ext cx="14307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4">
            <a:extLst>
              <a:ext uri="{FF2B5EF4-FFF2-40B4-BE49-F238E27FC236}">
                <a16:creationId xmlns:a16="http://schemas.microsoft.com/office/drawing/2014/main" id="{09963699-AF85-6AC0-4EB5-C8892C430F09}"/>
              </a:ext>
            </a:extLst>
          </p:cNvPr>
          <p:cNvCxnSpPr>
            <a:cxnSpLocks/>
          </p:cNvCxnSpPr>
          <p:nvPr/>
        </p:nvCxnSpPr>
        <p:spPr>
          <a:xfrm rot="5400000">
            <a:off x="1835884" y="5112983"/>
            <a:ext cx="14307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6">
            <a:extLst>
              <a:ext uri="{FF2B5EF4-FFF2-40B4-BE49-F238E27FC236}">
                <a16:creationId xmlns:a16="http://schemas.microsoft.com/office/drawing/2014/main" id="{682DD7A3-87AB-7163-F191-DA3E31720977}"/>
              </a:ext>
            </a:extLst>
          </p:cNvPr>
          <p:cNvCxnSpPr>
            <a:cxnSpLocks/>
          </p:cNvCxnSpPr>
          <p:nvPr/>
        </p:nvCxnSpPr>
        <p:spPr>
          <a:xfrm rot="5400000">
            <a:off x="2905671" y="5112983"/>
            <a:ext cx="14307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6">
            <a:extLst>
              <a:ext uri="{FF2B5EF4-FFF2-40B4-BE49-F238E27FC236}">
                <a16:creationId xmlns:a16="http://schemas.microsoft.com/office/drawing/2014/main" id="{B429E27D-A7D7-0807-8AE1-26D7A14F6E1E}"/>
              </a:ext>
            </a:extLst>
          </p:cNvPr>
          <p:cNvCxnSpPr>
            <a:cxnSpLocks/>
          </p:cNvCxnSpPr>
          <p:nvPr/>
        </p:nvCxnSpPr>
        <p:spPr>
          <a:xfrm>
            <a:off x="2016348" y="5828845"/>
            <a:ext cx="160468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타원 100">
            <a:extLst>
              <a:ext uri="{FF2B5EF4-FFF2-40B4-BE49-F238E27FC236}">
                <a16:creationId xmlns:a16="http://schemas.microsoft.com/office/drawing/2014/main" id="{413BFE66-0675-8368-504F-1E306B1599B2}"/>
              </a:ext>
            </a:extLst>
          </p:cNvPr>
          <p:cNvSpPr/>
          <p:nvPr/>
        </p:nvSpPr>
        <p:spPr>
          <a:xfrm flipH="1">
            <a:off x="2521613" y="4836597"/>
            <a:ext cx="71959" cy="719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30" name="직사각형 16">
            <a:extLst>
              <a:ext uri="{FF2B5EF4-FFF2-40B4-BE49-F238E27FC236}">
                <a16:creationId xmlns:a16="http://schemas.microsoft.com/office/drawing/2014/main" id="{141A48A8-7017-FFC5-C3D8-92F264E5E30A}"/>
              </a:ext>
            </a:extLst>
          </p:cNvPr>
          <p:cNvSpPr/>
          <p:nvPr/>
        </p:nvSpPr>
        <p:spPr>
          <a:xfrm rot="5400000">
            <a:off x="3422084" y="5139933"/>
            <a:ext cx="380994" cy="406390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1" name="타원 102">
            <a:extLst>
              <a:ext uri="{FF2B5EF4-FFF2-40B4-BE49-F238E27FC236}">
                <a16:creationId xmlns:a16="http://schemas.microsoft.com/office/drawing/2014/main" id="{417CECC7-88F6-9E4A-8066-0E985B736E49}"/>
              </a:ext>
            </a:extLst>
          </p:cNvPr>
          <p:cNvSpPr/>
          <p:nvPr/>
        </p:nvSpPr>
        <p:spPr>
          <a:xfrm flipH="1">
            <a:off x="3585747" y="5312395"/>
            <a:ext cx="71959" cy="719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C3B0AD6-0DC1-FFCE-AAC2-6B76D66F3CE8}"/>
                  </a:ext>
                </a:extLst>
              </p:cNvPr>
              <p:cNvSpPr txBox="1"/>
              <p:nvPr/>
            </p:nvSpPr>
            <p:spPr>
              <a:xfrm>
                <a:off x="3545815" y="5052811"/>
                <a:ext cx="3497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ko-KR" altLang="en-US" b="1"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C3B0AD6-0DC1-FFCE-AAC2-6B76D66F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815" y="5052811"/>
                <a:ext cx="349776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직선 화살표 연결선 104">
            <a:extLst>
              <a:ext uri="{FF2B5EF4-FFF2-40B4-BE49-F238E27FC236}">
                <a16:creationId xmlns:a16="http://schemas.microsoft.com/office/drawing/2014/main" id="{59619BB3-F728-00FB-E85B-76726CC52DA6}"/>
              </a:ext>
            </a:extLst>
          </p:cNvPr>
          <p:cNvCxnSpPr>
            <a:cxnSpLocks/>
          </p:cNvCxnSpPr>
          <p:nvPr/>
        </p:nvCxnSpPr>
        <p:spPr>
          <a:xfrm>
            <a:off x="2750149" y="5049360"/>
            <a:ext cx="662948" cy="89403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sm" len="med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도넛[D] 209">
            <a:extLst>
              <a:ext uri="{FF2B5EF4-FFF2-40B4-BE49-F238E27FC236}">
                <a16:creationId xmlns:a16="http://schemas.microsoft.com/office/drawing/2014/main" id="{66A7310B-F5CF-FAAB-54D8-700535EBC898}"/>
              </a:ext>
            </a:extLst>
          </p:cNvPr>
          <p:cNvSpPr/>
          <p:nvPr/>
        </p:nvSpPr>
        <p:spPr>
          <a:xfrm>
            <a:off x="2968640" y="4963378"/>
            <a:ext cx="261366" cy="261366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solidFill>
                <a:schemeClr val="tx1"/>
              </a:solidFill>
            </a:endParaRPr>
          </a:p>
        </p:txBody>
      </p:sp>
      <p:sp>
        <p:nvSpPr>
          <p:cNvPr id="35" name="직사각형 16">
            <a:extLst>
              <a:ext uri="{FF2B5EF4-FFF2-40B4-BE49-F238E27FC236}">
                <a16:creationId xmlns:a16="http://schemas.microsoft.com/office/drawing/2014/main" id="{394D1613-E1A4-0574-0969-4734275FBADE}"/>
              </a:ext>
            </a:extLst>
          </p:cNvPr>
          <p:cNvSpPr/>
          <p:nvPr/>
        </p:nvSpPr>
        <p:spPr>
          <a:xfrm rot="5400000">
            <a:off x="8952043" y="4655668"/>
            <a:ext cx="380994" cy="406390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B29F01A-7FED-C5A2-7591-2B147CAFCF03}"/>
                  </a:ext>
                </a:extLst>
              </p:cNvPr>
              <p:cNvSpPr txBox="1"/>
              <p:nvPr/>
            </p:nvSpPr>
            <p:spPr>
              <a:xfrm>
                <a:off x="8856798" y="4550193"/>
                <a:ext cx="380232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ko-KR" altLang="en-US" b="1">
                  <a:latin typeface="+mj-lt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B29F01A-7FED-C5A2-7591-2B147CAFC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798" y="4550193"/>
                <a:ext cx="380232" cy="369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연결선 6">
            <a:extLst>
              <a:ext uri="{FF2B5EF4-FFF2-40B4-BE49-F238E27FC236}">
                <a16:creationId xmlns:a16="http://schemas.microsoft.com/office/drawing/2014/main" id="{3A97F407-39EC-BE09-A688-FA3190171C99}"/>
              </a:ext>
            </a:extLst>
          </p:cNvPr>
          <p:cNvCxnSpPr>
            <a:cxnSpLocks/>
          </p:cNvCxnSpPr>
          <p:nvPr/>
        </p:nvCxnSpPr>
        <p:spPr>
          <a:xfrm>
            <a:off x="8610441" y="4874696"/>
            <a:ext cx="160468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6">
            <a:extLst>
              <a:ext uri="{FF2B5EF4-FFF2-40B4-BE49-F238E27FC236}">
                <a16:creationId xmlns:a16="http://schemas.microsoft.com/office/drawing/2014/main" id="{09BB1315-C310-7FA6-67F2-BEF11A8E6B4F}"/>
              </a:ext>
            </a:extLst>
          </p:cNvPr>
          <p:cNvCxnSpPr>
            <a:cxnSpLocks/>
          </p:cNvCxnSpPr>
          <p:nvPr/>
        </p:nvCxnSpPr>
        <p:spPr>
          <a:xfrm>
            <a:off x="8610441" y="5351770"/>
            <a:ext cx="160468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6">
            <a:extLst>
              <a:ext uri="{FF2B5EF4-FFF2-40B4-BE49-F238E27FC236}">
                <a16:creationId xmlns:a16="http://schemas.microsoft.com/office/drawing/2014/main" id="{3CA9C086-476C-7D74-A622-9BFACD142FDB}"/>
              </a:ext>
            </a:extLst>
          </p:cNvPr>
          <p:cNvCxnSpPr>
            <a:cxnSpLocks/>
          </p:cNvCxnSpPr>
          <p:nvPr/>
        </p:nvCxnSpPr>
        <p:spPr>
          <a:xfrm>
            <a:off x="8610441" y="4397622"/>
            <a:ext cx="160468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4">
            <a:extLst>
              <a:ext uri="{FF2B5EF4-FFF2-40B4-BE49-F238E27FC236}">
                <a16:creationId xmlns:a16="http://schemas.microsoft.com/office/drawing/2014/main" id="{8A82EB4B-6B8D-8DDB-54A6-2C9013C3854C}"/>
              </a:ext>
            </a:extLst>
          </p:cNvPr>
          <p:cNvCxnSpPr>
            <a:cxnSpLocks/>
          </p:cNvCxnSpPr>
          <p:nvPr/>
        </p:nvCxnSpPr>
        <p:spPr>
          <a:xfrm rot="5400000">
            <a:off x="7895083" y="5113479"/>
            <a:ext cx="14307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6">
            <a:extLst>
              <a:ext uri="{FF2B5EF4-FFF2-40B4-BE49-F238E27FC236}">
                <a16:creationId xmlns:a16="http://schemas.microsoft.com/office/drawing/2014/main" id="{4BC9E864-158E-0D04-5CEC-C5B0224AE467}"/>
              </a:ext>
            </a:extLst>
          </p:cNvPr>
          <p:cNvCxnSpPr>
            <a:cxnSpLocks/>
          </p:cNvCxnSpPr>
          <p:nvPr/>
        </p:nvCxnSpPr>
        <p:spPr>
          <a:xfrm rot="5400000">
            <a:off x="8964871" y="5113479"/>
            <a:ext cx="14307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">
            <a:extLst>
              <a:ext uri="{FF2B5EF4-FFF2-40B4-BE49-F238E27FC236}">
                <a16:creationId xmlns:a16="http://schemas.microsoft.com/office/drawing/2014/main" id="{F6E4BD51-30D1-7F3E-2AF3-122400E4AA62}"/>
              </a:ext>
            </a:extLst>
          </p:cNvPr>
          <p:cNvCxnSpPr>
            <a:cxnSpLocks/>
          </p:cNvCxnSpPr>
          <p:nvPr/>
        </p:nvCxnSpPr>
        <p:spPr>
          <a:xfrm rot="5400000">
            <a:off x="8429977" y="5112983"/>
            <a:ext cx="14307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6">
            <a:extLst>
              <a:ext uri="{FF2B5EF4-FFF2-40B4-BE49-F238E27FC236}">
                <a16:creationId xmlns:a16="http://schemas.microsoft.com/office/drawing/2014/main" id="{ADEBA50B-97BE-444C-7765-E581C8AEC0F6}"/>
              </a:ext>
            </a:extLst>
          </p:cNvPr>
          <p:cNvCxnSpPr>
            <a:cxnSpLocks/>
          </p:cNvCxnSpPr>
          <p:nvPr/>
        </p:nvCxnSpPr>
        <p:spPr>
          <a:xfrm rot="5400000">
            <a:off x="9499764" y="5112983"/>
            <a:ext cx="14307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6">
            <a:extLst>
              <a:ext uri="{FF2B5EF4-FFF2-40B4-BE49-F238E27FC236}">
                <a16:creationId xmlns:a16="http://schemas.microsoft.com/office/drawing/2014/main" id="{6EBB25D3-59D0-4104-747B-DCAB34405673}"/>
              </a:ext>
            </a:extLst>
          </p:cNvPr>
          <p:cNvCxnSpPr>
            <a:cxnSpLocks/>
          </p:cNvCxnSpPr>
          <p:nvPr/>
        </p:nvCxnSpPr>
        <p:spPr>
          <a:xfrm>
            <a:off x="8610441" y="5828845"/>
            <a:ext cx="160468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타원 178">
            <a:extLst>
              <a:ext uri="{FF2B5EF4-FFF2-40B4-BE49-F238E27FC236}">
                <a16:creationId xmlns:a16="http://schemas.microsoft.com/office/drawing/2014/main" id="{7AD71A7C-9DB2-D751-CD7A-0E77538CF265}"/>
              </a:ext>
            </a:extLst>
          </p:cNvPr>
          <p:cNvSpPr/>
          <p:nvPr/>
        </p:nvSpPr>
        <p:spPr>
          <a:xfrm flipH="1">
            <a:off x="9115706" y="4836597"/>
            <a:ext cx="71959" cy="719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47" name="타원 180">
            <a:extLst>
              <a:ext uri="{FF2B5EF4-FFF2-40B4-BE49-F238E27FC236}">
                <a16:creationId xmlns:a16="http://schemas.microsoft.com/office/drawing/2014/main" id="{94ED6D7D-533C-1645-506E-C09D4C422926}"/>
              </a:ext>
            </a:extLst>
          </p:cNvPr>
          <p:cNvSpPr/>
          <p:nvPr/>
        </p:nvSpPr>
        <p:spPr>
          <a:xfrm flipH="1">
            <a:off x="10179840" y="5312395"/>
            <a:ext cx="71959" cy="719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cxnSp>
        <p:nvCxnSpPr>
          <p:cNvPr id="49" name="직선 화살표 연결선 187">
            <a:extLst>
              <a:ext uri="{FF2B5EF4-FFF2-40B4-BE49-F238E27FC236}">
                <a16:creationId xmlns:a16="http://schemas.microsoft.com/office/drawing/2014/main" id="{D260ED68-59AC-6D21-133F-FD7A3DD01F6E}"/>
              </a:ext>
            </a:extLst>
          </p:cNvPr>
          <p:cNvCxnSpPr>
            <a:cxnSpLocks/>
          </p:cNvCxnSpPr>
          <p:nvPr/>
        </p:nvCxnSpPr>
        <p:spPr>
          <a:xfrm>
            <a:off x="9343133" y="5048758"/>
            <a:ext cx="660346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sm" len="med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도넛[D] 210">
            <a:extLst>
              <a:ext uri="{FF2B5EF4-FFF2-40B4-BE49-F238E27FC236}">
                <a16:creationId xmlns:a16="http://schemas.microsoft.com/office/drawing/2014/main" id="{2443EEE1-347D-1F32-950E-8477758D01E5}"/>
              </a:ext>
            </a:extLst>
          </p:cNvPr>
          <p:cNvSpPr/>
          <p:nvPr/>
        </p:nvSpPr>
        <p:spPr>
          <a:xfrm>
            <a:off x="9545331" y="4919524"/>
            <a:ext cx="261366" cy="261366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solidFill>
                <a:schemeClr val="tx1"/>
              </a:solidFill>
            </a:endParaRPr>
          </a:p>
        </p:txBody>
      </p:sp>
      <p:sp>
        <p:nvSpPr>
          <p:cNvPr id="51" name="직사각형 16">
            <a:extLst>
              <a:ext uri="{FF2B5EF4-FFF2-40B4-BE49-F238E27FC236}">
                <a16:creationId xmlns:a16="http://schemas.microsoft.com/office/drawing/2014/main" id="{64862848-D9A6-610A-D4CF-19C4C5E010A4}"/>
              </a:ext>
            </a:extLst>
          </p:cNvPr>
          <p:cNvSpPr/>
          <p:nvPr/>
        </p:nvSpPr>
        <p:spPr>
          <a:xfrm rot="5400000">
            <a:off x="4555957" y="4655668"/>
            <a:ext cx="380994" cy="406390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F1F3B2D-81E8-1DCE-152A-837671F9D2D8}"/>
                  </a:ext>
                </a:extLst>
              </p:cNvPr>
              <p:cNvSpPr txBox="1"/>
              <p:nvPr/>
            </p:nvSpPr>
            <p:spPr>
              <a:xfrm>
                <a:off x="4460712" y="4550193"/>
                <a:ext cx="380232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ko-KR" altLang="en-US" b="1">
                  <a:latin typeface="+mj-lt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F1F3B2D-81E8-1DCE-152A-837671F9D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12" y="4550193"/>
                <a:ext cx="380232" cy="369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직선 연결선 6">
            <a:extLst>
              <a:ext uri="{FF2B5EF4-FFF2-40B4-BE49-F238E27FC236}">
                <a16:creationId xmlns:a16="http://schemas.microsoft.com/office/drawing/2014/main" id="{230D9DA5-D283-8B86-DFFC-9C6748CCEB15}"/>
              </a:ext>
            </a:extLst>
          </p:cNvPr>
          <p:cNvCxnSpPr>
            <a:cxnSpLocks/>
          </p:cNvCxnSpPr>
          <p:nvPr/>
        </p:nvCxnSpPr>
        <p:spPr>
          <a:xfrm>
            <a:off x="4214355" y="4874696"/>
            <a:ext cx="160468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6">
            <a:extLst>
              <a:ext uri="{FF2B5EF4-FFF2-40B4-BE49-F238E27FC236}">
                <a16:creationId xmlns:a16="http://schemas.microsoft.com/office/drawing/2014/main" id="{C86A6487-28E4-F998-2A83-238357AA6E50}"/>
              </a:ext>
            </a:extLst>
          </p:cNvPr>
          <p:cNvCxnSpPr>
            <a:cxnSpLocks/>
          </p:cNvCxnSpPr>
          <p:nvPr/>
        </p:nvCxnSpPr>
        <p:spPr>
          <a:xfrm>
            <a:off x="4214355" y="4397622"/>
            <a:ext cx="160468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4">
            <a:extLst>
              <a:ext uri="{FF2B5EF4-FFF2-40B4-BE49-F238E27FC236}">
                <a16:creationId xmlns:a16="http://schemas.microsoft.com/office/drawing/2014/main" id="{CA0ABCA9-B941-9EC6-C67B-9285DAB88941}"/>
              </a:ext>
            </a:extLst>
          </p:cNvPr>
          <p:cNvCxnSpPr>
            <a:cxnSpLocks/>
          </p:cNvCxnSpPr>
          <p:nvPr/>
        </p:nvCxnSpPr>
        <p:spPr>
          <a:xfrm rot="5400000">
            <a:off x="3498997" y="5113479"/>
            <a:ext cx="14307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6">
            <a:extLst>
              <a:ext uri="{FF2B5EF4-FFF2-40B4-BE49-F238E27FC236}">
                <a16:creationId xmlns:a16="http://schemas.microsoft.com/office/drawing/2014/main" id="{AE60B5A9-5DB4-3F03-A419-2EB53F9B7B65}"/>
              </a:ext>
            </a:extLst>
          </p:cNvPr>
          <p:cNvCxnSpPr>
            <a:cxnSpLocks/>
          </p:cNvCxnSpPr>
          <p:nvPr/>
        </p:nvCxnSpPr>
        <p:spPr>
          <a:xfrm rot="5400000">
            <a:off x="4568785" y="5113479"/>
            <a:ext cx="14307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4">
            <a:extLst>
              <a:ext uri="{FF2B5EF4-FFF2-40B4-BE49-F238E27FC236}">
                <a16:creationId xmlns:a16="http://schemas.microsoft.com/office/drawing/2014/main" id="{B8BE563B-5220-FE58-8716-BED2266FCFD1}"/>
              </a:ext>
            </a:extLst>
          </p:cNvPr>
          <p:cNvCxnSpPr>
            <a:cxnSpLocks/>
          </p:cNvCxnSpPr>
          <p:nvPr/>
        </p:nvCxnSpPr>
        <p:spPr>
          <a:xfrm rot="5400000">
            <a:off x="4033891" y="5112983"/>
            <a:ext cx="14307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6">
            <a:extLst>
              <a:ext uri="{FF2B5EF4-FFF2-40B4-BE49-F238E27FC236}">
                <a16:creationId xmlns:a16="http://schemas.microsoft.com/office/drawing/2014/main" id="{660E7019-30F0-77AC-124F-CEB0323B2A92}"/>
              </a:ext>
            </a:extLst>
          </p:cNvPr>
          <p:cNvCxnSpPr>
            <a:cxnSpLocks/>
          </p:cNvCxnSpPr>
          <p:nvPr/>
        </p:nvCxnSpPr>
        <p:spPr>
          <a:xfrm>
            <a:off x="4214355" y="5828845"/>
            <a:ext cx="160468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6">
            <a:extLst>
              <a:ext uri="{FF2B5EF4-FFF2-40B4-BE49-F238E27FC236}">
                <a16:creationId xmlns:a16="http://schemas.microsoft.com/office/drawing/2014/main" id="{DBDD2D71-E4DF-44EC-6254-3A2EBEC0326A}"/>
              </a:ext>
            </a:extLst>
          </p:cNvPr>
          <p:cNvCxnSpPr>
            <a:cxnSpLocks/>
          </p:cNvCxnSpPr>
          <p:nvPr/>
        </p:nvCxnSpPr>
        <p:spPr>
          <a:xfrm rot="5400000">
            <a:off x="5103678" y="5112983"/>
            <a:ext cx="14307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6">
            <a:extLst>
              <a:ext uri="{FF2B5EF4-FFF2-40B4-BE49-F238E27FC236}">
                <a16:creationId xmlns:a16="http://schemas.microsoft.com/office/drawing/2014/main" id="{AB96CCDF-C237-6E54-D72F-5EDD1859E312}"/>
              </a:ext>
            </a:extLst>
          </p:cNvPr>
          <p:cNvCxnSpPr>
            <a:cxnSpLocks/>
          </p:cNvCxnSpPr>
          <p:nvPr/>
        </p:nvCxnSpPr>
        <p:spPr>
          <a:xfrm>
            <a:off x="4214355" y="5351770"/>
            <a:ext cx="160468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타원 117">
            <a:extLst>
              <a:ext uri="{FF2B5EF4-FFF2-40B4-BE49-F238E27FC236}">
                <a16:creationId xmlns:a16="http://schemas.microsoft.com/office/drawing/2014/main" id="{A7FFE0EE-2237-855C-D6CC-E83D0657B78C}"/>
              </a:ext>
            </a:extLst>
          </p:cNvPr>
          <p:cNvSpPr/>
          <p:nvPr/>
        </p:nvSpPr>
        <p:spPr>
          <a:xfrm flipH="1">
            <a:off x="4719620" y="4836597"/>
            <a:ext cx="71959" cy="719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62" name="타원 119">
            <a:extLst>
              <a:ext uri="{FF2B5EF4-FFF2-40B4-BE49-F238E27FC236}">
                <a16:creationId xmlns:a16="http://schemas.microsoft.com/office/drawing/2014/main" id="{A1000A2F-F5C3-C3C1-9091-2A61580B4B0C}"/>
              </a:ext>
            </a:extLst>
          </p:cNvPr>
          <p:cNvSpPr/>
          <p:nvPr/>
        </p:nvSpPr>
        <p:spPr>
          <a:xfrm flipH="1">
            <a:off x="5783754" y="5312395"/>
            <a:ext cx="71959" cy="719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cxnSp>
        <p:nvCxnSpPr>
          <p:cNvPr id="63" name="직선 화살표 연결선 121">
            <a:extLst>
              <a:ext uri="{FF2B5EF4-FFF2-40B4-BE49-F238E27FC236}">
                <a16:creationId xmlns:a16="http://schemas.microsoft.com/office/drawing/2014/main" id="{2757972E-5843-ED57-4598-89755F6CA2A1}"/>
              </a:ext>
            </a:extLst>
          </p:cNvPr>
          <p:cNvCxnSpPr>
            <a:cxnSpLocks/>
          </p:cNvCxnSpPr>
          <p:nvPr/>
        </p:nvCxnSpPr>
        <p:spPr>
          <a:xfrm>
            <a:off x="4948156" y="5049360"/>
            <a:ext cx="545760" cy="103266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sm" len="med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A764EED-5EE7-69FC-9AFD-313732BE7467}"/>
                  </a:ext>
                </a:extLst>
              </p:cNvPr>
              <p:cNvSpPr txBox="1"/>
              <p:nvPr/>
            </p:nvSpPr>
            <p:spPr>
              <a:xfrm>
                <a:off x="5758445" y="5050230"/>
                <a:ext cx="3497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ko-KR" altLang="en-US" b="1">
                  <a:latin typeface="+mj-lt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A764EED-5EE7-69FC-9AFD-313732BE7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45" y="5050230"/>
                <a:ext cx="349776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곱하기 212">
            <a:extLst>
              <a:ext uri="{FF2B5EF4-FFF2-40B4-BE49-F238E27FC236}">
                <a16:creationId xmlns:a16="http://schemas.microsoft.com/office/drawing/2014/main" id="{D335D827-EEF4-CB74-5046-FD012D0D1A96}"/>
              </a:ext>
            </a:extLst>
          </p:cNvPr>
          <p:cNvSpPr/>
          <p:nvPr/>
        </p:nvSpPr>
        <p:spPr>
          <a:xfrm>
            <a:off x="5078730" y="4950013"/>
            <a:ext cx="307337" cy="30733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B1C2641-A20A-A020-68F4-372B5987D361}"/>
                  </a:ext>
                </a:extLst>
              </p:cNvPr>
              <p:cNvSpPr txBox="1"/>
              <p:nvPr/>
            </p:nvSpPr>
            <p:spPr>
              <a:xfrm>
                <a:off x="6658790" y="4550193"/>
                <a:ext cx="380232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ko-KR" altLang="en-US" b="1">
                  <a:latin typeface="+mj-lt"/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B1C2641-A20A-A020-68F4-372B5987D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790" y="4550193"/>
                <a:ext cx="380232" cy="369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직선 연결선 6">
            <a:extLst>
              <a:ext uri="{FF2B5EF4-FFF2-40B4-BE49-F238E27FC236}">
                <a16:creationId xmlns:a16="http://schemas.microsoft.com/office/drawing/2014/main" id="{063F147C-BE3A-8F10-300E-9AEDE2BD8779}"/>
              </a:ext>
            </a:extLst>
          </p:cNvPr>
          <p:cNvCxnSpPr>
            <a:cxnSpLocks/>
          </p:cNvCxnSpPr>
          <p:nvPr/>
        </p:nvCxnSpPr>
        <p:spPr>
          <a:xfrm>
            <a:off x="6412433" y="4874696"/>
            <a:ext cx="160468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6">
            <a:extLst>
              <a:ext uri="{FF2B5EF4-FFF2-40B4-BE49-F238E27FC236}">
                <a16:creationId xmlns:a16="http://schemas.microsoft.com/office/drawing/2014/main" id="{F94B5865-8EA5-8D75-53F5-13CE9399CD90}"/>
              </a:ext>
            </a:extLst>
          </p:cNvPr>
          <p:cNvCxnSpPr>
            <a:cxnSpLocks/>
          </p:cNvCxnSpPr>
          <p:nvPr/>
        </p:nvCxnSpPr>
        <p:spPr>
          <a:xfrm>
            <a:off x="6412433" y="5351770"/>
            <a:ext cx="160468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6">
            <a:extLst>
              <a:ext uri="{FF2B5EF4-FFF2-40B4-BE49-F238E27FC236}">
                <a16:creationId xmlns:a16="http://schemas.microsoft.com/office/drawing/2014/main" id="{497E0C17-62C9-4FB2-6604-A91E97EAD176}"/>
              </a:ext>
            </a:extLst>
          </p:cNvPr>
          <p:cNvCxnSpPr>
            <a:cxnSpLocks/>
          </p:cNvCxnSpPr>
          <p:nvPr/>
        </p:nvCxnSpPr>
        <p:spPr>
          <a:xfrm>
            <a:off x="6412433" y="4397622"/>
            <a:ext cx="160468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직선 연결선 4">
            <a:extLst>
              <a:ext uri="{FF2B5EF4-FFF2-40B4-BE49-F238E27FC236}">
                <a16:creationId xmlns:a16="http://schemas.microsoft.com/office/drawing/2014/main" id="{F2E005D1-2874-FD6E-A727-5B0547F324F9}"/>
              </a:ext>
            </a:extLst>
          </p:cNvPr>
          <p:cNvCxnSpPr>
            <a:cxnSpLocks/>
          </p:cNvCxnSpPr>
          <p:nvPr/>
        </p:nvCxnSpPr>
        <p:spPr>
          <a:xfrm rot="5400000">
            <a:off x="5697075" y="5113479"/>
            <a:ext cx="14307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6">
            <a:extLst>
              <a:ext uri="{FF2B5EF4-FFF2-40B4-BE49-F238E27FC236}">
                <a16:creationId xmlns:a16="http://schemas.microsoft.com/office/drawing/2014/main" id="{1841128B-1137-62F0-2723-3EF850455EF4}"/>
              </a:ext>
            </a:extLst>
          </p:cNvPr>
          <p:cNvCxnSpPr>
            <a:cxnSpLocks/>
          </p:cNvCxnSpPr>
          <p:nvPr/>
        </p:nvCxnSpPr>
        <p:spPr>
          <a:xfrm rot="5400000">
            <a:off x="6766863" y="5113479"/>
            <a:ext cx="14307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 4">
            <a:extLst>
              <a:ext uri="{FF2B5EF4-FFF2-40B4-BE49-F238E27FC236}">
                <a16:creationId xmlns:a16="http://schemas.microsoft.com/office/drawing/2014/main" id="{E63A568D-F155-B80B-92A3-16BA6B0A657E}"/>
              </a:ext>
            </a:extLst>
          </p:cNvPr>
          <p:cNvCxnSpPr>
            <a:cxnSpLocks/>
          </p:cNvCxnSpPr>
          <p:nvPr/>
        </p:nvCxnSpPr>
        <p:spPr>
          <a:xfrm rot="5400000">
            <a:off x="6231969" y="5112983"/>
            <a:ext cx="14307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직선 연결선 6">
            <a:extLst>
              <a:ext uri="{FF2B5EF4-FFF2-40B4-BE49-F238E27FC236}">
                <a16:creationId xmlns:a16="http://schemas.microsoft.com/office/drawing/2014/main" id="{EEC473B4-2B92-F6EF-0F48-864929FA9C4D}"/>
              </a:ext>
            </a:extLst>
          </p:cNvPr>
          <p:cNvCxnSpPr>
            <a:cxnSpLocks/>
          </p:cNvCxnSpPr>
          <p:nvPr/>
        </p:nvCxnSpPr>
        <p:spPr>
          <a:xfrm rot="5400000">
            <a:off x="7301756" y="5112983"/>
            <a:ext cx="14307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6">
            <a:extLst>
              <a:ext uri="{FF2B5EF4-FFF2-40B4-BE49-F238E27FC236}">
                <a16:creationId xmlns:a16="http://schemas.microsoft.com/office/drawing/2014/main" id="{F9243625-8A17-EA38-6983-D4F723168586}"/>
              </a:ext>
            </a:extLst>
          </p:cNvPr>
          <p:cNvCxnSpPr>
            <a:cxnSpLocks/>
          </p:cNvCxnSpPr>
          <p:nvPr/>
        </p:nvCxnSpPr>
        <p:spPr>
          <a:xfrm>
            <a:off x="6412433" y="5828845"/>
            <a:ext cx="160468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타원 136">
            <a:extLst>
              <a:ext uri="{FF2B5EF4-FFF2-40B4-BE49-F238E27FC236}">
                <a16:creationId xmlns:a16="http://schemas.microsoft.com/office/drawing/2014/main" id="{DA4E7D17-D9C2-463E-D3F8-B747E5A86373}"/>
              </a:ext>
            </a:extLst>
          </p:cNvPr>
          <p:cNvSpPr/>
          <p:nvPr/>
        </p:nvSpPr>
        <p:spPr>
          <a:xfrm flipH="1">
            <a:off x="6917698" y="4836597"/>
            <a:ext cx="71959" cy="719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144" name="타원 138">
            <a:extLst>
              <a:ext uri="{FF2B5EF4-FFF2-40B4-BE49-F238E27FC236}">
                <a16:creationId xmlns:a16="http://schemas.microsoft.com/office/drawing/2014/main" id="{D1722445-4755-7E12-14C4-8508F18E65DD}"/>
              </a:ext>
            </a:extLst>
          </p:cNvPr>
          <p:cNvSpPr/>
          <p:nvPr/>
        </p:nvSpPr>
        <p:spPr>
          <a:xfrm flipH="1">
            <a:off x="7981832" y="5312395"/>
            <a:ext cx="71959" cy="719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cxnSp>
        <p:nvCxnSpPr>
          <p:cNvPr id="145" name="직선 화살표 연결선 140">
            <a:extLst>
              <a:ext uri="{FF2B5EF4-FFF2-40B4-BE49-F238E27FC236}">
                <a16:creationId xmlns:a16="http://schemas.microsoft.com/office/drawing/2014/main" id="{6CF662C3-CBF9-DA8F-55CB-01BFE6812D25}"/>
              </a:ext>
            </a:extLst>
          </p:cNvPr>
          <p:cNvCxnSpPr>
            <a:cxnSpLocks/>
          </p:cNvCxnSpPr>
          <p:nvPr/>
        </p:nvCxnSpPr>
        <p:spPr>
          <a:xfrm>
            <a:off x="7272454" y="5045583"/>
            <a:ext cx="542988" cy="107043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sm" len="med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곱하기 213">
            <a:extLst>
              <a:ext uri="{FF2B5EF4-FFF2-40B4-BE49-F238E27FC236}">
                <a16:creationId xmlns:a16="http://schemas.microsoft.com/office/drawing/2014/main" id="{362CDAE4-2A80-BB05-5237-80CD0580D88E}"/>
              </a:ext>
            </a:extLst>
          </p:cNvPr>
          <p:cNvSpPr/>
          <p:nvPr/>
        </p:nvSpPr>
        <p:spPr>
          <a:xfrm>
            <a:off x="7379576" y="4935949"/>
            <a:ext cx="307337" cy="30733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148" name="직사각형 16">
            <a:extLst>
              <a:ext uri="{FF2B5EF4-FFF2-40B4-BE49-F238E27FC236}">
                <a16:creationId xmlns:a16="http://schemas.microsoft.com/office/drawing/2014/main" id="{181E6D38-01D8-F822-5B49-A5E07F5DFDC9}"/>
              </a:ext>
            </a:extLst>
          </p:cNvPr>
          <p:cNvSpPr/>
          <p:nvPr/>
        </p:nvSpPr>
        <p:spPr>
          <a:xfrm>
            <a:off x="7828825" y="5139933"/>
            <a:ext cx="380994" cy="406390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4C2D151A-5C94-DE98-EB18-816B2C8A7025}"/>
                  </a:ext>
                </a:extLst>
              </p:cNvPr>
              <p:cNvSpPr txBox="1"/>
              <p:nvPr/>
            </p:nvSpPr>
            <p:spPr>
              <a:xfrm>
                <a:off x="1495054" y="2995045"/>
                <a:ext cx="8853578" cy="354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=¬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𝑒𝑛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𝑜𝑟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𝑒𝑛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𝑜𝑟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ko-KR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𝐵𝑎𝑐𝑘</m:t>
                              </m:r>
                              <m:r>
                                <a:rPr lang="en-US" altLang="ko-KR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𝑅𝑖𝑔h𝑡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∧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𝐹𝑟𝑜𝑛𝑡</m:t>
                              </m:r>
                              <m: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𝐿𝑒𝑓𝑡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𝑇𝑟𝑢𝑒</m:t>
                      </m:r>
                    </m:oMath>
                  </m:oMathPara>
                </a14:m>
                <a:endParaRPr lang="en-KR" sz="2000" dirty="0"/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4C2D151A-5C94-DE98-EB18-816B2C8A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054" y="2995045"/>
                <a:ext cx="8853578" cy="354841"/>
              </a:xfrm>
              <a:prstGeom prst="rect">
                <a:avLst/>
              </a:prstGeom>
              <a:blipFill>
                <a:blip r:embed="rId7"/>
                <a:stretch>
                  <a:fillRect b="-2758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5788A032-1169-7A4B-8B93-8F1278E161D0}"/>
                  </a:ext>
                </a:extLst>
              </p:cNvPr>
              <p:cNvSpPr txBox="1"/>
              <p:nvPr/>
            </p:nvSpPr>
            <p:spPr>
              <a:xfrm>
                <a:off x="7956014" y="5043075"/>
                <a:ext cx="3497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ko-KR" altLang="en-US" b="1">
                  <a:latin typeface="+mj-lt"/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5788A032-1169-7A4B-8B93-8F1278E16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014" y="5043075"/>
                <a:ext cx="349776" cy="307777"/>
              </a:xfrm>
              <a:prstGeom prst="rect">
                <a:avLst/>
              </a:prstGeom>
              <a:blipFill>
                <a:blip r:embed="rId9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B157873C-AB71-BD62-E1DB-353457931DA6}"/>
                  </a:ext>
                </a:extLst>
              </p:cNvPr>
              <p:cNvSpPr txBox="1"/>
              <p:nvPr/>
            </p:nvSpPr>
            <p:spPr>
              <a:xfrm>
                <a:off x="10153889" y="5050230"/>
                <a:ext cx="3497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ko-KR" altLang="en-US" b="1">
                  <a:latin typeface="+mj-lt"/>
                </a:endParaRPr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B157873C-AB71-BD62-E1DB-353457931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889" y="5050230"/>
                <a:ext cx="349776" cy="307777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타원 100">
            <a:extLst>
              <a:ext uri="{FF2B5EF4-FFF2-40B4-BE49-F238E27FC236}">
                <a16:creationId xmlns:a16="http://schemas.microsoft.com/office/drawing/2014/main" id="{7070835E-11CC-87F6-13D8-93D7E7E635BB}"/>
              </a:ext>
            </a:extLst>
          </p:cNvPr>
          <p:cNvSpPr/>
          <p:nvPr/>
        </p:nvSpPr>
        <p:spPr>
          <a:xfrm flipH="1">
            <a:off x="9312502" y="5017458"/>
            <a:ext cx="71959" cy="719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176" name="타원 100">
            <a:extLst>
              <a:ext uri="{FF2B5EF4-FFF2-40B4-BE49-F238E27FC236}">
                <a16:creationId xmlns:a16="http://schemas.microsoft.com/office/drawing/2014/main" id="{85D005A6-4F5B-2C04-5066-56D9AFA40904}"/>
              </a:ext>
            </a:extLst>
          </p:cNvPr>
          <p:cNvSpPr/>
          <p:nvPr/>
        </p:nvSpPr>
        <p:spPr>
          <a:xfrm flipH="1">
            <a:off x="9970927" y="5010326"/>
            <a:ext cx="71959" cy="7195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E342F6E-77C6-7B3E-4D42-F4C504D0265A}"/>
              </a:ext>
            </a:extLst>
          </p:cNvPr>
          <p:cNvSpPr txBox="1"/>
          <p:nvPr/>
        </p:nvSpPr>
        <p:spPr>
          <a:xfrm>
            <a:off x="1046202" y="2970038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000">
                <a:sym typeface="Wingdings" pitchFamily="2" charset="2"/>
              </a:rPr>
              <a:t></a:t>
            </a:r>
            <a:endParaRPr lang="en-KR" sz="2000"/>
          </a:p>
        </p:txBody>
      </p:sp>
      <p:sp>
        <p:nvSpPr>
          <p:cNvPr id="159" name="Google Shape;167;p26">
            <a:extLst>
              <a:ext uri="{FF2B5EF4-FFF2-40B4-BE49-F238E27FC236}">
                <a16:creationId xmlns:a16="http://schemas.microsoft.com/office/drawing/2014/main" id="{7AE64125-01C5-B379-7019-B28E299448B0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600" b="1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Extended Design Rules</a:t>
            </a:r>
            <a:r>
              <a:rPr lang="ko-KR" altLang="en-US" sz="3600" b="1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altLang="ko-KR" sz="3600" b="1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– Multiple Spacing Rules</a:t>
            </a:r>
            <a:endParaRPr lang="en-US" sz="3600" b="1">
              <a:solidFill>
                <a:srgbClr val="0F172A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70F241C6-1984-A566-FF15-624984502C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08DFD7C4-F589-1FB9-CB7C-A746BEAB6A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2" name="타원 100">
            <a:extLst>
              <a:ext uri="{FF2B5EF4-FFF2-40B4-BE49-F238E27FC236}">
                <a16:creationId xmlns:a16="http://schemas.microsoft.com/office/drawing/2014/main" id="{039CE866-CE46-D987-5C5C-D3A687A1770E}"/>
              </a:ext>
            </a:extLst>
          </p:cNvPr>
          <p:cNvSpPr/>
          <p:nvPr/>
        </p:nvSpPr>
        <p:spPr>
          <a:xfrm flipH="1">
            <a:off x="7223587" y="5018607"/>
            <a:ext cx="71959" cy="719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6" name="타원 100">
            <a:extLst>
              <a:ext uri="{FF2B5EF4-FFF2-40B4-BE49-F238E27FC236}">
                <a16:creationId xmlns:a16="http://schemas.microsoft.com/office/drawing/2014/main" id="{6BDA563E-B018-6758-555F-BFAE69976E39}"/>
              </a:ext>
            </a:extLst>
          </p:cNvPr>
          <p:cNvSpPr/>
          <p:nvPr/>
        </p:nvSpPr>
        <p:spPr>
          <a:xfrm flipH="1">
            <a:off x="7806387" y="5107726"/>
            <a:ext cx="71959" cy="7195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18" name="타원 100">
            <a:extLst>
              <a:ext uri="{FF2B5EF4-FFF2-40B4-BE49-F238E27FC236}">
                <a16:creationId xmlns:a16="http://schemas.microsoft.com/office/drawing/2014/main" id="{D711AFA3-4E0E-57D4-D537-5CEA0134D5F4}"/>
              </a:ext>
            </a:extLst>
          </p:cNvPr>
          <p:cNvSpPr/>
          <p:nvPr/>
        </p:nvSpPr>
        <p:spPr>
          <a:xfrm flipH="1">
            <a:off x="4914664" y="5019754"/>
            <a:ext cx="71959" cy="719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46" name="타원 100">
            <a:extLst>
              <a:ext uri="{FF2B5EF4-FFF2-40B4-BE49-F238E27FC236}">
                <a16:creationId xmlns:a16="http://schemas.microsoft.com/office/drawing/2014/main" id="{30DBB8D1-9C0D-DCE0-22FF-E20A1A77B025}"/>
              </a:ext>
            </a:extLst>
          </p:cNvPr>
          <p:cNvSpPr/>
          <p:nvPr/>
        </p:nvSpPr>
        <p:spPr>
          <a:xfrm flipH="1">
            <a:off x="5456214" y="5122624"/>
            <a:ext cx="71959" cy="7195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48" name="타원 100">
            <a:extLst>
              <a:ext uri="{FF2B5EF4-FFF2-40B4-BE49-F238E27FC236}">
                <a16:creationId xmlns:a16="http://schemas.microsoft.com/office/drawing/2014/main" id="{F61EF748-FD01-1F9D-6623-FD09FC5F2325}"/>
              </a:ext>
            </a:extLst>
          </p:cNvPr>
          <p:cNvSpPr/>
          <p:nvPr/>
        </p:nvSpPr>
        <p:spPr>
          <a:xfrm flipH="1">
            <a:off x="2722622" y="5020902"/>
            <a:ext cx="71959" cy="719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130" name="타원 100">
            <a:extLst>
              <a:ext uri="{FF2B5EF4-FFF2-40B4-BE49-F238E27FC236}">
                <a16:creationId xmlns:a16="http://schemas.microsoft.com/office/drawing/2014/main" id="{AB131A41-6D6C-2C26-1F20-7CEE7C650C1C}"/>
              </a:ext>
            </a:extLst>
          </p:cNvPr>
          <p:cNvSpPr/>
          <p:nvPr/>
        </p:nvSpPr>
        <p:spPr>
          <a:xfrm flipH="1">
            <a:off x="3381052" y="5123771"/>
            <a:ext cx="71959" cy="7195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AFF2D3E-E2B4-B147-AC07-89A22B25CE12}"/>
              </a:ext>
            </a:extLst>
          </p:cNvPr>
          <p:cNvSpPr txBox="1"/>
          <p:nvPr/>
        </p:nvSpPr>
        <p:spPr>
          <a:xfrm>
            <a:off x="7291778" y="2986804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61" name="Straight Arrow Connector 145">
            <a:extLst>
              <a:ext uri="{FF2B5EF4-FFF2-40B4-BE49-F238E27FC236}">
                <a16:creationId xmlns:a16="http://schemas.microsoft.com/office/drawing/2014/main" id="{9CC7D95C-0915-2B16-46B7-9ED1AE8F9C1D}"/>
              </a:ext>
            </a:extLst>
          </p:cNvPr>
          <p:cNvCxnSpPr>
            <a:cxnSpLocks/>
            <a:stCxn id="162" idx="2"/>
            <a:endCxn id="8" idx="2"/>
          </p:cNvCxnSpPr>
          <p:nvPr/>
        </p:nvCxnSpPr>
        <p:spPr>
          <a:xfrm rot="16200000" flipH="1">
            <a:off x="4573972" y="2806081"/>
            <a:ext cx="1491672" cy="261834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01EC5DE6-6A5E-67E0-BE7B-9FAC51663707}"/>
              </a:ext>
            </a:extLst>
          </p:cNvPr>
          <p:cNvSpPr txBox="1"/>
          <p:nvPr/>
        </p:nvSpPr>
        <p:spPr>
          <a:xfrm>
            <a:off x="3895061" y="3000084"/>
            <a:ext cx="23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68B6730-24C6-193A-7879-9CCF2E0248C1}"/>
              </a:ext>
            </a:extLst>
          </p:cNvPr>
          <p:cNvSpPr txBox="1"/>
          <p:nvPr/>
        </p:nvSpPr>
        <p:spPr>
          <a:xfrm>
            <a:off x="8886365" y="2986079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33593-F280-5FCA-C1BB-02573E05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13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8846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9" grpId="0" animBg="1"/>
      <p:bldP spid="20" grpId="0"/>
      <p:bldP spid="29" grpId="0" animBg="1"/>
      <p:bldP spid="30" grpId="0" animBg="1"/>
      <p:bldP spid="31" grpId="0" animBg="1"/>
      <p:bldP spid="32" grpId="0"/>
      <p:bldP spid="34" grpId="0" animBg="1"/>
      <p:bldP spid="35" grpId="0" animBg="1"/>
      <p:bldP spid="36" grpId="0"/>
      <p:bldP spid="45" grpId="0" animBg="1"/>
      <p:bldP spid="47" grpId="0" animBg="1"/>
      <p:bldP spid="50" grpId="0" animBg="1"/>
      <p:bldP spid="51" grpId="0" animBg="1"/>
      <p:bldP spid="52" grpId="0"/>
      <p:bldP spid="61" grpId="0" animBg="1"/>
      <p:bldP spid="62" grpId="0" animBg="1"/>
      <p:bldP spid="131" grpId="0"/>
      <p:bldP spid="132" grpId="0" animBg="1"/>
      <p:bldP spid="134" grpId="0"/>
      <p:bldP spid="143" grpId="0" animBg="1"/>
      <p:bldP spid="144" grpId="0" animBg="1"/>
      <p:bldP spid="147" grpId="0" animBg="1"/>
      <p:bldP spid="148" grpId="0" animBg="1"/>
      <p:bldP spid="157" grpId="0"/>
      <p:bldP spid="158" grpId="0"/>
      <p:bldP spid="175" grpId="0" animBg="1"/>
      <p:bldP spid="176" grpId="0" animBg="1"/>
      <p:bldP spid="177" grpId="0"/>
      <p:bldP spid="2" grpId="0" animBg="1"/>
      <p:bldP spid="6" grpId="0" animBg="1"/>
      <p:bldP spid="18" grpId="0" animBg="1"/>
      <p:bldP spid="46" grpId="0" animBg="1"/>
      <p:bldP spid="48" grpId="0" animBg="1"/>
      <p:bldP spid="1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913DB9D2-E751-F5F4-B726-72E461DDE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0B8CE-8F83-DF46-85A7-5286E7DAB2BB}"/>
              </a:ext>
            </a:extLst>
          </p:cNvPr>
          <p:cNvSpPr txBox="1"/>
          <p:nvPr/>
        </p:nvSpPr>
        <p:spPr>
          <a:xfrm>
            <a:off x="464400" y="1231200"/>
            <a:ext cx="11004614" cy="1502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 Function for Maximizing Pin Length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extend vertical external pin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s, we reordered optimization priority on the external-pin layer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Center tracks in a standard cell are assigned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higher cost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than peripheral tracks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By optimizing sequentially, we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reduce runtime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reserve slack space to increase pin length</a:t>
            </a:r>
          </a:p>
        </p:txBody>
      </p:sp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3759E502-D9C2-B318-CCBD-09DCFF6FFD3E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FA9FEA1C-32B9-1F00-2DD7-F0154B6A298E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Pin Accessibility</a:t>
            </a:r>
            <a:r>
              <a:rPr lang="en-US" altLang="ko-KR" sz="3600" b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aware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Routing – Pin-Length Max</a:t>
            </a:r>
          </a:p>
        </p:txBody>
      </p:sp>
      <p:sp>
        <p:nvSpPr>
          <p:cNvPr id="4" name="직사각형 363">
            <a:extLst>
              <a:ext uri="{FF2B5EF4-FFF2-40B4-BE49-F238E27FC236}">
                <a16:creationId xmlns:a16="http://schemas.microsoft.com/office/drawing/2014/main" id="{3AE076D4-C400-6C61-9F9E-175418139ECE}"/>
              </a:ext>
            </a:extLst>
          </p:cNvPr>
          <p:cNvSpPr/>
          <p:nvPr/>
        </p:nvSpPr>
        <p:spPr>
          <a:xfrm>
            <a:off x="3064819" y="3827559"/>
            <a:ext cx="1844455" cy="19674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직사각형 80">
            <a:extLst>
              <a:ext uri="{FF2B5EF4-FFF2-40B4-BE49-F238E27FC236}">
                <a16:creationId xmlns:a16="http://schemas.microsoft.com/office/drawing/2014/main" id="{1A8EF854-44AB-34BB-8395-6C2903E8B728}"/>
              </a:ext>
            </a:extLst>
          </p:cNvPr>
          <p:cNvSpPr/>
          <p:nvPr/>
        </p:nvSpPr>
        <p:spPr>
          <a:xfrm>
            <a:off x="3064842" y="4966397"/>
            <a:ext cx="1844454" cy="638385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81">
            <a:extLst>
              <a:ext uri="{FF2B5EF4-FFF2-40B4-BE49-F238E27FC236}">
                <a16:creationId xmlns:a16="http://schemas.microsoft.com/office/drawing/2014/main" id="{4AC9C14F-B22B-0450-64CC-1668137297B4}"/>
              </a:ext>
            </a:extLst>
          </p:cNvPr>
          <p:cNvSpPr/>
          <p:nvPr/>
        </p:nvSpPr>
        <p:spPr>
          <a:xfrm>
            <a:off x="3064842" y="4021324"/>
            <a:ext cx="1844454" cy="641714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2">
            <a:extLst>
              <a:ext uri="{FF2B5EF4-FFF2-40B4-BE49-F238E27FC236}">
                <a16:creationId xmlns:a16="http://schemas.microsoft.com/office/drawing/2014/main" id="{624EF296-35D2-97F5-975E-AE048F069358}"/>
              </a:ext>
            </a:extLst>
          </p:cNvPr>
          <p:cNvSpPr/>
          <p:nvPr/>
        </p:nvSpPr>
        <p:spPr>
          <a:xfrm>
            <a:off x="4189002" y="3903765"/>
            <a:ext cx="306921" cy="1812803"/>
          </a:xfrm>
          <a:prstGeom prst="rect">
            <a:avLst/>
          </a:prstGeom>
          <a:solidFill>
            <a:srgbClr val="FF0000">
              <a:alpha val="3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82">
            <a:extLst>
              <a:ext uri="{FF2B5EF4-FFF2-40B4-BE49-F238E27FC236}">
                <a16:creationId xmlns:a16="http://schemas.microsoft.com/office/drawing/2014/main" id="{8A90B017-D349-A904-97BE-AABB09D9249C}"/>
              </a:ext>
            </a:extLst>
          </p:cNvPr>
          <p:cNvSpPr/>
          <p:nvPr/>
        </p:nvSpPr>
        <p:spPr>
          <a:xfrm>
            <a:off x="3470591" y="3903765"/>
            <a:ext cx="306921" cy="1812799"/>
          </a:xfrm>
          <a:prstGeom prst="rect">
            <a:avLst/>
          </a:prstGeom>
          <a:solidFill>
            <a:srgbClr val="FF0000">
              <a:alpha val="3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82">
            <a:extLst>
              <a:ext uri="{FF2B5EF4-FFF2-40B4-BE49-F238E27FC236}">
                <a16:creationId xmlns:a16="http://schemas.microsoft.com/office/drawing/2014/main" id="{EF53983A-FD8B-9642-C01A-9E74E0D0813C}"/>
              </a:ext>
            </a:extLst>
          </p:cNvPr>
          <p:cNvSpPr/>
          <p:nvPr/>
        </p:nvSpPr>
        <p:spPr>
          <a:xfrm rot="16200000">
            <a:off x="3908542" y="2983852"/>
            <a:ext cx="157039" cy="1844454"/>
          </a:xfrm>
          <a:prstGeom prst="rect">
            <a:avLst/>
          </a:prstGeom>
          <a:solidFill>
            <a:srgbClr val="0070C0">
              <a:alpha val="3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82">
            <a:extLst>
              <a:ext uri="{FF2B5EF4-FFF2-40B4-BE49-F238E27FC236}">
                <a16:creationId xmlns:a16="http://schemas.microsoft.com/office/drawing/2014/main" id="{294AB211-723F-EE98-65A4-4F58DF16DC2B}"/>
              </a:ext>
            </a:extLst>
          </p:cNvPr>
          <p:cNvSpPr/>
          <p:nvPr/>
        </p:nvSpPr>
        <p:spPr>
          <a:xfrm rot="16200000">
            <a:off x="3908543" y="4794301"/>
            <a:ext cx="157039" cy="1844453"/>
          </a:xfrm>
          <a:prstGeom prst="rect">
            <a:avLst/>
          </a:prstGeom>
          <a:solidFill>
            <a:srgbClr val="0070C0">
              <a:alpha val="3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직선 연결선 4">
            <a:extLst>
              <a:ext uri="{FF2B5EF4-FFF2-40B4-BE49-F238E27FC236}">
                <a16:creationId xmlns:a16="http://schemas.microsoft.com/office/drawing/2014/main" id="{7A463CA5-65DB-EDFB-616A-EAEED1F2777C}"/>
              </a:ext>
            </a:extLst>
          </p:cNvPr>
          <p:cNvCxnSpPr>
            <a:cxnSpLocks/>
          </p:cNvCxnSpPr>
          <p:nvPr/>
        </p:nvCxnSpPr>
        <p:spPr>
          <a:xfrm>
            <a:off x="3064834" y="5482371"/>
            <a:ext cx="1844453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6">
            <a:extLst>
              <a:ext uri="{FF2B5EF4-FFF2-40B4-BE49-F238E27FC236}">
                <a16:creationId xmlns:a16="http://schemas.microsoft.com/office/drawing/2014/main" id="{9E3A07B7-0499-4390-3E93-910A646CEA72}"/>
              </a:ext>
            </a:extLst>
          </p:cNvPr>
          <p:cNvCxnSpPr>
            <a:cxnSpLocks/>
          </p:cNvCxnSpPr>
          <p:nvPr/>
        </p:nvCxnSpPr>
        <p:spPr>
          <a:xfrm>
            <a:off x="3064834" y="5263124"/>
            <a:ext cx="1844453" cy="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6">
            <a:extLst>
              <a:ext uri="{FF2B5EF4-FFF2-40B4-BE49-F238E27FC236}">
                <a16:creationId xmlns:a16="http://schemas.microsoft.com/office/drawing/2014/main" id="{F712A044-BF92-C29A-10C7-542A1A68E9A3}"/>
              </a:ext>
            </a:extLst>
          </p:cNvPr>
          <p:cNvCxnSpPr>
            <a:cxnSpLocks/>
          </p:cNvCxnSpPr>
          <p:nvPr/>
        </p:nvCxnSpPr>
        <p:spPr>
          <a:xfrm>
            <a:off x="3064834" y="4391886"/>
            <a:ext cx="1844453" cy="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6">
            <a:extLst>
              <a:ext uri="{FF2B5EF4-FFF2-40B4-BE49-F238E27FC236}">
                <a16:creationId xmlns:a16="http://schemas.microsoft.com/office/drawing/2014/main" id="{8D8385D7-73A7-BD7E-EA9F-91BD30AB5912}"/>
              </a:ext>
            </a:extLst>
          </p:cNvPr>
          <p:cNvCxnSpPr>
            <a:cxnSpLocks/>
          </p:cNvCxnSpPr>
          <p:nvPr/>
        </p:nvCxnSpPr>
        <p:spPr>
          <a:xfrm>
            <a:off x="3064834" y="4172271"/>
            <a:ext cx="1844453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6">
            <a:extLst>
              <a:ext uri="{FF2B5EF4-FFF2-40B4-BE49-F238E27FC236}">
                <a16:creationId xmlns:a16="http://schemas.microsoft.com/office/drawing/2014/main" id="{652277EC-9DEA-6540-353F-8609CC09EEA8}"/>
              </a:ext>
            </a:extLst>
          </p:cNvPr>
          <p:cNvCxnSpPr>
            <a:cxnSpLocks/>
          </p:cNvCxnSpPr>
          <p:nvPr/>
        </p:nvCxnSpPr>
        <p:spPr>
          <a:xfrm>
            <a:off x="3064834" y="4821387"/>
            <a:ext cx="184445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4">
            <a:extLst>
              <a:ext uri="{FF2B5EF4-FFF2-40B4-BE49-F238E27FC236}">
                <a16:creationId xmlns:a16="http://schemas.microsoft.com/office/drawing/2014/main" id="{D5A5D164-A3A1-48F3-51C3-5E9766F4569E}"/>
              </a:ext>
            </a:extLst>
          </p:cNvPr>
          <p:cNvCxnSpPr>
            <a:cxnSpLocks/>
          </p:cNvCxnSpPr>
          <p:nvPr/>
        </p:nvCxnSpPr>
        <p:spPr>
          <a:xfrm>
            <a:off x="3624383" y="3833327"/>
            <a:ext cx="0" cy="1968829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4">
            <a:extLst>
              <a:ext uri="{FF2B5EF4-FFF2-40B4-BE49-F238E27FC236}">
                <a16:creationId xmlns:a16="http://schemas.microsoft.com/office/drawing/2014/main" id="{54053D0D-D4A5-9511-894D-A438C466E2E8}"/>
              </a:ext>
            </a:extLst>
          </p:cNvPr>
          <p:cNvCxnSpPr>
            <a:cxnSpLocks/>
          </p:cNvCxnSpPr>
          <p:nvPr/>
        </p:nvCxnSpPr>
        <p:spPr>
          <a:xfrm flipH="1">
            <a:off x="3980369" y="3827560"/>
            <a:ext cx="4" cy="1975009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4">
            <a:extLst>
              <a:ext uri="{FF2B5EF4-FFF2-40B4-BE49-F238E27FC236}">
                <a16:creationId xmlns:a16="http://schemas.microsoft.com/office/drawing/2014/main" id="{E75DC973-8AB7-B1DF-91A8-16DC6ACC1203}"/>
              </a:ext>
            </a:extLst>
          </p:cNvPr>
          <p:cNvCxnSpPr>
            <a:cxnSpLocks/>
          </p:cNvCxnSpPr>
          <p:nvPr/>
        </p:nvCxnSpPr>
        <p:spPr>
          <a:xfrm flipH="1">
            <a:off x="3252047" y="3833327"/>
            <a:ext cx="4" cy="1975009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4">
            <a:extLst>
              <a:ext uri="{FF2B5EF4-FFF2-40B4-BE49-F238E27FC236}">
                <a16:creationId xmlns:a16="http://schemas.microsoft.com/office/drawing/2014/main" id="{3B8F755F-8CC5-680B-7EC4-6CC06FA1D538}"/>
              </a:ext>
            </a:extLst>
          </p:cNvPr>
          <p:cNvCxnSpPr>
            <a:cxnSpLocks/>
          </p:cNvCxnSpPr>
          <p:nvPr/>
        </p:nvCxnSpPr>
        <p:spPr>
          <a:xfrm flipH="1">
            <a:off x="4335963" y="3833327"/>
            <a:ext cx="4" cy="1975009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4">
            <a:extLst>
              <a:ext uri="{FF2B5EF4-FFF2-40B4-BE49-F238E27FC236}">
                <a16:creationId xmlns:a16="http://schemas.microsoft.com/office/drawing/2014/main" id="{455957F0-870C-0FC8-F049-B97FEFBB58C4}"/>
              </a:ext>
            </a:extLst>
          </p:cNvPr>
          <p:cNvCxnSpPr>
            <a:cxnSpLocks/>
          </p:cNvCxnSpPr>
          <p:nvPr/>
        </p:nvCxnSpPr>
        <p:spPr>
          <a:xfrm flipH="1">
            <a:off x="4710130" y="3827560"/>
            <a:ext cx="4" cy="1975009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아래쪽 화살표[D] 385">
            <a:extLst>
              <a:ext uri="{FF2B5EF4-FFF2-40B4-BE49-F238E27FC236}">
                <a16:creationId xmlns:a16="http://schemas.microsoft.com/office/drawing/2014/main" id="{3920EAB5-D5AF-DAA1-A64C-00399ACA48FC}"/>
              </a:ext>
            </a:extLst>
          </p:cNvPr>
          <p:cNvSpPr/>
          <p:nvPr/>
        </p:nvSpPr>
        <p:spPr>
          <a:xfrm>
            <a:off x="2690655" y="4981368"/>
            <a:ext cx="246689" cy="8207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아래쪽 화살표[D] 386">
            <a:extLst>
              <a:ext uri="{FF2B5EF4-FFF2-40B4-BE49-F238E27FC236}">
                <a16:creationId xmlns:a16="http://schemas.microsoft.com/office/drawing/2014/main" id="{46F9AFA1-45B8-8CD3-F3ED-B2D3F3607A0E}"/>
              </a:ext>
            </a:extLst>
          </p:cNvPr>
          <p:cNvSpPr/>
          <p:nvPr/>
        </p:nvSpPr>
        <p:spPr>
          <a:xfrm rot="10800000">
            <a:off x="2692487" y="3833859"/>
            <a:ext cx="239944" cy="8207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직사각형 32">
            <a:extLst>
              <a:ext uri="{FF2B5EF4-FFF2-40B4-BE49-F238E27FC236}">
                <a16:creationId xmlns:a16="http://schemas.microsoft.com/office/drawing/2014/main" id="{8A563AFE-E6B1-CC25-81FD-4D50D7CD3ABF}"/>
              </a:ext>
            </a:extLst>
          </p:cNvPr>
          <p:cNvSpPr/>
          <p:nvPr/>
        </p:nvSpPr>
        <p:spPr>
          <a:xfrm>
            <a:off x="9507464" y="3867716"/>
            <a:ext cx="1710490" cy="15405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사각형 23">
            <a:extLst>
              <a:ext uri="{FF2B5EF4-FFF2-40B4-BE49-F238E27FC236}">
                <a16:creationId xmlns:a16="http://schemas.microsoft.com/office/drawing/2014/main" id="{1EA56B72-9113-DD97-2D3C-2455F6A8DCD2}"/>
              </a:ext>
            </a:extLst>
          </p:cNvPr>
          <p:cNvSpPr/>
          <p:nvPr/>
        </p:nvSpPr>
        <p:spPr>
          <a:xfrm>
            <a:off x="5769865" y="3937866"/>
            <a:ext cx="1703186" cy="15405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그룹 115">
            <a:extLst>
              <a:ext uri="{FF2B5EF4-FFF2-40B4-BE49-F238E27FC236}">
                <a16:creationId xmlns:a16="http://schemas.microsoft.com/office/drawing/2014/main" id="{C361791E-B2C8-1C5A-F446-DCAFEFCCDDE5}"/>
              </a:ext>
            </a:extLst>
          </p:cNvPr>
          <p:cNvGrpSpPr/>
          <p:nvPr/>
        </p:nvGrpSpPr>
        <p:grpSpPr>
          <a:xfrm>
            <a:off x="9513259" y="3775690"/>
            <a:ext cx="1699644" cy="1789284"/>
            <a:chOff x="5180888" y="1008573"/>
            <a:chExt cx="1968266" cy="2072074"/>
          </a:xfrm>
        </p:grpSpPr>
        <p:sp>
          <p:nvSpPr>
            <p:cNvPr id="41" name="직사각형 33">
              <a:extLst>
                <a:ext uri="{FF2B5EF4-FFF2-40B4-BE49-F238E27FC236}">
                  <a16:creationId xmlns:a16="http://schemas.microsoft.com/office/drawing/2014/main" id="{F1D81D8A-B84A-E102-0780-8E6D226025F0}"/>
                </a:ext>
              </a:extLst>
            </p:cNvPr>
            <p:cNvSpPr/>
            <p:nvPr/>
          </p:nvSpPr>
          <p:spPr>
            <a:xfrm>
              <a:off x="6683899" y="1365797"/>
              <a:ext cx="127597" cy="1325792"/>
            </a:xfrm>
            <a:prstGeom prst="rect">
              <a:avLst/>
            </a:prstGeom>
            <a:pattFill prst="wdUp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직사각형 34">
              <a:extLst>
                <a:ext uri="{FF2B5EF4-FFF2-40B4-BE49-F238E27FC236}">
                  <a16:creationId xmlns:a16="http://schemas.microsoft.com/office/drawing/2014/main" id="{1BF57596-A94B-EAAA-B3D4-FF010D162A10}"/>
                </a:ext>
              </a:extLst>
            </p:cNvPr>
            <p:cNvSpPr/>
            <p:nvPr/>
          </p:nvSpPr>
          <p:spPr>
            <a:xfrm>
              <a:off x="6006093" y="1601082"/>
              <a:ext cx="127597" cy="1090507"/>
            </a:xfrm>
            <a:prstGeom prst="rect">
              <a:avLst/>
            </a:prstGeom>
            <a:pattFill prst="wdUp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직사각형 38">
              <a:extLst>
                <a:ext uri="{FF2B5EF4-FFF2-40B4-BE49-F238E27FC236}">
                  <a16:creationId xmlns:a16="http://schemas.microsoft.com/office/drawing/2014/main" id="{FFC27135-3F96-F76C-3B3E-47D81F10683F}"/>
                </a:ext>
              </a:extLst>
            </p:cNvPr>
            <p:cNvSpPr/>
            <p:nvPr/>
          </p:nvSpPr>
          <p:spPr>
            <a:xfrm>
              <a:off x="5655201" y="1601082"/>
              <a:ext cx="127597" cy="1090507"/>
            </a:xfrm>
            <a:prstGeom prst="rect">
              <a:avLst/>
            </a:prstGeom>
            <a:pattFill prst="wdUp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FB027194-DA88-89F2-A826-5B9AED9BA57B}"/>
                </a:ext>
              </a:extLst>
            </p:cNvPr>
            <p:cNvSpPr/>
            <p:nvPr/>
          </p:nvSpPr>
          <p:spPr>
            <a:xfrm rot="5400000">
              <a:off x="6101222" y="152562"/>
              <a:ext cx="127597" cy="19682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직사각형 45">
              <a:extLst>
                <a:ext uri="{FF2B5EF4-FFF2-40B4-BE49-F238E27FC236}">
                  <a16:creationId xmlns:a16="http://schemas.microsoft.com/office/drawing/2014/main" id="{D3FEE257-6EA9-B713-0F30-EEB620485481}"/>
                </a:ext>
              </a:extLst>
            </p:cNvPr>
            <p:cNvSpPr/>
            <p:nvPr/>
          </p:nvSpPr>
          <p:spPr>
            <a:xfrm rot="5400000">
              <a:off x="6101222" y="1932296"/>
              <a:ext cx="127597" cy="19682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2B3CE2A-B64A-54EF-825E-59116EFC8404}"/>
                </a:ext>
              </a:extLst>
            </p:cNvPr>
            <p:cNvSpPr txBox="1"/>
            <p:nvPr/>
          </p:nvSpPr>
          <p:spPr>
            <a:xfrm flipH="1">
              <a:off x="5735176" y="2786601"/>
              <a:ext cx="859688" cy="294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F91D025-28D0-17A8-4397-B124231832CD}"/>
                </a:ext>
              </a:extLst>
            </p:cNvPr>
            <p:cNvSpPr txBox="1"/>
            <p:nvPr/>
          </p:nvSpPr>
          <p:spPr>
            <a:xfrm flipH="1">
              <a:off x="5735176" y="1008573"/>
              <a:ext cx="859688" cy="29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자유형 82">
              <a:extLst>
                <a:ext uri="{FF2B5EF4-FFF2-40B4-BE49-F238E27FC236}">
                  <a16:creationId xmlns:a16="http://schemas.microsoft.com/office/drawing/2014/main" id="{BCF15632-3B95-C00A-D4AF-C1F9A2F1A0D4}"/>
                </a:ext>
              </a:extLst>
            </p:cNvPr>
            <p:cNvSpPr/>
            <p:nvPr/>
          </p:nvSpPr>
          <p:spPr>
            <a:xfrm>
              <a:off x="5481165" y="1315731"/>
              <a:ext cx="984201" cy="777286"/>
            </a:xfrm>
            <a:custGeom>
              <a:avLst/>
              <a:gdLst>
                <a:gd name="connsiteX0" fmla="*/ 0 w 984201"/>
                <a:gd name="connsiteY0" fmla="*/ 0 h 777286"/>
                <a:gd name="connsiteX1" fmla="*/ 984201 w 984201"/>
                <a:gd name="connsiteY1" fmla="*/ 0 h 777286"/>
                <a:gd name="connsiteX2" fmla="*/ 984201 w 984201"/>
                <a:gd name="connsiteY2" fmla="*/ 641 h 777286"/>
                <a:gd name="connsiteX3" fmla="*/ 984201 w 984201"/>
                <a:gd name="connsiteY3" fmla="*/ 127597 h 777286"/>
                <a:gd name="connsiteX4" fmla="*/ 984201 w 984201"/>
                <a:gd name="connsiteY4" fmla="*/ 777286 h 777286"/>
                <a:gd name="connsiteX5" fmla="*/ 856604 w 984201"/>
                <a:gd name="connsiteY5" fmla="*/ 777286 h 777286"/>
                <a:gd name="connsiteX6" fmla="*/ 856604 w 984201"/>
                <a:gd name="connsiteY6" fmla="*/ 127597 h 777286"/>
                <a:gd name="connsiteX7" fmla="*/ 0 w 984201"/>
                <a:gd name="connsiteY7" fmla="*/ 127597 h 77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201" h="777286">
                  <a:moveTo>
                    <a:pt x="0" y="0"/>
                  </a:moveTo>
                  <a:lnTo>
                    <a:pt x="984201" y="0"/>
                  </a:lnTo>
                  <a:lnTo>
                    <a:pt x="984201" y="641"/>
                  </a:lnTo>
                  <a:lnTo>
                    <a:pt x="984201" y="127597"/>
                  </a:lnTo>
                  <a:lnTo>
                    <a:pt x="984201" y="777286"/>
                  </a:lnTo>
                  <a:lnTo>
                    <a:pt x="856604" y="777286"/>
                  </a:lnTo>
                  <a:lnTo>
                    <a:pt x="856604" y="127597"/>
                  </a:lnTo>
                  <a:lnTo>
                    <a:pt x="0" y="12759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그룹 117">
            <a:extLst>
              <a:ext uri="{FF2B5EF4-FFF2-40B4-BE49-F238E27FC236}">
                <a16:creationId xmlns:a16="http://schemas.microsoft.com/office/drawing/2014/main" id="{62BC1BE1-8235-AC8A-A5B6-020BCC117281}"/>
              </a:ext>
            </a:extLst>
          </p:cNvPr>
          <p:cNvGrpSpPr/>
          <p:nvPr/>
        </p:nvGrpSpPr>
        <p:grpSpPr>
          <a:xfrm>
            <a:off x="5769245" y="3822247"/>
            <a:ext cx="1703185" cy="1793957"/>
            <a:chOff x="2359447" y="990116"/>
            <a:chExt cx="1968267" cy="2073167"/>
          </a:xfrm>
        </p:grpSpPr>
        <p:sp>
          <p:nvSpPr>
            <p:cNvPr id="50" name="직사각형 3">
              <a:extLst>
                <a:ext uri="{FF2B5EF4-FFF2-40B4-BE49-F238E27FC236}">
                  <a16:creationId xmlns:a16="http://schemas.microsoft.com/office/drawing/2014/main" id="{0E9E8B01-6288-F249-E45B-95E33FAB954F}"/>
                </a:ext>
              </a:extLst>
            </p:cNvPr>
            <p:cNvSpPr/>
            <p:nvPr/>
          </p:nvSpPr>
          <p:spPr>
            <a:xfrm flipH="1">
              <a:off x="3925138" y="1334676"/>
              <a:ext cx="127598" cy="1374721"/>
            </a:xfrm>
            <a:prstGeom prst="rect">
              <a:avLst/>
            </a:prstGeom>
            <a:pattFill prst="wdUp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직사각형 9">
              <a:extLst>
                <a:ext uri="{FF2B5EF4-FFF2-40B4-BE49-F238E27FC236}">
                  <a16:creationId xmlns:a16="http://schemas.microsoft.com/office/drawing/2014/main" id="{6C6785B8-2A82-18F3-1D9E-837DBDA9C07F}"/>
                </a:ext>
              </a:extLst>
            </p:cNvPr>
            <p:cNvSpPr/>
            <p:nvPr/>
          </p:nvSpPr>
          <p:spPr>
            <a:xfrm flipH="1">
              <a:off x="3212874" y="1816735"/>
              <a:ext cx="127598" cy="892662"/>
            </a:xfrm>
            <a:prstGeom prst="rect">
              <a:avLst/>
            </a:prstGeom>
            <a:pattFill prst="wdUp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직사각형 11">
              <a:extLst>
                <a:ext uri="{FF2B5EF4-FFF2-40B4-BE49-F238E27FC236}">
                  <a16:creationId xmlns:a16="http://schemas.microsoft.com/office/drawing/2014/main" id="{F157926D-5E00-29CB-5C8F-CF259F0CA7DF}"/>
                </a:ext>
              </a:extLst>
            </p:cNvPr>
            <p:cNvSpPr/>
            <p:nvPr/>
          </p:nvSpPr>
          <p:spPr>
            <a:xfrm flipH="1">
              <a:off x="2842107" y="1816734"/>
              <a:ext cx="127598" cy="892662"/>
            </a:xfrm>
            <a:prstGeom prst="rect">
              <a:avLst/>
            </a:prstGeom>
            <a:pattFill prst="wdUp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직사각형 15">
              <a:extLst>
                <a:ext uri="{FF2B5EF4-FFF2-40B4-BE49-F238E27FC236}">
                  <a16:creationId xmlns:a16="http://schemas.microsoft.com/office/drawing/2014/main" id="{2B61933C-C8BA-1D7E-6DC8-4C88DCDCA4B8}"/>
                </a:ext>
              </a:extLst>
            </p:cNvPr>
            <p:cNvSpPr/>
            <p:nvPr/>
          </p:nvSpPr>
          <p:spPr>
            <a:xfrm rot="16200000" flipH="1">
              <a:off x="3279782" y="136788"/>
              <a:ext cx="127597" cy="19682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직사각형 16">
              <a:extLst>
                <a:ext uri="{FF2B5EF4-FFF2-40B4-BE49-F238E27FC236}">
                  <a16:creationId xmlns:a16="http://schemas.microsoft.com/office/drawing/2014/main" id="{2CFEF930-C02B-2195-7725-DA07C227FC2B}"/>
                </a:ext>
              </a:extLst>
            </p:cNvPr>
            <p:cNvSpPr/>
            <p:nvPr/>
          </p:nvSpPr>
          <p:spPr>
            <a:xfrm rot="16200000" flipH="1">
              <a:off x="3279782" y="1916520"/>
              <a:ext cx="127597" cy="19682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B46008-D3F2-EBC8-8798-06926017BEEA}"/>
                </a:ext>
              </a:extLst>
            </p:cNvPr>
            <p:cNvSpPr txBox="1"/>
            <p:nvPr/>
          </p:nvSpPr>
          <p:spPr>
            <a:xfrm flipH="1">
              <a:off x="2918502" y="990116"/>
              <a:ext cx="859687" cy="293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자유형 75">
              <a:extLst>
                <a:ext uri="{FF2B5EF4-FFF2-40B4-BE49-F238E27FC236}">
                  <a16:creationId xmlns:a16="http://schemas.microsoft.com/office/drawing/2014/main" id="{1DD4ACFE-F702-7E60-6B33-DC13D0024353}"/>
                </a:ext>
              </a:extLst>
            </p:cNvPr>
            <p:cNvSpPr/>
            <p:nvPr/>
          </p:nvSpPr>
          <p:spPr>
            <a:xfrm flipH="1">
              <a:off x="2667244" y="1544075"/>
              <a:ext cx="1041231" cy="658838"/>
            </a:xfrm>
            <a:custGeom>
              <a:avLst/>
              <a:gdLst>
                <a:gd name="connsiteX0" fmla="*/ 128063 w 1041231"/>
                <a:gd name="connsiteY0" fmla="*/ 0 h 658838"/>
                <a:gd name="connsiteX1" fmla="*/ 466 w 1041231"/>
                <a:gd name="connsiteY1" fmla="*/ 0 h 658838"/>
                <a:gd name="connsiteX2" fmla="*/ 466 w 1041231"/>
                <a:gd name="connsiteY2" fmla="*/ 228 h 658838"/>
                <a:gd name="connsiteX3" fmla="*/ 0 w 1041231"/>
                <a:gd name="connsiteY3" fmla="*/ 228 h 658838"/>
                <a:gd name="connsiteX4" fmla="*/ 0 w 1041231"/>
                <a:gd name="connsiteY4" fmla="*/ 127825 h 658838"/>
                <a:gd name="connsiteX5" fmla="*/ 466 w 1041231"/>
                <a:gd name="connsiteY5" fmla="*/ 127825 h 658838"/>
                <a:gd name="connsiteX6" fmla="*/ 466 w 1041231"/>
                <a:gd name="connsiteY6" fmla="*/ 658838 h 658838"/>
                <a:gd name="connsiteX7" fmla="*/ 128063 w 1041231"/>
                <a:gd name="connsiteY7" fmla="*/ 658838 h 658838"/>
                <a:gd name="connsiteX8" fmla="*/ 128063 w 1041231"/>
                <a:gd name="connsiteY8" fmla="*/ 127825 h 658838"/>
                <a:gd name="connsiteX9" fmla="*/ 1041231 w 1041231"/>
                <a:gd name="connsiteY9" fmla="*/ 127825 h 658838"/>
                <a:gd name="connsiteX10" fmla="*/ 1041231 w 1041231"/>
                <a:gd name="connsiteY10" fmla="*/ 228 h 658838"/>
                <a:gd name="connsiteX11" fmla="*/ 128063 w 1041231"/>
                <a:gd name="connsiteY11" fmla="*/ 228 h 65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1231" h="658838">
                  <a:moveTo>
                    <a:pt x="128063" y="0"/>
                  </a:moveTo>
                  <a:lnTo>
                    <a:pt x="466" y="0"/>
                  </a:lnTo>
                  <a:lnTo>
                    <a:pt x="466" y="228"/>
                  </a:lnTo>
                  <a:lnTo>
                    <a:pt x="0" y="228"/>
                  </a:lnTo>
                  <a:lnTo>
                    <a:pt x="0" y="127825"/>
                  </a:lnTo>
                  <a:lnTo>
                    <a:pt x="466" y="127825"/>
                  </a:lnTo>
                  <a:lnTo>
                    <a:pt x="466" y="658838"/>
                  </a:lnTo>
                  <a:lnTo>
                    <a:pt x="128063" y="658838"/>
                  </a:lnTo>
                  <a:lnTo>
                    <a:pt x="128063" y="127825"/>
                  </a:lnTo>
                  <a:lnTo>
                    <a:pt x="1041231" y="127825"/>
                  </a:lnTo>
                  <a:lnTo>
                    <a:pt x="1041231" y="228"/>
                  </a:lnTo>
                  <a:lnTo>
                    <a:pt x="128063" y="22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8853A6D-33E2-EE4E-489A-DC6613E9CB58}"/>
                </a:ext>
              </a:extLst>
            </p:cNvPr>
            <p:cNvSpPr txBox="1"/>
            <p:nvPr/>
          </p:nvSpPr>
          <p:spPr>
            <a:xfrm flipH="1">
              <a:off x="2913737" y="2769848"/>
              <a:ext cx="859687" cy="293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68A1EC3-B788-FF16-F531-35C9E04EF85E}"/>
              </a:ext>
            </a:extLst>
          </p:cNvPr>
          <p:cNvSpPr txBox="1"/>
          <p:nvPr/>
        </p:nvSpPr>
        <p:spPr>
          <a:xfrm>
            <a:off x="549002" y="463607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Metal Cost</a:t>
            </a:r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417ADF-1B29-FEEA-1B8C-6A45AD05564E}"/>
              </a:ext>
            </a:extLst>
          </p:cNvPr>
          <p:cNvSpPr txBox="1"/>
          <p:nvPr/>
        </p:nvSpPr>
        <p:spPr>
          <a:xfrm>
            <a:off x="569040" y="552441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Metal Cost</a:t>
            </a:r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4B96DB4-77E1-53DA-9F67-3545BEB5F61D}"/>
              </a:ext>
            </a:extLst>
          </p:cNvPr>
          <p:cNvSpPr txBox="1"/>
          <p:nvPr/>
        </p:nvSpPr>
        <p:spPr>
          <a:xfrm>
            <a:off x="569040" y="374772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Metal Cost</a:t>
            </a:r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직사각형 9">
            <a:extLst>
              <a:ext uri="{FF2B5EF4-FFF2-40B4-BE49-F238E27FC236}">
                <a16:creationId xmlns:a16="http://schemas.microsoft.com/office/drawing/2014/main" id="{6AE0CC1C-2E93-F487-7A9E-1D61FEFA2DF2}"/>
              </a:ext>
            </a:extLst>
          </p:cNvPr>
          <p:cNvSpPr/>
          <p:nvPr/>
        </p:nvSpPr>
        <p:spPr>
          <a:xfrm flipH="1">
            <a:off x="7589464" y="5945505"/>
            <a:ext cx="441440" cy="296820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7127A01-B496-8CFA-1EAA-C72A267DAACB}"/>
              </a:ext>
            </a:extLst>
          </p:cNvPr>
          <p:cNvSpPr txBox="1"/>
          <p:nvPr/>
        </p:nvSpPr>
        <p:spPr>
          <a:xfrm>
            <a:off x="8030904" y="590924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External Pin</a:t>
            </a:r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아래쪽 화살표[D] 386">
            <a:extLst>
              <a:ext uri="{FF2B5EF4-FFF2-40B4-BE49-F238E27FC236}">
                <a16:creationId xmlns:a16="http://schemas.microsoft.com/office/drawing/2014/main" id="{F6DFA212-3A7D-5BD1-5883-AC3D5F017E14}"/>
              </a:ext>
            </a:extLst>
          </p:cNvPr>
          <p:cNvSpPr/>
          <p:nvPr/>
        </p:nvSpPr>
        <p:spPr>
          <a:xfrm rot="16200000">
            <a:off x="8226412" y="4049582"/>
            <a:ext cx="509222" cy="136667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F83380-F698-B8E1-5386-8C8F592DE844}"/>
              </a:ext>
            </a:extLst>
          </p:cNvPr>
          <p:cNvSpPr txBox="1"/>
          <p:nvPr/>
        </p:nvSpPr>
        <p:spPr>
          <a:xfrm>
            <a:off x="7513204" y="3692140"/>
            <a:ext cx="189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Pin-length Maximization Objective Function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CA3A6-68C2-0C5D-9A7A-CF8017C34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5A8F12-BFC0-C8AC-10A7-9F104C202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65B959-5A7D-7DC3-3AC5-8E6F32E3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14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8667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28" grpId="0" animBg="1"/>
      <p:bldP spid="29" grpId="0" animBg="1"/>
      <p:bldP spid="32" grpId="0" animBg="1"/>
      <p:bldP spid="34" grpId="0" animBg="1"/>
      <p:bldP spid="58" grpId="0"/>
      <p:bldP spid="59" grpId="0"/>
      <p:bldP spid="60" grpId="0"/>
      <p:bldP spid="61" grpId="0" animBg="1"/>
      <p:bldP spid="62" grpId="0"/>
      <p:bldP spid="63" grpId="0" animBg="1"/>
      <p:bldP spid="1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FE53D448-7DFD-4D71-6562-45D3EBD06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4E2CA7-AB2F-9FDC-3A30-EA9282177EC9}"/>
              </a:ext>
            </a:extLst>
          </p:cNvPr>
          <p:cNvSpPr txBox="1"/>
          <p:nvPr/>
        </p:nvSpPr>
        <p:spPr>
          <a:xfrm>
            <a:off x="464400" y="1231200"/>
            <a:ext cx="11004614" cy="1502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Ensuring Pin Accessibility at Block-Level Routing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route standard cells with block-level routing in mind to guarantee at least one accessible pin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Constraint: each external pin must have ≥1 connection to an upper metal layer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After removing the upper-metal segments, the cell supports ≥1 valid block-level routing scenario</a:t>
            </a:r>
          </a:p>
        </p:txBody>
      </p:sp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8EA3A86B-862A-F855-8E28-71D3FA995B7D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DDE87D-43EE-1286-7430-35F4B440F761}"/>
              </a:ext>
            </a:extLst>
          </p:cNvPr>
          <p:cNvGrpSpPr/>
          <p:nvPr/>
        </p:nvGrpSpPr>
        <p:grpSpPr>
          <a:xfrm>
            <a:off x="1395128" y="3688463"/>
            <a:ext cx="1648015" cy="2384791"/>
            <a:chOff x="1700901" y="3805318"/>
            <a:chExt cx="1168402" cy="1690758"/>
          </a:xfrm>
        </p:grpSpPr>
        <p:sp>
          <p:nvSpPr>
            <p:cNvPr id="143" name="직사각형 26">
              <a:extLst>
                <a:ext uri="{FF2B5EF4-FFF2-40B4-BE49-F238E27FC236}">
                  <a16:creationId xmlns:a16="http://schemas.microsoft.com/office/drawing/2014/main" id="{0AA02486-BE5E-0A45-D96D-3918C683544F}"/>
                </a:ext>
              </a:extLst>
            </p:cNvPr>
            <p:cNvSpPr/>
            <p:nvPr/>
          </p:nvSpPr>
          <p:spPr>
            <a:xfrm>
              <a:off x="2354739" y="4204483"/>
              <a:ext cx="181669" cy="915536"/>
            </a:xfrm>
            <a:prstGeom prst="rect">
              <a:avLst/>
            </a:prstGeom>
            <a:pattFill prst="wdDnDiag">
              <a:fgClr>
                <a:srgbClr val="C7D7ED"/>
              </a:fgClr>
              <a:bgClr>
                <a:schemeClr val="bg1"/>
              </a:bgClr>
            </a:patt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직사각형 30">
              <a:extLst>
                <a:ext uri="{FF2B5EF4-FFF2-40B4-BE49-F238E27FC236}">
                  <a16:creationId xmlns:a16="http://schemas.microsoft.com/office/drawing/2014/main" id="{FB20D72D-E927-496F-8500-213400DCE6A6}"/>
                </a:ext>
              </a:extLst>
            </p:cNvPr>
            <p:cNvSpPr/>
            <p:nvPr/>
          </p:nvSpPr>
          <p:spPr>
            <a:xfrm rot="5400000">
              <a:off x="1851532" y="4234916"/>
              <a:ext cx="181669" cy="4829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직사각형 31">
              <a:extLst>
                <a:ext uri="{FF2B5EF4-FFF2-40B4-BE49-F238E27FC236}">
                  <a16:creationId xmlns:a16="http://schemas.microsoft.com/office/drawing/2014/main" id="{1F4F0778-E83F-EB48-6E60-A3D8EED1D9C1}"/>
                </a:ext>
              </a:extLst>
            </p:cNvPr>
            <p:cNvSpPr/>
            <p:nvPr/>
          </p:nvSpPr>
          <p:spPr>
            <a:xfrm rot="5400000">
              <a:off x="2321181" y="4947955"/>
              <a:ext cx="181669" cy="914574"/>
            </a:xfrm>
            <a:prstGeom prst="rect">
              <a:avLst/>
            </a:prstGeom>
            <a:solidFill>
              <a:srgbClr val="C7D7ED"/>
            </a:solid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662B814-C16D-6216-2E84-93F09BDC91B1}"/>
                </a:ext>
              </a:extLst>
            </p:cNvPr>
            <p:cNvSpPr txBox="1"/>
            <p:nvPr/>
          </p:nvSpPr>
          <p:spPr>
            <a:xfrm>
              <a:off x="2330809" y="3984222"/>
              <a:ext cx="235480" cy="24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ko-US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자유형 101">
              <a:extLst>
                <a:ext uri="{FF2B5EF4-FFF2-40B4-BE49-F238E27FC236}">
                  <a16:creationId xmlns:a16="http://schemas.microsoft.com/office/drawing/2014/main" id="{85C33EA8-C025-3A4E-E61D-D856DD871961}"/>
                </a:ext>
              </a:extLst>
            </p:cNvPr>
            <p:cNvSpPr/>
            <p:nvPr/>
          </p:nvSpPr>
          <p:spPr>
            <a:xfrm>
              <a:off x="1954727" y="3805318"/>
              <a:ext cx="914575" cy="805901"/>
            </a:xfrm>
            <a:custGeom>
              <a:avLst/>
              <a:gdLst>
                <a:gd name="connsiteX0" fmla="*/ 0 w 914575"/>
                <a:gd name="connsiteY0" fmla="*/ 0 h 805901"/>
                <a:gd name="connsiteX1" fmla="*/ 914575 w 914575"/>
                <a:gd name="connsiteY1" fmla="*/ 0 h 805901"/>
                <a:gd name="connsiteX2" fmla="*/ 914575 w 914575"/>
                <a:gd name="connsiteY2" fmla="*/ 181670 h 805901"/>
                <a:gd name="connsiteX3" fmla="*/ 181671 w 914575"/>
                <a:gd name="connsiteY3" fmla="*/ 181670 h 805901"/>
                <a:gd name="connsiteX4" fmla="*/ 181671 w 914575"/>
                <a:gd name="connsiteY4" fmla="*/ 805901 h 805901"/>
                <a:gd name="connsiteX5" fmla="*/ 2 w 914575"/>
                <a:gd name="connsiteY5" fmla="*/ 805901 h 805901"/>
                <a:gd name="connsiteX6" fmla="*/ 2 w 914575"/>
                <a:gd name="connsiteY6" fmla="*/ 181670 h 805901"/>
                <a:gd name="connsiteX7" fmla="*/ 0 w 914575"/>
                <a:gd name="connsiteY7" fmla="*/ 181670 h 80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575" h="805901">
                  <a:moveTo>
                    <a:pt x="0" y="0"/>
                  </a:moveTo>
                  <a:lnTo>
                    <a:pt x="914575" y="0"/>
                  </a:lnTo>
                  <a:lnTo>
                    <a:pt x="914575" y="181670"/>
                  </a:lnTo>
                  <a:lnTo>
                    <a:pt x="181671" y="181670"/>
                  </a:lnTo>
                  <a:lnTo>
                    <a:pt x="181671" y="805901"/>
                  </a:lnTo>
                  <a:lnTo>
                    <a:pt x="2" y="805901"/>
                  </a:lnTo>
                  <a:lnTo>
                    <a:pt x="2" y="181670"/>
                  </a:lnTo>
                  <a:lnTo>
                    <a:pt x="0" y="181670"/>
                  </a:lnTo>
                  <a:close/>
                </a:path>
              </a:pathLst>
            </a:custGeom>
            <a:solidFill>
              <a:srgbClr val="C8D7ED"/>
            </a:solid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직사각형 48">
              <a:extLst>
                <a:ext uri="{FF2B5EF4-FFF2-40B4-BE49-F238E27FC236}">
                  <a16:creationId xmlns:a16="http://schemas.microsoft.com/office/drawing/2014/main" id="{DFCE0DAB-5CFC-E6E1-2C15-02D8DD3F8731}"/>
                </a:ext>
              </a:extLst>
            </p:cNvPr>
            <p:cNvSpPr/>
            <p:nvPr/>
          </p:nvSpPr>
          <p:spPr>
            <a:xfrm>
              <a:off x="1954728" y="4385546"/>
              <a:ext cx="181669" cy="18167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직사각형 30">
              <a:extLst>
                <a:ext uri="{FF2B5EF4-FFF2-40B4-BE49-F238E27FC236}">
                  <a16:creationId xmlns:a16="http://schemas.microsoft.com/office/drawing/2014/main" id="{1693FBEB-AB6D-162E-EB80-6EC6485C92E5}"/>
                </a:ext>
              </a:extLst>
            </p:cNvPr>
            <p:cNvSpPr/>
            <p:nvPr/>
          </p:nvSpPr>
          <p:spPr>
            <a:xfrm rot="5400000">
              <a:off x="2465438" y="4725107"/>
              <a:ext cx="181669" cy="4829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직사각형 48">
              <a:extLst>
                <a:ext uri="{FF2B5EF4-FFF2-40B4-BE49-F238E27FC236}">
                  <a16:creationId xmlns:a16="http://schemas.microsoft.com/office/drawing/2014/main" id="{26058F12-5CD6-DF44-FD7F-7370DB9944AC}"/>
                </a:ext>
              </a:extLst>
            </p:cNvPr>
            <p:cNvSpPr/>
            <p:nvPr/>
          </p:nvSpPr>
          <p:spPr>
            <a:xfrm>
              <a:off x="2358774" y="4875737"/>
              <a:ext cx="181669" cy="18167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곱하기 63">
              <a:extLst>
                <a:ext uri="{FF2B5EF4-FFF2-40B4-BE49-F238E27FC236}">
                  <a16:creationId xmlns:a16="http://schemas.microsoft.com/office/drawing/2014/main" id="{F64C6BA1-87EF-21A5-082B-F14E022D7A0F}"/>
                </a:ext>
              </a:extLst>
            </p:cNvPr>
            <p:cNvSpPr/>
            <p:nvPr/>
          </p:nvSpPr>
          <p:spPr>
            <a:xfrm>
              <a:off x="2345882" y="4257795"/>
              <a:ext cx="210390" cy="210390"/>
            </a:xfrm>
            <a:prstGeom prst="mathMultiply">
              <a:avLst/>
            </a:prstGeom>
            <a:solidFill>
              <a:srgbClr val="C00000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곱하기 63">
              <a:extLst>
                <a:ext uri="{FF2B5EF4-FFF2-40B4-BE49-F238E27FC236}">
                  <a16:creationId xmlns:a16="http://schemas.microsoft.com/office/drawing/2014/main" id="{D7356D20-EFE0-E362-0DAB-E055D4D6D18B}"/>
                </a:ext>
              </a:extLst>
            </p:cNvPr>
            <p:cNvSpPr/>
            <p:nvPr/>
          </p:nvSpPr>
          <p:spPr>
            <a:xfrm>
              <a:off x="2345882" y="4558127"/>
              <a:ext cx="210390" cy="210390"/>
            </a:xfrm>
            <a:prstGeom prst="mathMultiply">
              <a:avLst/>
            </a:prstGeom>
            <a:solidFill>
              <a:srgbClr val="C00000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6BA9A13-7B9D-6A01-BBE9-DC8CEB810BC0}"/>
              </a:ext>
            </a:extLst>
          </p:cNvPr>
          <p:cNvGrpSpPr/>
          <p:nvPr/>
        </p:nvGrpSpPr>
        <p:grpSpPr>
          <a:xfrm>
            <a:off x="8854835" y="3698051"/>
            <a:ext cx="1746855" cy="2386168"/>
            <a:chOff x="9153502" y="3801532"/>
            <a:chExt cx="1168402" cy="1690758"/>
          </a:xfrm>
        </p:grpSpPr>
        <p:sp>
          <p:nvSpPr>
            <p:cNvPr id="151" name="직사각형 26">
              <a:extLst>
                <a:ext uri="{FF2B5EF4-FFF2-40B4-BE49-F238E27FC236}">
                  <a16:creationId xmlns:a16="http://schemas.microsoft.com/office/drawing/2014/main" id="{5011081C-DB55-8B34-25C9-D4764F3704BC}"/>
                </a:ext>
              </a:extLst>
            </p:cNvPr>
            <p:cNvSpPr/>
            <p:nvPr/>
          </p:nvSpPr>
          <p:spPr>
            <a:xfrm>
              <a:off x="9807340" y="4200697"/>
              <a:ext cx="181669" cy="915536"/>
            </a:xfrm>
            <a:prstGeom prst="rect">
              <a:avLst/>
            </a:prstGeom>
            <a:pattFill prst="wdDnDiag">
              <a:fgClr>
                <a:srgbClr val="C7D7ED"/>
              </a:fgClr>
              <a:bgClr>
                <a:schemeClr val="bg1"/>
              </a:bgClr>
            </a:patt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직사각형 30">
              <a:extLst>
                <a:ext uri="{FF2B5EF4-FFF2-40B4-BE49-F238E27FC236}">
                  <a16:creationId xmlns:a16="http://schemas.microsoft.com/office/drawing/2014/main" id="{2EA91104-6495-8BFF-534E-B8E401B568D4}"/>
                </a:ext>
              </a:extLst>
            </p:cNvPr>
            <p:cNvSpPr/>
            <p:nvPr/>
          </p:nvSpPr>
          <p:spPr>
            <a:xfrm rot="5400000">
              <a:off x="9304133" y="4231130"/>
              <a:ext cx="181669" cy="4829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직사각형 31">
              <a:extLst>
                <a:ext uri="{FF2B5EF4-FFF2-40B4-BE49-F238E27FC236}">
                  <a16:creationId xmlns:a16="http://schemas.microsoft.com/office/drawing/2014/main" id="{B43E6AE3-7611-37BA-C009-5F3C92C23562}"/>
                </a:ext>
              </a:extLst>
            </p:cNvPr>
            <p:cNvSpPr/>
            <p:nvPr/>
          </p:nvSpPr>
          <p:spPr>
            <a:xfrm rot="5400000">
              <a:off x="9773782" y="4944169"/>
              <a:ext cx="181669" cy="914574"/>
            </a:xfrm>
            <a:prstGeom prst="rect">
              <a:avLst/>
            </a:prstGeom>
            <a:solidFill>
              <a:srgbClr val="C7D7ED"/>
            </a:solid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B2B28D7-C4E8-0136-3962-45175CE791E0}"/>
                </a:ext>
              </a:extLst>
            </p:cNvPr>
            <p:cNvSpPr txBox="1"/>
            <p:nvPr/>
          </p:nvSpPr>
          <p:spPr>
            <a:xfrm>
              <a:off x="9792979" y="3974501"/>
              <a:ext cx="222157" cy="239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ko-US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자유형 101">
              <a:extLst>
                <a:ext uri="{FF2B5EF4-FFF2-40B4-BE49-F238E27FC236}">
                  <a16:creationId xmlns:a16="http://schemas.microsoft.com/office/drawing/2014/main" id="{67F0E355-2093-60E1-7787-687F7292847E}"/>
                </a:ext>
              </a:extLst>
            </p:cNvPr>
            <p:cNvSpPr/>
            <p:nvPr/>
          </p:nvSpPr>
          <p:spPr>
            <a:xfrm>
              <a:off x="9407328" y="3801532"/>
              <a:ext cx="914575" cy="805901"/>
            </a:xfrm>
            <a:custGeom>
              <a:avLst/>
              <a:gdLst>
                <a:gd name="connsiteX0" fmla="*/ 0 w 914575"/>
                <a:gd name="connsiteY0" fmla="*/ 0 h 805901"/>
                <a:gd name="connsiteX1" fmla="*/ 914575 w 914575"/>
                <a:gd name="connsiteY1" fmla="*/ 0 h 805901"/>
                <a:gd name="connsiteX2" fmla="*/ 914575 w 914575"/>
                <a:gd name="connsiteY2" fmla="*/ 181670 h 805901"/>
                <a:gd name="connsiteX3" fmla="*/ 181671 w 914575"/>
                <a:gd name="connsiteY3" fmla="*/ 181670 h 805901"/>
                <a:gd name="connsiteX4" fmla="*/ 181671 w 914575"/>
                <a:gd name="connsiteY4" fmla="*/ 805901 h 805901"/>
                <a:gd name="connsiteX5" fmla="*/ 2 w 914575"/>
                <a:gd name="connsiteY5" fmla="*/ 805901 h 805901"/>
                <a:gd name="connsiteX6" fmla="*/ 2 w 914575"/>
                <a:gd name="connsiteY6" fmla="*/ 181670 h 805901"/>
                <a:gd name="connsiteX7" fmla="*/ 0 w 914575"/>
                <a:gd name="connsiteY7" fmla="*/ 181670 h 80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575" h="805901">
                  <a:moveTo>
                    <a:pt x="0" y="0"/>
                  </a:moveTo>
                  <a:lnTo>
                    <a:pt x="914575" y="0"/>
                  </a:lnTo>
                  <a:lnTo>
                    <a:pt x="914575" y="181670"/>
                  </a:lnTo>
                  <a:lnTo>
                    <a:pt x="181671" y="181670"/>
                  </a:lnTo>
                  <a:lnTo>
                    <a:pt x="181671" y="805901"/>
                  </a:lnTo>
                  <a:lnTo>
                    <a:pt x="2" y="805901"/>
                  </a:lnTo>
                  <a:lnTo>
                    <a:pt x="2" y="181670"/>
                  </a:lnTo>
                  <a:lnTo>
                    <a:pt x="0" y="181670"/>
                  </a:lnTo>
                  <a:close/>
                </a:path>
              </a:pathLst>
            </a:custGeom>
            <a:solidFill>
              <a:srgbClr val="C8D7ED"/>
            </a:solid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직사각형 48">
              <a:extLst>
                <a:ext uri="{FF2B5EF4-FFF2-40B4-BE49-F238E27FC236}">
                  <a16:creationId xmlns:a16="http://schemas.microsoft.com/office/drawing/2014/main" id="{EA889976-C53E-76FA-6797-1402EA6C3B02}"/>
                </a:ext>
              </a:extLst>
            </p:cNvPr>
            <p:cNvSpPr/>
            <p:nvPr/>
          </p:nvSpPr>
          <p:spPr>
            <a:xfrm>
              <a:off x="9407329" y="4381760"/>
              <a:ext cx="181669" cy="18167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곱하기 63">
              <a:extLst>
                <a:ext uri="{FF2B5EF4-FFF2-40B4-BE49-F238E27FC236}">
                  <a16:creationId xmlns:a16="http://schemas.microsoft.com/office/drawing/2014/main" id="{480404AF-FDFA-EE91-333F-3A8C859AC39B}"/>
                </a:ext>
              </a:extLst>
            </p:cNvPr>
            <p:cNvSpPr/>
            <p:nvPr/>
          </p:nvSpPr>
          <p:spPr>
            <a:xfrm>
              <a:off x="9792979" y="4248039"/>
              <a:ext cx="210390" cy="210390"/>
            </a:xfrm>
            <a:prstGeom prst="mathMultiply">
              <a:avLst/>
            </a:prstGeom>
            <a:solidFill>
              <a:srgbClr val="C00000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곱하기 63">
              <a:extLst>
                <a:ext uri="{FF2B5EF4-FFF2-40B4-BE49-F238E27FC236}">
                  <a16:creationId xmlns:a16="http://schemas.microsoft.com/office/drawing/2014/main" id="{B604C965-A9C1-1C14-1EB2-F5753EE2B43A}"/>
                </a:ext>
              </a:extLst>
            </p:cNvPr>
            <p:cNvSpPr/>
            <p:nvPr/>
          </p:nvSpPr>
          <p:spPr>
            <a:xfrm>
              <a:off x="9792979" y="4541705"/>
              <a:ext cx="210390" cy="210390"/>
            </a:xfrm>
            <a:prstGeom prst="mathMultiply">
              <a:avLst/>
            </a:prstGeom>
            <a:solidFill>
              <a:srgbClr val="C00000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도넛[D] 159">
              <a:extLst>
                <a:ext uri="{FF2B5EF4-FFF2-40B4-BE49-F238E27FC236}">
                  <a16:creationId xmlns:a16="http://schemas.microsoft.com/office/drawing/2014/main" id="{49387BDD-DB48-76A8-A009-05A344917CFB}"/>
                </a:ext>
              </a:extLst>
            </p:cNvPr>
            <p:cNvSpPr/>
            <p:nvPr/>
          </p:nvSpPr>
          <p:spPr>
            <a:xfrm>
              <a:off x="9828161" y="4861184"/>
              <a:ext cx="149364" cy="149364"/>
            </a:xfrm>
            <a:prstGeom prst="donut">
              <a:avLst>
                <a:gd name="adj" fmla="val 22667"/>
              </a:avLst>
            </a:prstGeom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B1B2E8EA-36C8-F3C6-C238-2AF25119BBDD}"/>
              </a:ext>
            </a:extLst>
          </p:cNvPr>
          <p:cNvCxnSpPr>
            <a:cxnSpLocks/>
            <a:stCxn id="169" idx="1"/>
            <a:endCxn id="149" idx="0"/>
          </p:cNvCxnSpPr>
          <p:nvPr/>
        </p:nvCxnSpPr>
        <p:spPr>
          <a:xfrm rot="10800000">
            <a:off x="2942204" y="5326399"/>
            <a:ext cx="792689" cy="391361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EAB5FD50-59EE-4C49-76A8-9154CEC6DBAA}"/>
              </a:ext>
            </a:extLst>
          </p:cNvPr>
          <p:cNvSpPr txBox="1"/>
          <p:nvPr/>
        </p:nvSpPr>
        <p:spPr>
          <a:xfrm>
            <a:off x="3734892" y="5256094"/>
            <a:ext cx="2369469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Upper metal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segment for intended</a:t>
            </a:r>
          </a:p>
          <a:p>
            <a:pPr algn="ctr"/>
            <a:r>
              <a:rPr lang="ko-KR" alt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block-level routing</a:t>
            </a:r>
          </a:p>
        </p:txBody>
      </p:sp>
      <p:sp>
        <p:nvSpPr>
          <p:cNvPr id="174" name="아래쪽 화살표[D] 386">
            <a:extLst>
              <a:ext uri="{FF2B5EF4-FFF2-40B4-BE49-F238E27FC236}">
                <a16:creationId xmlns:a16="http://schemas.microsoft.com/office/drawing/2014/main" id="{9C134466-9585-CF12-7A3E-E11B08CBB090}"/>
              </a:ext>
            </a:extLst>
          </p:cNvPr>
          <p:cNvSpPr/>
          <p:nvPr/>
        </p:nvSpPr>
        <p:spPr>
          <a:xfrm rot="16200000">
            <a:off x="5921389" y="2564880"/>
            <a:ext cx="507062" cy="463196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641EDCD-5A06-41D2-8372-DF94FE1D6BD4}"/>
              </a:ext>
            </a:extLst>
          </p:cNvPr>
          <p:cNvSpPr txBox="1"/>
          <p:nvPr/>
        </p:nvSpPr>
        <p:spPr>
          <a:xfrm>
            <a:off x="4159243" y="4032289"/>
            <a:ext cx="4031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altLang="ko-KR" sz="18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metal segment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is not part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of the standard cell, so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it is removed</a:t>
            </a:r>
          </a:p>
        </p:txBody>
      </p:sp>
      <p:sp>
        <p:nvSpPr>
          <p:cNvPr id="4" name="Google Shape;167;p26">
            <a:extLst>
              <a:ext uri="{FF2B5EF4-FFF2-40B4-BE49-F238E27FC236}">
                <a16:creationId xmlns:a16="http://schemas.microsoft.com/office/drawing/2014/main" id="{838AAE22-7A20-D770-E440-0A634C3C6833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Pin Accessibility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aware Routing – Block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18F30F-CAC9-1302-808E-338B6C0E5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11E3E3-4EAD-E72E-E3B5-F8B9F17C4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290FF3-CAE7-7CEC-2AD6-B605BE25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15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15582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4" grpId="0" animBg="1"/>
      <p:bldP spid="1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366750B0-35DF-3734-8374-F4F0968D8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>
            <a:extLst>
              <a:ext uri="{FF2B5EF4-FFF2-40B4-BE49-F238E27FC236}">
                <a16:creationId xmlns:a16="http://schemas.microsoft.com/office/drawing/2014/main" id="{FBC7ABF5-0D01-EA8F-6F24-25625C65AE36}"/>
              </a:ext>
            </a:extLst>
          </p:cNvPr>
          <p:cNvSpPr txBox="1"/>
          <p:nvPr/>
        </p:nvSpPr>
        <p:spPr>
          <a:xfrm>
            <a:off x="465201" y="406725"/>
            <a:ext cx="105513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oppins"/>
              </a:rPr>
              <a:t>Contents</a:t>
            </a:r>
            <a:endParaRPr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7;p27">
            <a:extLst>
              <a:ext uri="{FF2B5EF4-FFF2-40B4-BE49-F238E27FC236}">
                <a16:creationId xmlns:a16="http://schemas.microsoft.com/office/drawing/2014/main" id="{09754C48-4395-64EF-4A85-FFC9CB5BE766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04E662-3829-FA29-2A03-81DBAC783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3FA043-158D-4450-A99B-F64A7A489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938CEE-6ECE-CF65-D212-2FE3741B9110}"/>
              </a:ext>
            </a:extLst>
          </p:cNvPr>
          <p:cNvSpPr txBox="1"/>
          <p:nvPr/>
        </p:nvSpPr>
        <p:spPr>
          <a:xfrm>
            <a:off x="465201" y="1231200"/>
            <a:ext cx="5630799" cy="563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en-US" sz="24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Introduction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Cell Layout Automation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Key Limitations of Prior Cell Routers</a:t>
            </a:r>
            <a:endParaRPr lang="en-US" sz="2400" b="1" dirty="0"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en-US" sz="24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Preliminaries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Standard Cell Design Rules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SMT Formulations of Design Rules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Factors for Standard Cell Routing</a:t>
            </a:r>
            <a:endParaRPr lang="en-US" dirty="0"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en-US" sz="24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Proposed Methods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Extended Design Rules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Pin Accessibility–aware Routing</a:t>
            </a:r>
            <a:endParaRPr lang="en-US" dirty="0"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457200" lvl="0" indent="-457200">
              <a:lnSpc>
                <a:spcPct val="120000"/>
              </a:lnSpc>
              <a:buFont typeface="+mj-lt"/>
              <a:buAutoNum type="arabicPeriod" startAt="4"/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Experimental Results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Standard Cell-level Metrics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Block-level Metrics</a:t>
            </a:r>
          </a:p>
          <a:p>
            <a:pPr marL="457200" lvl="0" indent="-457200">
              <a:lnSpc>
                <a:spcPct val="120000"/>
              </a:lnSpc>
              <a:buAutoNum type="arabicPeriod" startAt="4"/>
            </a:pPr>
            <a:r>
              <a:rPr lang="en-US" sz="24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Conclusions</a:t>
            </a:r>
          </a:p>
          <a:p>
            <a:pPr lvl="0"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82AEE-30B5-DE0C-8BF7-FB1BEFF9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16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636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510602A6-FA8B-47B1-D355-1B3F5AF27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D5A3D-F7A3-0D90-E59F-3E031A4EC0B7}"/>
              </a:ext>
            </a:extLst>
          </p:cNvPr>
          <p:cNvSpPr/>
          <p:nvPr/>
        </p:nvSpPr>
        <p:spPr>
          <a:xfrm>
            <a:off x="7958223" y="1773043"/>
            <a:ext cx="2998812" cy="13293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98D07FE9-8E8C-4997-5C63-2653023E5181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85E43D61-309A-49A1-3363-81FD51AFF82C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  <a:r>
              <a:rPr lang="ko-KR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ko-KR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6E212-8E2E-7C63-8B60-A3A86DA10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FC3910-8804-B9C6-4E73-49FBD6456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01E34-2773-DB6F-317F-E0696C94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BDEED9-3DE7-1E2A-9B39-C04C2632A1F5}"/>
              </a:ext>
            </a:extLst>
          </p:cNvPr>
          <p:cNvSpPr txBox="1"/>
          <p:nvPr/>
        </p:nvSpPr>
        <p:spPr>
          <a:xfrm>
            <a:off x="1408472" y="1257184"/>
            <a:ext cx="3607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Extended Design Rules </a:t>
            </a:r>
            <a:r>
              <a:rPr lang="ko-KR" altLang="en-US" sz="2400" b="1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endParaRPr lang="en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138661-D261-A325-F877-276A79A2AC56}"/>
              </a:ext>
            </a:extLst>
          </p:cNvPr>
          <p:cNvSpPr/>
          <p:nvPr/>
        </p:nvSpPr>
        <p:spPr>
          <a:xfrm>
            <a:off x="646506" y="1773043"/>
            <a:ext cx="5131558" cy="13293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F0E7A873-BFCD-C831-1579-16B65CD60706}"/>
              </a:ext>
            </a:extLst>
          </p:cNvPr>
          <p:cNvSpPr/>
          <p:nvPr/>
        </p:nvSpPr>
        <p:spPr>
          <a:xfrm>
            <a:off x="6090575" y="2217760"/>
            <a:ext cx="1631161" cy="4846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BFFC25-221C-234E-A867-70D5323C21A2}"/>
              </a:ext>
            </a:extLst>
          </p:cNvPr>
          <p:cNvGrpSpPr/>
          <p:nvPr/>
        </p:nvGrpSpPr>
        <p:grpSpPr>
          <a:xfrm>
            <a:off x="871611" y="1980929"/>
            <a:ext cx="1298310" cy="958294"/>
            <a:chOff x="887377" y="1980929"/>
            <a:chExt cx="1298310" cy="958294"/>
          </a:xfrm>
        </p:grpSpPr>
        <p:sp>
          <p:nvSpPr>
            <p:cNvPr id="29" name="Magnetic Disk 28">
              <a:extLst>
                <a:ext uri="{FF2B5EF4-FFF2-40B4-BE49-F238E27FC236}">
                  <a16:creationId xmlns:a16="http://schemas.microsoft.com/office/drawing/2014/main" id="{AE73AAC3-E1B7-BF82-F89D-CBF143B7A7B2}"/>
                </a:ext>
              </a:extLst>
            </p:cNvPr>
            <p:cNvSpPr/>
            <p:nvPr/>
          </p:nvSpPr>
          <p:spPr>
            <a:xfrm>
              <a:off x="887377" y="1980929"/>
              <a:ext cx="1298310" cy="958294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798D00-EB6A-800C-1C1A-2E70AAEF665A}"/>
                </a:ext>
              </a:extLst>
            </p:cNvPr>
            <p:cNvSpPr txBox="1"/>
            <p:nvPr/>
          </p:nvSpPr>
          <p:spPr>
            <a:xfrm>
              <a:off x="887377" y="2282369"/>
              <a:ext cx="1298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Inter-layer Rules</a:t>
              </a:r>
              <a:endParaRPr lang="en-K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9BE856-A2B7-BE2E-E3D9-0F502E2F5105}"/>
              </a:ext>
            </a:extLst>
          </p:cNvPr>
          <p:cNvGrpSpPr/>
          <p:nvPr/>
        </p:nvGrpSpPr>
        <p:grpSpPr>
          <a:xfrm>
            <a:off x="2353796" y="1983713"/>
            <a:ext cx="1759001" cy="952726"/>
            <a:chOff x="2386127" y="1983713"/>
            <a:chExt cx="1759001" cy="952726"/>
          </a:xfrm>
        </p:grpSpPr>
        <p:sp>
          <p:nvSpPr>
            <p:cNvPr id="31" name="Magnetic Disk 30">
              <a:extLst>
                <a:ext uri="{FF2B5EF4-FFF2-40B4-BE49-F238E27FC236}">
                  <a16:creationId xmlns:a16="http://schemas.microsoft.com/office/drawing/2014/main" id="{74C921FD-9F41-460E-AC97-9CC9CBF5A90F}"/>
                </a:ext>
              </a:extLst>
            </p:cNvPr>
            <p:cNvSpPr/>
            <p:nvPr/>
          </p:nvSpPr>
          <p:spPr>
            <a:xfrm>
              <a:off x="2386128" y="1983713"/>
              <a:ext cx="1759000" cy="952726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132306C-9997-E54C-8592-2F5AD80B7E7F}"/>
                </a:ext>
              </a:extLst>
            </p:cNvPr>
            <p:cNvSpPr txBox="1"/>
            <p:nvPr/>
          </p:nvSpPr>
          <p:spPr>
            <a:xfrm>
              <a:off x="2386127" y="2263036"/>
              <a:ext cx="175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Various Spacing Rules</a:t>
              </a:r>
              <a:endParaRPr lang="en-K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AD77F0-E7EA-4134-7491-249215E76013}"/>
              </a:ext>
            </a:extLst>
          </p:cNvPr>
          <p:cNvGrpSpPr/>
          <p:nvPr/>
        </p:nvGrpSpPr>
        <p:grpSpPr>
          <a:xfrm>
            <a:off x="4296673" y="1980929"/>
            <a:ext cx="1298311" cy="958295"/>
            <a:chOff x="4312439" y="1980929"/>
            <a:chExt cx="1298311" cy="958295"/>
          </a:xfrm>
        </p:grpSpPr>
        <p:sp>
          <p:nvSpPr>
            <p:cNvPr id="33" name="Magnetic Disk 32">
              <a:extLst>
                <a:ext uri="{FF2B5EF4-FFF2-40B4-BE49-F238E27FC236}">
                  <a16:creationId xmlns:a16="http://schemas.microsoft.com/office/drawing/2014/main" id="{D2D9FA24-AC75-A88F-6426-8EB09C4ACBCF}"/>
                </a:ext>
              </a:extLst>
            </p:cNvPr>
            <p:cNvSpPr/>
            <p:nvPr/>
          </p:nvSpPr>
          <p:spPr>
            <a:xfrm>
              <a:off x="4312440" y="1980929"/>
              <a:ext cx="1298310" cy="958295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67B3849-D9AB-9294-2638-1BD83D09690C}"/>
                </a:ext>
              </a:extLst>
            </p:cNvPr>
            <p:cNvSpPr txBox="1"/>
            <p:nvPr/>
          </p:nvSpPr>
          <p:spPr>
            <a:xfrm>
              <a:off x="4312439" y="2370006"/>
              <a:ext cx="1298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Via Rules</a:t>
              </a:r>
              <a:endParaRPr lang="en-K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2FE3BEA-0699-9C43-61B7-9CDFFF3528A8}"/>
              </a:ext>
            </a:extLst>
          </p:cNvPr>
          <p:cNvSpPr txBox="1"/>
          <p:nvPr/>
        </p:nvSpPr>
        <p:spPr>
          <a:xfrm>
            <a:off x="8145643" y="1254251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b="1" dirty="0">
                <a:latin typeface="Arial" panose="020B0604020202020204" pitchFamily="34" charset="0"/>
                <a:cs typeface="Arial" panose="020B0604020202020204" pitchFamily="34" charset="0"/>
              </a:rPr>
              <a:t>Cell-level Metrics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0B980B-D6BC-E7BC-1C39-F9EB7B23761B}"/>
              </a:ext>
            </a:extLst>
          </p:cNvPr>
          <p:cNvGrpSpPr/>
          <p:nvPr/>
        </p:nvGrpSpPr>
        <p:grpSpPr>
          <a:xfrm>
            <a:off x="8326948" y="1970405"/>
            <a:ext cx="890633" cy="958295"/>
            <a:chOff x="7869743" y="1970405"/>
            <a:chExt cx="890633" cy="958295"/>
          </a:xfrm>
        </p:grpSpPr>
        <p:sp>
          <p:nvSpPr>
            <p:cNvPr id="7" name="Magnetic Disk 6">
              <a:extLst>
                <a:ext uri="{FF2B5EF4-FFF2-40B4-BE49-F238E27FC236}">
                  <a16:creationId xmlns:a16="http://schemas.microsoft.com/office/drawing/2014/main" id="{D5377628-25DB-E465-3447-BA3386785AA3}"/>
                </a:ext>
              </a:extLst>
            </p:cNvPr>
            <p:cNvSpPr/>
            <p:nvPr/>
          </p:nvSpPr>
          <p:spPr>
            <a:xfrm>
              <a:off x="7873288" y="1970405"/>
              <a:ext cx="887088" cy="958295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87B1E3-8DA6-11A5-27A3-D680BF5E5B22}"/>
                </a:ext>
              </a:extLst>
            </p:cNvPr>
            <p:cNvSpPr txBox="1"/>
            <p:nvPr/>
          </p:nvSpPr>
          <p:spPr>
            <a:xfrm>
              <a:off x="7869743" y="2370006"/>
              <a:ext cx="860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# DRV</a:t>
              </a:r>
              <a:endParaRPr lang="en-K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9464EC-2CDB-EEAA-7B68-8E71260806BC}"/>
              </a:ext>
            </a:extLst>
          </p:cNvPr>
          <p:cNvGrpSpPr/>
          <p:nvPr/>
        </p:nvGrpSpPr>
        <p:grpSpPr>
          <a:xfrm>
            <a:off x="9543664" y="1970405"/>
            <a:ext cx="1120321" cy="958295"/>
            <a:chOff x="9393890" y="1970405"/>
            <a:chExt cx="1120321" cy="958295"/>
          </a:xfrm>
        </p:grpSpPr>
        <p:sp>
          <p:nvSpPr>
            <p:cNvPr id="12" name="Magnetic Disk 11">
              <a:extLst>
                <a:ext uri="{FF2B5EF4-FFF2-40B4-BE49-F238E27FC236}">
                  <a16:creationId xmlns:a16="http://schemas.microsoft.com/office/drawing/2014/main" id="{BA141D70-5F0D-D47F-338B-D5663867CA48}"/>
                </a:ext>
              </a:extLst>
            </p:cNvPr>
            <p:cNvSpPr/>
            <p:nvPr/>
          </p:nvSpPr>
          <p:spPr>
            <a:xfrm>
              <a:off x="9393890" y="1970405"/>
              <a:ext cx="1120321" cy="958295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461C8F-AB3F-FE34-9CEF-D60EFEAA9907}"/>
                </a:ext>
              </a:extLst>
            </p:cNvPr>
            <p:cNvSpPr txBox="1"/>
            <p:nvPr/>
          </p:nvSpPr>
          <p:spPr>
            <a:xfrm>
              <a:off x="9396174" y="2370006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Runtime</a:t>
              </a:r>
              <a:endParaRPr lang="en-K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B23EC9C-C249-ED76-29D8-55A153A548AA}"/>
              </a:ext>
            </a:extLst>
          </p:cNvPr>
          <p:cNvSpPr/>
          <p:nvPr/>
        </p:nvSpPr>
        <p:spPr>
          <a:xfrm>
            <a:off x="7958222" y="4428651"/>
            <a:ext cx="2998812" cy="13293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6BF540-841B-6314-4E71-BE5C396CC911}"/>
              </a:ext>
            </a:extLst>
          </p:cNvPr>
          <p:cNvSpPr txBox="1"/>
          <p:nvPr/>
        </p:nvSpPr>
        <p:spPr>
          <a:xfrm>
            <a:off x="733215" y="3912792"/>
            <a:ext cx="49581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Pin Accessibility–aware Routing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6B7C77-3F54-E159-2E03-46877B613612}"/>
              </a:ext>
            </a:extLst>
          </p:cNvPr>
          <p:cNvSpPr/>
          <p:nvPr/>
        </p:nvSpPr>
        <p:spPr>
          <a:xfrm>
            <a:off x="646505" y="4428651"/>
            <a:ext cx="5131558" cy="13293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0B856640-D272-F22A-96D6-41841A523B12}"/>
              </a:ext>
            </a:extLst>
          </p:cNvPr>
          <p:cNvSpPr/>
          <p:nvPr/>
        </p:nvSpPr>
        <p:spPr>
          <a:xfrm>
            <a:off x="6090574" y="4873368"/>
            <a:ext cx="1631161" cy="4846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5A2695-CB1B-B71B-F2D0-65C02F7F88F0}"/>
              </a:ext>
            </a:extLst>
          </p:cNvPr>
          <p:cNvGrpSpPr/>
          <p:nvPr/>
        </p:nvGrpSpPr>
        <p:grpSpPr>
          <a:xfrm>
            <a:off x="1037144" y="4636537"/>
            <a:ext cx="1863707" cy="1224770"/>
            <a:chOff x="887377" y="1980929"/>
            <a:chExt cx="1298310" cy="1224770"/>
          </a:xfrm>
        </p:grpSpPr>
        <p:sp>
          <p:nvSpPr>
            <p:cNvPr id="27" name="Magnetic Disk 26">
              <a:extLst>
                <a:ext uri="{FF2B5EF4-FFF2-40B4-BE49-F238E27FC236}">
                  <a16:creationId xmlns:a16="http://schemas.microsoft.com/office/drawing/2014/main" id="{B1C615DC-89CF-7CD4-3652-124622FB514B}"/>
                </a:ext>
              </a:extLst>
            </p:cNvPr>
            <p:cNvSpPr/>
            <p:nvPr/>
          </p:nvSpPr>
          <p:spPr>
            <a:xfrm>
              <a:off x="887377" y="1980929"/>
              <a:ext cx="1298310" cy="958294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A92E718-5F5B-EA44-1BF0-D4517D082690}"/>
                </a:ext>
              </a:extLst>
            </p:cNvPr>
            <p:cNvSpPr txBox="1"/>
            <p:nvPr/>
          </p:nvSpPr>
          <p:spPr>
            <a:xfrm>
              <a:off x="887377" y="2282369"/>
              <a:ext cx="12983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Maximizing Pin Length</a:t>
              </a:r>
              <a:endParaRPr lang="en-K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EC5CB4-091D-9ADF-1CA2-626EA9943F44}"/>
              </a:ext>
            </a:extLst>
          </p:cNvPr>
          <p:cNvGrpSpPr/>
          <p:nvPr/>
        </p:nvGrpSpPr>
        <p:grpSpPr>
          <a:xfrm>
            <a:off x="3518440" y="4636537"/>
            <a:ext cx="1863707" cy="958295"/>
            <a:chOff x="4312439" y="1980929"/>
            <a:chExt cx="1298311" cy="958295"/>
          </a:xfrm>
        </p:grpSpPr>
        <p:sp>
          <p:nvSpPr>
            <p:cNvPr id="40" name="Magnetic Disk 39">
              <a:extLst>
                <a:ext uri="{FF2B5EF4-FFF2-40B4-BE49-F238E27FC236}">
                  <a16:creationId xmlns:a16="http://schemas.microsoft.com/office/drawing/2014/main" id="{E2892DE7-49D5-6C16-F256-43EE10EBF78C}"/>
                </a:ext>
              </a:extLst>
            </p:cNvPr>
            <p:cNvSpPr/>
            <p:nvPr/>
          </p:nvSpPr>
          <p:spPr>
            <a:xfrm>
              <a:off x="4312440" y="1980929"/>
              <a:ext cx="1298310" cy="958295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861411B-A0CC-BB47-3072-53D0191F0019}"/>
                </a:ext>
              </a:extLst>
            </p:cNvPr>
            <p:cNvSpPr txBox="1"/>
            <p:nvPr/>
          </p:nvSpPr>
          <p:spPr>
            <a:xfrm>
              <a:off x="4312439" y="2267529"/>
              <a:ext cx="1298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Ensuring Pin Accessibility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A26190D-F644-02C8-8779-544F3AC71DC6}"/>
              </a:ext>
            </a:extLst>
          </p:cNvPr>
          <p:cNvSpPr txBox="1"/>
          <p:nvPr/>
        </p:nvSpPr>
        <p:spPr>
          <a:xfrm>
            <a:off x="7964334" y="3917742"/>
            <a:ext cx="297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  <a:r>
              <a:rPr lang="en-KR" sz="2400" b="1" dirty="0">
                <a:latin typeface="Arial" panose="020B0604020202020204" pitchFamily="34" charset="0"/>
                <a:cs typeface="Arial" panose="020B0604020202020204" pitchFamily="34" charset="0"/>
              </a:rPr>
              <a:t>-level Metrics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E955AD-9C42-F77B-3160-F9CE4EF47D24}"/>
              </a:ext>
            </a:extLst>
          </p:cNvPr>
          <p:cNvGrpSpPr/>
          <p:nvPr/>
        </p:nvGrpSpPr>
        <p:grpSpPr>
          <a:xfrm>
            <a:off x="8287532" y="4594481"/>
            <a:ext cx="890633" cy="510551"/>
            <a:chOff x="7869743" y="1970405"/>
            <a:chExt cx="890633" cy="998697"/>
          </a:xfrm>
        </p:grpSpPr>
        <p:sp>
          <p:nvSpPr>
            <p:cNvPr id="44" name="Magnetic Disk 43">
              <a:extLst>
                <a:ext uri="{FF2B5EF4-FFF2-40B4-BE49-F238E27FC236}">
                  <a16:creationId xmlns:a16="http://schemas.microsoft.com/office/drawing/2014/main" id="{12657183-4565-9009-09E3-DA85B1B8C065}"/>
                </a:ext>
              </a:extLst>
            </p:cNvPr>
            <p:cNvSpPr/>
            <p:nvPr/>
          </p:nvSpPr>
          <p:spPr>
            <a:xfrm>
              <a:off x="7873288" y="1970405"/>
              <a:ext cx="887088" cy="958295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E26AC6C-FCE8-D0EE-FECD-AF2048F5125B}"/>
                </a:ext>
              </a:extLst>
            </p:cNvPr>
            <p:cNvSpPr txBox="1"/>
            <p:nvPr/>
          </p:nvSpPr>
          <p:spPr>
            <a:xfrm>
              <a:off x="7869743" y="2246646"/>
              <a:ext cx="860171" cy="72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# DRV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F8C8CEB-CFB8-3AEB-6A3A-60885C6024F6}"/>
              </a:ext>
            </a:extLst>
          </p:cNvPr>
          <p:cNvGrpSpPr/>
          <p:nvPr/>
        </p:nvGrpSpPr>
        <p:grpSpPr>
          <a:xfrm>
            <a:off x="8157456" y="5177086"/>
            <a:ext cx="1120321" cy="473964"/>
            <a:chOff x="9393890" y="1970405"/>
            <a:chExt cx="1120321" cy="962043"/>
          </a:xfrm>
        </p:grpSpPr>
        <p:sp>
          <p:nvSpPr>
            <p:cNvPr id="47" name="Magnetic Disk 46">
              <a:extLst>
                <a:ext uri="{FF2B5EF4-FFF2-40B4-BE49-F238E27FC236}">
                  <a16:creationId xmlns:a16="http://schemas.microsoft.com/office/drawing/2014/main" id="{4040B316-7C56-86F5-6B19-55B8DE8F9E0A}"/>
                </a:ext>
              </a:extLst>
            </p:cNvPr>
            <p:cNvSpPr/>
            <p:nvPr/>
          </p:nvSpPr>
          <p:spPr>
            <a:xfrm>
              <a:off x="9393890" y="1970405"/>
              <a:ext cx="1120321" cy="958295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38ADF8-CBF4-44A2-8719-674C5533D3F6}"/>
                </a:ext>
              </a:extLst>
            </p:cNvPr>
            <p:cNvSpPr txBox="1"/>
            <p:nvPr/>
          </p:nvSpPr>
          <p:spPr>
            <a:xfrm>
              <a:off x="9601361" y="2182785"/>
              <a:ext cx="697627" cy="749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Area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AC1DC2-B700-F58C-544F-38111FBA578D}"/>
              </a:ext>
            </a:extLst>
          </p:cNvPr>
          <p:cNvGrpSpPr/>
          <p:nvPr/>
        </p:nvGrpSpPr>
        <p:grpSpPr>
          <a:xfrm>
            <a:off x="9656648" y="4597108"/>
            <a:ext cx="1120321" cy="526316"/>
            <a:chOff x="9393890" y="1970405"/>
            <a:chExt cx="1120321" cy="1068306"/>
          </a:xfrm>
        </p:grpSpPr>
        <p:sp>
          <p:nvSpPr>
            <p:cNvPr id="50" name="Magnetic Disk 49">
              <a:extLst>
                <a:ext uri="{FF2B5EF4-FFF2-40B4-BE49-F238E27FC236}">
                  <a16:creationId xmlns:a16="http://schemas.microsoft.com/office/drawing/2014/main" id="{1E3B3C74-A173-5F70-A984-8F61B1392EA7}"/>
                </a:ext>
              </a:extLst>
            </p:cNvPr>
            <p:cNvSpPr/>
            <p:nvPr/>
          </p:nvSpPr>
          <p:spPr>
            <a:xfrm>
              <a:off x="9393890" y="1970405"/>
              <a:ext cx="1120321" cy="958295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99D21D0-18EC-E67B-B93D-37CACF7277F8}"/>
                </a:ext>
              </a:extLst>
            </p:cNvPr>
            <p:cNvSpPr txBox="1"/>
            <p:nvPr/>
          </p:nvSpPr>
          <p:spPr>
            <a:xfrm>
              <a:off x="9511592" y="2182785"/>
              <a:ext cx="877163" cy="855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Power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1849DCF-AE7F-B9E0-A619-4A380E103DD8}"/>
              </a:ext>
            </a:extLst>
          </p:cNvPr>
          <p:cNvGrpSpPr/>
          <p:nvPr/>
        </p:nvGrpSpPr>
        <p:grpSpPr>
          <a:xfrm>
            <a:off x="9656648" y="5195478"/>
            <a:ext cx="1120321" cy="473964"/>
            <a:chOff x="9393890" y="1970405"/>
            <a:chExt cx="1120321" cy="962043"/>
          </a:xfrm>
        </p:grpSpPr>
        <p:sp>
          <p:nvSpPr>
            <p:cNvPr id="53" name="Magnetic Disk 52">
              <a:extLst>
                <a:ext uri="{FF2B5EF4-FFF2-40B4-BE49-F238E27FC236}">
                  <a16:creationId xmlns:a16="http://schemas.microsoft.com/office/drawing/2014/main" id="{07190245-B318-B798-1002-4D725A89CE19}"/>
                </a:ext>
              </a:extLst>
            </p:cNvPr>
            <p:cNvSpPr/>
            <p:nvPr/>
          </p:nvSpPr>
          <p:spPr>
            <a:xfrm>
              <a:off x="9393890" y="1970405"/>
              <a:ext cx="1120321" cy="958295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8AE692E-95CA-DE11-DEDD-5A29FC632A7B}"/>
                </a:ext>
              </a:extLst>
            </p:cNvPr>
            <p:cNvSpPr txBox="1"/>
            <p:nvPr/>
          </p:nvSpPr>
          <p:spPr>
            <a:xfrm>
              <a:off x="9627008" y="2182785"/>
              <a:ext cx="646331" cy="749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TNS</a:t>
              </a:r>
            </a:p>
          </p:txBody>
        </p:sp>
      </p:grpSp>
      <p:sp>
        <p:nvSpPr>
          <p:cNvPr id="55" name="Right Arrow 54">
            <a:extLst>
              <a:ext uri="{FF2B5EF4-FFF2-40B4-BE49-F238E27FC236}">
                <a16:creationId xmlns:a16="http://schemas.microsoft.com/office/drawing/2014/main" id="{27CD153F-ECBF-0A66-EDEA-A9BD4CCD8223}"/>
              </a:ext>
            </a:extLst>
          </p:cNvPr>
          <p:cNvSpPr/>
          <p:nvPr/>
        </p:nvSpPr>
        <p:spPr>
          <a:xfrm rot="1623290">
            <a:off x="6069606" y="3520779"/>
            <a:ext cx="1631161" cy="4846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81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AD7FFBB3-1AE0-5EA5-A87E-00FB3F4B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Table 223">
            <a:extLst>
              <a:ext uri="{FF2B5EF4-FFF2-40B4-BE49-F238E27FC236}">
                <a16:creationId xmlns:a16="http://schemas.microsoft.com/office/drawing/2014/main" id="{CACAB7CC-AE1D-F138-007C-3F37B073CC4E}"/>
              </a:ext>
            </a:extLst>
          </p:cNvPr>
          <p:cNvGraphicFramePr>
            <a:graphicFrameLocks noGrp="1"/>
          </p:cNvGraphicFramePr>
          <p:nvPr/>
        </p:nvGraphicFramePr>
        <p:xfrm>
          <a:off x="576069" y="1918430"/>
          <a:ext cx="5215445" cy="38566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5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2104429097"/>
                    </a:ext>
                  </a:extLst>
                </a:gridCol>
              </a:tblGrid>
              <a:tr h="511046">
                <a:tc rowSpan="2"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Cells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endParaRPr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23">
                <a:tc rowSpan="2">
                  <a:txBody>
                    <a:bodyPr/>
                    <a:lstStyle/>
                    <a:p>
                      <a:pPr algn="ctr"/>
                      <a:r>
                        <a:rPr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ASAP7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(Manual)</a:t>
                      </a:r>
                      <a:endParaRPr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ASAP7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(Manual)</a:t>
                      </a:r>
                      <a:endParaRPr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sz="1800" b="1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9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Au-MEDAL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sz="1800" b="1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923">
                <a:tc rowSpan="2"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Csyn-fp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Csyn-fp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54.4 %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9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Au-MEDAL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sz="1800" b="1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923">
                <a:tc rowSpan="2"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NCTUcell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NCTUcell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93.3%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9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Au-MEDAL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sz="18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8AC4D7E5-5B76-C38E-0692-97DFAE98B9BC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7092A47B-0FA6-0E32-1E33-BDF45E9B8CB1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Standard-Cell-Level Metrics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AE0DB-CC24-E4BE-2866-9084EBD71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EC2680-E118-EB7F-21AC-766D164FF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0866EF-EF33-3D19-6B94-009918CE4283}"/>
              </a:ext>
            </a:extLst>
          </p:cNvPr>
          <p:cNvSpPr txBox="1"/>
          <p:nvPr/>
        </p:nvSpPr>
        <p:spPr>
          <a:xfrm>
            <a:off x="838793" y="6040553"/>
            <a:ext cx="4689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All routed cells are </a:t>
            </a:r>
            <a:r>
              <a:rPr lang="en-US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DRC-clean</a:t>
            </a:r>
            <a:r>
              <a:rPr lang="ko-KR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KR" sz="2400" b="1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856940-E7C1-F560-DC62-AAF8A544CA83}"/>
              </a:ext>
            </a:extLst>
          </p:cNvPr>
          <p:cNvGrpSpPr/>
          <p:nvPr/>
        </p:nvGrpSpPr>
        <p:grpSpPr>
          <a:xfrm>
            <a:off x="6046096" y="2103319"/>
            <a:ext cx="5740869" cy="2642229"/>
            <a:chOff x="1650831" y="1503846"/>
            <a:chExt cx="9081043" cy="4179540"/>
          </a:xfrm>
        </p:grpSpPr>
        <p:graphicFrame>
          <p:nvGraphicFramePr>
            <p:cNvPr id="8" name="차트 2">
              <a:extLst>
                <a:ext uri="{FF2B5EF4-FFF2-40B4-BE49-F238E27FC236}">
                  <a16:creationId xmlns:a16="http://schemas.microsoft.com/office/drawing/2014/main" id="{8C53DE74-8E54-F9B0-E71C-BFE517B0FCA4}"/>
                </a:ext>
              </a:extLst>
            </p:cNvPr>
            <p:cNvGraphicFramePr/>
            <p:nvPr/>
          </p:nvGraphicFramePr>
          <p:xfrm>
            <a:off x="3153023" y="1514646"/>
            <a:ext cx="5885953" cy="4168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8A74EF-23F4-0F04-02B3-DF6D76850F38}"/>
                </a:ext>
              </a:extLst>
            </p:cNvPr>
            <p:cNvSpPr txBox="1"/>
            <p:nvPr/>
          </p:nvSpPr>
          <p:spPr>
            <a:xfrm>
              <a:off x="6602185" y="3306628"/>
              <a:ext cx="1552335" cy="632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000">
                  <a:latin typeface="Arial" panose="020B0604020202020204" pitchFamily="34" charset="0"/>
                  <a:cs typeface="Arial" panose="020B0604020202020204" pitchFamily="34" charset="0"/>
                </a:rPr>
                <a:t>47.0 %</a:t>
              </a:r>
              <a:endParaRPr kumimoji="1"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67EAF1-8444-A895-994B-3261B233AE59}"/>
                </a:ext>
              </a:extLst>
            </p:cNvPr>
            <p:cNvSpPr txBox="1"/>
            <p:nvPr/>
          </p:nvSpPr>
          <p:spPr>
            <a:xfrm>
              <a:off x="4178605" y="3306628"/>
              <a:ext cx="1552335" cy="632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000">
                  <a:latin typeface="Arial" panose="020B0604020202020204" pitchFamily="34" charset="0"/>
                  <a:cs typeface="Arial" panose="020B0604020202020204" pitchFamily="34" charset="0"/>
                </a:rPr>
                <a:t>46.7 %</a:t>
              </a:r>
              <a:endParaRPr kumimoji="1"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직선 연결선[R] 21">
              <a:extLst>
                <a:ext uri="{FF2B5EF4-FFF2-40B4-BE49-F238E27FC236}">
                  <a16:creationId xmlns:a16="http://schemas.microsoft.com/office/drawing/2014/main" id="{7DDC5B23-66B2-450B-1720-9004E5383066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7322316" y="4225225"/>
              <a:ext cx="1140588" cy="26958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90F933-03B4-3E22-A446-EDA4ED5CAA3C}"/>
                </a:ext>
              </a:extLst>
            </p:cNvPr>
            <p:cNvSpPr txBox="1"/>
            <p:nvPr/>
          </p:nvSpPr>
          <p:spPr>
            <a:xfrm>
              <a:off x="8462905" y="3934936"/>
              <a:ext cx="1821116" cy="111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~</a:t>
              </a:r>
              <a:r>
                <a:rPr kumimoji="1" lang="ko-KR" alt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1" lang="ko-KR" alt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</a:p>
            <a:p>
              <a:pPr algn="ctr"/>
              <a:r>
                <a:rPr kumimoji="1" lang="en-US" altLang="ko-KR" sz="2000">
                  <a:latin typeface="Arial" panose="020B0604020202020204" pitchFamily="34" charset="0"/>
                  <a:cs typeface="Arial" panose="020B0604020202020204" pitchFamily="34" charset="0"/>
                </a:rPr>
                <a:t>(47.0 %)</a:t>
              </a:r>
              <a:endParaRPr kumimoji="1"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23F27A-AC06-57A9-7440-1F66E27BF06C}"/>
                </a:ext>
              </a:extLst>
            </p:cNvPr>
            <p:cNvSpPr txBox="1"/>
            <p:nvPr/>
          </p:nvSpPr>
          <p:spPr>
            <a:xfrm>
              <a:off x="8289519" y="1524160"/>
              <a:ext cx="2442355" cy="111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1 ~</a:t>
              </a:r>
              <a:r>
                <a:rPr kumimoji="1" lang="ko-KR" alt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1" lang="ko-KR" alt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hours</a:t>
              </a:r>
            </a:p>
            <a:p>
              <a:pPr algn="ctr"/>
              <a:r>
                <a:rPr kumimoji="1" lang="en-US" altLang="ko-KR" sz="2000">
                  <a:latin typeface="Arial" panose="020B0604020202020204" pitchFamily="34" charset="0"/>
                  <a:cs typeface="Arial" panose="020B0604020202020204" pitchFamily="34" charset="0"/>
                </a:rPr>
                <a:t>(0.5 %)</a:t>
              </a:r>
              <a:endParaRPr kumimoji="1"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직선 연결선[R] 27">
              <a:extLst>
                <a:ext uri="{FF2B5EF4-FFF2-40B4-BE49-F238E27FC236}">
                  <a16:creationId xmlns:a16="http://schemas.microsoft.com/office/drawing/2014/main" id="{4A3054F6-7F10-144C-D84F-EAE5811C3CFE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 flipH="1" flipV="1">
              <a:off x="4136292" y="2063721"/>
              <a:ext cx="1890384" cy="36189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DCD715-B356-B0B4-557C-1925936EC9CA}"/>
                </a:ext>
              </a:extLst>
            </p:cNvPr>
            <p:cNvSpPr txBox="1"/>
            <p:nvPr/>
          </p:nvSpPr>
          <p:spPr>
            <a:xfrm>
              <a:off x="1650831" y="1503846"/>
              <a:ext cx="2485461" cy="111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10 ~</a:t>
              </a:r>
              <a:r>
                <a:rPr kumimoji="1" lang="ko-KR" alt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60 min</a:t>
              </a:r>
            </a:p>
            <a:p>
              <a:pPr algn="ctr"/>
              <a:r>
                <a:rPr kumimoji="1" lang="en-US" altLang="ko-KR" sz="2000">
                  <a:latin typeface="Arial" panose="020B0604020202020204" pitchFamily="34" charset="0"/>
                  <a:cs typeface="Arial" panose="020B0604020202020204" pitchFamily="34" charset="0"/>
                </a:rPr>
                <a:t>(1.9 %)</a:t>
              </a:r>
              <a:endParaRPr kumimoji="1"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58D18B-2BE5-9729-3B27-05F645E724B3}"/>
                </a:ext>
              </a:extLst>
            </p:cNvPr>
            <p:cNvSpPr txBox="1"/>
            <p:nvPr/>
          </p:nvSpPr>
          <p:spPr>
            <a:xfrm>
              <a:off x="1838247" y="2763469"/>
              <a:ext cx="2259787" cy="111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5 ~</a:t>
              </a:r>
              <a:r>
                <a:rPr kumimoji="1" lang="ko-KR" alt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10 min</a:t>
              </a:r>
            </a:p>
            <a:p>
              <a:pPr algn="ctr"/>
              <a:r>
                <a:rPr kumimoji="1" lang="en-US" altLang="ko-KR" sz="2000">
                  <a:latin typeface="Arial" panose="020B0604020202020204" pitchFamily="34" charset="0"/>
                  <a:cs typeface="Arial" panose="020B0604020202020204" pitchFamily="34" charset="0"/>
                </a:rPr>
                <a:t>(3.9 %)</a:t>
              </a:r>
              <a:endParaRPr kumimoji="1"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035F5C-E2D1-5DCA-2568-40062A21AC3D}"/>
                </a:ext>
              </a:extLst>
            </p:cNvPr>
            <p:cNvSpPr txBox="1"/>
            <p:nvPr/>
          </p:nvSpPr>
          <p:spPr>
            <a:xfrm>
              <a:off x="1879088" y="3934936"/>
              <a:ext cx="2034113" cy="111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1 ~</a:t>
              </a:r>
              <a:r>
                <a:rPr kumimoji="1" lang="ko-KR" alt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5 min</a:t>
              </a:r>
            </a:p>
            <a:p>
              <a:pPr algn="ctr"/>
              <a:r>
                <a:rPr kumimoji="1" lang="en-US" altLang="ko-KR" sz="2000">
                  <a:latin typeface="Arial" panose="020B0604020202020204" pitchFamily="34" charset="0"/>
                  <a:cs typeface="Arial" panose="020B0604020202020204" pitchFamily="34" charset="0"/>
                </a:rPr>
                <a:t>(46.7 %)</a:t>
              </a:r>
              <a:endParaRPr kumimoji="1"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직선 연결선[R] 27">
              <a:extLst>
                <a:ext uri="{FF2B5EF4-FFF2-40B4-BE49-F238E27FC236}">
                  <a16:creationId xmlns:a16="http://schemas.microsoft.com/office/drawing/2014/main" id="{4818A329-BCE5-41BF-4389-8A32F3F0F6B6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H="1">
              <a:off x="4098034" y="2643071"/>
              <a:ext cx="1781668" cy="68027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[R] 27">
              <a:extLst>
                <a:ext uri="{FF2B5EF4-FFF2-40B4-BE49-F238E27FC236}">
                  <a16:creationId xmlns:a16="http://schemas.microsoft.com/office/drawing/2014/main" id="{5171F4A4-66F7-53D4-2290-1F6A1FC98B3F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 flipH="1">
              <a:off x="3913201" y="4225225"/>
              <a:ext cx="1284091" cy="269587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26">
              <a:extLst>
                <a:ext uri="{FF2B5EF4-FFF2-40B4-BE49-F238E27FC236}">
                  <a16:creationId xmlns:a16="http://schemas.microsoft.com/office/drawing/2014/main" id="{7FDFCD51-2C64-2887-D981-4D3C645BAA33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6149538" y="1844476"/>
              <a:ext cx="2139981" cy="23955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3AD36D-25BB-873F-8B6D-3051CBEF047B}"/>
              </a:ext>
            </a:extLst>
          </p:cNvPr>
          <p:cNvSpPr txBox="1"/>
          <p:nvPr/>
        </p:nvSpPr>
        <p:spPr>
          <a:xfrm>
            <a:off x="6066418" y="5301889"/>
            <a:ext cx="5821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All cells used in the experiments are generated </a:t>
            </a:r>
            <a:r>
              <a:rPr lang="en-US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3 hours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93.7%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of the cells are generated </a:t>
            </a:r>
            <a:r>
              <a:rPr lang="en-US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5 minutes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01581C-EE7C-391A-9AAC-1AD1939CA8E5}"/>
              </a:ext>
            </a:extLst>
          </p:cNvPr>
          <p:cNvSpPr txBox="1"/>
          <p:nvPr/>
        </p:nvSpPr>
        <p:spPr>
          <a:xfrm>
            <a:off x="8288104" y="122020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>
                <a:latin typeface="Arial" panose="020B0604020202020204" pitchFamily="34" charset="0"/>
                <a:cs typeface="Arial" panose="020B0604020202020204" pitchFamily="34" charset="0"/>
              </a:rPr>
              <a:t>Runtime</a:t>
            </a:r>
            <a:endParaRPr lang="en-KR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11FB15-3770-116A-27B5-0EA5EE557C7A}"/>
              </a:ext>
            </a:extLst>
          </p:cNvPr>
          <p:cNvSpPr txBox="1"/>
          <p:nvPr/>
        </p:nvSpPr>
        <p:spPr>
          <a:xfrm>
            <a:off x="2200989" y="1220205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DRC Results</a:t>
            </a:r>
            <a:endParaRPr lang="en-KR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AE5C6-6221-67A2-B73B-165F5540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18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7159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D947A2C4-0DE4-B3D2-31EB-E4EC3554D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3A2BADC1-603D-E578-2116-12AB5A76D769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85F3BBFC-F81A-CB7C-1741-CB7B76DCB4A5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Block-level Metrics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0FCD93-012F-922D-C4B7-2169579D6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247250"/>
              </p:ext>
            </p:extLst>
          </p:nvPr>
        </p:nvGraphicFramePr>
        <p:xfrm>
          <a:off x="535488" y="1321496"/>
          <a:ext cx="9070340" cy="4389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2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79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179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16103">
                <a:tc rowSpan="2">
                  <a:txBody>
                    <a:bodyPr/>
                    <a:lstStyle/>
                    <a:p>
                      <a:pPr algn="ctr"/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Cell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Block-level Metrics (Improvement %)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Eff. Clock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DRVs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071">
                <a:tc rowSpan="3">
                  <a:txBody>
                    <a:bodyPr/>
                    <a:lstStyle/>
                    <a:p>
                      <a:pPr algn="ctr"/>
                      <a:r>
                        <a:rPr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ASAP7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0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LDPC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33.97 %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0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80.86 %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071">
                <a:tc rowSpan="3">
                  <a:txBody>
                    <a:bodyPr/>
                    <a:lstStyle/>
                    <a:p>
                      <a:pPr algn="ctr"/>
                      <a:r>
                        <a:rPr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Csyn-fp</a:t>
                      </a:r>
                      <a:endParaRPr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0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LDPC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23.35 %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75.94 %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0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17.22 %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81.61 %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071">
                <a:tc rowSpan="3">
                  <a:txBody>
                    <a:bodyPr/>
                    <a:lstStyle/>
                    <a:p>
                      <a:pPr algn="ctr"/>
                      <a:r>
                        <a:rPr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NCTUcell</a:t>
                      </a:r>
                      <a:endParaRPr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2.02 </a:t>
                      </a:r>
                      <a:r>
                        <a:rPr lang="en-KR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800" b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0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LDPC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0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56.64 %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071">
                <a:tc gridSpan="3">
                  <a:txBody>
                    <a:bodyPr/>
                    <a:lstStyle/>
                    <a:p>
                      <a:pPr algn="ctr"/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  <a:r>
                        <a:rPr lang="en-US"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</a:t>
                      </a:r>
                      <a:r>
                        <a:rPr lang="en-US"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2.34</a:t>
                      </a:r>
                      <a:r>
                        <a:rPr lang="en-US"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25.05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57.57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96BA823-018D-A626-4A6A-6DBFFC264699}"/>
              </a:ext>
            </a:extLst>
          </p:cNvPr>
          <p:cNvSpPr/>
          <p:nvPr/>
        </p:nvSpPr>
        <p:spPr>
          <a:xfrm>
            <a:off x="8341378" y="3112718"/>
            <a:ext cx="1315233" cy="2278914"/>
          </a:xfrm>
          <a:prstGeom prst="roundRect">
            <a:avLst>
              <a:gd name="adj" fmla="val 10953"/>
            </a:avLst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0405A-8EC7-24F0-83AD-F6BD1FF52D78}"/>
              </a:ext>
            </a:extLst>
          </p:cNvPr>
          <p:cNvSpPr txBox="1"/>
          <p:nvPr/>
        </p:nvSpPr>
        <p:spPr>
          <a:xfrm>
            <a:off x="1840640" y="5839277"/>
            <a:ext cx="8500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Compared to prior standard-cell layout automation methods, Au-MEDAL reduces block-level DRVs by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on average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21F020-343A-9481-F683-8BF0C0BEA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8FB3E-D702-3767-C574-6299D4021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70A202-ABAD-4F91-3182-15507242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19</a:t>
            </a:fld>
            <a:endParaRPr lang="en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957285-DC0F-3EAF-F652-D00000ABCD53}"/>
                  </a:ext>
                </a:extLst>
              </p:cNvPr>
              <p:cNvSpPr txBox="1"/>
              <p:nvPr/>
            </p:nvSpPr>
            <p:spPr>
              <a:xfrm>
                <a:off x="9833194" y="3350079"/>
                <a:ext cx="2095125" cy="67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𝑶𝒖𝒓𝒔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𝑷𝒓𝒆𝒗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𝑷𝒓𝒆𝒗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K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957285-DC0F-3EAF-F652-D00000ABC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3194" y="3350079"/>
                <a:ext cx="2095125" cy="670505"/>
              </a:xfrm>
              <a:prstGeom prst="rect">
                <a:avLst/>
              </a:prstGeom>
              <a:blipFill>
                <a:blip r:embed="rId5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A8E4ED8-8C8D-0B45-667A-842C13C3F96C}"/>
              </a:ext>
            </a:extLst>
          </p:cNvPr>
          <p:cNvSpPr txBox="1"/>
          <p:nvPr/>
        </p:nvSpPr>
        <p:spPr>
          <a:xfrm>
            <a:off x="9716496" y="1298924"/>
            <a:ext cx="22823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placement and compared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only the routing results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using the metrics below</a:t>
            </a:r>
          </a:p>
        </p:txBody>
      </p:sp>
    </p:spTree>
    <p:extLst>
      <p:ext uri="{BB962C8B-B14F-4D97-AF65-F5344CB8AC3E}">
        <p14:creationId xmlns:p14="http://schemas.microsoft.com/office/powerpoint/2010/main" val="395947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61F1A4B6-6B2B-CF92-68C9-93D45108D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>
            <a:extLst>
              <a:ext uri="{FF2B5EF4-FFF2-40B4-BE49-F238E27FC236}">
                <a16:creationId xmlns:a16="http://schemas.microsoft.com/office/drawing/2014/main" id="{3FABA2B8-57F6-255A-A948-587FF4BD4384}"/>
              </a:ext>
            </a:extLst>
          </p:cNvPr>
          <p:cNvSpPr txBox="1"/>
          <p:nvPr/>
        </p:nvSpPr>
        <p:spPr>
          <a:xfrm>
            <a:off x="465201" y="406725"/>
            <a:ext cx="105513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oppins"/>
              </a:rPr>
              <a:t>Contents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7;p27">
            <a:extLst>
              <a:ext uri="{FF2B5EF4-FFF2-40B4-BE49-F238E27FC236}">
                <a16:creationId xmlns:a16="http://schemas.microsoft.com/office/drawing/2014/main" id="{7A822209-CC66-BD0E-A41B-2D784DAC80C7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68D0EA-46CB-6BA5-2085-8582BEF4DE02}"/>
              </a:ext>
            </a:extLst>
          </p:cNvPr>
          <p:cNvSpPr txBox="1"/>
          <p:nvPr/>
        </p:nvSpPr>
        <p:spPr>
          <a:xfrm>
            <a:off x="465201" y="1231200"/>
            <a:ext cx="11155373" cy="563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Introduction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Cell Layout Automation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Key Limitations of Prior Cell Routers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en-US" sz="24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Preliminaries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Standard Cell Design Rules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SMT Formulations of Design Rules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Factors for Standard Cell Routing</a:t>
            </a:r>
            <a:endParaRPr lang="en-US" dirty="0"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en-US" sz="24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Proposed Methods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Extended Design Rules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Pin Accessibility–aware Routing</a:t>
            </a:r>
            <a:endParaRPr lang="en-US" dirty="0"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457200" lvl="0" indent="-457200">
              <a:lnSpc>
                <a:spcPct val="120000"/>
              </a:lnSpc>
              <a:buFont typeface="+mj-lt"/>
              <a:buAutoNum type="arabicPeriod" startAt="4"/>
            </a:pPr>
            <a:r>
              <a:rPr lang="en-US" sz="24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Experimental Results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Standard Cell-level Metrics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Block-level Metrics</a:t>
            </a:r>
          </a:p>
          <a:p>
            <a:pPr marL="457200" lvl="0" indent="-457200">
              <a:lnSpc>
                <a:spcPct val="120000"/>
              </a:lnSpc>
              <a:buAutoNum type="arabicPeriod" startAt="4"/>
            </a:pPr>
            <a:r>
              <a:rPr lang="en-US" sz="24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Conclusions</a:t>
            </a:r>
          </a:p>
          <a:p>
            <a:pPr lvl="0"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DE65D-60D6-0307-16BB-3A6258196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7094AA-EBFF-129E-4DEB-1E2C159EA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5FA19-E1E3-56CB-4A56-905FB227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1655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2A0CBF2F-666C-3543-39B8-7B72A2BDA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0F87FC7E-61D7-C0BE-C5FB-C4400868F484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582C590F-A4B4-7E61-B4EB-BFCC07008F80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93AA8-04CE-7DEC-5472-83895685B3EC}"/>
              </a:ext>
            </a:extLst>
          </p:cNvPr>
          <p:cNvSpPr txBox="1"/>
          <p:nvPr/>
        </p:nvSpPr>
        <p:spPr>
          <a:xfrm>
            <a:off x="464400" y="1231200"/>
            <a:ext cx="10858500" cy="504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Advanced-node, DRC-clean in-cell routing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ensure DRC-clean routing under advanced-node rules via metal-edge detection and extended spacing/via constraints (Calibre-verified)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Pin-accessible standard cells for block-level routing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maximize pin stretchability while guaranteeing at least one valid access point per pin, cutting block-level DRVs by ~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versus prior in-cell routers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Overall PPA and runtime improvements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Across AES/LDPC/JPEG, we achieve average gains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0.87%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(area),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1.19%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(power),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2.34%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(effective clock),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25.05%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(TNS)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93.7%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cells finish within 5 minutes (all within 3 hours)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04B0B-275E-9446-DE2A-E36BE0566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A4B3CB-8FA2-D8A6-2D40-9615C8B2F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12AE4-5507-44C5-F430-481C669F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20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72616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7AEFCBCD-B4D9-2891-8D04-A7829FC36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>
            <a:extLst>
              <a:ext uri="{FF2B5EF4-FFF2-40B4-BE49-F238E27FC236}">
                <a16:creationId xmlns:a16="http://schemas.microsoft.com/office/drawing/2014/main" id="{B0C9BBED-1C46-56FE-03BA-56D8E80B4816}"/>
              </a:ext>
            </a:extLst>
          </p:cNvPr>
          <p:cNvSpPr txBox="1"/>
          <p:nvPr/>
        </p:nvSpPr>
        <p:spPr>
          <a:xfrm>
            <a:off x="705300" y="2819602"/>
            <a:ext cx="10781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2D5E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Thank you !</a:t>
            </a:r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EA8C5A-2392-999D-32EA-BD6E26624302}"/>
              </a:ext>
            </a:extLst>
          </p:cNvPr>
          <p:cNvSpPr txBox="1"/>
          <p:nvPr/>
        </p:nvSpPr>
        <p:spPr>
          <a:xfrm>
            <a:off x="2129875" y="5002503"/>
            <a:ext cx="8279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https://github.com/ABKGroup/Au-MEDAL</a:t>
            </a:r>
            <a:r>
              <a:rPr lang="ko-KR" altLang="en-US" sz="3200" b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823FA-0F9E-E707-04E1-AA2D8241D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77" y="4646309"/>
            <a:ext cx="1442889" cy="12971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B314D0-2C6C-61F5-BA0C-D50B94729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81B5FE-A9EB-A530-5C46-5D32B43C4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01D52-EF09-AF7D-B1D2-808CA4A4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21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628757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525FA8E5-A7CA-BE88-58C6-023184550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>
            <a:extLst>
              <a:ext uri="{FF2B5EF4-FFF2-40B4-BE49-F238E27FC236}">
                <a16:creationId xmlns:a16="http://schemas.microsoft.com/office/drawing/2014/main" id="{94618C68-1154-FF49-46E3-D656AA951047}"/>
              </a:ext>
            </a:extLst>
          </p:cNvPr>
          <p:cNvSpPr txBox="1"/>
          <p:nvPr/>
        </p:nvSpPr>
        <p:spPr>
          <a:xfrm>
            <a:off x="705300" y="2819602"/>
            <a:ext cx="10781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2D5E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Back Up Slides</a:t>
            </a:r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6831C3-4397-F603-9F18-76878D772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40470-F78B-B281-4856-EAF1B2842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F8DA73-4E27-E29E-8F6C-243A6ECD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22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764228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E3A1E40A-D788-D92E-2816-46028D2B1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851D19-5634-9B3F-DE60-4BD9C974B760}"/>
              </a:ext>
            </a:extLst>
          </p:cNvPr>
          <p:cNvSpPr txBox="1"/>
          <p:nvPr/>
        </p:nvSpPr>
        <p:spPr>
          <a:xfrm>
            <a:off x="464400" y="1231200"/>
            <a:ext cx="11004614" cy="83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b="1">
                <a:latin typeface="Arial" panose="020B0604020202020204" pitchFamily="34" charset="0"/>
                <a:cs typeface="Arial" panose="020B0604020202020204" pitchFamily="34" charset="0"/>
              </a:rPr>
              <a:t>Inter-layer Design Rules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Enhanced DRC capabilities to support checks between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two different routing layers</a:t>
            </a:r>
          </a:p>
        </p:txBody>
      </p:sp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2445E241-5D91-88A4-BC48-125EF277E17C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819243-B158-FB6C-07DB-6DE58CF17D34}"/>
              </a:ext>
            </a:extLst>
          </p:cNvPr>
          <p:cNvSpPr/>
          <p:nvPr/>
        </p:nvSpPr>
        <p:spPr>
          <a:xfrm>
            <a:off x="2125691" y="3038155"/>
            <a:ext cx="453763" cy="1401394"/>
          </a:xfrm>
          <a:prstGeom prst="rect">
            <a:avLst/>
          </a:prstGeom>
          <a:solidFill>
            <a:srgbClr val="FFECB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06EEDF-BDE5-9C54-CD80-D4EF05F92500}"/>
              </a:ext>
            </a:extLst>
          </p:cNvPr>
          <p:cNvSpPr/>
          <p:nvPr/>
        </p:nvSpPr>
        <p:spPr>
          <a:xfrm>
            <a:off x="3562604" y="3038155"/>
            <a:ext cx="453763" cy="1401393"/>
          </a:xfrm>
          <a:prstGeom prst="rect">
            <a:avLst/>
          </a:prstGeom>
          <a:solidFill>
            <a:srgbClr val="FFECB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2F0537-D89D-22FA-9606-42D4EE818D0F}"/>
              </a:ext>
            </a:extLst>
          </p:cNvPr>
          <p:cNvSpPr/>
          <p:nvPr/>
        </p:nvSpPr>
        <p:spPr>
          <a:xfrm>
            <a:off x="2813209" y="3038154"/>
            <a:ext cx="583814" cy="700697"/>
          </a:xfrm>
          <a:prstGeom prst="rect">
            <a:avLst/>
          </a:prstGeom>
          <a:solidFill>
            <a:srgbClr val="DEF2C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A1BDD7-0EB2-69DD-8A77-82586A41D663}"/>
              </a:ext>
            </a:extLst>
          </p:cNvPr>
          <p:cNvSpPr txBox="1"/>
          <p:nvPr/>
        </p:nvSpPr>
        <p:spPr>
          <a:xfrm>
            <a:off x="5027426" y="498277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>
                <a:latin typeface="Arial" panose="020B0604020202020204" pitchFamily="34" charset="0"/>
                <a:cs typeface="Arial" panose="020B0604020202020204" pitchFamily="34" charset="0"/>
              </a:rPr>
              <a:t>LIG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CF999-BA49-6602-0D97-FF111572EF6F}"/>
              </a:ext>
            </a:extLst>
          </p:cNvPr>
          <p:cNvSpPr txBox="1"/>
          <p:nvPr/>
        </p:nvSpPr>
        <p:spPr>
          <a:xfrm>
            <a:off x="3762968" y="498277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>
                <a:latin typeface="Arial" panose="020B0604020202020204" pitchFamily="34" charset="0"/>
                <a:cs typeface="Arial" panose="020B0604020202020204" pitchFamily="34" charset="0"/>
              </a:rPr>
              <a:t>LISD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624A2-AFB2-6B47-6BD4-EF10361E559F}"/>
              </a:ext>
            </a:extLst>
          </p:cNvPr>
          <p:cNvSpPr/>
          <p:nvPr/>
        </p:nvSpPr>
        <p:spPr>
          <a:xfrm>
            <a:off x="3309205" y="4956231"/>
            <a:ext cx="453763" cy="360868"/>
          </a:xfrm>
          <a:prstGeom prst="rect">
            <a:avLst/>
          </a:prstGeom>
          <a:solidFill>
            <a:srgbClr val="DEF2C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BD72A9-289E-EFF4-640B-16F47B183140}"/>
              </a:ext>
            </a:extLst>
          </p:cNvPr>
          <p:cNvSpPr/>
          <p:nvPr/>
        </p:nvSpPr>
        <p:spPr>
          <a:xfrm>
            <a:off x="4573663" y="4956231"/>
            <a:ext cx="453763" cy="360868"/>
          </a:xfrm>
          <a:prstGeom prst="rect">
            <a:avLst/>
          </a:prstGeom>
          <a:solidFill>
            <a:srgbClr val="FFECB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3F229-2CEC-6CC6-33BD-6FB310B6F1F9}"/>
              </a:ext>
            </a:extLst>
          </p:cNvPr>
          <p:cNvSpPr/>
          <p:nvPr/>
        </p:nvSpPr>
        <p:spPr>
          <a:xfrm>
            <a:off x="4449503" y="3038154"/>
            <a:ext cx="818147" cy="700697"/>
          </a:xfrm>
          <a:prstGeom prst="rect">
            <a:avLst/>
          </a:prstGeom>
          <a:solidFill>
            <a:srgbClr val="DEF2C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F1B84E-E81B-3276-9210-0AB7E3FD405B}"/>
              </a:ext>
            </a:extLst>
          </p:cNvPr>
          <p:cNvCxnSpPr>
            <a:cxnSpLocks/>
          </p:cNvCxnSpPr>
          <p:nvPr/>
        </p:nvCxnSpPr>
        <p:spPr>
          <a:xfrm>
            <a:off x="1121913" y="3038154"/>
            <a:ext cx="4248866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132D06-8BFD-B21A-66CF-2EBCDB448332}"/>
              </a:ext>
            </a:extLst>
          </p:cNvPr>
          <p:cNvCxnSpPr>
            <a:cxnSpLocks/>
          </p:cNvCxnSpPr>
          <p:nvPr/>
        </p:nvCxnSpPr>
        <p:spPr>
          <a:xfrm>
            <a:off x="1121913" y="3738851"/>
            <a:ext cx="4248866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1F3B1D-8DF5-5743-D51E-A8201BD91E5F}"/>
              </a:ext>
            </a:extLst>
          </p:cNvPr>
          <p:cNvCxnSpPr>
            <a:cxnSpLocks/>
          </p:cNvCxnSpPr>
          <p:nvPr/>
        </p:nvCxnSpPr>
        <p:spPr>
          <a:xfrm>
            <a:off x="1121913" y="4439548"/>
            <a:ext cx="4248866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7EBE6CA-0986-84E2-33B0-99EF97457499}"/>
              </a:ext>
            </a:extLst>
          </p:cNvPr>
          <p:cNvSpPr txBox="1"/>
          <p:nvPr/>
        </p:nvSpPr>
        <p:spPr>
          <a:xfrm>
            <a:off x="1169823" y="3092520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1800" b="1">
                <a:latin typeface="Arial" panose="020B0604020202020204" pitchFamily="34" charset="0"/>
                <a:cs typeface="Arial" panose="020B0604020202020204" pitchFamily="34" charset="0"/>
              </a:rPr>
              <a:t>LISD</a:t>
            </a:r>
          </a:p>
          <a:p>
            <a:pPr algn="ctr"/>
            <a:r>
              <a:rPr lang="en-KR" sz="1800" b="1">
                <a:latin typeface="Arial" panose="020B0604020202020204" pitchFamily="34" charset="0"/>
                <a:cs typeface="Arial" panose="020B0604020202020204" pitchFamily="34" charset="0"/>
              </a:rPr>
              <a:t>LIG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45E922-2D4B-4674-56D8-3B6721E41F2E}"/>
              </a:ext>
            </a:extLst>
          </p:cNvPr>
          <p:cNvSpPr txBox="1"/>
          <p:nvPr/>
        </p:nvSpPr>
        <p:spPr>
          <a:xfrm>
            <a:off x="1246767" y="393531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1800">
                <a:latin typeface="Arial" panose="020B0604020202020204" pitchFamily="34" charset="0"/>
                <a:cs typeface="Arial" panose="020B0604020202020204" pitchFamily="34" charset="0"/>
              </a:rPr>
              <a:t>LIG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7B0828-8DE2-9800-DD49-BED81E7AF308}"/>
              </a:ext>
            </a:extLst>
          </p:cNvPr>
          <p:cNvSpPr txBox="1"/>
          <p:nvPr/>
        </p:nvSpPr>
        <p:spPr>
          <a:xfrm>
            <a:off x="1182647" y="454147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1800"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32E3C1-E393-ADA2-7E0A-AE1AD64D0C8C}"/>
              </a:ext>
            </a:extLst>
          </p:cNvPr>
          <p:cNvSpPr txBox="1"/>
          <p:nvPr/>
        </p:nvSpPr>
        <p:spPr>
          <a:xfrm>
            <a:off x="1272415" y="26401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1800">
                <a:latin typeface="Arial" panose="020B0604020202020204" pitchFamily="34" charset="0"/>
                <a:cs typeface="Arial" panose="020B0604020202020204" pitchFamily="34" charset="0"/>
              </a:rPr>
              <a:t>M0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AEED39-0C6D-DC62-60B5-3071B6B1779E}"/>
              </a:ext>
            </a:extLst>
          </p:cNvPr>
          <p:cNvCxnSpPr>
            <a:cxnSpLocks/>
          </p:cNvCxnSpPr>
          <p:nvPr/>
        </p:nvCxnSpPr>
        <p:spPr>
          <a:xfrm>
            <a:off x="1121913" y="2310364"/>
            <a:ext cx="0" cy="2600441"/>
          </a:xfrm>
          <a:prstGeom prst="line">
            <a:avLst/>
          </a:prstGeom>
          <a:ln w="2222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85B89D-32E9-3D9A-B0F0-FAD679AEBFD2}"/>
              </a:ext>
            </a:extLst>
          </p:cNvPr>
          <p:cNvSpPr txBox="1"/>
          <p:nvPr/>
        </p:nvSpPr>
        <p:spPr>
          <a:xfrm rot="16200000">
            <a:off x="-229209" y="3658311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1800">
                <a:latin typeface="Arial" panose="020B0604020202020204" pitchFamily="34" charset="0"/>
                <a:cs typeface="Arial" panose="020B0604020202020204" pitchFamily="34" charset="0"/>
              </a:rPr>
              <a:t>Physical Metal Stack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A3BE613-E0F3-CF23-AC11-150B6BE7A805}"/>
              </a:ext>
            </a:extLst>
          </p:cNvPr>
          <p:cNvSpPr/>
          <p:nvPr/>
        </p:nvSpPr>
        <p:spPr>
          <a:xfrm rot="20555400">
            <a:off x="5485997" y="2957807"/>
            <a:ext cx="1823282" cy="26942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2B6BD8-B6D8-8E10-6F1B-EE3222E27C4E}"/>
              </a:ext>
            </a:extLst>
          </p:cNvPr>
          <p:cNvSpPr txBox="1"/>
          <p:nvPr/>
        </p:nvSpPr>
        <p:spPr>
          <a:xfrm>
            <a:off x="7223983" y="2446189"/>
            <a:ext cx="379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between diff</a:t>
            </a:r>
            <a:r>
              <a:rPr lang="en-US" altLang="ko-KR" sz="1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nets between LISD and LIG are prohibited</a:t>
            </a: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597B3C15-5793-768C-C641-642BCECEE53C}"/>
              </a:ext>
            </a:extLst>
          </p:cNvPr>
          <p:cNvSpPr/>
          <p:nvPr/>
        </p:nvSpPr>
        <p:spPr>
          <a:xfrm rot="704469">
            <a:off x="5495792" y="3604137"/>
            <a:ext cx="1823282" cy="26942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23A467-3F74-D0D5-AFC3-0C870D5D4D6F}"/>
              </a:ext>
            </a:extLst>
          </p:cNvPr>
          <p:cNvSpPr txBox="1"/>
          <p:nvPr/>
        </p:nvSpPr>
        <p:spPr>
          <a:xfrm>
            <a:off x="7307822" y="3618781"/>
            <a:ext cx="370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Must satisfy the design rules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the two layers as well</a:t>
            </a:r>
          </a:p>
        </p:txBody>
      </p:sp>
      <p:sp>
        <p:nvSpPr>
          <p:cNvPr id="4" name="Google Shape;167;p26">
            <a:extLst>
              <a:ext uri="{FF2B5EF4-FFF2-40B4-BE49-F238E27FC236}">
                <a16:creationId xmlns:a16="http://schemas.microsoft.com/office/drawing/2014/main" id="{5220A058-4D41-3C84-B0EA-3A11B031F0E2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600" b="1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Extended Design Rules</a:t>
            </a:r>
            <a:r>
              <a:rPr lang="ko-KR" altLang="en-US" sz="3600" b="1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altLang="ko-KR" sz="3600" b="1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– Inter-layer Design Rules</a:t>
            </a:r>
            <a:endParaRPr lang="en-US" sz="3600" b="1">
              <a:solidFill>
                <a:srgbClr val="0F172A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8C5FB-3D0E-230E-0CDB-D19ACCF77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83DAD-88B3-80DF-9A60-27ABD8E2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2" name="직사각형 16">
            <a:extLst>
              <a:ext uri="{FF2B5EF4-FFF2-40B4-BE49-F238E27FC236}">
                <a16:creationId xmlns:a16="http://schemas.microsoft.com/office/drawing/2014/main" id="{CA689005-5483-541B-0D17-65FFBBF7F0D3}"/>
              </a:ext>
            </a:extLst>
          </p:cNvPr>
          <p:cNvSpPr/>
          <p:nvPr/>
        </p:nvSpPr>
        <p:spPr>
          <a:xfrm rot="5400000">
            <a:off x="9348980" y="4347402"/>
            <a:ext cx="297777" cy="952376"/>
          </a:xfrm>
          <a:prstGeom prst="rect">
            <a:avLst/>
          </a:prstGeom>
          <a:solidFill>
            <a:srgbClr val="FFC000">
              <a:alpha val="3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6">
            <a:extLst>
              <a:ext uri="{FF2B5EF4-FFF2-40B4-BE49-F238E27FC236}">
                <a16:creationId xmlns:a16="http://schemas.microsoft.com/office/drawing/2014/main" id="{A4782696-75C9-276E-206A-A6102132CD6F}"/>
              </a:ext>
            </a:extLst>
          </p:cNvPr>
          <p:cNvSpPr/>
          <p:nvPr/>
        </p:nvSpPr>
        <p:spPr>
          <a:xfrm rot="5400000">
            <a:off x="10796022" y="4873959"/>
            <a:ext cx="329589" cy="745476"/>
          </a:xfrm>
          <a:prstGeom prst="rect">
            <a:avLst/>
          </a:prstGeom>
          <a:solidFill>
            <a:srgbClr val="92D050">
              <a:alpha val="3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직선 화살표 연결선 186">
            <a:extLst>
              <a:ext uri="{FF2B5EF4-FFF2-40B4-BE49-F238E27FC236}">
                <a16:creationId xmlns:a16="http://schemas.microsoft.com/office/drawing/2014/main" id="{649F995A-9B00-2515-6114-212E173D461D}"/>
              </a:ext>
            </a:extLst>
          </p:cNvPr>
          <p:cNvCxnSpPr>
            <a:cxnSpLocks/>
          </p:cNvCxnSpPr>
          <p:nvPr/>
        </p:nvCxnSpPr>
        <p:spPr>
          <a:xfrm flipH="1" flipV="1">
            <a:off x="9974058" y="4972475"/>
            <a:ext cx="614020" cy="10942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89AD8C8-B3F3-B7AF-430D-181CDB14EAE6}"/>
              </a:ext>
            </a:extLst>
          </p:cNvPr>
          <p:cNvSpPr txBox="1"/>
          <p:nvPr/>
        </p:nvSpPr>
        <p:spPr>
          <a:xfrm>
            <a:off x="9765264" y="4661149"/>
            <a:ext cx="193260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LIG.LISD.S.7</a:t>
            </a:r>
          </a:p>
        </p:txBody>
      </p:sp>
      <p:sp>
        <p:nvSpPr>
          <p:cNvPr id="15" name="직사각형 16">
            <a:extLst>
              <a:ext uri="{FF2B5EF4-FFF2-40B4-BE49-F238E27FC236}">
                <a16:creationId xmlns:a16="http://schemas.microsoft.com/office/drawing/2014/main" id="{183CEAB6-9803-ACD3-A1DC-10545D8CE1D2}"/>
              </a:ext>
            </a:extLst>
          </p:cNvPr>
          <p:cNvSpPr/>
          <p:nvPr/>
        </p:nvSpPr>
        <p:spPr>
          <a:xfrm rot="5400000">
            <a:off x="8156516" y="4765326"/>
            <a:ext cx="329589" cy="745476"/>
          </a:xfrm>
          <a:prstGeom prst="rect">
            <a:avLst/>
          </a:prstGeom>
          <a:solidFill>
            <a:srgbClr val="92D050">
              <a:alpha val="3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화살표 연결선 186">
            <a:extLst>
              <a:ext uri="{FF2B5EF4-FFF2-40B4-BE49-F238E27FC236}">
                <a16:creationId xmlns:a16="http://schemas.microsoft.com/office/drawing/2014/main" id="{A3AC9388-35BF-0C2C-F378-044C9D26AAEF}"/>
              </a:ext>
            </a:extLst>
          </p:cNvPr>
          <p:cNvCxnSpPr>
            <a:cxnSpLocks/>
            <a:stCxn id="15" idx="2"/>
            <a:endCxn id="30" idx="0"/>
          </p:cNvCxnSpPr>
          <p:nvPr/>
        </p:nvCxnSpPr>
        <p:spPr>
          <a:xfrm flipH="1">
            <a:off x="7407389" y="5138065"/>
            <a:ext cx="541184" cy="324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07C1F2-DF5E-E364-3E59-787476AC5EEA}"/>
              </a:ext>
            </a:extLst>
          </p:cNvPr>
          <p:cNvSpPr txBox="1"/>
          <p:nvPr/>
        </p:nvSpPr>
        <p:spPr>
          <a:xfrm>
            <a:off x="6651512" y="4623258"/>
            <a:ext cx="1844696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LIG.LISD.S.6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D6C331-9DC7-57C8-E252-BC0DC0BB9D0D}"/>
              </a:ext>
            </a:extLst>
          </p:cNvPr>
          <p:cNvSpPr txBox="1"/>
          <p:nvPr/>
        </p:nvSpPr>
        <p:spPr>
          <a:xfrm>
            <a:off x="6996394" y="5474156"/>
            <a:ext cx="115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Tip-to-Tip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928CCD-A563-FE3D-959D-C8D1B52D93F4}"/>
              </a:ext>
            </a:extLst>
          </p:cNvPr>
          <p:cNvSpPr txBox="1"/>
          <p:nvPr/>
        </p:nvSpPr>
        <p:spPr>
          <a:xfrm>
            <a:off x="9120788" y="5476841"/>
            <a:ext cx="194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Corner-to-Corner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16">
            <a:extLst>
              <a:ext uri="{FF2B5EF4-FFF2-40B4-BE49-F238E27FC236}">
                <a16:creationId xmlns:a16="http://schemas.microsoft.com/office/drawing/2014/main" id="{5DE5500A-549B-04F4-00E8-62DD2790E4E3}"/>
              </a:ext>
            </a:extLst>
          </p:cNvPr>
          <p:cNvSpPr/>
          <p:nvPr/>
        </p:nvSpPr>
        <p:spPr>
          <a:xfrm rot="5400000">
            <a:off x="6782313" y="4665124"/>
            <a:ext cx="297777" cy="952376"/>
          </a:xfrm>
          <a:prstGeom prst="rect">
            <a:avLst/>
          </a:prstGeom>
          <a:solidFill>
            <a:srgbClr val="FFC000">
              <a:alpha val="3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77B0AC-5821-61BD-83EC-76965EB3EA7E}"/>
              </a:ext>
            </a:extLst>
          </p:cNvPr>
          <p:cNvSpPr txBox="1"/>
          <p:nvPr/>
        </p:nvSpPr>
        <p:spPr>
          <a:xfrm>
            <a:off x="3220102" y="5895337"/>
            <a:ext cx="5505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Expand the scope of design rules to enable DRC checks across diff</a:t>
            </a:r>
            <a:r>
              <a:rPr lang="en-US" altLang="ko-KR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layers</a:t>
            </a:r>
            <a:endParaRPr lang="en-K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FBA859BD-7E69-577E-AF55-22A82520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23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6470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0" grpId="0"/>
      <p:bldP spid="16" grpId="0" animBg="1"/>
      <p:bldP spid="17" grpId="0" animBg="1"/>
      <p:bldP spid="19" grpId="0" animBg="1"/>
      <p:bldP spid="26" grpId="0"/>
      <p:bldP spid="27" grpId="0"/>
      <p:bldP spid="28" grpId="0"/>
      <p:bldP spid="29" grpId="0"/>
      <p:bldP spid="34" grpId="0"/>
      <p:bldP spid="35" grpId="0" animBg="1"/>
      <p:bldP spid="37" grpId="0"/>
      <p:bldP spid="38" grpId="0" animBg="1"/>
      <p:bldP spid="40" grpId="0"/>
      <p:bldP spid="2" grpId="0" animBg="1"/>
      <p:bldP spid="12" grpId="0" animBg="1"/>
      <p:bldP spid="14" grpId="0"/>
      <p:bldP spid="15" grpId="0" animBg="1"/>
      <p:bldP spid="20" grpId="0"/>
      <p:bldP spid="22" grpId="0"/>
      <p:bldP spid="23" grpId="0"/>
      <p:bldP spid="30" grpId="0" animBg="1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3C557899-4BAD-AB5B-4020-5E09D45F9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Table 223">
            <a:extLst>
              <a:ext uri="{FF2B5EF4-FFF2-40B4-BE49-F238E27FC236}">
                <a16:creationId xmlns:a16="http://schemas.microsoft.com/office/drawing/2014/main" id="{021FECE7-B653-2FEE-98FE-BE0AD8C46366}"/>
              </a:ext>
            </a:extLst>
          </p:cNvPr>
          <p:cNvGraphicFramePr>
            <a:graphicFrameLocks noGrp="1"/>
          </p:cNvGraphicFramePr>
          <p:nvPr/>
        </p:nvGraphicFramePr>
        <p:xfrm>
          <a:off x="576069" y="1918430"/>
          <a:ext cx="5215445" cy="38566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5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2104429097"/>
                    </a:ext>
                  </a:extLst>
                </a:gridCol>
              </a:tblGrid>
              <a:tr h="511046">
                <a:tc rowSpan="2"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Cells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endParaRPr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23">
                <a:tc rowSpan="2">
                  <a:txBody>
                    <a:bodyPr/>
                    <a:lstStyle/>
                    <a:p>
                      <a:pPr algn="ctr"/>
                      <a:r>
                        <a:rPr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ASAP7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(Manual)</a:t>
                      </a:r>
                      <a:endParaRPr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ASAP7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(Manual)</a:t>
                      </a:r>
                      <a:endParaRPr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sz="1800" b="1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9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Au-MEDAL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sz="1800" b="1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923">
                <a:tc rowSpan="2"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Csyn-fp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Csyn-fp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54.4 %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9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Au-MEDAL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sz="1800" b="1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923">
                <a:tc rowSpan="2"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NCTUcell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NCTUcell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93.3%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9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Au-MEDAL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sz="18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CD7FCFCD-58F4-34C3-5C0F-A4F282B8300D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7712C8AA-FBCC-4025-FE28-64D014A2132F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Standard-Cell-Level Metrics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6AEE0-35EA-1A4F-04E6-6C7BEBC02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3CC51E-18A2-54D9-7AB2-4DE2F0815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9951B1-71E3-0FBC-6501-294E22C6BDAA}"/>
              </a:ext>
            </a:extLst>
          </p:cNvPr>
          <p:cNvSpPr txBox="1"/>
          <p:nvPr/>
        </p:nvSpPr>
        <p:spPr>
          <a:xfrm>
            <a:off x="838793" y="6040553"/>
            <a:ext cx="4689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All routed cells are </a:t>
            </a:r>
            <a:r>
              <a:rPr lang="en-US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DRC-clean</a:t>
            </a:r>
            <a:r>
              <a:rPr lang="ko-KR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KR" sz="2400" b="1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BE19BF-0A88-0528-9155-49F1F7AE3C07}"/>
              </a:ext>
            </a:extLst>
          </p:cNvPr>
          <p:cNvGrpSpPr/>
          <p:nvPr/>
        </p:nvGrpSpPr>
        <p:grpSpPr>
          <a:xfrm>
            <a:off x="6046096" y="2103319"/>
            <a:ext cx="5740869" cy="2642229"/>
            <a:chOff x="1650831" y="1503846"/>
            <a:chExt cx="9081043" cy="4179540"/>
          </a:xfrm>
        </p:grpSpPr>
        <p:graphicFrame>
          <p:nvGraphicFramePr>
            <p:cNvPr id="8" name="차트 2">
              <a:extLst>
                <a:ext uri="{FF2B5EF4-FFF2-40B4-BE49-F238E27FC236}">
                  <a16:creationId xmlns:a16="http://schemas.microsoft.com/office/drawing/2014/main" id="{007908F0-E688-BA99-EE25-01DE06DEB15C}"/>
                </a:ext>
              </a:extLst>
            </p:cNvPr>
            <p:cNvGraphicFramePr/>
            <p:nvPr/>
          </p:nvGraphicFramePr>
          <p:xfrm>
            <a:off x="3153023" y="1514646"/>
            <a:ext cx="5885953" cy="4168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868ED1-49E3-AC53-DC6D-2D87A9EA6D99}"/>
                </a:ext>
              </a:extLst>
            </p:cNvPr>
            <p:cNvSpPr txBox="1"/>
            <p:nvPr/>
          </p:nvSpPr>
          <p:spPr>
            <a:xfrm>
              <a:off x="6602185" y="3306628"/>
              <a:ext cx="1552335" cy="632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000">
                  <a:latin typeface="Arial" panose="020B0604020202020204" pitchFamily="34" charset="0"/>
                  <a:cs typeface="Arial" panose="020B0604020202020204" pitchFamily="34" charset="0"/>
                </a:rPr>
                <a:t>47.0 %</a:t>
              </a:r>
              <a:endParaRPr kumimoji="1"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BCF4AF-3C4E-BA76-09DA-B9ACBCBA1ECA}"/>
                </a:ext>
              </a:extLst>
            </p:cNvPr>
            <p:cNvSpPr txBox="1"/>
            <p:nvPr/>
          </p:nvSpPr>
          <p:spPr>
            <a:xfrm>
              <a:off x="4178605" y="3306628"/>
              <a:ext cx="1552335" cy="632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000">
                  <a:latin typeface="Arial" panose="020B0604020202020204" pitchFamily="34" charset="0"/>
                  <a:cs typeface="Arial" panose="020B0604020202020204" pitchFamily="34" charset="0"/>
                </a:rPr>
                <a:t>46.7 %</a:t>
              </a:r>
              <a:endParaRPr kumimoji="1"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직선 연결선[R] 21">
              <a:extLst>
                <a:ext uri="{FF2B5EF4-FFF2-40B4-BE49-F238E27FC236}">
                  <a16:creationId xmlns:a16="http://schemas.microsoft.com/office/drawing/2014/main" id="{6F016014-02C6-4530-F173-EEF7F394C687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7322316" y="4225225"/>
              <a:ext cx="1140588" cy="26958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B07A80-71D3-EE63-E51E-9BC59FA4095F}"/>
                </a:ext>
              </a:extLst>
            </p:cNvPr>
            <p:cNvSpPr txBox="1"/>
            <p:nvPr/>
          </p:nvSpPr>
          <p:spPr>
            <a:xfrm>
              <a:off x="8462905" y="3934936"/>
              <a:ext cx="1821116" cy="111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~</a:t>
              </a:r>
              <a:r>
                <a:rPr kumimoji="1" lang="ko-KR" alt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1" lang="ko-KR" alt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</a:p>
            <a:p>
              <a:pPr algn="ctr"/>
              <a:r>
                <a:rPr kumimoji="1" lang="en-US" altLang="ko-KR" sz="2000">
                  <a:latin typeface="Arial" panose="020B0604020202020204" pitchFamily="34" charset="0"/>
                  <a:cs typeface="Arial" panose="020B0604020202020204" pitchFamily="34" charset="0"/>
                </a:rPr>
                <a:t>(47.0 %)</a:t>
              </a:r>
              <a:endParaRPr kumimoji="1"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23C251-A0BE-2A7C-FCD8-2C7AD515A150}"/>
                </a:ext>
              </a:extLst>
            </p:cNvPr>
            <p:cNvSpPr txBox="1"/>
            <p:nvPr/>
          </p:nvSpPr>
          <p:spPr>
            <a:xfrm>
              <a:off x="8289519" y="1524160"/>
              <a:ext cx="2442355" cy="111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1 ~</a:t>
              </a:r>
              <a:r>
                <a:rPr kumimoji="1" lang="ko-KR" alt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1" lang="ko-KR" alt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hours</a:t>
              </a:r>
            </a:p>
            <a:p>
              <a:pPr algn="ctr"/>
              <a:r>
                <a:rPr kumimoji="1" lang="en-US" altLang="ko-KR" sz="2000">
                  <a:latin typeface="Arial" panose="020B0604020202020204" pitchFamily="34" charset="0"/>
                  <a:cs typeface="Arial" panose="020B0604020202020204" pitchFamily="34" charset="0"/>
                </a:rPr>
                <a:t>(0.5 %)</a:t>
              </a:r>
              <a:endParaRPr kumimoji="1"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직선 연결선[R] 27">
              <a:extLst>
                <a:ext uri="{FF2B5EF4-FFF2-40B4-BE49-F238E27FC236}">
                  <a16:creationId xmlns:a16="http://schemas.microsoft.com/office/drawing/2014/main" id="{0CF0EB70-B555-A85B-ADB0-C4CF3A7092EB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 flipH="1" flipV="1">
              <a:off x="4136292" y="2063721"/>
              <a:ext cx="1890384" cy="36189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10B5F5-7034-986C-6011-F69EE81D1B4F}"/>
                </a:ext>
              </a:extLst>
            </p:cNvPr>
            <p:cNvSpPr txBox="1"/>
            <p:nvPr/>
          </p:nvSpPr>
          <p:spPr>
            <a:xfrm>
              <a:off x="1650831" y="1503846"/>
              <a:ext cx="2485461" cy="111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10 ~</a:t>
              </a:r>
              <a:r>
                <a:rPr kumimoji="1" lang="ko-KR" alt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60 min</a:t>
              </a:r>
            </a:p>
            <a:p>
              <a:pPr algn="ctr"/>
              <a:r>
                <a:rPr kumimoji="1" lang="en-US" altLang="ko-KR" sz="2000">
                  <a:latin typeface="Arial" panose="020B0604020202020204" pitchFamily="34" charset="0"/>
                  <a:cs typeface="Arial" panose="020B0604020202020204" pitchFamily="34" charset="0"/>
                </a:rPr>
                <a:t>(1.9 %)</a:t>
              </a:r>
              <a:endParaRPr kumimoji="1"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F4DA29-86A8-DAC1-F2FE-803FA40264AC}"/>
                </a:ext>
              </a:extLst>
            </p:cNvPr>
            <p:cNvSpPr txBox="1"/>
            <p:nvPr/>
          </p:nvSpPr>
          <p:spPr>
            <a:xfrm>
              <a:off x="1838247" y="2763469"/>
              <a:ext cx="2259787" cy="111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5 ~</a:t>
              </a:r>
              <a:r>
                <a:rPr kumimoji="1" lang="ko-KR" alt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10 min</a:t>
              </a:r>
            </a:p>
            <a:p>
              <a:pPr algn="ctr"/>
              <a:r>
                <a:rPr kumimoji="1" lang="en-US" altLang="ko-KR" sz="2000">
                  <a:latin typeface="Arial" panose="020B0604020202020204" pitchFamily="34" charset="0"/>
                  <a:cs typeface="Arial" panose="020B0604020202020204" pitchFamily="34" charset="0"/>
                </a:rPr>
                <a:t>(3.9 %)</a:t>
              </a:r>
              <a:endParaRPr kumimoji="1"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218834-9082-0589-9DFC-21A570169BFF}"/>
                </a:ext>
              </a:extLst>
            </p:cNvPr>
            <p:cNvSpPr txBox="1"/>
            <p:nvPr/>
          </p:nvSpPr>
          <p:spPr>
            <a:xfrm>
              <a:off x="1879088" y="3934936"/>
              <a:ext cx="2034113" cy="111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1 ~</a:t>
              </a:r>
              <a:r>
                <a:rPr kumimoji="1" lang="ko-KR" alt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000" b="1">
                  <a:latin typeface="Arial" panose="020B0604020202020204" pitchFamily="34" charset="0"/>
                  <a:cs typeface="Arial" panose="020B0604020202020204" pitchFamily="34" charset="0"/>
                </a:rPr>
                <a:t>5 min</a:t>
              </a:r>
            </a:p>
            <a:p>
              <a:pPr algn="ctr"/>
              <a:r>
                <a:rPr kumimoji="1" lang="en-US" altLang="ko-KR" sz="2000">
                  <a:latin typeface="Arial" panose="020B0604020202020204" pitchFamily="34" charset="0"/>
                  <a:cs typeface="Arial" panose="020B0604020202020204" pitchFamily="34" charset="0"/>
                </a:rPr>
                <a:t>(46.7 %)</a:t>
              </a:r>
              <a:endParaRPr kumimoji="1"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직선 연결선[R] 27">
              <a:extLst>
                <a:ext uri="{FF2B5EF4-FFF2-40B4-BE49-F238E27FC236}">
                  <a16:creationId xmlns:a16="http://schemas.microsoft.com/office/drawing/2014/main" id="{E46DF2F5-60FC-387B-2C6B-4D15F4CFC710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H="1">
              <a:off x="4098034" y="2643071"/>
              <a:ext cx="1781668" cy="68027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[R] 27">
              <a:extLst>
                <a:ext uri="{FF2B5EF4-FFF2-40B4-BE49-F238E27FC236}">
                  <a16:creationId xmlns:a16="http://schemas.microsoft.com/office/drawing/2014/main" id="{83C0CF65-7D0D-C5E9-CB3A-424F2EBD7574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 flipH="1">
              <a:off x="3913201" y="4225225"/>
              <a:ext cx="1284091" cy="269587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26">
              <a:extLst>
                <a:ext uri="{FF2B5EF4-FFF2-40B4-BE49-F238E27FC236}">
                  <a16:creationId xmlns:a16="http://schemas.microsoft.com/office/drawing/2014/main" id="{8713FBEE-13D5-6A4D-FD79-189ED016CD78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6149538" y="1844476"/>
              <a:ext cx="2139981" cy="23955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9A2DB11-0C90-6242-2C99-9D3BB9FC5476}"/>
              </a:ext>
            </a:extLst>
          </p:cNvPr>
          <p:cNvSpPr txBox="1"/>
          <p:nvPr/>
        </p:nvSpPr>
        <p:spPr>
          <a:xfrm>
            <a:off x="6066418" y="5301889"/>
            <a:ext cx="5821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All cells used in the experiments are generated </a:t>
            </a:r>
            <a:r>
              <a:rPr lang="en-US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3 hours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93.7%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of the cells are generated </a:t>
            </a:r>
            <a:r>
              <a:rPr lang="en-US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5 minutes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183248-E89B-3E8C-32A9-2FF300D19924}"/>
              </a:ext>
            </a:extLst>
          </p:cNvPr>
          <p:cNvSpPr txBox="1"/>
          <p:nvPr/>
        </p:nvSpPr>
        <p:spPr>
          <a:xfrm>
            <a:off x="8288104" y="122020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>
                <a:latin typeface="Arial" panose="020B0604020202020204" pitchFamily="34" charset="0"/>
                <a:cs typeface="Arial" panose="020B0604020202020204" pitchFamily="34" charset="0"/>
              </a:rPr>
              <a:t>Runtime</a:t>
            </a:r>
            <a:endParaRPr lang="en-KR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5C0FB5-5372-43D5-0204-F4508821B676}"/>
              </a:ext>
            </a:extLst>
          </p:cNvPr>
          <p:cNvSpPr txBox="1"/>
          <p:nvPr/>
        </p:nvSpPr>
        <p:spPr>
          <a:xfrm>
            <a:off x="2200989" y="1220205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DRC Results</a:t>
            </a:r>
            <a:endParaRPr lang="en-KR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0B76D-A5C4-1CFD-8330-9D8593D5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24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62852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8FA81EA0-45DA-2217-B4DB-716B0D380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2A800C03-C589-E4B4-8209-31DEEC3F91FE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94912B36-4F1B-1FAF-BBF6-D79699AD6BF5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Standard-Cell-Level Metrics – Cell-Flex Metrics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03E204-1D66-BB61-B0F9-B59E9D6B2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744375"/>
              </p:ext>
            </p:extLst>
          </p:nvPr>
        </p:nvGraphicFramePr>
        <p:xfrm>
          <a:off x="6710307" y="1458687"/>
          <a:ext cx="5192505" cy="42127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1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380">
                  <a:extLst>
                    <a:ext uri="{9D8B030D-6E8A-4147-A177-3AD203B41FA5}">
                      <a16:colId xmlns:a16="http://schemas.microsoft.com/office/drawing/2014/main" val="1731880823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7018">
                <a:tc rowSpan="2"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  <a:endParaRPr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 Metrics</a:t>
                      </a:r>
                      <a:endParaRPr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PAF</a:t>
                      </a:r>
                      <a:endParaRPr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HPTA</a:t>
                      </a:r>
                      <a:endParaRPr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H2VVA</a:t>
                      </a:r>
                      <a:endParaRPr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57">
                <a:tc rowSpan="2"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ASAP7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ASAP7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57">
                <a:tc vMerge="1">
                  <a:txBody>
                    <a:bodyPr/>
                    <a:lstStyle/>
                    <a:p>
                      <a:pPr algn="ctr"/>
                      <a:endParaRPr sz="20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Au-MEDAL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0.984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1.023</a:t>
                      </a:r>
                      <a:endParaRPr sz="1800" b="1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1.013</a:t>
                      </a:r>
                      <a:endParaRPr sz="1800" b="1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4614460"/>
                  </a:ext>
                </a:extLst>
              </a:tr>
              <a:tr h="5179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Csyn-fp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Csyn-fp</a:t>
                      </a:r>
                      <a:endParaRPr lang="en-KR"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7476505"/>
                  </a:ext>
                </a:extLst>
              </a:tr>
              <a:tr h="517957">
                <a:tc vMerge="1">
                  <a:txBody>
                    <a:bodyPr/>
                    <a:lstStyle/>
                    <a:p>
                      <a:pPr algn="ctr"/>
                      <a:endParaRPr sz="18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Au-MEDAL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1.653</a:t>
                      </a:r>
                      <a:endParaRPr sz="1800" b="1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1.045</a:t>
                      </a:r>
                      <a:endParaRPr sz="1800" b="1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1.019</a:t>
                      </a:r>
                      <a:endParaRPr sz="1800" b="1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357658"/>
                  </a:ext>
                </a:extLst>
              </a:tr>
              <a:tr h="517957">
                <a:tc rowSpan="2"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NCTUcell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NCTUcell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1070030"/>
                  </a:ext>
                </a:extLst>
              </a:tr>
              <a:tr h="517957">
                <a:tc vMerge="1">
                  <a:txBody>
                    <a:bodyPr/>
                    <a:lstStyle/>
                    <a:p>
                      <a:pPr algn="ctr"/>
                      <a:endParaRPr sz="18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Au-MEDAL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2.500</a:t>
                      </a:r>
                      <a:endParaRPr sz="1800" b="1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1.060</a:t>
                      </a:r>
                      <a:endParaRPr sz="1800" b="1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1.022</a:t>
                      </a:r>
                      <a:endParaRPr sz="1800" b="1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8714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C63468-BE6F-6DE7-78FF-09FE25BE31BD}"/>
              </a:ext>
            </a:extLst>
          </p:cNvPr>
          <p:cNvSpPr txBox="1"/>
          <p:nvPr/>
        </p:nvSpPr>
        <p:spPr>
          <a:xfrm>
            <a:off x="464399" y="1231200"/>
            <a:ext cx="6199447" cy="504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Pin Access Flexibility (PAF)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Average number of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block-level routing scenarios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that can connect all pins while remaining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DRC-clean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Hor. Passing Track Availability (HPTA)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of horizontal passing tracks (M2 tracks) for block-level routing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Hor.-to-Ver. Via Availability (H2VVA)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of vias (V2) that enable horizontal-to-vertical transitions for block-level routing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55148-05B6-EC61-A7DE-8C54F7A83629}"/>
              </a:ext>
            </a:extLst>
          </p:cNvPr>
          <p:cNvSpPr txBox="1"/>
          <p:nvPr/>
        </p:nvSpPr>
        <p:spPr>
          <a:xfrm>
            <a:off x="7785952" y="5749686"/>
            <a:ext cx="3041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en-KR" sz="2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better 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A0A21-C066-5CF5-5B71-67681B5D3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2DA55F-AC29-F95F-57D0-AAAD89360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E124A4-D9DB-D9D1-37E9-FADC121B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25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7437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1B59F866-14C2-D556-8844-94A830942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7C6290C2-13EE-22CA-A997-0D148232B8A5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694D66A2-C9C6-8BA8-96D4-5E7F0F18ED15}"/>
              </a:ext>
            </a:extLst>
          </p:cNvPr>
          <p:cNvSpPr txBox="1"/>
          <p:nvPr/>
        </p:nvSpPr>
        <p:spPr>
          <a:xfrm>
            <a:off x="465201" y="406725"/>
            <a:ext cx="1081232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Key Limitations of Prior In-</a:t>
            </a:r>
            <a:r>
              <a:rPr lang="en-US" sz="3600" b="1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</a:t>
            </a:r>
            <a:r>
              <a:rPr lang="en-US" sz="3600" b="1" i="0" u="none" strike="noStrike" cap="none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ell Routers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34DD3-BCAF-9E72-B71E-74F09C24286F}"/>
              </a:ext>
            </a:extLst>
          </p:cNvPr>
          <p:cNvSpPr txBox="1"/>
          <p:nvPr/>
        </p:nvSpPr>
        <p:spPr>
          <a:xfrm>
            <a:off x="464400" y="1231200"/>
            <a:ext cx="10858499" cy="549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Limited Design-Rule Coverage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Prior routers struggle with bidirectional routing and inter-layer design rules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This leads to many DRC violations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0212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Uniform Grid Constraints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0212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Heavy reliance on a uniform routing grid strategy restricts adaptability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0212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It limits the search for optimized solutions under complex design rule specifications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rgbClr val="20212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kern="0">
                <a:solidFill>
                  <a:srgbClr val="20212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Sequential Routing Optimization Flow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MOL</a:t>
            </a:r>
            <a:r>
              <a:rPr lang="en-US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 routing is performed followed by </a:t>
            </a:r>
            <a:r>
              <a:rPr lang="en-US" b="1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BEOL</a:t>
            </a:r>
            <a:r>
              <a:rPr lang="en-US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 routing in a </a:t>
            </a:r>
            <a:r>
              <a:rPr lang="en-US" b="1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sequential manner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This flow neglects inter-layer design rules and lacks concurrent layer optimization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Noto Sans"/>
              <a:cs typeface="Arial" panose="020B0604020202020204" pitchFamily="34" charset="0"/>
              <a:sym typeface="Noto Sans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kern="0">
                <a:solidFill>
                  <a:srgbClr val="20212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Poor Block-level Routability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Internal DRC-cleanliness does not guarantee </a:t>
            </a:r>
            <a:r>
              <a:rPr lang="en-US" b="1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pin accessibility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Pins are often blocked during the P&amp;R stage, causing routing failures in the block-level design</a:t>
            </a:r>
            <a:endParaRPr lang="en-US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DFFF4-DAAC-51F8-36F1-CD84DDC4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09F7F5-479D-AA54-C97F-70050B1CF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915E6-C060-3B34-D291-B4D3C1F2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26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003206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5E2255B0-C227-D7B8-7856-4DE95633C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C5EBA9-7E41-4D37-2B44-C42FC1E17F25}"/>
              </a:ext>
            </a:extLst>
          </p:cNvPr>
          <p:cNvSpPr txBox="1"/>
          <p:nvPr/>
        </p:nvSpPr>
        <p:spPr>
          <a:xfrm>
            <a:off x="464400" y="1231200"/>
            <a:ext cx="11004614" cy="116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b="1">
                <a:latin typeface="Arial" panose="020B0604020202020204" pitchFamily="34" charset="0"/>
                <a:cs typeface="Arial" panose="020B0604020202020204" pitchFamily="34" charset="0"/>
              </a:rPr>
              <a:t>Narrower-Than-Default Metal Pitch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Set a metal pitch narrower than the default metal pitch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(e.g., M1 pitch, half contacted poly pitch)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 checks DRC using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physical distances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(not grid counts), enabling flexible track insertion</a:t>
            </a:r>
          </a:p>
        </p:txBody>
      </p:sp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F9A74BD6-E7FD-B28C-07C7-013089986F6B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2634C01A-B91E-0A68-06E4-46A0BBF78BF2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600" b="1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Flexible Routing Grid Spacing – Narrower Case</a:t>
            </a:r>
          </a:p>
        </p:txBody>
      </p:sp>
      <p:grpSp>
        <p:nvGrpSpPr>
          <p:cNvPr id="45" name="그룹 254">
            <a:extLst>
              <a:ext uri="{FF2B5EF4-FFF2-40B4-BE49-F238E27FC236}">
                <a16:creationId xmlns:a16="http://schemas.microsoft.com/office/drawing/2014/main" id="{3684691C-FB26-8F7C-7400-C8D14A68C4F8}"/>
              </a:ext>
            </a:extLst>
          </p:cNvPr>
          <p:cNvGrpSpPr/>
          <p:nvPr/>
        </p:nvGrpSpPr>
        <p:grpSpPr>
          <a:xfrm>
            <a:off x="4645184" y="6075902"/>
            <a:ext cx="2627606" cy="369332"/>
            <a:chOff x="1471375" y="1757546"/>
            <a:chExt cx="2840585" cy="369332"/>
          </a:xfrm>
        </p:grpSpPr>
        <p:cxnSp>
          <p:nvCxnSpPr>
            <p:cNvPr id="46" name="직선 연결선 6">
              <a:extLst>
                <a:ext uri="{FF2B5EF4-FFF2-40B4-BE49-F238E27FC236}">
                  <a16:creationId xmlns:a16="http://schemas.microsoft.com/office/drawing/2014/main" id="{B319D2EC-AAC9-E21F-052B-F7A24A8078A1}"/>
                </a:ext>
              </a:extLst>
            </p:cNvPr>
            <p:cNvCxnSpPr>
              <a:cxnSpLocks/>
            </p:cNvCxnSpPr>
            <p:nvPr/>
          </p:nvCxnSpPr>
          <p:spPr>
            <a:xfrm>
              <a:off x="1471375" y="1962396"/>
              <a:ext cx="347059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F354CEC-F0E6-BD51-324F-4870CAD3B321}"/>
                    </a:ext>
                  </a:extLst>
                </p:cNvPr>
                <p:cNvSpPr txBox="1"/>
                <p:nvPr/>
              </p:nvSpPr>
              <p:spPr>
                <a:xfrm>
                  <a:off x="1800662" y="1757546"/>
                  <a:ext cx="25112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80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Horizontal</a:t>
                  </a:r>
                  <a:r>
                    <a:rPr lang="ko-KR" altLang="en-US" sz="180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ko-KR" sz="180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Track</a:t>
                  </a:r>
                  <a:r>
                    <a:rPr lang="ko-KR" altLang="en-US" sz="180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ko-KR" sz="180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ko-K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altLang="ko-KR" sz="180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ko-US" sz="18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F354CEC-F0E6-BD51-324F-4870CAD3B3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662" y="1757546"/>
                  <a:ext cx="251129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362" t="-10000" r="-78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그룹 255">
            <a:extLst>
              <a:ext uri="{FF2B5EF4-FFF2-40B4-BE49-F238E27FC236}">
                <a16:creationId xmlns:a16="http://schemas.microsoft.com/office/drawing/2014/main" id="{8E80E714-721D-08FA-CFBE-A1B364D4099E}"/>
              </a:ext>
            </a:extLst>
          </p:cNvPr>
          <p:cNvGrpSpPr/>
          <p:nvPr/>
        </p:nvGrpSpPr>
        <p:grpSpPr>
          <a:xfrm>
            <a:off x="7477544" y="6075902"/>
            <a:ext cx="2616240" cy="369332"/>
            <a:chOff x="1471374" y="2059720"/>
            <a:chExt cx="2828298" cy="369332"/>
          </a:xfrm>
        </p:grpSpPr>
        <p:cxnSp>
          <p:nvCxnSpPr>
            <p:cNvPr id="49" name="직선 연결선 6">
              <a:extLst>
                <a:ext uri="{FF2B5EF4-FFF2-40B4-BE49-F238E27FC236}">
                  <a16:creationId xmlns:a16="http://schemas.microsoft.com/office/drawing/2014/main" id="{A59E1C2F-1E4E-5BCD-7005-F8C9CC85C8CA}"/>
                </a:ext>
              </a:extLst>
            </p:cNvPr>
            <p:cNvCxnSpPr>
              <a:cxnSpLocks/>
            </p:cNvCxnSpPr>
            <p:nvPr/>
          </p:nvCxnSpPr>
          <p:spPr>
            <a:xfrm>
              <a:off x="1471374" y="2257739"/>
              <a:ext cx="347059" cy="0"/>
            </a:xfrm>
            <a:prstGeom prst="line">
              <a:avLst/>
            </a:prstGeom>
            <a:ln w="31750">
              <a:solidFill>
                <a:srgbClr val="7030A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1725036-A5FA-34C2-8603-F4B72329340A}"/>
                    </a:ext>
                  </a:extLst>
                </p:cNvPr>
                <p:cNvSpPr txBox="1"/>
                <p:nvPr/>
              </p:nvSpPr>
              <p:spPr>
                <a:xfrm>
                  <a:off x="1788374" y="2059720"/>
                  <a:ext cx="25112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80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Horizontal</a:t>
                  </a:r>
                  <a:r>
                    <a:rPr lang="ko-KR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ko-KR" sz="180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Track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ko-KR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altLang="ko-KR" sz="180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ko-US" sz="180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1725036-A5FA-34C2-8603-F4B7232934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374" y="2059720"/>
                  <a:ext cx="251129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362" t="-10000" r="-78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8617691-0D20-65AF-D3D2-C8674D58642C}"/>
              </a:ext>
            </a:extLst>
          </p:cNvPr>
          <p:cNvGrpSpPr/>
          <p:nvPr/>
        </p:nvGrpSpPr>
        <p:grpSpPr>
          <a:xfrm>
            <a:off x="987776" y="2962152"/>
            <a:ext cx="2525711" cy="2348076"/>
            <a:chOff x="1124933" y="3203808"/>
            <a:chExt cx="2525711" cy="2348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F2C6A29-CD97-1176-3DB4-560E23DF78D4}"/>
                    </a:ext>
                  </a:extLst>
                </p:cNvPr>
                <p:cNvSpPr txBox="1"/>
                <p:nvPr/>
              </p:nvSpPr>
              <p:spPr>
                <a:xfrm>
                  <a:off x="3194558" y="3466608"/>
                  <a:ext cx="456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F2C6A29-CD97-1176-3DB4-560E23DF78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558" y="3466608"/>
                  <a:ext cx="456086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984BAA7-CEE9-09EF-D8C9-873697424A65}"/>
                    </a:ext>
                  </a:extLst>
                </p:cNvPr>
                <p:cNvSpPr txBox="1"/>
                <p:nvPr/>
              </p:nvSpPr>
              <p:spPr>
                <a:xfrm>
                  <a:off x="3194558" y="4549252"/>
                  <a:ext cx="456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984BAA7-CEE9-09EF-D8C9-873697424A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558" y="4549252"/>
                  <a:ext cx="456086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직사각형 80">
              <a:extLst>
                <a:ext uri="{FF2B5EF4-FFF2-40B4-BE49-F238E27FC236}">
                  <a16:creationId xmlns:a16="http://schemas.microsoft.com/office/drawing/2014/main" id="{B67DE0C3-6027-CF6A-07A6-8154D23868B5}"/>
                </a:ext>
              </a:extLst>
            </p:cNvPr>
            <p:cNvSpPr/>
            <p:nvPr/>
          </p:nvSpPr>
          <p:spPr>
            <a:xfrm>
              <a:off x="1148593" y="4342646"/>
              <a:ext cx="1836493" cy="638385"/>
            </a:xfrm>
            <a:prstGeom prst="rect">
              <a:avLst/>
            </a:prstGeom>
            <a:solidFill>
              <a:srgbClr val="EEEBE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직사각형 81">
              <a:extLst>
                <a:ext uri="{FF2B5EF4-FFF2-40B4-BE49-F238E27FC236}">
                  <a16:creationId xmlns:a16="http://schemas.microsoft.com/office/drawing/2014/main" id="{B00DF268-7973-41C3-7209-6F9A1D9444EF}"/>
                </a:ext>
              </a:extLst>
            </p:cNvPr>
            <p:cNvSpPr/>
            <p:nvPr/>
          </p:nvSpPr>
          <p:spPr>
            <a:xfrm>
              <a:off x="1148595" y="3397573"/>
              <a:ext cx="1836492" cy="641714"/>
            </a:xfrm>
            <a:prstGeom prst="rect">
              <a:avLst/>
            </a:prstGeom>
            <a:solidFill>
              <a:srgbClr val="EEEBE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직사각형 82">
              <a:extLst>
                <a:ext uri="{FF2B5EF4-FFF2-40B4-BE49-F238E27FC236}">
                  <a16:creationId xmlns:a16="http://schemas.microsoft.com/office/drawing/2014/main" id="{3742266A-F1E6-5939-A651-68CC063A9DF6}"/>
                </a:ext>
              </a:extLst>
            </p:cNvPr>
            <p:cNvSpPr/>
            <p:nvPr/>
          </p:nvSpPr>
          <p:spPr>
            <a:xfrm>
              <a:off x="2264793" y="3280014"/>
              <a:ext cx="306921" cy="1812803"/>
            </a:xfrm>
            <a:prstGeom prst="rect">
              <a:avLst/>
            </a:prstGeom>
            <a:solidFill>
              <a:srgbClr val="F6E1D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직사각형 82">
              <a:extLst>
                <a:ext uri="{FF2B5EF4-FFF2-40B4-BE49-F238E27FC236}">
                  <a16:creationId xmlns:a16="http://schemas.microsoft.com/office/drawing/2014/main" id="{ABF428DB-4026-7831-8EC9-5ED635B78AA2}"/>
                </a:ext>
              </a:extLst>
            </p:cNvPr>
            <p:cNvSpPr/>
            <p:nvPr/>
          </p:nvSpPr>
          <p:spPr>
            <a:xfrm>
              <a:off x="1546382" y="3280014"/>
              <a:ext cx="306921" cy="1812799"/>
            </a:xfrm>
            <a:prstGeom prst="rect">
              <a:avLst/>
            </a:prstGeom>
            <a:solidFill>
              <a:srgbClr val="F6E1D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8" name="그룹 107">
              <a:extLst>
                <a:ext uri="{FF2B5EF4-FFF2-40B4-BE49-F238E27FC236}">
                  <a16:creationId xmlns:a16="http://schemas.microsoft.com/office/drawing/2014/main" id="{1F03DD73-E264-D81B-3D72-FDB763F34B98}"/>
                </a:ext>
              </a:extLst>
            </p:cNvPr>
            <p:cNvGrpSpPr/>
            <p:nvPr/>
          </p:nvGrpSpPr>
          <p:grpSpPr>
            <a:xfrm>
              <a:off x="1124933" y="3203808"/>
              <a:ext cx="1879352" cy="1967489"/>
              <a:chOff x="2295504" y="595192"/>
              <a:chExt cx="2235787" cy="2184304"/>
            </a:xfrm>
          </p:grpSpPr>
          <p:sp>
            <p:nvSpPr>
              <p:cNvPr id="129" name="직사각형 82">
                <a:extLst>
                  <a:ext uri="{FF2B5EF4-FFF2-40B4-BE49-F238E27FC236}">
                    <a16:creationId xmlns:a16="http://schemas.microsoft.com/office/drawing/2014/main" id="{AD9B8684-A133-B9CD-932F-356A7C4DE45B}"/>
                  </a:ext>
                </a:extLst>
              </p:cNvPr>
              <p:cNvSpPr/>
              <p:nvPr/>
            </p:nvSpPr>
            <p:spPr>
              <a:xfrm rot="16200000">
                <a:off x="3326228" y="-435525"/>
                <a:ext cx="174345" cy="2235780"/>
              </a:xfrm>
              <a:prstGeom prst="rect">
                <a:avLst/>
              </a:prstGeom>
              <a:solidFill>
                <a:srgbClr val="BBD1E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직사각형 82">
                <a:extLst>
                  <a:ext uri="{FF2B5EF4-FFF2-40B4-BE49-F238E27FC236}">
                    <a16:creationId xmlns:a16="http://schemas.microsoft.com/office/drawing/2014/main" id="{CB90696F-0AB4-A491-2CC1-73A64E69A724}"/>
                  </a:ext>
                </a:extLst>
              </p:cNvPr>
              <p:cNvSpPr/>
              <p:nvPr/>
            </p:nvSpPr>
            <p:spPr>
              <a:xfrm rot="16200000">
                <a:off x="3326222" y="1574433"/>
                <a:ext cx="174345" cy="2235782"/>
              </a:xfrm>
              <a:prstGeom prst="rect">
                <a:avLst/>
              </a:prstGeom>
              <a:solidFill>
                <a:srgbClr val="BBD1E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31" name="직선 화살표 연결선 113">
              <a:extLst>
                <a:ext uri="{FF2B5EF4-FFF2-40B4-BE49-F238E27FC236}">
                  <a16:creationId xmlns:a16="http://schemas.microsoft.com/office/drawing/2014/main" id="{0C223BF5-CDA1-8AE9-0118-158E4C9FCB25}"/>
                </a:ext>
              </a:extLst>
            </p:cNvPr>
            <p:cNvCxnSpPr>
              <a:cxnSpLocks/>
            </p:cNvCxnSpPr>
            <p:nvPr/>
          </p:nvCxnSpPr>
          <p:spPr>
            <a:xfrm>
              <a:off x="3231032" y="4563512"/>
              <a:ext cx="0" cy="277571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화살표 연결선 116">
              <a:extLst>
                <a:ext uri="{FF2B5EF4-FFF2-40B4-BE49-F238E27FC236}">
                  <a16:creationId xmlns:a16="http://schemas.microsoft.com/office/drawing/2014/main" id="{F1765CC5-9498-3CF1-13E5-56A2B92CD3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6591" y="5265540"/>
              <a:ext cx="352433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화살표 연결선 117">
              <a:extLst>
                <a:ext uri="{FF2B5EF4-FFF2-40B4-BE49-F238E27FC236}">
                  <a16:creationId xmlns:a16="http://schemas.microsoft.com/office/drawing/2014/main" id="{EF9CE27F-4DEA-E8B5-FE16-C03CA6EBA2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2065" y="5265540"/>
              <a:ext cx="352433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화살표 연결선 118">
              <a:extLst>
                <a:ext uri="{FF2B5EF4-FFF2-40B4-BE49-F238E27FC236}">
                  <a16:creationId xmlns:a16="http://schemas.microsoft.com/office/drawing/2014/main" id="{33A4347B-BB51-FD26-A3FA-F8C4399979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97538" y="5265540"/>
              <a:ext cx="352433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화살표 연결선 119">
              <a:extLst>
                <a:ext uri="{FF2B5EF4-FFF2-40B4-BE49-F238E27FC236}">
                  <a16:creationId xmlns:a16="http://schemas.microsoft.com/office/drawing/2014/main" id="{4CEE14F7-72F5-E757-4689-8D6A3D9D9C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3011" y="5265540"/>
              <a:ext cx="352433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EDA3DDF8-35A6-3346-8F04-D331E4204682}"/>
                    </a:ext>
                  </a:extLst>
                </p:cNvPr>
                <p:cNvSpPr txBox="1"/>
                <p:nvPr/>
              </p:nvSpPr>
              <p:spPr>
                <a:xfrm>
                  <a:off x="2394545" y="5213330"/>
                  <a:ext cx="456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EDA3DDF8-35A6-3346-8F04-D331E42046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545" y="5213330"/>
                  <a:ext cx="456086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직선 연결선 4">
              <a:extLst>
                <a:ext uri="{FF2B5EF4-FFF2-40B4-BE49-F238E27FC236}">
                  <a16:creationId xmlns:a16="http://schemas.microsoft.com/office/drawing/2014/main" id="{C68DA0A8-00C5-E9B8-48AA-E5C178D7F046}"/>
                </a:ext>
              </a:extLst>
            </p:cNvPr>
            <p:cNvCxnSpPr>
              <a:cxnSpLocks/>
            </p:cNvCxnSpPr>
            <p:nvPr/>
          </p:nvCxnSpPr>
          <p:spPr>
            <a:xfrm>
              <a:off x="1148598" y="4841652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 6">
              <a:extLst>
                <a:ext uri="{FF2B5EF4-FFF2-40B4-BE49-F238E27FC236}">
                  <a16:creationId xmlns:a16="http://schemas.microsoft.com/office/drawing/2014/main" id="{E3DDAD48-0081-B74D-42D4-0D0316883030}"/>
                </a:ext>
              </a:extLst>
            </p:cNvPr>
            <p:cNvCxnSpPr>
              <a:cxnSpLocks/>
            </p:cNvCxnSpPr>
            <p:nvPr/>
          </p:nvCxnSpPr>
          <p:spPr>
            <a:xfrm>
              <a:off x="1148598" y="4556501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연결선 6">
              <a:extLst>
                <a:ext uri="{FF2B5EF4-FFF2-40B4-BE49-F238E27FC236}">
                  <a16:creationId xmlns:a16="http://schemas.microsoft.com/office/drawing/2014/main" id="{0BD028DE-03C9-8BEB-C08A-F736E0D21616}"/>
                </a:ext>
              </a:extLst>
            </p:cNvPr>
            <p:cNvCxnSpPr>
              <a:cxnSpLocks/>
            </p:cNvCxnSpPr>
            <p:nvPr/>
          </p:nvCxnSpPr>
          <p:spPr>
            <a:xfrm>
              <a:off x="1148598" y="3824489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직선 연결선 6">
              <a:extLst>
                <a:ext uri="{FF2B5EF4-FFF2-40B4-BE49-F238E27FC236}">
                  <a16:creationId xmlns:a16="http://schemas.microsoft.com/office/drawing/2014/main" id="{4A31D760-EA85-E7DA-41EB-5F8189807948}"/>
                </a:ext>
              </a:extLst>
            </p:cNvPr>
            <p:cNvCxnSpPr>
              <a:cxnSpLocks/>
            </p:cNvCxnSpPr>
            <p:nvPr/>
          </p:nvCxnSpPr>
          <p:spPr>
            <a:xfrm>
              <a:off x="1148598" y="3531552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직선 화살표 연결선 194">
              <a:extLst>
                <a:ext uri="{FF2B5EF4-FFF2-40B4-BE49-F238E27FC236}">
                  <a16:creationId xmlns:a16="http://schemas.microsoft.com/office/drawing/2014/main" id="{35E215DF-F9AE-669C-A9A5-5C2C874BCB0D}"/>
                </a:ext>
              </a:extLst>
            </p:cNvPr>
            <p:cNvCxnSpPr>
              <a:cxnSpLocks/>
            </p:cNvCxnSpPr>
            <p:nvPr/>
          </p:nvCxnSpPr>
          <p:spPr>
            <a:xfrm>
              <a:off x="3231032" y="3537182"/>
              <a:ext cx="0" cy="288772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직선 연결선 6">
              <a:extLst>
                <a:ext uri="{FF2B5EF4-FFF2-40B4-BE49-F238E27FC236}">
                  <a16:creationId xmlns:a16="http://schemas.microsoft.com/office/drawing/2014/main" id="{3E23069D-1EE0-8F08-D584-EC5E6BD40CD5}"/>
                </a:ext>
              </a:extLst>
            </p:cNvPr>
            <p:cNvCxnSpPr>
              <a:cxnSpLocks/>
            </p:cNvCxnSpPr>
            <p:nvPr/>
          </p:nvCxnSpPr>
          <p:spPr>
            <a:xfrm>
              <a:off x="1148593" y="4267727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직선 연결선 6">
              <a:extLst>
                <a:ext uri="{FF2B5EF4-FFF2-40B4-BE49-F238E27FC236}">
                  <a16:creationId xmlns:a16="http://schemas.microsoft.com/office/drawing/2014/main" id="{2B9F2E97-E87F-6236-C4B8-14FDD084DE5B}"/>
                </a:ext>
              </a:extLst>
            </p:cNvPr>
            <p:cNvCxnSpPr>
              <a:cxnSpLocks/>
            </p:cNvCxnSpPr>
            <p:nvPr/>
          </p:nvCxnSpPr>
          <p:spPr>
            <a:xfrm>
              <a:off x="1148593" y="4115930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1FA7EDFC-DD1E-E5D1-56A9-13162AAB6C5D}"/>
                    </a:ext>
                  </a:extLst>
                </p:cNvPr>
                <p:cNvSpPr txBox="1"/>
                <p:nvPr/>
              </p:nvSpPr>
              <p:spPr>
                <a:xfrm>
                  <a:off x="3191497" y="3761259"/>
                  <a:ext cx="456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1FA7EDFC-DD1E-E5D1-56A9-13162AAB6C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1497" y="3761259"/>
                  <a:ext cx="456086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5" name="직선 화살표 연결선 219">
              <a:extLst>
                <a:ext uri="{FF2B5EF4-FFF2-40B4-BE49-F238E27FC236}">
                  <a16:creationId xmlns:a16="http://schemas.microsoft.com/office/drawing/2014/main" id="{2347D922-D280-6DA9-B8B2-8F2FBEE5DEDB}"/>
                </a:ext>
              </a:extLst>
            </p:cNvPr>
            <p:cNvCxnSpPr>
              <a:cxnSpLocks/>
            </p:cNvCxnSpPr>
            <p:nvPr/>
          </p:nvCxnSpPr>
          <p:spPr>
            <a:xfrm>
              <a:off x="3227971" y="3831833"/>
              <a:ext cx="0" cy="288772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0D743832-6B9B-880F-4800-216468FC8CD5}"/>
                    </a:ext>
                  </a:extLst>
                </p:cNvPr>
                <p:cNvSpPr txBox="1"/>
                <p:nvPr/>
              </p:nvSpPr>
              <p:spPr>
                <a:xfrm>
                  <a:off x="3191899" y="4203920"/>
                  <a:ext cx="456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0D743832-6B9B-880F-4800-216468FC8C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1899" y="4203920"/>
                  <a:ext cx="456086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7" name="직선 화살표 연결선 228">
              <a:extLst>
                <a:ext uri="{FF2B5EF4-FFF2-40B4-BE49-F238E27FC236}">
                  <a16:creationId xmlns:a16="http://schemas.microsoft.com/office/drawing/2014/main" id="{8BCEC847-DBEF-BFF2-D23C-9692DC7141BF}"/>
                </a:ext>
              </a:extLst>
            </p:cNvPr>
            <p:cNvCxnSpPr>
              <a:cxnSpLocks/>
            </p:cNvCxnSpPr>
            <p:nvPr/>
          </p:nvCxnSpPr>
          <p:spPr>
            <a:xfrm>
              <a:off x="3228373" y="4274494"/>
              <a:ext cx="0" cy="288772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그룹 264">
              <a:extLst>
                <a:ext uri="{FF2B5EF4-FFF2-40B4-BE49-F238E27FC236}">
                  <a16:creationId xmlns:a16="http://schemas.microsoft.com/office/drawing/2014/main" id="{9632B372-E3B9-AEED-E1F0-2754C33306CD}"/>
                </a:ext>
              </a:extLst>
            </p:cNvPr>
            <p:cNvGrpSpPr/>
            <p:nvPr/>
          </p:nvGrpSpPr>
          <p:grpSpPr>
            <a:xfrm>
              <a:off x="1336445" y="3210146"/>
              <a:ext cx="1442579" cy="2079639"/>
              <a:chOff x="1271971" y="2003321"/>
              <a:chExt cx="1442579" cy="2079639"/>
            </a:xfrm>
          </p:grpSpPr>
          <p:cxnSp>
            <p:nvCxnSpPr>
              <p:cNvPr id="149" name="직선 연결선 4">
                <a:extLst>
                  <a:ext uri="{FF2B5EF4-FFF2-40B4-BE49-F238E27FC236}">
                    <a16:creationId xmlns:a16="http://schemas.microsoft.com/office/drawing/2014/main" id="{7A9B91BB-E9A1-45E1-F2D6-111DB542FF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3906" y="2003321"/>
                <a:ext cx="0" cy="2065605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직선 연결선 4">
                <a:extLst>
                  <a:ext uri="{FF2B5EF4-FFF2-40B4-BE49-F238E27FC236}">
                    <a16:creationId xmlns:a16="http://schemas.microsoft.com/office/drawing/2014/main" id="{21E65564-21F4-8C5D-5669-7EEF1C0A2D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4550" y="2003321"/>
                <a:ext cx="0" cy="2079639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직선 연결선 4">
                <a:extLst>
                  <a:ext uri="{FF2B5EF4-FFF2-40B4-BE49-F238E27FC236}">
                    <a16:creationId xmlns:a16="http://schemas.microsoft.com/office/drawing/2014/main" id="{A1DD5A48-CFC0-F12A-5259-4BAEDC92AC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3261" y="2003321"/>
                <a:ext cx="0" cy="2065605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직선 연결선 4">
                <a:extLst>
                  <a:ext uri="{FF2B5EF4-FFF2-40B4-BE49-F238E27FC236}">
                    <a16:creationId xmlns:a16="http://schemas.microsoft.com/office/drawing/2014/main" id="{8D8C19E7-8CE2-9222-6941-62F079E29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616" y="2003321"/>
                <a:ext cx="0" cy="2049338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직선 연결선 4">
                <a:extLst>
                  <a:ext uri="{FF2B5EF4-FFF2-40B4-BE49-F238E27FC236}">
                    <a16:creationId xmlns:a16="http://schemas.microsoft.com/office/drawing/2014/main" id="{B30FD534-C795-BB02-8477-BA6C1AE78E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1971" y="2003321"/>
                <a:ext cx="0" cy="2065605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17C252E-4931-951E-2623-F25EC40F1AE7}"/>
              </a:ext>
            </a:extLst>
          </p:cNvPr>
          <p:cNvGrpSpPr/>
          <p:nvPr/>
        </p:nvGrpSpPr>
        <p:grpSpPr>
          <a:xfrm>
            <a:off x="2045184" y="6075902"/>
            <a:ext cx="2395246" cy="369332"/>
            <a:chOff x="1026150" y="5706570"/>
            <a:chExt cx="239524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AF7AC-D879-1ECE-801B-516775E5435A}"/>
                    </a:ext>
                  </a:extLst>
                </p:cNvPr>
                <p:cNvSpPr txBox="1"/>
                <p:nvPr/>
              </p:nvSpPr>
              <p:spPr>
                <a:xfrm>
                  <a:off x="1367693" y="5706570"/>
                  <a:ext cx="20537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8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Vertical</a:t>
                  </a:r>
                  <a:r>
                    <a:rPr lang="ko-KR" altLang="en-US" sz="18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ko-KR" sz="18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Track</a:t>
                  </a:r>
                  <a:r>
                    <a:rPr lang="ko-KR" altLang="en-US" sz="18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ko-KR" sz="18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ko-KR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ko-KR" sz="18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ko-US" sz="18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AF7AC-D879-1ECE-801B-516775E543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693" y="5706570"/>
                  <a:ext cx="2053703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786" t="-10000" r="-148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6" name="직선 연결선 6">
              <a:extLst>
                <a:ext uri="{FF2B5EF4-FFF2-40B4-BE49-F238E27FC236}">
                  <a16:creationId xmlns:a16="http://schemas.microsoft.com/office/drawing/2014/main" id="{B883C085-3C99-DAE7-FF96-7A315B78DB0B}"/>
                </a:ext>
              </a:extLst>
            </p:cNvPr>
            <p:cNvCxnSpPr>
              <a:cxnSpLocks/>
            </p:cNvCxnSpPr>
            <p:nvPr/>
          </p:nvCxnSpPr>
          <p:spPr>
            <a:xfrm>
              <a:off x="1026150" y="5906625"/>
              <a:ext cx="321037" cy="0"/>
            </a:xfrm>
            <a:prstGeom prst="line">
              <a:avLst/>
            </a:prstGeom>
            <a:ln w="31750">
              <a:solidFill>
                <a:srgbClr val="C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28558E5A-46FF-9174-11DD-0C5019ADD89E}"/>
              </a:ext>
            </a:extLst>
          </p:cNvPr>
          <p:cNvGrpSpPr/>
          <p:nvPr/>
        </p:nvGrpSpPr>
        <p:grpSpPr>
          <a:xfrm>
            <a:off x="4799779" y="2974080"/>
            <a:ext cx="2525711" cy="2349922"/>
            <a:chOff x="5193294" y="3215736"/>
            <a:chExt cx="2525711" cy="23499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8424036-57DA-709D-81C5-516DCB7D01FE}"/>
                    </a:ext>
                  </a:extLst>
                </p:cNvPr>
                <p:cNvSpPr txBox="1"/>
                <p:nvPr/>
              </p:nvSpPr>
              <p:spPr>
                <a:xfrm>
                  <a:off x="7262919" y="3478536"/>
                  <a:ext cx="456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8424036-57DA-709D-81C5-516DCB7D01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2919" y="3478536"/>
                  <a:ext cx="456086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A7A6655-5BB6-7BAC-49F5-F29EFAA412B6}"/>
                    </a:ext>
                  </a:extLst>
                </p:cNvPr>
                <p:cNvSpPr txBox="1"/>
                <p:nvPr/>
              </p:nvSpPr>
              <p:spPr>
                <a:xfrm>
                  <a:off x="7262919" y="3808153"/>
                  <a:ext cx="456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A7A6655-5BB6-7BAC-49F5-F29EFAA412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2919" y="3808153"/>
                  <a:ext cx="456086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11815D6-8458-BFC4-0FC0-EFACB449D7BA}"/>
                    </a:ext>
                  </a:extLst>
                </p:cNvPr>
                <p:cNvSpPr txBox="1"/>
                <p:nvPr/>
              </p:nvSpPr>
              <p:spPr>
                <a:xfrm>
                  <a:off x="7262919" y="4237131"/>
                  <a:ext cx="456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11815D6-8458-BFC4-0FC0-EFACB449D7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2919" y="4237131"/>
                  <a:ext cx="456086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36F2CA7-9B25-3270-1927-DB75FA0DBEA3}"/>
                    </a:ext>
                  </a:extLst>
                </p:cNvPr>
                <p:cNvSpPr txBox="1"/>
                <p:nvPr/>
              </p:nvSpPr>
              <p:spPr>
                <a:xfrm>
                  <a:off x="7262919" y="4561180"/>
                  <a:ext cx="456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36F2CA7-9B25-3270-1927-DB75FA0DBE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2919" y="4561180"/>
                  <a:ext cx="456086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직사각형 80">
              <a:extLst>
                <a:ext uri="{FF2B5EF4-FFF2-40B4-BE49-F238E27FC236}">
                  <a16:creationId xmlns:a16="http://schemas.microsoft.com/office/drawing/2014/main" id="{8268A2F6-FA6C-AC7E-3621-3290ABD622DE}"/>
                </a:ext>
              </a:extLst>
            </p:cNvPr>
            <p:cNvSpPr/>
            <p:nvPr/>
          </p:nvSpPr>
          <p:spPr>
            <a:xfrm>
              <a:off x="5216954" y="4354574"/>
              <a:ext cx="1836493" cy="638385"/>
            </a:xfrm>
            <a:prstGeom prst="rect">
              <a:avLst/>
            </a:prstGeom>
            <a:solidFill>
              <a:srgbClr val="EEEBE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직사각형 81">
              <a:extLst>
                <a:ext uri="{FF2B5EF4-FFF2-40B4-BE49-F238E27FC236}">
                  <a16:creationId xmlns:a16="http://schemas.microsoft.com/office/drawing/2014/main" id="{9870EB6D-5FAA-78C4-ABF8-CF22FF2BDC05}"/>
                </a:ext>
              </a:extLst>
            </p:cNvPr>
            <p:cNvSpPr/>
            <p:nvPr/>
          </p:nvSpPr>
          <p:spPr>
            <a:xfrm>
              <a:off x="5216956" y="3409501"/>
              <a:ext cx="1836492" cy="641714"/>
            </a:xfrm>
            <a:prstGeom prst="rect">
              <a:avLst/>
            </a:prstGeom>
            <a:solidFill>
              <a:srgbClr val="EEEBE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직사각형 82">
              <a:extLst>
                <a:ext uri="{FF2B5EF4-FFF2-40B4-BE49-F238E27FC236}">
                  <a16:creationId xmlns:a16="http://schemas.microsoft.com/office/drawing/2014/main" id="{AC2AAAB8-C549-0EC0-4246-B2ACD05FEA9E}"/>
                </a:ext>
              </a:extLst>
            </p:cNvPr>
            <p:cNvSpPr/>
            <p:nvPr/>
          </p:nvSpPr>
          <p:spPr>
            <a:xfrm>
              <a:off x="6333154" y="3291942"/>
              <a:ext cx="306921" cy="1812803"/>
            </a:xfrm>
            <a:prstGeom prst="rect">
              <a:avLst/>
            </a:prstGeom>
            <a:solidFill>
              <a:srgbClr val="F6E1D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직사각형 82">
              <a:extLst>
                <a:ext uri="{FF2B5EF4-FFF2-40B4-BE49-F238E27FC236}">
                  <a16:creationId xmlns:a16="http://schemas.microsoft.com/office/drawing/2014/main" id="{E72A7224-557D-01ED-26A9-8898790956AE}"/>
                </a:ext>
              </a:extLst>
            </p:cNvPr>
            <p:cNvSpPr/>
            <p:nvPr/>
          </p:nvSpPr>
          <p:spPr>
            <a:xfrm>
              <a:off x="5614743" y="3291942"/>
              <a:ext cx="306921" cy="1812799"/>
            </a:xfrm>
            <a:prstGeom prst="rect">
              <a:avLst/>
            </a:prstGeom>
            <a:solidFill>
              <a:srgbClr val="F6E1D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그룹 226">
              <a:extLst>
                <a:ext uri="{FF2B5EF4-FFF2-40B4-BE49-F238E27FC236}">
                  <a16:creationId xmlns:a16="http://schemas.microsoft.com/office/drawing/2014/main" id="{1877276F-F176-F311-A1A3-4F53B10CC129}"/>
                </a:ext>
              </a:extLst>
            </p:cNvPr>
            <p:cNvGrpSpPr/>
            <p:nvPr/>
          </p:nvGrpSpPr>
          <p:grpSpPr>
            <a:xfrm>
              <a:off x="5193294" y="3215736"/>
              <a:ext cx="1879352" cy="1967489"/>
              <a:chOff x="2295504" y="595192"/>
              <a:chExt cx="2235787" cy="2184304"/>
            </a:xfrm>
          </p:grpSpPr>
          <p:sp>
            <p:nvSpPr>
              <p:cNvPr id="22" name="직사각형 82">
                <a:extLst>
                  <a:ext uri="{FF2B5EF4-FFF2-40B4-BE49-F238E27FC236}">
                    <a16:creationId xmlns:a16="http://schemas.microsoft.com/office/drawing/2014/main" id="{43A91B81-2DD1-8E9E-A436-F0624CCD48F7}"/>
                  </a:ext>
                </a:extLst>
              </p:cNvPr>
              <p:cNvSpPr/>
              <p:nvPr/>
            </p:nvSpPr>
            <p:spPr>
              <a:xfrm rot="16200000">
                <a:off x="3326228" y="-435525"/>
                <a:ext cx="174345" cy="2235780"/>
              </a:xfrm>
              <a:prstGeom prst="rect">
                <a:avLst/>
              </a:prstGeom>
              <a:solidFill>
                <a:srgbClr val="BBD1E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직사각형 82">
                <a:extLst>
                  <a:ext uri="{FF2B5EF4-FFF2-40B4-BE49-F238E27FC236}">
                    <a16:creationId xmlns:a16="http://schemas.microsoft.com/office/drawing/2014/main" id="{061D9DE0-4144-13F5-66E4-969725B45319}"/>
                  </a:ext>
                </a:extLst>
              </p:cNvPr>
              <p:cNvSpPr/>
              <p:nvPr/>
            </p:nvSpPr>
            <p:spPr>
              <a:xfrm rot="16200000">
                <a:off x="3326222" y="1574433"/>
                <a:ext cx="174345" cy="2235782"/>
              </a:xfrm>
              <a:prstGeom prst="rect">
                <a:avLst/>
              </a:prstGeom>
              <a:solidFill>
                <a:srgbClr val="BBD1E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0" name="직선 화살표 연결선 55">
              <a:extLst>
                <a:ext uri="{FF2B5EF4-FFF2-40B4-BE49-F238E27FC236}">
                  <a16:creationId xmlns:a16="http://schemas.microsoft.com/office/drawing/2014/main" id="{9ACB4ACB-75C9-CCB5-6E6B-B1CF8C725A95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93" y="4575440"/>
              <a:ext cx="0" cy="277571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56">
              <a:extLst>
                <a:ext uri="{FF2B5EF4-FFF2-40B4-BE49-F238E27FC236}">
                  <a16:creationId xmlns:a16="http://schemas.microsoft.com/office/drawing/2014/main" id="{EB7E57A5-0C99-E48A-0E91-FCC370D4C425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93" y="3842195"/>
              <a:ext cx="0" cy="34505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57">
              <a:extLst>
                <a:ext uri="{FF2B5EF4-FFF2-40B4-BE49-F238E27FC236}">
                  <a16:creationId xmlns:a16="http://schemas.microsoft.com/office/drawing/2014/main" id="{43CAD6DA-B8C0-EF03-0C8B-82BEC40EFB24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93" y="4191565"/>
              <a:ext cx="0" cy="366622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75">
              <a:extLst>
                <a:ext uri="{FF2B5EF4-FFF2-40B4-BE49-F238E27FC236}">
                  <a16:creationId xmlns:a16="http://schemas.microsoft.com/office/drawing/2014/main" id="{F58B1C62-EC8B-BED7-5CE6-A54512D227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952" y="5277468"/>
              <a:ext cx="352433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220">
              <a:extLst>
                <a:ext uri="{FF2B5EF4-FFF2-40B4-BE49-F238E27FC236}">
                  <a16:creationId xmlns:a16="http://schemas.microsoft.com/office/drawing/2014/main" id="{8AF00CF6-A886-91C7-F3DF-77FA1B8E64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0426" y="5277468"/>
              <a:ext cx="352433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221">
              <a:extLst>
                <a:ext uri="{FF2B5EF4-FFF2-40B4-BE49-F238E27FC236}">
                  <a16:creationId xmlns:a16="http://schemas.microsoft.com/office/drawing/2014/main" id="{3278CDC9-EF4E-B506-FEE2-B1FBC3CD4F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5899" y="5277468"/>
              <a:ext cx="352433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222">
              <a:extLst>
                <a:ext uri="{FF2B5EF4-FFF2-40B4-BE49-F238E27FC236}">
                  <a16:creationId xmlns:a16="http://schemas.microsoft.com/office/drawing/2014/main" id="{576558EC-6FFD-0929-CF8B-A07E92F29B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1372" y="5277468"/>
              <a:ext cx="352433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그룹 280">
              <a:extLst>
                <a:ext uri="{FF2B5EF4-FFF2-40B4-BE49-F238E27FC236}">
                  <a16:creationId xmlns:a16="http://schemas.microsoft.com/office/drawing/2014/main" id="{24D6A87F-A4F4-DA95-EB0A-1BB8AB48387E}"/>
                </a:ext>
              </a:extLst>
            </p:cNvPr>
            <p:cNvGrpSpPr/>
            <p:nvPr/>
          </p:nvGrpSpPr>
          <p:grpSpPr>
            <a:xfrm>
              <a:off x="5216959" y="3543480"/>
              <a:ext cx="2110212" cy="1310100"/>
              <a:chOff x="1433942" y="2386082"/>
              <a:chExt cx="3102887" cy="1310100"/>
            </a:xfrm>
          </p:grpSpPr>
          <p:cxnSp>
            <p:nvCxnSpPr>
              <p:cNvPr id="52" name="직선 연결선 4">
                <a:extLst>
                  <a:ext uri="{FF2B5EF4-FFF2-40B4-BE49-F238E27FC236}">
                    <a16:creationId xmlns:a16="http://schemas.microsoft.com/office/drawing/2014/main" id="{DB2B34A6-3DDE-EA78-8232-1516694B5B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3942" y="3696182"/>
                <a:ext cx="3102887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6">
                <a:extLst>
                  <a:ext uri="{FF2B5EF4-FFF2-40B4-BE49-F238E27FC236}">
                    <a16:creationId xmlns:a16="http://schemas.microsoft.com/office/drawing/2014/main" id="{4F6B3A1E-7B3E-479D-B786-9F41A6F239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3942" y="3411031"/>
                <a:ext cx="3102887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6">
                <a:extLst>
                  <a:ext uri="{FF2B5EF4-FFF2-40B4-BE49-F238E27FC236}">
                    <a16:creationId xmlns:a16="http://schemas.microsoft.com/office/drawing/2014/main" id="{48B8F90E-55E4-D7E1-54E3-BE719E9CCC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3942" y="2679019"/>
                <a:ext cx="3102887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6">
                <a:extLst>
                  <a:ext uri="{FF2B5EF4-FFF2-40B4-BE49-F238E27FC236}">
                    <a16:creationId xmlns:a16="http://schemas.microsoft.com/office/drawing/2014/main" id="{06C2C86C-886D-907C-E786-2DCCB0E7B9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3942" y="2386082"/>
                <a:ext cx="3102887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6">
                <a:extLst>
                  <a:ext uri="{FF2B5EF4-FFF2-40B4-BE49-F238E27FC236}">
                    <a16:creationId xmlns:a16="http://schemas.microsoft.com/office/drawing/2014/main" id="{3EEAE726-75E1-E6E4-DA7A-2B9C02E725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3942" y="3035198"/>
                <a:ext cx="3102887" cy="0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직선 화살표 연결선 82">
              <a:extLst>
                <a:ext uri="{FF2B5EF4-FFF2-40B4-BE49-F238E27FC236}">
                  <a16:creationId xmlns:a16="http://schemas.microsoft.com/office/drawing/2014/main" id="{CE4FA3C3-0855-D137-215F-1E412EC0C975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93" y="3549110"/>
              <a:ext cx="0" cy="288772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그룹 284">
              <a:extLst>
                <a:ext uri="{FF2B5EF4-FFF2-40B4-BE49-F238E27FC236}">
                  <a16:creationId xmlns:a16="http://schemas.microsoft.com/office/drawing/2014/main" id="{2AC746C8-B899-263A-C690-ECCD9107EC4B}"/>
                </a:ext>
              </a:extLst>
            </p:cNvPr>
            <p:cNvGrpSpPr/>
            <p:nvPr/>
          </p:nvGrpSpPr>
          <p:grpSpPr>
            <a:xfrm>
              <a:off x="5401685" y="3221031"/>
              <a:ext cx="1442579" cy="2079639"/>
              <a:chOff x="1271971" y="2003321"/>
              <a:chExt cx="1442579" cy="2079639"/>
            </a:xfrm>
          </p:grpSpPr>
          <p:cxnSp>
            <p:nvCxnSpPr>
              <p:cNvPr id="157" name="직선 연결선 4">
                <a:extLst>
                  <a:ext uri="{FF2B5EF4-FFF2-40B4-BE49-F238E27FC236}">
                    <a16:creationId xmlns:a16="http://schemas.microsoft.com/office/drawing/2014/main" id="{7EB978A9-6BB1-1BD3-643C-CFF593C1D9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3906" y="2003321"/>
                <a:ext cx="0" cy="2065605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직선 연결선 4">
                <a:extLst>
                  <a:ext uri="{FF2B5EF4-FFF2-40B4-BE49-F238E27FC236}">
                    <a16:creationId xmlns:a16="http://schemas.microsoft.com/office/drawing/2014/main" id="{8DA29F4B-CAEB-1867-67B7-7924596A7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4550" y="2003321"/>
                <a:ext cx="0" cy="2079639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직선 연결선 4">
                <a:extLst>
                  <a:ext uri="{FF2B5EF4-FFF2-40B4-BE49-F238E27FC236}">
                    <a16:creationId xmlns:a16="http://schemas.microsoft.com/office/drawing/2014/main" id="{1A98782F-2B01-2DC8-9090-BDFBB550AF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3261" y="2003321"/>
                <a:ext cx="0" cy="2065605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직선 연결선 4">
                <a:extLst>
                  <a:ext uri="{FF2B5EF4-FFF2-40B4-BE49-F238E27FC236}">
                    <a16:creationId xmlns:a16="http://schemas.microsoft.com/office/drawing/2014/main" id="{D60794C7-1B7F-0E60-0A06-F61D26C301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616" y="2003321"/>
                <a:ext cx="0" cy="2049338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직선 연결선 4">
                <a:extLst>
                  <a:ext uri="{FF2B5EF4-FFF2-40B4-BE49-F238E27FC236}">
                    <a16:creationId xmlns:a16="http://schemas.microsoft.com/office/drawing/2014/main" id="{174A11C0-FC45-6A44-5EBA-983AB98730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1971" y="2003321"/>
                <a:ext cx="0" cy="2065605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6D0B4D49-D24F-E9BF-4535-A8087BCB9260}"/>
                    </a:ext>
                  </a:extLst>
                </p:cNvPr>
                <p:cNvSpPr txBox="1"/>
                <p:nvPr/>
              </p:nvSpPr>
              <p:spPr>
                <a:xfrm>
                  <a:off x="6498569" y="5227104"/>
                  <a:ext cx="456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6D0B4D49-D24F-E9BF-4535-A8087BCB92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8569" y="5227104"/>
                  <a:ext cx="456086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C0699E4F-DF80-368F-86C0-A24CBDD9DEFB}"/>
              </a:ext>
            </a:extLst>
          </p:cNvPr>
          <p:cNvGrpSpPr/>
          <p:nvPr/>
        </p:nvGrpSpPr>
        <p:grpSpPr>
          <a:xfrm>
            <a:off x="8611783" y="2974080"/>
            <a:ext cx="2930661" cy="2349922"/>
            <a:chOff x="8748940" y="3215736"/>
            <a:chExt cx="2930661" cy="23499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21B0BA0A-3601-E100-2F01-5A764B4E6426}"/>
                    </a:ext>
                  </a:extLst>
                </p:cNvPr>
                <p:cNvSpPr txBox="1"/>
                <p:nvPr/>
              </p:nvSpPr>
              <p:spPr>
                <a:xfrm>
                  <a:off x="11223515" y="3808153"/>
                  <a:ext cx="456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21B0BA0A-3601-E100-2F01-5A764B4E64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3515" y="3808153"/>
                  <a:ext cx="456086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88E5D146-2513-FF93-DBDD-08755A49F3EF}"/>
                    </a:ext>
                  </a:extLst>
                </p:cNvPr>
                <p:cNvSpPr txBox="1"/>
                <p:nvPr/>
              </p:nvSpPr>
              <p:spPr>
                <a:xfrm>
                  <a:off x="11223515" y="4237131"/>
                  <a:ext cx="456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88E5D146-2513-FF93-DBDD-08755A49F3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3515" y="4237131"/>
                  <a:ext cx="456086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3" name="직사각형 80">
              <a:extLst>
                <a:ext uri="{FF2B5EF4-FFF2-40B4-BE49-F238E27FC236}">
                  <a16:creationId xmlns:a16="http://schemas.microsoft.com/office/drawing/2014/main" id="{1CBE2346-2FD3-BD45-9C75-382835703CE8}"/>
                </a:ext>
              </a:extLst>
            </p:cNvPr>
            <p:cNvSpPr/>
            <p:nvPr/>
          </p:nvSpPr>
          <p:spPr>
            <a:xfrm>
              <a:off x="8772600" y="4354574"/>
              <a:ext cx="1836493" cy="638385"/>
            </a:xfrm>
            <a:prstGeom prst="rect">
              <a:avLst/>
            </a:prstGeom>
            <a:solidFill>
              <a:srgbClr val="EEEBE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직사각형 81">
              <a:extLst>
                <a:ext uri="{FF2B5EF4-FFF2-40B4-BE49-F238E27FC236}">
                  <a16:creationId xmlns:a16="http://schemas.microsoft.com/office/drawing/2014/main" id="{9B631CCC-D2C5-0A96-287C-9EB9D71CDCF5}"/>
                </a:ext>
              </a:extLst>
            </p:cNvPr>
            <p:cNvSpPr/>
            <p:nvPr/>
          </p:nvSpPr>
          <p:spPr>
            <a:xfrm>
              <a:off x="8772602" y="3409501"/>
              <a:ext cx="1836492" cy="641714"/>
            </a:xfrm>
            <a:prstGeom prst="rect">
              <a:avLst/>
            </a:prstGeom>
            <a:solidFill>
              <a:srgbClr val="EEEBE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직사각형 82">
              <a:extLst>
                <a:ext uri="{FF2B5EF4-FFF2-40B4-BE49-F238E27FC236}">
                  <a16:creationId xmlns:a16="http://schemas.microsoft.com/office/drawing/2014/main" id="{CEFB89E6-6A4D-8F47-D64B-8AD5EB4D1013}"/>
                </a:ext>
              </a:extLst>
            </p:cNvPr>
            <p:cNvSpPr/>
            <p:nvPr/>
          </p:nvSpPr>
          <p:spPr>
            <a:xfrm>
              <a:off x="9888800" y="3291942"/>
              <a:ext cx="306921" cy="1812803"/>
            </a:xfrm>
            <a:prstGeom prst="rect">
              <a:avLst/>
            </a:prstGeom>
            <a:solidFill>
              <a:srgbClr val="F6E1D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직사각형 82">
              <a:extLst>
                <a:ext uri="{FF2B5EF4-FFF2-40B4-BE49-F238E27FC236}">
                  <a16:creationId xmlns:a16="http://schemas.microsoft.com/office/drawing/2014/main" id="{9067A24D-1C6D-1286-B6E5-75659E80113C}"/>
                </a:ext>
              </a:extLst>
            </p:cNvPr>
            <p:cNvSpPr/>
            <p:nvPr/>
          </p:nvSpPr>
          <p:spPr>
            <a:xfrm>
              <a:off x="9170389" y="3291942"/>
              <a:ext cx="306921" cy="1812799"/>
            </a:xfrm>
            <a:prstGeom prst="rect">
              <a:avLst/>
            </a:prstGeom>
            <a:solidFill>
              <a:srgbClr val="F6E1D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7" name="그룹 226">
              <a:extLst>
                <a:ext uri="{FF2B5EF4-FFF2-40B4-BE49-F238E27FC236}">
                  <a16:creationId xmlns:a16="http://schemas.microsoft.com/office/drawing/2014/main" id="{D8F225BF-48BB-DAE8-95C2-9EF1B4B97EB2}"/>
                </a:ext>
              </a:extLst>
            </p:cNvPr>
            <p:cNvGrpSpPr/>
            <p:nvPr/>
          </p:nvGrpSpPr>
          <p:grpSpPr>
            <a:xfrm>
              <a:off x="8748940" y="3215736"/>
              <a:ext cx="1879352" cy="1967489"/>
              <a:chOff x="2295504" y="595192"/>
              <a:chExt cx="2235787" cy="2184304"/>
            </a:xfrm>
          </p:grpSpPr>
          <p:sp>
            <p:nvSpPr>
              <p:cNvPr id="178" name="직사각형 82">
                <a:extLst>
                  <a:ext uri="{FF2B5EF4-FFF2-40B4-BE49-F238E27FC236}">
                    <a16:creationId xmlns:a16="http://schemas.microsoft.com/office/drawing/2014/main" id="{7620C67B-BD52-BD5C-E999-80B839655414}"/>
                  </a:ext>
                </a:extLst>
              </p:cNvPr>
              <p:cNvSpPr/>
              <p:nvPr/>
            </p:nvSpPr>
            <p:spPr>
              <a:xfrm rot="16200000">
                <a:off x="3326228" y="-435525"/>
                <a:ext cx="174345" cy="2235780"/>
              </a:xfrm>
              <a:prstGeom prst="rect">
                <a:avLst/>
              </a:prstGeom>
              <a:solidFill>
                <a:srgbClr val="BBD1E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직사각형 82">
                <a:extLst>
                  <a:ext uri="{FF2B5EF4-FFF2-40B4-BE49-F238E27FC236}">
                    <a16:creationId xmlns:a16="http://schemas.microsoft.com/office/drawing/2014/main" id="{94D984B3-A920-4A6D-A4E6-2F75C21F0590}"/>
                  </a:ext>
                </a:extLst>
              </p:cNvPr>
              <p:cNvSpPr/>
              <p:nvPr/>
            </p:nvSpPr>
            <p:spPr>
              <a:xfrm rot="16200000">
                <a:off x="3326222" y="1574433"/>
                <a:ext cx="174345" cy="2235782"/>
              </a:xfrm>
              <a:prstGeom prst="rect">
                <a:avLst/>
              </a:prstGeom>
              <a:solidFill>
                <a:srgbClr val="BBD1E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81" name="직선 화살표 연결선 56">
              <a:extLst>
                <a:ext uri="{FF2B5EF4-FFF2-40B4-BE49-F238E27FC236}">
                  <a16:creationId xmlns:a16="http://schemas.microsoft.com/office/drawing/2014/main" id="{5ADFA750-56C8-8C21-9E14-DD617301A76E}"/>
                </a:ext>
              </a:extLst>
            </p:cNvPr>
            <p:cNvCxnSpPr>
              <a:cxnSpLocks/>
            </p:cNvCxnSpPr>
            <p:nvPr/>
          </p:nvCxnSpPr>
          <p:spPr>
            <a:xfrm>
              <a:off x="11259989" y="3842195"/>
              <a:ext cx="0" cy="34505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직선 화살표 연결선 57">
              <a:extLst>
                <a:ext uri="{FF2B5EF4-FFF2-40B4-BE49-F238E27FC236}">
                  <a16:creationId xmlns:a16="http://schemas.microsoft.com/office/drawing/2014/main" id="{DC927015-0080-08D6-3665-06810BA70BC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9989" y="4191565"/>
              <a:ext cx="0" cy="366622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직선 화살표 연결선 75">
              <a:extLst>
                <a:ext uri="{FF2B5EF4-FFF2-40B4-BE49-F238E27FC236}">
                  <a16:creationId xmlns:a16="http://schemas.microsoft.com/office/drawing/2014/main" id="{F798C0C9-A09D-0232-8D35-F0E91C197E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0598" y="5277468"/>
              <a:ext cx="352433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직선 화살표 연결선 220">
              <a:extLst>
                <a:ext uri="{FF2B5EF4-FFF2-40B4-BE49-F238E27FC236}">
                  <a16:creationId xmlns:a16="http://schemas.microsoft.com/office/drawing/2014/main" id="{33A61083-BBCF-BC6B-3229-CB5309AEE0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86072" y="5277468"/>
              <a:ext cx="352433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직선 화살표 연결선 221">
              <a:extLst>
                <a:ext uri="{FF2B5EF4-FFF2-40B4-BE49-F238E27FC236}">
                  <a16:creationId xmlns:a16="http://schemas.microsoft.com/office/drawing/2014/main" id="{97B234FB-153D-63BE-3C8C-F53CFD4EB2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21545" y="5277468"/>
              <a:ext cx="352433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직선 화살표 연결선 222">
              <a:extLst>
                <a:ext uri="{FF2B5EF4-FFF2-40B4-BE49-F238E27FC236}">
                  <a16:creationId xmlns:a16="http://schemas.microsoft.com/office/drawing/2014/main" id="{DAAAB454-ED40-BE89-151F-940F30B88C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7018" y="5277468"/>
              <a:ext cx="352433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직선 연결선 4">
              <a:extLst>
                <a:ext uri="{FF2B5EF4-FFF2-40B4-BE49-F238E27FC236}">
                  <a16:creationId xmlns:a16="http://schemas.microsoft.com/office/drawing/2014/main" id="{40AB8D12-834D-395F-B22D-717E0B299AC5}"/>
                </a:ext>
              </a:extLst>
            </p:cNvPr>
            <p:cNvCxnSpPr>
              <a:cxnSpLocks/>
            </p:cNvCxnSpPr>
            <p:nvPr/>
          </p:nvCxnSpPr>
          <p:spPr>
            <a:xfrm>
              <a:off x="8772605" y="4853580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직선 연결선 6">
              <a:extLst>
                <a:ext uri="{FF2B5EF4-FFF2-40B4-BE49-F238E27FC236}">
                  <a16:creationId xmlns:a16="http://schemas.microsoft.com/office/drawing/2014/main" id="{3BF3ADB5-C89E-3E88-8ED7-63464EBAC375}"/>
                </a:ext>
              </a:extLst>
            </p:cNvPr>
            <p:cNvCxnSpPr>
              <a:cxnSpLocks/>
            </p:cNvCxnSpPr>
            <p:nvPr/>
          </p:nvCxnSpPr>
          <p:spPr>
            <a:xfrm>
              <a:off x="8772605" y="4568429"/>
              <a:ext cx="2474515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직선 연결선 6">
              <a:extLst>
                <a:ext uri="{FF2B5EF4-FFF2-40B4-BE49-F238E27FC236}">
                  <a16:creationId xmlns:a16="http://schemas.microsoft.com/office/drawing/2014/main" id="{84EC0797-72FD-5FFE-3B0C-20959A6C3192}"/>
                </a:ext>
              </a:extLst>
            </p:cNvPr>
            <p:cNvCxnSpPr>
              <a:cxnSpLocks/>
            </p:cNvCxnSpPr>
            <p:nvPr/>
          </p:nvCxnSpPr>
          <p:spPr>
            <a:xfrm>
              <a:off x="8772605" y="3836417"/>
              <a:ext cx="2487578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6">
              <a:extLst>
                <a:ext uri="{FF2B5EF4-FFF2-40B4-BE49-F238E27FC236}">
                  <a16:creationId xmlns:a16="http://schemas.microsoft.com/office/drawing/2014/main" id="{7BF8CF00-42C7-F1AB-9906-6A1B314D0C07}"/>
                </a:ext>
              </a:extLst>
            </p:cNvPr>
            <p:cNvCxnSpPr>
              <a:cxnSpLocks/>
            </p:cNvCxnSpPr>
            <p:nvPr/>
          </p:nvCxnSpPr>
          <p:spPr>
            <a:xfrm>
              <a:off x="8772605" y="3543480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직선 연결선 6">
              <a:extLst>
                <a:ext uri="{FF2B5EF4-FFF2-40B4-BE49-F238E27FC236}">
                  <a16:creationId xmlns:a16="http://schemas.microsoft.com/office/drawing/2014/main" id="{0C87691A-1BC9-301A-6181-EFE1ED002414}"/>
                </a:ext>
              </a:extLst>
            </p:cNvPr>
            <p:cNvCxnSpPr>
              <a:cxnSpLocks/>
            </p:cNvCxnSpPr>
            <p:nvPr/>
          </p:nvCxnSpPr>
          <p:spPr>
            <a:xfrm>
              <a:off x="8772605" y="4192596"/>
              <a:ext cx="2487578" cy="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그룹 284">
              <a:extLst>
                <a:ext uri="{FF2B5EF4-FFF2-40B4-BE49-F238E27FC236}">
                  <a16:creationId xmlns:a16="http://schemas.microsoft.com/office/drawing/2014/main" id="{E4983E3B-3C64-316F-1705-4B29A17A1DC4}"/>
                </a:ext>
              </a:extLst>
            </p:cNvPr>
            <p:cNvGrpSpPr/>
            <p:nvPr/>
          </p:nvGrpSpPr>
          <p:grpSpPr>
            <a:xfrm>
              <a:off x="8957331" y="3221031"/>
              <a:ext cx="1442579" cy="2079639"/>
              <a:chOff x="1271971" y="2003321"/>
              <a:chExt cx="1442579" cy="2079639"/>
            </a:xfrm>
          </p:grpSpPr>
          <p:cxnSp>
            <p:nvCxnSpPr>
              <p:cNvPr id="196" name="직선 연결선 4">
                <a:extLst>
                  <a:ext uri="{FF2B5EF4-FFF2-40B4-BE49-F238E27FC236}">
                    <a16:creationId xmlns:a16="http://schemas.microsoft.com/office/drawing/2014/main" id="{788F19EF-4BE9-862F-3D32-6229C82882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3906" y="2003321"/>
                <a:ext cx="0" cy="2065605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직선 연결선 4">
                <a:extLst>
                  <a:ext uri="{FF2B5EF4-FFF2-40B4-BE49-F238E27FC236}">
                    <a16:creationId xmlns:a16="http://schemas.microsoft.com/office/drawing/2014/main" id="{AC8953BB-8CC7-6832-9D15-8E1DA6180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4550" y="2003321"/>
                <a:ext cx="0" cy="2079639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직선 연결선 4">
                <a:extLst>
                  <a:ext uri="{FF2B5EF4-FFF2-40B4-BE49-F238E27FC236}">
                    <a16:creationId xmlns:a16="http://schemas.microsoft.com/office/drawing/2014/main" id="{F048743A-02EA-F35A-7CC0-92B4A2EA39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3261" y="2003321"/>
                <a:ext cx="0" cy="2065605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직선 연결선 4">
                <a:extLst>
                  <a:ext uri="{FF2B5EF4-FFF2-40B4-BE49-F238E27FC236}">
                    <a16:creationId xmlns:a16="http://schemas.microsoft.com/office/drawing/2014/main" id="{DABFB6A9-C6C3-86EA-8481-78A4BCBD54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616" y="2003321"/>
                <a:ext cx="0" cy="2049338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직선 연결선 4">
                <a:extLst>
                  <a:ext uri="{FF2B5EF4-FFF2-40B4-BE49-F238E27FC236}">
                    <a16:creationId xmlns:a16="http://schemas.microsoft.com/office/drawing/2014/main" id="{99D865CD-736F-5BEC-1F49-A2DE02BADD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1971" y="2003321"/>
                <a:ext cx="0" cy="2065605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2138E5EA-15AC-FE08-9331-A8B46123BB87}"/>
                    </a:ext>
                  </a:extLst>
                </p:cNvPr>
                <p:cNvSpPr txBox="1"/>
                <p:nvPr/>
              </p:nvSpPr>
              <p:spPr>
                <a:xfrm>
                  <a:off x="10054215" y="5227104"/>
                  <a:ext cx="456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2138E5EA-15AC-FE08-9331-A8B46123BB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4215" y="5227104"/>
                  <a:ext cx="456086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직선 연결선 6">
              <a:extLst>
                <a:ext uri="{FF2B5EF4-FFF2-40B4-BE49-F238E27FC236}">
                  <a16:creationId xmlns:a16="http://schemas.microsoft.com/office/drawing/2014/main" id="{36417DD1-B0FC-F047-EA72-2DD5044D53AC}"/>
                </a:ext>
              </a:extLst>
            </p:cNvPr>
            <p:cNvCxnSpPr>
              <a:cxnSpLocks/>
            </p:cNvCxnSpPr>
            <p:nvPr/>
          </p:nvCxnSpPr>
          <p:spPr>
            <a:xfrm>
              <a:off x="8772600" y="4267727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직선 연결선 6">
              <a:extLst>
                <a:ext uri="{FF2B5EF4-FFF2-40B4-BE49-F238E27FC236}">
                  <a16:creationId xmlns:a16="http://schemas.microsoft.com/office/drawing/2014/main" id="{DF3FF807-7012-027B-631C-15428F15688C}"/>
                </a:ext>
              </a:extLst>
            </p:cNvPr>
            <p:cNvCxnSpPr>
              <a:cxnSpLocks/>
            </p:cNvCxnSpPr>
            <p:nvPr/>
          </p:nvCxnSpPr>
          <p:spPr>
            <a:xfrm>
              <a:off x="8772600" y="4115930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FCA8A2AB-EEA3-DF65-0FC7-0DCB27A88032}"/>
                    </a:ext>
                  </a:extLst>
                </p:cNvPr>
                <p:cNvSpPr txBox="1"/>
                <p:nvPr/>
              </p:nvSpPr>
              <p:spPr>
                <a:xfrm>
                  <a:off x="10830922" y="3460077"/>
                  <a:ext cx="456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FCA8A2AB-EEA3-DF65-0FC7-0DCB27A88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0922" y="3460077"/>
                  <a:ext cx="456086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447121A6-7C40-8E3D-C20B-4A2F4F4CF914}"/>
                    </a:ext>
                  </a:extLst>
                </p:cNvPr>
                <p:cNvSpPr txBox="1"/>
                <p:nvPr/>
              </p:nvSpPr>
              <p:spPr>
                <a:xfrm>
                  <a:off x="10830922" y="4542721"/>
                  <a:ext cx="456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447121A6-7C40-8E3D-C20B-4A2F4F4CF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0922" y="4542721"/>
                  <a:ext cx="456086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직선 화살표 연결선 113">
              <a:extLst>
                <a:ext uri="{FF2B5EF4-FFF2-40B4-BE49-F238E27FC236}">
                  <a16:creationId xmlns:a16="http://schemas.microsoft.com/office/drawing/2014/main" id="{2A037C3B-F493-2F33-CF5C-900A61AE72AB}"/>
                </a:ext>
              </a:extLst>
            </p:cNvPr>
            <p:cNvCxnSpPr>
              <a:cxnSpLocks/>
            </p:cNvCxnSpPr>
            <p:nvPr/>
          </p:nvCxnSpPr>
          <p:spPr>
            <a:xfrm>
              <a:off x="10881102" y="4556981"/>
              <a:ext cx="0" cy="277571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직선 화살표 연결선 194">
              <a:extLst>
                <a:ext uri="{FF2B5EF4-FFF2-40B4-BE49-F238E27FC236}">
                  <a16:creationId xmlns:a16="http://schemas.microsoft.com/office/drawing/2014/main" id="{60BF8539-67E3-E351-A08F-78EC00D0308F}"/>
                </a:ext>
              </a:extLst>
            </p:cNvPr>
            <p:cNvCxnSpPr>
              <a:cxnSpLocks/>
            </p:cNvCxnSpPr>
            <p:nvPr/>
          </p:nvCxnSpPr>
          <p:spPr>
            <a:xfrm>
              <a:off x="10881102" y="3530651"/>
              <a:ext cx="0" cy="288772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5CE4ED19-09DB-44BD-492D-9325B45267B1}"/>
                    </a:ext>
                  </a:extLst>
                </p:cNvPr>
                <p:cNvSpPr txBox="1"/>
                <p:nvPr/>
              </p:nvSpPr>
              <p:spPr>
                <a:xfrm>
                  <a:off x="10830922" y="3795299"/>
                  <a:ext cx="456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5CE4ED19-09DB-44BD-492D-9325B45267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0922" y="3795299"/>
                  <a:ext cx="456086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직선 화살표 연결선 219">
              <a:extLst>
                <a:ext uri="{FF2B5EF4-FFF2-40B4-BE49-F238E27FC236}">
                  <a16:creationId xmlns:a16="http://schemas.microsoft.com/office/drawing/2014/main" id="{0D57E86F-D457-4009-3CCC-FC1B1F6101B8}"/>
                </a:ext>
              </a:extLst>
            </p:cNvPr>
            <p:cNvCxnSpPr>
              <a:cxnSpLocks/>
            </p:cNvCxnSpPr>
            <p:nvPr/>
          </p:nvCxnSpPr>
          <p:spPr>
            <a:xfrm>
              <a:off x="10878041" y="3825302"/>
              <a:ext cx="0" cy="288772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32CD090E-E07E-21D7-F4CC-DC48705494EE}"/>
                    </a:ext>
                  </a:extLst>
                </p:cNvPr>
                <p:cNvSpPr txBox="1"/>
                <p:nvPr/>
              </p:nvSpPr>
              <p:spPr>
                <a:xfrm>
                  <a:off x="10830922" y="4197389"/>
                  <a:ext cx="456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32CD090E-E07E-21D7-F4CC-DC48705494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0922" y="4197389"/>
                  <a:ext cx="456086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1" name="직선 화살표 연결선 228">
              <a:extLst>
                <a:ext uri="{FF2B5EF4-FFF2-40B4-BE49-F238E27FC236}">
                  <a16:creationId xmlns:a16="http://schemas.microsoft.com/office/drawing/2014/main" id="{65D6D4E0-0529-C73A-279B-3488D71201BD}"/>
                </a:ext>
              </a:extLst>
            </p:cNvPr>
            <p:cNvCxnSpPr>
              <a:cxnSpLocks/>
            </p:cNvCxnSpPr>
            <p:nvPr/>
          </p:nvCxnSpPr>
          <p:spPr>
            <a:xfrm>
              <a:off x="10878443" y="4267963"/>
              <a:ext cx="0" cy="288772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B0200436-8631-8BCA-7206-0F25AC5B91DD}"/>
              </a:ext>
            </a:extLst>
          </p:cNvPr>
          <p:cNvSpPr txBox="1"/>
          <p:nvPr/>
        </p:nvSpPr>
        <p:spPr>
          <a:xfrm>
            <a:off x="698999" y="539903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Grid Spacing Option 1</a:t>
            </a:r>
            <a:endParaRPr lang="en-K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267E2DAB-E08F-9C9E-52BC-734EE320EE5F}"/>
              </a:ext>
            </a:extLst>
          </p:cNvPr>
          <p:cNvSpPr txBox="1"/>
          <p:nvPr/>
        </p:nvSpPr>
        <p:spPr>
          <a:xfrm>
            <a:off x="4515532" y="539903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Grid Spacing Option 2</a:t>
            </a:r>
            <a:endParaRPr lang="en-K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8F1FB767-A0F6-C3A0-791A-7C4B13B8FD21}"/>
              </a:ext>
            </a:extLst>
          </p:cNvPr>
          <p:cNvSpPr txBox="1"/>
          <p:nvPr/>
        </p:nvSpPr>
        <p:spPr>
          <a:xfrm>
            <a:off x="8325265" y="539903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Grid Spacing Option 3</a:t>
            </a:r>
            <a:endParaRPr lang="en-K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9E3B9-3AB8-5CF2-3D5D-7449416BDD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629ACB-856B-F7B0-8728-8A9CB659BF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6B916C-3745-C527-E15E-6FAE559C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27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425382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B075AD89-47F1-E361-480A-099C09CDB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7F410D-F7C8-570B-1760-2E76E5B039CC}"/>
              </a:ext>
            </a:extLst>
          </p:cNvPr>
          <p:cNvSpPr txBox="1"/>
          <p:nvPr/>
        </p:nvSpPr>
        <p:spPr>
          <a:xfrm>
            <a:off x="464400" y="1231200"/>
            <a:ext cx="11004614" cy="116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b="1">
                <a:latin typeface="Arial" panose="020B0604020202020204" pitchFamily="34" charset="0"/>
                <a:cs typeface="Arial" panose="020B0604020202020204" pitchFamily="34" charset="0"/>
              </a:rPr>
              <a:t>Wider-Than-Default Metal Pitch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Routing tracks at locations with no net connection points can be removed to improve runtime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It can be applied to cells like BUFx24, which are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but have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simple routing</a:t>
            </a:r>
          </a:p>
        </p:txBody>
      </p:sp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875245A6-6CB0-9DCB-ECE0-5F887147B20F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23F91A57-BBD4-36E3-1A71-00E985C06ECA}"/>
              </a:ext>
            </a:extLst>
          </p:cNvPr>
          <p:cNvSpPr txBox="1"/>
          <p:nvPr/>
        </p:nvSpPr>
        <p:spPr>
          <a:xfrm>
            <a:off x="1774578" y="5879613"/>
            <a:ext cx="226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Original Grid Setting</a:t>
            </a:r>
            <a:endParaRPr lang="en-K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CD335B7A-E788-3A9B-28D9-1E4E7BDA23E3}"/>
              </a:ext>
            </a:extLst>
          </p:cNvPr>
          <p:cNvSpPr txBox="1"/>
          <p:nvPr/>
        </p:nvSpPr>
        <p:spPr>
          <a:xfrm>
            <a:off x="7544342" y="5879613"/>
            <a:ext cx="315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Pruned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Grid Spacing Setting</a:t>
            </a:r>
            <a:endParaRPr lang="en-K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80">
            <a:extLst>
              <a:ext uri="{FF2B5EF4-FFF2-40B4-BE49-F238E27FC236}">
                <a16:creationId xmlns:a16="http://schemas.microsoft.com/office/drawing/2014/main" id="{3B08119C-500C-A8BE-FC3D-6811B768583D}"/>
              </a:ext>
            </a:extLst>
          </p:cNvPr>
          <p:cNvSpPr/>
          <p:nvPr/>
        </p:nvSpPr>
        <p:spPr>
          <a:xfrm>
            <a:off x="1261109" y="4935921"/>
            <a:ext cx="3328370" cy="638385"/>
          </a:xfrm>
          <a:prstGeom prst="rect">
            <a:avLst/>
          </a:prstGeom>
          <a:solidFill>
            <a:srgbClr val="EEEBE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81">
            <a:extLst>
              <a:ext uri="{FF2B5EF4-FFF2-40B4-BE49-F238E27FC236}">
                <a16:creationId xmlns:a16="http://schemas.microsoft.com/office/drawing/2014/main" id="{7D6850C9-034B-2311-CF9F-F0779E6EB90E}"/>
              </a:ext>
            </a:extLst>
          </p:cNvPr>
          <p:cNvSpPr/>
          <p:nvPr/>
        </p:nvSpPr>
        <p:spPr>
          <a:xfrm>
            <a:off x="1261111" y="3990848"/>
            <a:ext cx="3328368" cy="641714"/>
          </a:xfrm>
          <a:prstGeom prst="rect">
            <a:avLst/>
          </a:prstGeom>
          <a:solidFill>
            <a:srgbClr val="EEEBE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82">
            <a:extLst>
              <a:ext uri="{FF2B5EF4-FFF2-40B4-BE49-F238E27FC236}">
                <a16:creationId xmlns:a16="http://schemas.microsoft.com/office/drawing/2014/main" id="{AC265C1B-60A8-A233-FE8E-6D4288AE0FF9}"/>
              </a:ext>
            </a:extLst>
          </p:cNvPr>
          <p:cNvSpPr/>
          <p:nvPr/>
        </p:nvSpPr>
        <p:spPr>
          <a:xfrm>
            <a:off x="3869185" y="3894111"/>
            <a:ext cx="306921" cy="1812803"/>
          </a:xfrm>
          <a:prstGeom prst="rect">
            <a:avLst/>
          </a:prstGeom>
          <a:solidFill>
            <a:srgbClr val="F6E1D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82">
            <a:extLst>
              <a:ext uri="{FF2B5EF4-FFF2-40B4-BE49-F238E27FC236}">
                <a16:creationId xmlns:a16="http://schemas.microsoft.com/office/drawing/2014/main" id="{E8456637-4250-1482-C244-196C2513DABD}"/>
              </a:ext>
            </a:extLst>
          </p:cNvPr>
          <p:cNvSpPr/>
          <p:nvPr/>
        </p:nvSpPr>
        <p:spPr>
          <a:xfrm>
            <a:off x="3150774" y="3894113"/>
            <a:ext cx="306921" cy="1812799"/>
          </a:xfrm>
          <a:prstGeom prst="rect">
            <a:avLst/>
          </a:prstGeom>
          <a:solidFill>
            <a:srgbClr val="F6E1D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직사각형 82">
            <a:extLst>
              <a:ext uri="{FF2B5EF4-FFF2-40B4-BE49-F238E27FC236}">
                <a16:creationId xmlns:a16="http://schemas.microsoft.com/office/drawing/2014/main" id="{8DDF55EA-61BD-BAE3-ECBF-193CAFFCCFCC}"/>
              </a:ext>
            </a:extLst>
          </p:cNvPr>
          <p:cNvSpPr/>
          <p:nvPr/>
        </p:nvSpPr>
        <p:spPr>
          <a:xfrm>
            <a:off x="2432317" y="3881051"/>
            <a:ext cx="306921" cy="1812799"/>
          </a:xfrm>
          <a:prstGeom prst="rect">
            <a:avLst/>
          </a:prstGeom>
          <a:solidFill>
            <a:srgbClr val="F6E1D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직사각형 82">
            <a:extLst>
              <a:ext uri="{FF2B5EF4-FFF2-40B4-BE49-F238E27FC236}">
                <a16:creationId xmlns:a16="http://schemas.microsoft.com/office/drawing/2014/main" id="{67AB36CE-CF5F-D99C-1315-256DE5D3AF08}"/>
              </a:ext>
            </a:extLst>
          </p:cNvPr>
          <p:cNvSpPr/>
          <p:nvPr/>
        </p:nvSpPr>
        <p:spPr>
          <a:xfrm>
            <a:off x="1707329" y="3881051"/>
            <a:ext cx="306921" cy="1812799"/>
          </a:xfrm>
          <a:prstGeom prst="rect">
            <a:avLst/>
          </a:prstGeom>
          <a:solidFill>
            <a:srgbClr val="F6E1D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직사각형 82">
            <a:extLst>
              <a:ext uri="{FF2B5EF4-FFF2-40B4-BE49-F238E27FC236}">
                <a16:creationId xmlns:a16="http://schemas.microsoft.com/office/drawing/2014/main" id="{1AC2390C-8DE5-23A3-1019-D05512B5E19F}"/>
              </a:ext>
            </a:extLst>
          </p:cNvPr>
          <p:cNvSpPr/>
          <p:nvPr/>
        </p:nvSpPr>
        <p:spPr>
          <a:xfrm rot="16200000">
            <a:off x="2827141" y="2172586"/>
            <a:ext cx="157039" cy="3406033"/>
          </a:xfrm>
          <a:prstGeom prst="rect">
            <a:avLst/>
          </a:prstGeom>
          <a:solidFill>
            <a:srgbClr val="BBD1E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직사각형 82">
            <a:extLst>
              <a:ext uri="{FF2B5EF4-FFF2-40B4-BE49-F238E27FC236}">
                <a16:creationId xmlns:a16="http://schemas.microsoft.com/office/drawing/2014/main" id="{FADCEEA4-1129-B94A-8A1D-6B36298B5B79}"/>
              </a:ext>
            </a:extLst>
          </p:cNvPr>
          <p:cNvSpPr/>
          <p:nvPr/>
        </p:nvSpPr>
        <p:spPr>
          <a:xfrm rot="16200000">
            <a:off x="2827135" y="3983035"/>
            <a:ext cx="157039" cy="3406036"/>
          </a:xfrm>
          <a:prstGeom prst="rect">
            <a:avLst/>
          </a:prstGeom>
          <a:solidFill>
            <a:srgbClr val="BBD1E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498CF5-1484-5D30-70FC-F96574788450}"/>
              </a:ext>
            </a:extLst>
          </p:cNvPr>
          <p:cNvGrpSpPr/>
          <p:nvPr/>
        </p:nvGrpSpPr>
        <p:grpSpPr>
          <a:xfrm>
            <a:off x="1256344" y="4124827"/>
            <a:ext cx="3352329" cy="1310100"/>
            <a:chOff x="2870556" y="3301824"/>
            <a:chExt cx="2110212" cy="1310100"/>
          </a:xfrm>
        </p:grpSpPr>
        <p:cxnSp>
          <p:nvCxnSpPr>
            <p:cNvPr id="52" name="직선 연결선 4">
              <a:extLst>
                <a:ext uri="{FF2B5EF4-FFF2-40B4-BE49-F238E27FC236}">
                  <a16:creationId xmlns:a16="http://schemas.microsoft.com/office/drawing/2014/main" id="{EC576209-CF2C-BE8C-C70B-20D2DA131ED6}"/>
                </a:ext>
              </a:extLst>
            </p:cNvPr>
            <p:cNvCxnSpPr>
              <a:cxnSpLocks/>
            </p:cNvCxnSpPr>
            <p:nvPr/>
          </p:nvCxnSpPr>
          <p:spPr>
            <a:xfrm>
              <a:off x="2870556" y="4611924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6">
              <a:extLst>
                <a:ext uri="{FF2B5EF4-FFF2-40B4-BE49-F238E27FC236}">
                  <a16:creationId xmlns:a16="http://schemas.microsoft.com/office/drawing/2014/main" id="{73AFFD3E-8AA8-E142-FB0D-989BD99DAE79}"/>
                </a:ext>
              </a:extLst>
            </p:cNvPr>
            <p:cNvCxnSpPr>
              <a:cxnSpLocks/>
            </p:cNvCxnSpPr>
            <p:nvPr/>
          </p:nvCxnSpPr>
          <p:spPr>
            <a:xfrm>
              <a:off x="2870556" y="4326773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6">
              <a:extLst>
                <a:ext uri="{FF2B5EF4-FFF2-40B4-BE49-F238E27FC236}">
                  <a16:creationId xmlns:a16="http://schemas.microsoft.com/office/drawing/2014/main" id="{33B5F786-578D-C81D-4DC4-43FC9E20834C}"/>
                </a:ext>
              </a:extLst>
            </p:cNvPr>
            <p:cNvCxnSpPr>
              <a:cxnSpLocks/>
            </p:cNvCxnSpPr>
            <p:nvPr/>
          </p:nvCxnSpPr>
          <p:spPr>
            <a:xfrm>
              <a:off x="2870556" y="3594761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6">
              <a:extLst>
                <a:ext uri="{FF2B5EF4-FFF2-40B4-BE49-F238E27FC236}">
                  <a16:creationId xmlns:a16="http://schemas.microsoft.com/office/drawing/2014/main" id="{FF69CDA3-271F-A459-97CD-CF40AE7C880A}"/>
                </a:ext>
              </a:extLst>
            </p:cNvPr>
            <p:cNvCxnSpPr>
              <a:cxnSpLocks/>
            </p:cNvCxnSpPr>
            <p:nvPr/>
          </p:nvCxnSpPr>
          <p:spPr>
            <a:xfrm>
              <a:off x="2870556" y="3301824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6">
              <a:extLst>
                <a:ext uri="{FF2B5EF4-FFF2-40B4-BE49-F238E27FC236}">
                  <a16:creationId xmlns:a16="http://schemas.microsoft.com/office/drawing/2014/main" id="{32E45078-CDB0-5B1D-685E-43972B9D8DE5}"/>
                </a:ext>
              </a:extLst>
            </p:cNvPr>
            <p:cNvCxnSpPr>
              <a:cxnSpLocks/>
            </p:cNvCxnSpPr>
            <p:nvPr/>
          </p:nvCxnSpPr>
          <p:spPr>
            <a:xfrm>
              <a:off x="2870556" y="3950940"/>
              <a:ext cx="2110212" cy="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7" name="직선 연결선 4">
            <a:extLst>
              <a:ext uri="{FF2B5EF4-FFF2-40B4-BE49-F238E27FC236}">
                <a16:creationId xmlns:a16="http://schemas.microsoft.com/office/drawing/2014/main" id="{AFDFB727-AC64-DE9B-B965-E11C7F9F61E3}"/>
              </a:ext>
            </a:extLst>
          </p:cNvPr>
          <p:cNvCxnSpPr>
            <a:cxnSpLocks/>
          </p:cNvCxnSpPr>
          <p:nvPr/>
        </p:nvCxnSpPr>
        <p:spPr>
          <a:xfrm>
            <a:off x="4019651" y="3802379"/>
            <a:ext cx="0" cy="1948953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직선 연결선 4">
            <a:extLst>
              <a:ext uri="{FF2B5EF4-FFF2-40B4-BE49-F238E27FC236}">
                <a16:creationId xmlns:a16="http://schemas.microsoft.com/office/drawing/2014/main" id="{2F0EA79E-9A11-5618-4CC3-DFE755B66952}"/>
              </a:ext>
            </a:extLst>
          </p:cNvPr>
          <p:cNvCxnSpPr>
            <a:cxnSpLocks/>
          </p:cNvCxnSpPr>
          <p:nvPr/>
        </p:nvCxnSpPr>
        <p:spPr>
          <a:xfrm>
            <a:off x="4380295" y="3802379"/>
            <a:ext cx="0" cy="1962194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4">
            <a:extLst>
              <a:ext uri="{FF2B5EF4-FFF2-40B4-BE49-F238E27FC236}">
                <a16:creationId xmlns:a16="http://schemas.microsoft.com/office/drawing/2014/main" id="{7CB9673B-95FC-4B72-5CE1-22AF6A9A29D4}"/>
              </a:ext>
            </a:extLst>
          </p:cNvPr>
          <p:cNvCxnSpPr>
            <a:cxnSpLocks/>
          </p:cNvCxnSpPr>
          <p:nvPr/>
        </p:nvCxnSpPr>
        <p:spPr>
          <a:xfrm>
            <a:off x="3659006" y="3802379"/>
            <a:ext cx="0" cy="1948953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 4">
            <a:extLst>
              <a:ext uri="{FF2B5EF4-FFF2-40B4-BE49-F238E27FC236}">
                <a16:creationId xmlns:a16="http://schemas.microsoft.com/office/drawing/2014/main" id="{3C89ED01-24A1-445E-5B52-2EEB4A58EE3E}"/>
              </a:ext>
            </a:extLst>
          </p:cNvPr>
          <p:cNvCxnSpPr>
            <a:cxnSpLocks/>
          </p:cNvCxnSpPr>
          <p:nvPr/>
        </p:nvCxnSpPr>
        <p:spPr>
          <a:xfrm>
            <a:off x="3298361" y="3802379"/>
            <a:ext cx="0" cy="1933604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직선 연결선 4">
            <a:extLst>
              <a:ext uri="{FF2B5EF4-FFF2-40B4-BE49-F238E27FC236}">
                <a16:creationId xmlns:a16="http://schemas.microsoft.com/office/drawing/2014/main" id="{11E87CCC-CACD-90AD-BC59-A29AE38D7BDE}"/>
              </a:ext>
            </a:extLst>
          </p:cNvPr>
          <p:cNvCxnSpPr>
            <a:cxnSpLocks/>
          </p:cNvCxnSpPr>
          <p:nvPr/>
        </p:nvCxnSpPr>
        <p:spPr>
          <a:xfrm>
            <a:off x="2937716" y="3802379"/>
            <a:ext cx="0" cy="1948953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4">
            <a:extLst>
              <a:ext uri="{FF2B5EF4-FFF2-40B4-BE49-F238E27FC236}">
                <a16:creationId xmlns:a16="http://schemas.microsoft.com/office/drawing/2014/main" id="{DEF53622-5032-6A24-9934-49AD58DA30B7}"/>
              </a:ext>
            </a:extLst>
          </p:cNvPr>
          <p:cNvCxnSpPr>
            <a:cxnSpLocks/>
          </p:cNvCxnSpPr>
          <p:nvPr/>
        </p:nvCxnSpPr>
        <p:spPr>
          <a:xfrm>
            <a:off x="2576759" y="3813015"/>
            <a:ext cx="0" cy="1948953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4">
            <a:extLst>
              <a:ext uri="{FF2B5EF4-FFF2-40B4-BE49-F238E27FC236}">
                <a16:creationId xmlns:a16="http://schemas.microsoft.com/office/drawing/2014/main" id="{CE5A1A38-1450-4EEC-E3F1-AD72AB860C23}"/>
              </a:ext>
            </a:extLst>
          </p:cNvPr>
          <p:cNvCxnSpPr>
            <a:cxnSpLocks/>
          </p:cNvCxnSpPr>
          <p:nvPr/>
        </p:nvCxnSpPr>
        <p:spPr>
          <a:xfrm>
            <a:off x="2216114" y="3797082"/>
            <a:ext cx="0" cy="1964886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4">
            <a:extLst>
              <a:ext uri="{FF2B5EF4-FFF2-40B4-BE49-F238E27FC236}">
                <a16:creationId xmlns:a16="http://schemas.microsoft.com/office/drawing/2014/main" id="{4F13AFC1-F442-4F53-AE2B-F673B57EE259}"/>
              </a:ext>
            </a:extLst>
          </p:cNvPr>
          <p:cNvCxnSpPr>
            <a:cxnSpLocks/>
          </p:cNvCxnSpPr>
          <p:nvPr/>
        </p:nvCxnSpPr>
        <p:spPr>
          <a:xfrm>
            <a:off x="1855469" y="3813015"/>
            <a:ext cx="0" cy="1933604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4">
            <a:extLst>
              <a:ext uri="{FF2B5EF4-FFF2-40B4-BE49-F238E27FC236}">
                <a16:creationId xmlns:a16="http://schemas.microsoft.com/office/drawing/2014/main" id="{097F752D-AA42-015C-855F-AF1FE31F4D02}"/>
              </a:ext>
            </a:extLst>
          </p:cNvPr>
          <p:cNvCxnSpPr>
            <a:cxnSpLocks/>
          </p:cNvCxnSpPr>
          <p:nvPr/>
        </p:nvCxnSpPr>
        <p:spPr>
          <a:xfrm>
            <a:off x="1494824" y="3813015"/>
            <a:ext cx="0" cy="1948953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347AFBB-DA16-6C44-59D9-AA94B5D3A373}"/>
              </a:ext>
            </a:extLst>
          </p:cNvPr>
          <p:cNvSpPr/>
          <p:nvPr/>
        </p:nvSpPr>
        <p:spPr>
          <a:xfrm>
            <a:off x="1765718" y="4679409"/>
            <a:ext cx="186306" cy="18630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9962DC51-FF7A-6FA7-9929-47E096ACC028}"/>
              </a:ext>
            </a:extLst>
          </p:cNvPr>
          <p:cNvSpPr/>
          <p:nvPr/>
        </p:nvSpPr>
        <p:spPr>
          <a:xfrm>
            <a:off x="2856997" y="4032846"/>
            <a:ext cx="178042" cy="1780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CE2ECEFA-AB63-CF11-F5A4-55C1DE43B63D}"/>
              </a:ext>
            </a:extLst>
          </p:cNvPr>
          <p:cNvSpPr/>
          <p:nvPr/>
        </p:nvSpPr>
        <p:spPr>
          <a:xfrm>
            <a:off x="2850421" y="5334916"/>
            <a:ext cx="191194" cy="1911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2FD999AC-0EE5-A1B2-5AFC-92FE84C65DEC}"/>
              </a:ext>
            </a:extLst>
          </p:cNvPr>
          <p:cNvSpPr/>
          <p:nvPr/>
        </p:nvSpPr>
        <p:spPr>
          <a:xfrm>
            <a:off x="2853281" y="5046226"/>
            <a:ext cx="185474" cy="1854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ECB50707-15A6-1828-5C02-AB97B46383B2}"/>
              </a:ext>
            </a:extLst>
          </p:cNvPr>
          <p:cNvSpPr/>
          <p:nvPr/>
        </p:nvSpPr>
        <p:spPr>
          <a:xfrm>
            <a:off x="2853052" y="4317214"/>
            <a:ext cx="185932" cy="1859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7D6C46E4-D4AF-1EDA-D6CE-8CAC08377684}"/>
              </a:ext>
            </a:extLst>
          </p:cNvPr>
          <p:cNvSpPr/>
          <p:nvPr/>
        </p:nvSpPr>
        <p:spPr>
          <a:xfrm>
            <a:off x="2487075" y="4679409"/>
            <a:ext cx="186306" cy="18630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ABAC7DA8-0B0A-CDB8-1891-5786F961743C}"/>
              </a:ext>
            </a:extLst>
          </p:cNvPr>
          <p:cNvSpPr/>
          <p:nvPr/>
        </p:nvSpPr>
        <p:spPr>
          <a:xfrm>
            <a:off x="3208432" y="4679409"/>
            <a:ext cx="186306" cy="18630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D893C8E2-B6E2-208F-ADE4-87399E5E377E}"/>
              </a:ext>
            </a:extLst>
          </p:cNvPr>
          <p:cNvSpPr/>
          <p:nvPr/>
        </p:nvSpPr>
        <p:spPr>
          <a:xfrm>
            <a:off x="3929790" y="4679409"/>
            <a:ext cx="186306" cy="18630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D2600E2B-F87A-7D3E-46E9-93B99CA75D1C}"/>
              </a:ext>
            </a:extLst>
          </p:cNvPr>
          <p:cNvSpPr/>
          <p:nvPr/>
        </p:nvSpPr>
        <p:spPr>
          <a:xfrm>
            <a:off x="4302616" y="4041557"/>
            <a:ext cx="178042" cy="1780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4993B0D8-81C6-AB5C-9789-965F09D0285B}"/>
              </a:ext>
            </a:extLst>
          </p:cNvPr>
          <p:cNvSpPr/>
          <p:nvPr/>
        </p:nvSpPr>
        <p:spPr>
          <a:xfrm>
            <a:off x="4296040" y="5343627"/>
            <a:ext cx="191194" cy="1911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A3EB54E1-DDB0-6793-DD16-00FB0FF4B64B}"/>
              </a:ext>
            </a:extLst>
          </p:cNvPr>
          <p:cNvSpPr/>
          <p:nvPr/>
        </p:nvSpPr>
        <p:spPr>
          <a:xfrm>
            <a:off x="4298900" y="5054937"/>
            <a:ext cx="185474" cy="1854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4EC167A7-1DE5-420B-2D0F-81FD6D097C7D}"/>
              </a:ext>
            </a:extLst>
          </p:cNvPr>
          <p:cNvSpPr/>
          <p:nvPr/>
        </p:nvSpPr>
        <p:spPr>
          <a:xfrm>
            <a:off x="4298671" y="4325925"/>
            <a:ext cx="185932" cy="1859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CBC35F76-EF25-EEAC-D3A8-B21BF432C38A}"/>
              </a:ext>
            </a:extLst>
          </p:cNvPr>
          <p:cNvSpPr/>
          <p:nvPr/>
        </p:nvSpPr>
        <p:spPr>
          <a:xfrm>
            <a:off x="1409200" y="4041558"/>
            <a:ext cx="178042" cy="1780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FB53DB15-C148-1E08-963F-1C38B3ED7FBF}"/>
              </a:ext>
            </a:extLst>
          </p:cNvPr>
          <p:cNvSpPr/>
          <p:nvPr/>
        </p:nvSpPr>
        <p:spPr>
          <a:xfrm>
            <a:off x="1402624" y="5343628"/>
            <a:ext cx="191194" cy="1911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86A46AC7-F999-4930-E980-9666EF7268D9}"/>
              </a:ext>
            </a:extLst>
          </p:cNvPr>
          <p:cNvSpPr/>
          <p:nvPr/>
        </p:nvSpPr>
        <p:spPr>
          <a:xfrm>
            <a:off x="1405484" y="5054938"/>
            <a:ext cx="185474" cy="1854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FEE2FCB9-63EA-5C9E-88FD-B6C78C563D99}"/>
              </a:ext>
            </a:extLst>
          </p:cNvPr>
          <p:cNvSpPr/>
          <p:nvPr/>
        </p:nvSpPr>
        <p:spPr>
          <a:xfrm>
            <a:off x="1405255" y="4325926"/>
            <a:ext cx="185932" cy="1859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직사각형 80">
            <a:extLst>
              <a:ext uri="{FF2B5EF4-FFF2-40B4-BE49-F238E27FC236}">
                <a16:creationId xmlns:a16="http://schemas.microsoft.com/office/drawing/2014/main" id="{CE8E9955-2F48-80FA-3772-8F9B7B658101}"/>
              </a:ext>
            </a:extLst>
          </p:cNvPr>
          <p:cNvSpPr/>
          <p:nvPr/>
        </p:nvSpPr>
        <p:spPr>
          <a:xfrm>
            <a:off x="7479714" y="4935921"/>
            <a:ext cx="3328370" cy="638385"/>
          </a:xfrm>
          <a:prstGeom prst="rect">
            <a:avLst/>
          </a:prstGeom>
          <a:solidFill>
            <a:srgbClr val="EEEBE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직사각형 81">
            <a:extLst>
              <a:ext uri="{FF2B5EF4-FFF2-40B4-BE49-F238E27FC236}">
                <a16:creationId xmlns:a16="http://schemas.microsoft.com/office/drawing/2014/main" id="{CB155B3B-9492-ED35-FB1E-CBEE9335F3FC}"/>
              </a:ext>
            </a:extLst>
          </p:cNvPr>
          <p:cNvSpPr/>
          <p:nvPr/>
        </p:nvSpPr>
        <p:spPr>
          <a:xfrm>
            <a:off x="7479716" y="3990848"/>
            <a:ext cx="3328368" cy="641714"/>
          </a:xfrm>
          <a:prstGeom prst="rect">
            <a:avLst/>
          </a:prstGeom>
          <a:solidFill>
            <a:srgbClr val="EEEBE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직사각형 82">
            <a:extLst>
              <a:ext uri="{FF2B5EF4-FFF2-40B4-BE49-F238E27FC236}">
                <a16:creationId xmlns:a16="http://schemas.microsoft.com/office/drawing/2014/main" id="{700B8459-49E9-0F58-065D-22A33799ED26}"/>
              </a:ext>
            </a:extLst>
          </p:cNvPr>
          <p:cNvSpPr/>
          <p:nvPr/>
        </p:nvSpPr>
        <p:spPr>
          <a:xfrm>
            <a:off x="10087790" y="3894111"/>
            <a:ext cx="306921" cy="1812803"/>
          </a:xfrm>
          <a:prstGeom prst="rect">
            <a:avLst/>
          </a:prstGeom>
          <a:solidFill>
            <a:srgbClr val="F6E1D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직사각형 82">
            <a:extLst>
              <a:ext uri="{FF2B5EF4-FFF2-40B4-BE49-F238E27FC236}">
                <a16:creationId xmlns:a16="http://schemas.microsoft.com/office/drawing/2014/main" id="{44C98A17-4868-5B8B-515B-DFB80E59A969}"/>
              </a:ext>
            </a:extLst>
          </p:cNvPr>
          <p:cNvSpPr/>
          <p:nvPr/>
        </p:nvSpPr>
        <p:spPr>
          <a:xfrm>
            <a:off x="9369379" y="3894113"/>
            <a:ext cx="306921" cy="1812799"/>
          </a:xfrm>
          <a:prstGeom prst="rect">
            <a:avLst/>
          </a:prstGeom>
          <a:solidFill>
            <a:srgbClr val="F6E1D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직사각형 82">
            <a:extLst>
              <a:ext uri="{FF2B5EF4-FFF2-40B4-BE49-F238E27FC236}">
                <a16:creationId xmlns:a16="http://schemas.microsoft.com/office/drawing/2014/main" id="{6CB5ABF2-0F82-879F-61F5-20BC5FFA8F92}"/>
              </a:ext>
            </a:extLst>
          </p:cNvPr>
          <p:cNvSpPr/>
          <p:nvPr/>
        </p:nvSpPr>
        <p:spPr>
          <a:xfrm>
            <a:off x="8650922" y="3881051"/>
            <a:ext cx="306921" cy="1812799"/>
          </a:xfrm>
          <a:prstGeom prst="rect">
            <a:avLst/>
          </a:prstGeom>
          <a:solidFill>
            <a:srgbClr val="F6E1D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직사각형 82">
            <a:extLst>
              <a:ext uri="{FF2B5EF4-FFF2-40B4-BE49-F238E27FC236}">
                <a16:creationId xmlns:a16="http://schemas.microsoft.com/office/drawing/2014/main" id="{78805949-D6C2-7399-B59D-BB367A36CD4B}"/>
              </a:ext>
            </a:extLst>
          </p:cNvPr>
          <p:cNvSpPr/>
          <p:nvPr/>
        </p:nvSpPr>
        <p:spPr>
          <a:xfrm>
            <a:off x="7925934" y="3881051"/>
            <a:ext cx="306921" cy="1812799"/>
          </a:xfrm>
          <a:prstGeom prst="rect">
            <a:avLst/>
          </a:prstGeom>
          <a:solidFill>
            <a:srgbClr val="F6E1D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직사각형 82">
            <a:extLst>
              <a:ext uri="{FF2B5EF4-FFF2-40B4-BE49-F238E27FC236}">
                <a16:creationId xmlns:a16="http://schemas.microsoft.com/office/drawing/2014/main" id="{E96DE078-FE91-5A55-8304-9E848C3C869E}"/>
              </a:ext>
            </a:extLst>
          </p:cNvPr>
          <p:cNvSpPr/>
          <p:nvPr/>
        </p:nvSpPr>
        <p:spPr>
          <a:xfrm rot="16200000">
            <a:off x="9045746" y="2172586"/>
            <a:ext cx="157039" cy="3406033"/>
          </a:xfrm>
          <a:prstGeom prst="rect">
            <a:avLst/>
          </a:prstGeom>
          <a:solidFill>
            <a:srgbClr val="BBD1E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직사각형 82">
            <a:extLst>
              <a:ext uri="{FF2B5EF4-FFF2-40B4-BE49-F238E27FC236}">
                <a16:creationId xmlns:a16="http://schemas.microsoft.com/office/drawing/2014/main" id="{90E1DA34-6175-3321-9285-FAC1DA033866}"/>
              </a:ext>
            </a:extLst>
          </p:cNvPr>
          <p:cNvSpPr/>
          <p:nvPr/>
        </p:nvSpPr>
        <p:spPr>
          <a:xfrm rot="16200000">
            <a:off x="9045740" y="3983035"/>
            <a:ext cx="157039" cy="3406036"/>
          </a:xfrm>
          <a:prstGeom prst="rect">
            <a:avLst/>
          </a:prstGeom>
          <a:solidFill>
            <a:srgbClr val="BBD1E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2407462-BB71-EE4F-27B6-E809A00F95E3}"/>
              </a:ext>
            </a:extLst>
          </p:cNvPr>
          <p:cNvGrpSpPr/>
          <p:nvPr/>
        </p:nvGrpSpPr>
        <p:grpSpPr>
          <a:xfrm>
            <a:off x="7474949" y="4124827"/>
            <a:ext cx="3352329" cy="1310100"/>
            <a:chOff x="2870556" y="3301824"/>
            <a:chExt cx="2110212" cy="1310100"/>
          </a:xfrm>
        </p:grpSpPr>
        <p:cxnSp>
          <p:nvCxnSpPr>
            <p:cNvPr id="232" name="직선 연결선 4">
              <a:extLst>
                <a:ext uri="{FF2B5EF4-FFF2-40B4-BE49-F238E27FC236}">
                  <a16:creationId xmlns:a16="http://schemas.microsoft.com/office/drawing/2014/main" id="{569D391C-8E8D-D4A5-C531-DB1B078858C0}"/>
                </a:ext>
              </a:extLst>
            </p:cNvPr>
            <p:cNvCxnSpPr>
              <a:cxnSpLocks/>
            </p:cNvCxnSpPr>
            <p:nvPr/>
          </p:nvCxnSpPr>
          <p:spPr>
            <a:xfrm>
              <a:off x="2870556" y="4611924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직선 연결선 6">
              <a:extLst>
                <a:ext uri="{FF2B5EF4-FFF2-40B4-BE49-F238E27FC236}">
                  <a16:creationId xmlns:a16="http://schemas.microsoft.com/office/drawing/2014/main" id="{01E1E8BF-DCE6-37E6-1DEA-C48E3530D51E}"/>
                </a:ext>
              </a:extLst>
            </p:cNvPr>
            <p:cNvCxnSpPr>
              <a:cxnSpLocks/>
            </p:cNvCxnSpPr>
            <p:nvPr/>
          </p:nvCxnSpPr>
          <p:spPr>
            <a:xfrm>
              <a:off x="2870556" y="4326773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직선 연결선 6">
              <a:extLst>
                <a:ext uri="{FF2B5EF4-FFF2-40B4-BE49-F238E27FC236}">
                  <a16:creationId xmlns:a16="http://schemas.microsoft.com/office/drawing/2014/main" id="{38176EA3-24D3-9609-3BE9-B4CC69EB7FB7}"/>
                </a:ext>
              </a:extLst>
            </p:cNvPr>
            <p:cNvCxnSpPr>
              <a:cxnSpLocks/>
            </p:cNvCxnSpPr>
            <p:nvPr/>
          </p:nvCxnSpPr>
          <p:spPr>
            <a:xfrm>
              <a:off x="2870556" y="3594761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직선 연결선 6">
              <a:extLst>
                <a:ext uri="{FF2B5EF4-FFF2-40B4-BE49-F238E27FC236}">
                  <a16:creationId xmlns:a16="http://schemas.microsoft.com/office/drawing/2014/main" id="{78E9838D-598F-899A-0D21-810B67F66524}"/>
                </a:ext>
              </a:extLst>
            </p:cNvPr>
            <p:cNvCxnSpPr>
              <a:cxnSpLocks/>
            </p:cNvCxnSpPr>
            <p:nvPr/>
          </p:nvCxnSpPr>
          <p:spPr>
            <a:xfrm>
              <a:off x="2870556" y="3301824"/>
              <a:ext cx="2110212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직선 연결선 6">
              <a:extLst>
                <a:ext uri="{FF2B5EF4-FFF2-40B4-BE49-F238E27FC236}">
                  <a16:creationId xmlns:a16="http://schemas.microsoft.com/office/drawing/2014/main" id="{ED2E25EB-4349-39DB-501F-2BF0A98AF60B}"/>
                </a:ext>
              </a:extLst>
            </p:cNvPr>
            <p:cNvCxnSpPr>
              <a:cxnSpLocks/>
            </p:cNvCxnSpPr>
            <p:nvPr/>
          </p:nvCxnSpPr>
          <p:spPr>
            <a:xfrm>
              <a:off x="2870556" y="3950940"/>
              <a:ext cx="2110212" cy="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9" name="직선 연결선 4">
            <a:extLst>
              <a:ext uri="{FF2B5EF4-FFF2-40B4-BE49-F238E27FC236}">
                <a16:creationId xmlns:a16="http://schemas.microsoft.com/office/drawing/2014/main" id="{72971055-B539-5246-F77B-DC40F93E6ACB}"/>
              </a:ext>
            </a:extLst>
          </p:cNvPr>
          <p:cNvCxnSpPr>
            <a:cxnSpLocks/>
          </p:cNvCxnSpPr>
          <p:nvPr/>
        </p:nvCxnSpPr>
        <p:spPr>
          <a:xfrm>
            <a:off x="10598900" y="3802379"/>
            <a:ext cx="0" cy="1962194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08A58F3-632F-CD78-AB58-1E4C53DB04B1}"/>
              </a:ext>
            </a:extLst>
          </p:cNvPr>
          <p:cNvGrpSpPr/>
          <p:nvPr/>
        </p:nvGrpSpPr>
        <p:grpSpPr>
          <a:xfrm>
            <a:off x="9516966" y="3592287"/>
            <a:ext cx="721290" cy="2159046"/>
            <a:chOff x="9516966" y="3802379"/>
            <a:chExt cx="721290" cy="1948953"/>
          </a:xfrm>
        </p:grpSpPr>
        <p:cxnSp>
          <p:nvCxnSpPr>
            <p:cNvPr id="238" name="직선 연결선 4">
              <a:extLst>
                <a:ext uri="{FF2B5EF4-FFF2-40B4-BE49-F238E27FC236}">
                  <a16:creationId xmlns:a16="http://schemas.microsoft.com/office/drawing/2014/main" id="{47AD7716-DF06-C1A7-CE49-59163B58D621}"/>
                </a:ext>
              </a:extLst>
            </p:cNvPr>
            <p:cNvCxnSpPr>
              <a:cxnSpLocks/>
            </p:cNvCxnSpPr>
            <p:nvPr/>
          </p:nvCxnSpPr>
          <p:spPr>
            <a:xfrm>
              <a:off x="10238256" y="3802379"/>
              <a:ext cx="0" cy="1948953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직선 연결선 4">
              <a:extLst>
                <a:ext uri="{FF2B5EF4-FFF2-40B4-BE49-F238E27FC236}">
                  <a16:creationId xmlns:a16="http://schemas.microsoft.com/office/drawing/2014/main" id="{E269A0BF-139B-374F-4985-003491F50B81}"/>
                </a:ext>
              </a:extLst>
            </p:cNvPr>
            <p:cNvCxnSpPr>
              <a:cxnSpLocks/>
            </p:cNvCxnSpPr>
            <p:nvPr/>
          </p:nvCxnSpPr>
          <p:spPr>
            <a:xfrm>
              <a:off x="9516966" y="3802379"/>
              <a:ext cx="0" cy="1933604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2" name="직선 연결선 4">
            <a:extLst>
              <a:ext uri="{FF2B5EF4-FFF2-40B4-BE49-F238E27FC236}">
                <a16:creationId xmlns:a16="http://schemas.microsoft.com/office/drawing/2014/main" id="{F5F44480-0910-63ED-0D0B-7C6CB2081E39}"/>
              </a:ext>
            </a:extLst>
          </p:cNvPr>
          <p:cNvCxnSpPr>
            <a:cxnSpLocks/>
          </p:cNvCxnSpPr>
          <p:nvPr/>
        </p:nvCxnSpPr>
        <p:spPr>
          <a:xfrm>
            <a:off x="9156321" y="3802379"/>
            <a:ext cx="0" cy="1948953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3BEB74CB-4EC7-244E-2718-9F13362D3818}"/>
              </a:ext>
            </a:extLst>
          </p:cNvPr>
          <p:cNvGrpSpPr/>
          <p:nvPr/>
        </p:nvGrpSpPr>
        <p:grpSpPr>
          <a:xfrm>
            <a:off x="8074074" y="3605349"/>
            <a:ext cx="721290" cy="2156619"/>
            <a:chOff x="8074074" y="3813015"/>
            <a:chExt cx="721290" cy="1948953"/>
          </a:xfrm>
        </p:grpSpPr>
        <p:cxnSp>
          <p:nvCxnSpPr>
            <p:cNvPr id="243" name="직선 연결선 4">
              <a:extLst>
                <a:ext uri="{FF2B5EF4-FFF2-40B4-BE49-F238E27FC236}">
                  <a16:creationId xmlns:a16="http://schemas.microsoft.com/office/drawing/2014/main" id="{2D643DF5-BF14-8764-387F-D3CC7229F80B}"/>
                </a:ext>
              </a:extLst>
            </p:cNvPr>
            <p:cNvCxnSpPr>
              <a:cxnSpLocks/>
            </p:cNvCxnSpPr>
            <p:nvPr/>
          </p:nvCxnSpPr>
          <p:spPr>
            <a:xfrm>
              <a:off x="8795364" y="3813015"/>
              <a:ext cx="0" cy="1948953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직선 연결선 4">
              <a:extLst>
                <a:ext uri="{FF2B5EF4-FFF2-40B4-BE49-F238E27FC236}">
                  <a16:creationId xmlns:a16="http://schemas.microsoft.com/office/drawing/2014/main" id="{D73C1C1E-BE93-D329-E231-FE78CBB7AC3A}"/>
                </a:ext>
              </a:extLst>
            </p:cNvPr>
            <p:cNvCxnSpPr>
              <a:cxnSpLocks/>
            </p:cNvCxnSpPr>
            <p:nvPr/>
          </p:nvCxnSpPr>
          <p:spPr>
            <a:xfrm>
              <a:off x="8074074" y="3813015"/>
              <a:ext cx="0" cy="1933604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6" name="직선 연결선 4">
            <a:extLst>
              <a:ext uri="{FF2B5EF4-FFF2-40B4-BE49-F238E27FC236}">
                <a16:creationId xmlns:a16="http://schemas.microsoft.com/office/drawing/2014/main" id="{149FED03-01BD-347B-92E5-5B74F52CED77}"/>
              </a:ext>
            </a:extLst>
          </p:cNvPr>
          <p:cNvCxnSpPr>
            <a:cxnSpLocks/>
          </p:cNvCxnSpPr>
          <p:nvPr/>
        </p:nvCxnSpPr>
        <p:spPr>
          <a:xfrm>
            <a:off x="7713429" y="3813015"/>
            <a:ext cx="0" cy="1948953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Oval 246">
            <a:extLst>
              <a:ext uri="{FF2B5EF4-FFF2-40B4-BE49-F238E27FC236}">
                <a16:creationId xmlns:a16="http://schemas.microsoft.com/office/drawing/2014/main" id="{CA901656-8625-7573-E56B-97E927C27AF0}"/>
              </a:ext>
            </a:extLst>
          </p:cNvPr>
          <p:cNvSpPr/>
          <p:nvPr/>
        </p:nvSpPr>
        <p:spPr>
          <a:xfrm>
            <a:off x="7984323" y="4679409"/>
            <a:ext cx="186306" cy="18630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F9142691-A99D-301E-FDDF-4F0D9A190BA6}"/>
              </a:ext>
            </a:extLst>
          </p:cNvPr>
          <p:cNvSpPr/>
          <p:nvPr/>
        </p:nvSpPr>
        <p:spPr>
          <a:xfrm>
            <a:off x="9075602" y="4032846"/>
            <a:ext cx="178042" cy="1780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4909E959-61C9-F027-F5E3-E7C097262588}"/>
              </a:ext>
            </a:extLst>
          </p:cNvPr>
          <p:cNvSpPr/>
          <p:nvPr/>
        </p:nvSpPr>
        <p:spPr>
          <a:xfrm>
            <a:off x="9069026" y="5334916"/>
            <a:ext cx="191194" cy="1911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93632917-1E71-9E55-DB18-BB05D7774B61}"/>
              </a:ext>
            </a:extLst>
          </p:cNvPr>
          <p:cNvSpPr/>
          <p:nvPr/>
        </p:nvSpPr>
        <p:spPr>
          <a:xfrm>
            <a:off x="9071886" y="5046226"/>
            <a:ext cx="185474" cy="1854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CAE049FC-270A-3D13-E8F1-60191F1D7374}"/>
              </a:ext>
            </a:extLst>
          </p:cNvPr>
          <p:cNvSpPr/>
          <p:nvPr/>
        </p:nvSpPr>
        <p:spPr>
          <a:xfrm>
            <a:off x="9071657" y="4317214"/>
            <a:ext cx="185932" cy="1859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EC8F5D24-BD49-97DA-9D0A-8437DF317134}"/>
              </a:ext>
            </a:extLst>
          </p:cNvPr>
          <p:cNvSpPr/>
          <p:nvPr/>
        </p:nvSpPr>
        <p:spPr>
          <a:xfrm>
            <a:off x="8705680" y="4679409"/>
            <a:ext cx="186306" cy="18630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EE0545E3-46BA-3492-4472-8CBF7D4A589F}"/>
              </a:ext>
            </a:extLst>
          </p:cNvPr>
          <p:cNvSpPr/>
          <p:nvPr/>
        </p:nvSpPr>
        <p:spPr>
          <a:xfrm>
            <a:off x="9427037" y="4679409"/>
            <a:ext cx="186306" cy="18630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59956595-5598-08D8-B94C-2E5DAC5224CF}"/>
              </a:ext>
            </a:extLst>
          </p:cNvPr>
          <p:cNvSpPr/>
          <p:nvPr/>
        </p:nvSpPr>
        <p:spPr>
          <a:xfrm>
            <a:off x="10148395" y="4679409"/>
            <a:ext cx="186306" cy="18630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76DD5CFF-2744-2BF8-26B2-2D1B1D051123}"/>
              </a:ext>
            </a:extLst>
          </p:cNvPr>
          <p:cNvSpPr/>
          <p:nvPr/>
        </p:nvSpPr>
        <p:spPr>
          <a:xfrm>
            <a:off x="10521221" y="4041557"/>
            <a:ext cx="178042" cy="1780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EED0022C-019A-C885-EA64-3D2A7A48DF91}"/>
              </a:ext>
            </a:extLst>
          </p:cNvPr>
          <p:cNvSpPr/>
          <p:nvPr/>
        </p:nvSpPr>
        <p:spPr>
          <a:xfrm>
            <a:off x="10514645" y="5343627"/>
            <a:ext cx="191194" cy="1911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0CBAA8C7-CACF-CA91-F32C-E0A0C60F0760}"/>
              </a:ext>
            </a:extLst>
          </p:cNvPr>
          <p:cNvSpPr/>
          <p:nvPr/>
        </p:nvSpPr>
        <p:spPr>
          <a:xfrm>
            <a:off x="10517505" y="5054937"/>
            <a:ext cx="185474" cy="1854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6FB4DFE3-B52B-471E-18F8-B2E48B20409C}"/>
              </a:ext>
            </a:extLst>
          </p:cNvPr>
          <p:cNvSpPr/>
          <p:nvPr/>
        </p:nvSpPr>
        <p:spPr>
          <a:xfrm>
            <a:off x="10517276" y="4325925"/>
            <a:ext cx="185932" cy="1859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794E64A7-5F5A-F11A-912D-82C9E33A8DD8}"/>
              </a:ext>
            </a:extLst>
          </p:cNvPr>
          <p:cNvSpPr/>
          <p:nvPr/>
        </p:nvSpPr>
        <p:spPr>
          <a:xfrm>
            <a:off x="7627805" y="4041558"/>
            <a:ext cx="178042" cy="1780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8D876A5D-BDE5-897E-92AA-7B84A45F65EF}"/>
              </a:ext>
            </a:extLst>
          </p:cNvPr>
          <p:cNvSpPr/>
          <p:nvPr/>
        </p:nvSpPr>
        <p:spPr>
          <a:xfrm>
            <a:off x="7621229" y="5343628"/>
            <a:ext cx="191194" cy="1911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D598EC3C-8A96-51E0-CE28-4BF0BD8D75F3}"/>
              </a:ext>
            </a:extLst>
          </p:cNvPr>
          <p:cNvSpPr/>
          <p:nvPr/>
        </p:nvSpPr>
        <p:spPr>
          <a:xfrm>
            <a:off x="7624089" y="5054938"/>
            <a:ext cx="185474" cy="1854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9C684EE8-78B0-D1CF-7A18-CF97F060ECE0}"/>
              </a:ext>
            </a:extLst>
          </p:cNvPr>
          <p:cNvSpPr/>
          <p:nvPr/>
        </p:nvSpPr>
        <p:spPr>
          <a:xfrm>
            <a:off x="7623860" y="4325926"/>
            <a:ext cx="185932" cy="1859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2924838D-0338-F35D-BEB6-DC45880A53F3}"/>
              </a:ext>
            </a:extLst>
          </p:cNvPr>
          <p:cNvSpPr txBox="1"/>
          <p:nvPr/>
        </p:nvSpPr>
        <p:spPr>
          <a:xfrm>
            <a:off x="5104891" y="281103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Removable !</a:t>
            </a:r>
          </a:p>
        </p:txBody>
      </p: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6CB1607B-DCB1-F9CF-3757-DE1070F11A81}"/>
              </a:ext>
            </a:extLst>
          </p:cNvPr>
          <p:cNvCxnSpPr>
            <a:cxnSpLocks/>
            <a:stCxn id="265" idx="1"/>
          </p:cNvCxnSpPr>
          <p:nvPr/>
        </p:nvCxnSpPr>
        <p:spPr>
          <a:xfrm rot="10800000" flipV="1">
            <a:off x="2215803" y="2995701"/>
            <a:ext cx="2889088" cy="792084"/>
          </a:xfrm>
          <a:prstGeom prst="curvedConnector3">
            <a:avLst>
              <a:gd name="adj1" fmla="val 9996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66">
            <a:extLst>
              <a:ext uri="{FF2B5EF4-FFF2-40B4-BE49-F238E27FC236}">
                <a16:creationId xmlns:a16="http://schemas.microsoft.com/office/drawing/2014/main" id="{5CB1BAB9-F909-A72D-D983-561D4139780D}"/>
              </a:ext>
            </a:extLst>
          </p:cNvPr>
          <p:cNvCxnSpPr>
            <a:cxnSpLocks/>
            <a:stCxn id="265" idx="1"/>
          </p:cNvCxnSpPr>
          <p:nvPr/>
        </p:nvCxnSpPr>
        <p:spPr>
          <a:xfrm rot="10800000" flipV="1">
            <a:off x="3658693" y="2995700"/>
            <a:ext cx="1446198" cy="792085"/>
          </a:xfrm>
          <a:prstGeom prst="curvedConnector3">
            <a:avLst>
              <a:gd name="adj1" fmla="val 10058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Right Arrow 285">
            <a:extLst>
              <a:ext uri="{FF2B5EF4-FFF2-40B4-BE49-F238E27FC236}">
                <a16:creationId xmlns:a16="http://schemas.microsoft.com/office/drawing/2014/main" id="{4F54ED6F-0ACB-F3E9-04CF-5F5F62F817FA}"/>
              </a:ext>
            </a:extLst>
          </p:cNvPr>
          <p:cNvSpPr/>
          <p:nvPr/>
        </p:nvSpPr>
        <p:spPr>
          <a:xfrm>
            <a:off x="5078997" y="4511857"/>
            <a:ext cx="1823282" cy="50548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F922A5E6-1C64-B1BB-7820-7410980E25F9}"/>
              </a:ext>
            </a:extLst>
          </p:cNvPr>
          <p:cNvSpPr txBox="1"/>
          <p:nvPr/>
        </p:nvSpPr>
        <p:spPr>
          <a:xfrm>
            <a:off x="5116702" y="417644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1800">
                <a:latin typeface="Arial" panose="020B0604020202020204" pitchFamily="34" charset="0"/>
                <a:cs typeface="Arial" panose="020B0604020202020204" pitchFamily="34" charset="0"/>
              </a:rPr>
              <a:t>Track Pruning</a:t>
            </a:r>
          </a:p>
        </p:txBody>
      </p:sp>
      <p:cxnSp>
        <p:nvCxnSpPr>
          <p:cNvPr id="289" name="직선 화살표 연결선 222">
            <a:extLst>
              <a:ext uri="{FF2B5EF4-FFF2-40B4-BE49-F238E27FC236}">
                <a16:creationId xmlns:a16="http://schemas.microsoft.com/office/drawing/2014/main" id="{F33AC319-5071-F3F7-2813-083B150A987E}"/>
              </a:ext>
            </a:extLst>
          </p:cNvPr>
          <p:cNvCxnSpPr>
            <a:cxnSpLocks/>
          </p:cNvCxnSpPr>
          <p:nvPr/>
        </p:nvCxnSpPr>
        <p:spPr>
          <a:xfrm flipH="1">
            <a:off x="8069700" y="3716464"/>
            <a:ext cx="728134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8CDB21A9-F675-2141-509B-17F4C0189CDD}"/>
                  </a:ext>
                </a:extLst>
              </p:cNvPr>
              <p:cNvSpPr txBox="1"/>
              <p:nvPr/>
            </p:nvSpPr>
            <p:spPr>
              <a:xfrm>
                <a:off x="8077476" y="3393675"/>
                <a:ext cx="7700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8CDB21A9-F675-2141-509B-17F4C0189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476" y="3393675"/>
                <a:ext cx="770083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2373CBDB-E83A-2888-8077-A78CA3116045}"/>
                  </a:ext>
                </a:extLst>
              </p:cNvPr>
              <p:cNvSpPr txBox="1"/>
              <p:nvPr/>
            </p:nvSpPr>
            <p:spPr>
              <a:xfrm>
                <a:off x="9520190" y="3393675"/>
                <a:ext cx="7700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2373CBDB-E83A-2888-8077-A78CA3116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0190" y="3393675"/>
                <a:ext cx="770083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4" name="직선 화살표 연결선 222">
            <a:extLst>
              <a:ext uri="{FF2B5EF4-FFF2-40B4-BE49-F238E27FC236}">
                <a16:creationId xmlns:a16="http://schemas.microsoft.com/office/drawing/2014/main" id="{0759990E-C0EB-4D07-88C4-3F6471F96A52}"/>
              </a:ext>
            </a:extLst>
          </p:cNvPr>
          <p:cNvCxnSpPr>
            <a:cxnSpLocks/>
          </p:cNvCxnSpPr>
          <p:nvPr/>
        </p:nvCxnSpPr>
        <p:spPr>
          <a:xfrm flipH="1">
            <a:off x="9520190" y="3716464"/>
            <a:ext cx="728134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Google Shape;167;p26">
            <a:extLst>
              <a:ext uri="{FF2B5EF4-FFF2-40B4-BE49-F238E27FC236}">
                <a16:creationId xmlns:a16="http://schemas.microsoft.com/office/drawing/2014/main" id="{3D01E5BC-D28A-36A1-8421-8BB028DF5B79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600" b="1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Flexible Routing Grid Spacing – Wider Case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AA30D-37C6-FA52-B662-AEB5595E0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13DA73-3D33-7AF8-DAA8-3D20096E0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848AAD-3DD4-65FB-2AAF-2D1BD08D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28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004001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DC144854-1060-71C9-3B2D-81D585412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24D5D4-43FA-4D9B-BA4F-F9D2A657E7C0}"/>
              </a:ext>
            </a:extLst>
          </p:cNvPr>
          <p:cNvSpPr txBox="1"/>
          <p:nvPr/>
        </p:nvSpPr>
        <p:spPr>
          <a:xfrm>
            <a:off x="464400" y="1231200"/>
            <a:ext cx="11004614" cy="238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Per-layer routing direction is configurable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Metal-edge detection enables design-rule-aware bidirectional routing, making it easy to set routing directions per layer (e.g., M1: bidirectional, LIG: horizontal)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Inter-layer design rules can be enforced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 can route multiple layers in an integrated flow while enforcing inter-layer DRC constraints</a:t>
            </a:r>
          </a:p>
        </p:txBody>
      </p:sp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37075CE2-6884-3378-0D6D-69E2ADE9A6E5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670C46E1-603D-DF66-DDAF-8305E9DFBF4A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Integrated MOL/BEOL Routing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8201FD-3013-7C77-775C-DA101B75383C}"/>
              </a:ext>
            </a:extLst>
          </p:cNvPr>
          <p:cNvGrpSpPr/>
          <p:nvPr/>
        </p:nvGrpSpPr>
        <p:grpSpPr>
          <a:xfrm>
            <a:off x="1122758" y="4719581"/>
            <a:ext cx="4650831" cy="1372381"/>
            <a:chOff x="1473489" y="4916466"/>
            <a:chExt cx="3555539" cy="10491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D977DC-B13C-4739-4E9E-8C49F6F0B620}"/>
                </a:ext>
              </a:extLst>
            </p:cNvPr>
            <p:cNvSpPr txBox="1"/>
            <p:nvPr/>
          </p:nvSpPr>
          <p:spPr>
            <a:xfrm>
              <a:off x="1523182" y="4954770"/>
              <a:ext cx="12522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000">
                  <a:latin typeface="Arial" panose="020B0604020202020204" pitchFamily="34" charset="0"/>
                  <a:cs typeface="Arial" panose="020B0604020202020204" pitchFamily="34" charset="0"/>
                </a:rPr>
                <a:t>LIG-LISD</a:t>
              </a:r>
            </a:p>
            <a:p>
              <a:pPr algn="ctr"/>
              <a:r>
                <a:rPr lang="en-KR" sz="2000">
                  <a:latin typeface="Arial" panose="020B0604020202020204" pitchFamily="34" charset="0"/>
                  <a:cs typeface="Arial" panose="020B0604020202020204" pitchFamily="34" charset="0"/>
                </a:rPr>
                <a:t>Routing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93EF39-C98D-E554-60D4-5F48A369B003}"/>
                </a:ext>
              </a:extLst>
            </p:cNvPr>
            <p:cNvSpPr txBox="1"/>
            <p:nvPr/>
          </p:nvSpPr>
          <p:spPr>
            <a:xfrm>
              <a:off x="4049272" y="4949982"/>
              <a:ext cx="979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KR" sz="2000">
                  <a:latin typeface="Arial" panose="020B0604020202020204" pitchFamily="34" charset="0"/>
                  <a:cs typeface="Arial" panose="020B0604020202020204" pitchFamily="34" charset="0"/>
                </a:rPr>
                <a:t>M1-M2</a:t>
              </a:r>
            </a:p>
            <a:p>
              <a:pPr algn="ctr"/>
              <a:r>
                <a:rPr lang="en-KR" sz="2000">
                  <a:latin typeface="Arial" panose="020B0604020202020204" pitchFamily="34" charset="0"/>
                  <a:cs typeface="Arial" panose="020B0604020202020204" pitchFamily="34" charset="0"/>
                </a:rPr>
                <a:t>Routing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338034-9962-07CE-E464-7223DA225849}"/>
                </a:ext>
              </a:extLst>
            </p:cNvPr>
            <p:cNvSpPr/>
            <p:nvPr/>
          </p:nvSpPr>
          <p:spPr>
            <a:xfrm>
              <a:off x="1473489" y="4916466"/>
              <a:ext cx="13516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341CDC-FBD5-9598-C769-D38592955B07}"/>
                </a:ext>
              </a:extLst>
            </p:cNvPr>
            <p:cNvSpPr/>
            <p:nvPr/>
          </p:nvSpPr>
          <p:spPr>
            <a:xfrm>
              <a:off x="4049272" y="4916466"/>
              <a:ext cx="97975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E3CDFB93-B087-63CF-290B-1AB00E2A5939}"/>
                </a:ext>
              </a:extLst>
            </p:cNvPr>
            <p:cNvSpPr/>
            <p:nvPr/>
          </p:nvSpPr>
          <p:spPr>
            <a:xfrm>
              <a:off x="3120924" y="5082968"/>
              <a:ext cx="632564" cy="313326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6C246BE-36BD-A1B0-FAEB-53E726960A56}"/>
              </a:ext>
            </a:extLst>
          </p:cNvPr>
          <p:cNvSpPr txBox="1"/>
          <p:nvPr/>
        </p:nvSpPr>
        <p:spPr>
          <a:xfrm>
            <a:off x="2266438" y="5761166"/>
            <a:ext cx="2583945" cy="523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000">
                <a:latin typeface="Arial" panose="020B0604020202020204" pitchFamily="34" charset="0"/>
                <a:cs typeface="Arial" panose="020B0604020202020204" pitchFamily="34" charset="0"/>
              </a:rPr>
              <a:t>Previous Works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FD4A81-59C0-C9E5-F40B-FB940742EB7D}"/>
              </a:ext>
            </a:extLst>
          </p:cNvPr>
          <p:cNvSpPr txBox="1"/>
          <p:nvPr/>
        </p:nvSpPr>
        <p:spPr>
          <a:xfrm>
            <a:off x="7415207" y="4719581"/>
            <a:ext cx="3089023" cy="925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000">
                <a:latin typeface="Arial" panose="020B0604020202020204" pitchFamily="34" charset="0"/>
                <a:cs typeface="Arial" panose="020B0604020202020204" pitchFamily="34" charset="0"/>
              </a:rPr>
              <a:t>LIG-LISD &amp; M1-M2</a:t>
            </a:r>
          </a:p>
          <a:p>
            <a:pPr algn="ctr"/>
            <a:r>
              <a:rPr lang="en-KR" sz="2000">
                <a:latin typeface="Arial" panose="020B0604020202020204" pitchFamily="34" charset="0"/>
                <a:cs typeface="Arial" panose="020B0604020202020204" pitchFamily="34" charset="0"/>
              </a:rPr>
              <a:t>Routing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FA9BA7-A1C5-49DA-12C0-1E23C36A3A93}"/>
              </a:ext>
            </a:extLst>
          </p:cNvPr>
          <p:cNvSpPr txBox="1"/>
          <p:nvPr/>
        </p:nvSpPr>
        <p:spPr>
          <a:xfrm>
            <a:off x="7173025" y="4146116"/>
            <a:ext cx="3690808" cy="523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000" b="1">
                <a:latin typeface="Arial" panose="020B0604020202020204" pitchFamily="34" charset="0"/>
                <a:cs typeface="Arial" panose="020B0604020202020204" pitchFamily="34" charset="0"/>
              </a:rPr>
              <a:t>Simultaneous</a:t>
            </a:r>
            <a:r>
              <a:rPr lang="en-KR" sz="2000">
                <a:latin typeface="Arial" panose="020B0604020202020204" pitchFamily="34" charset="0"/>
                <a:cs typeface="Arial" panose="020B0604020202020204" pitchFamily="34" charset="0"/>
              </a:rPr>
              <a:t> Routing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2506D6-F91D-B139-411E-18D910CDD897}"/>
              </a:ext>
            </a:extLst>
          </p:cNvPr>
          <p:cNvSpPr/>
          <p:nvPr/>
        </p:nvSpPr>
        <p:spPr>
          <a:xfrm>
            <a:off x="7555689" y="4719581"/>
            <a:ext cx="2808059" cy="845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DA1D1D-755A-BE9D-567D-53CF72DAF332}"/>
              </a:ext>
            </a:extLst>
          </p:cNvPr>
          <p:cNvSpPr txBox="1"/>
          <p:nvPr/>
        </p:nvSpPr>
        <p:spPr>
          <a:xfrm>
            <a:off x="7999168" y="5764701"/>
            <a:ext cx="1921100" cy="523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000">
                <a:latin typeface="Arial" panose="020B0604020202020204" pitchFamily="34" charset="0"/>
                <a:cs typeface="Arial" panose="020B0604020202020204" pitchFamily="34" charset="0"/>
              </a:rPr>
              <a:t>Au-MEDAL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7E1611-B411-E2D0-83FA-88486E3BFB2A}"/>
              </a:ext>
            </a:extLst>
          </p:cNvPr>
          <p:cNvSpPr txBox="1"/>
          <p:nvPr/>
        </p:nvSpPr>
        <p:spPr>
          <a:xfrm>
            <a:off x="2147937" y="4146116"/>
            <a:ext cx="3187574" cy="523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000" b="1">
                <a:latin typeface="Arial" panose="020B0604020202020204" pitchFamily="34" charset="0"/>
                <a:cs typeface="Arial" panose="020B0604020202020204" pitchFamily="34" charset="0"/>
              </a:rPr>
              <a:t>Sequential</a:t>
            </a:r>
            <a:r>
              <a:rPr lang="en-KR" sz="2000">
                <a:latin typeface="Arial" panose="020B0604020202020204" pitchFamily="34" charset="0"/>
                <a:cs typeface="Arial" panose="020B0604020202020204" pitchFamily="34" charset="0"/>
              </a:rPr>
              <a:t> Routing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5FEA1-E9C6-C5D8-E87D-4DC74814D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93E36A-2128-420C-FBBC-FF04F69DA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8214D-B9AD-7685-EFF7-0A51DB86A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29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58351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/>
        </p:nvSpPr>
        <p:spPr>
          <a:xfrm>
            <a:off x="465201" y="406725"/>
            <a:ext cx="105513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Standard Cell Layout Automation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DD5AC-3241-3AE2-4027-1CCA4ABFE05C}"/>
              </a:ext>
            </a:extLst>
          </p:cNvPr>
          <p:cNvSpPr txBox="1"/>
          <p:nvPr/>
        </p:nvSpPr>
        <p:spPr>
          <a:xfrm>
            <a:off x="465199" y="1231294"/>
            <a:ext cx="11161609" cy="227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DTCO-Driven Library Expansion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DTCO requires an explosive variety of standard cell variants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Manual design cannot scale to meet this demand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Exponential Design Rule Complexity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Advanced nodes introduce </a:t>
            </a:r>
            <a:r>
              <a:rPr lang="en-US" altLang="ko-KR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many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design rules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Complexity exceeds human cognitive limits for DRC-clean</a:t>
            </a:r>
          </a:p>
        </p:txBody>
      </p:sp>
      <p:sp>
        <p:nvSpPr>
          <p:cNvPr id="3" name="Google Shape;187;p27">
            <a:extLst>
              <a:ext uri="{FF2B5EF4-FFF2-40B4-BE49-F238E27FC236}">
                <a16:creationId xmlns:a16="http://schemas.microsoft.com/office/drawing/2014/main" id="{AB5BF7C5-7161-F0CE-5360-7B833644657E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28F7237-0125-A7C9-6C1E-E97DC66E7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0A1F379-B220-0FDE-B96C-259F3F473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graphicFrame>
        <p:nvGraphicFramePr>
          <p:cNvPr id="4" name="표 236">
            <a:extLst>
              <a:ext uri="{FF2B5EF4-FFF2-40B4-BE49-F238E27FC236}">
                <a16:creationId xmlns:a16="http://schemas.microsoft.com/office/drawing/2014/main" id="{3D21B217-574A-A878-1A3C-DB73F39DF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157418"/>
              </p:ext>
            </p:extLst>
          </p:nvPr>
        </p:nvGraphicFramePr>
        <p:xfrm>
          <a:off x="1646215" y="3702104"/>
          <a:ext cx="4406251" cy="272596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80516">
                  <a:extLst>
                    <a:ext uri="{9D8B030D-6E8A-4147-A177-3AD203B41FA5}">
                      <a16:colId xmlns:a16="http://schemas.microsoft.com/office/drawing/2014/main" val="3868711201"/>
                    </a:ext>
                  </a:extLst>
                </a:gridCol>
                <a:gridCol w="1113866">
                  <a:extLst>
                    <a:ext uri="{9D8B030D-6E8A-4147-A177-3AD203B41FA5}">
                      <a16:colId xmlns:a16="http://schemas.microsoft.com/office/drawing/2014/main" val="2820440904"/>
                    </a:ext>
                  </a:extLst>
                </a:gridCol>
                <a:gridCol w="1113866">
                  <a:extLst>
                    <a:ext uri="{9D8B030D-6E8A-4147-A177-3AD203B41FA5}">
                      <a16:colId xmlns:a16="http://schemas.microsoft.com/office/drawing/2014/main" val="3773404002"/>
                    </a:ext>
                  </a:extLst>
                </a:gridCol>
                <a:gridCol w="1198003">
                  <a:extLst>
                    <a:ext uri="{9D8B030D-6E8A-4147-A177-3AD203B41FA5}">
                      <a16:colId xmlns:a16="http://schemas.microsoft.com/office/drawing/2014/main" val="3260857997"/>
                    </a:ext>
                  </a:extLst>
                </a:gridCol>
              </a:tblGrid>
              <a:tr h="313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ore-KR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Logic</a:t>
                      </a:r>
                    </a:p>
                  </a:txBody>
                  <a:tcPr marL="57664" marR="57664" marT="28832" marB="288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Inverter</a:t>
                      </a:r>
                    </a:p>
                  </a:txBody>
                  <a:tcPr marL="75957" marR="75957" marT="37979" marB="379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" altLang="ko-Kore-KR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" altLang="ko-Kore-KR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341777"/>
                  </a:ext>
                </a:extLst>
              </a:tr>
              <a:tr h="12338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en-US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Layout</a:t>
                      </a:r>
                      <a:endParaRPr lang="ko-Kore-KR" alt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64" marR="57664" marT="28832" marB="288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ore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64" marR="57664" marT="28832" marB="28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ore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64" marR="57664" marT="28832" marB="288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ko-Kore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64" marR="57664" marT="28832" marB="288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49306"/>
                  </a:ext>
                </a:extLst>
              </a:tr>
              <a:tr h="6443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ore-KR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Synthesis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ore-KR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Options</a:t>
                      </a:r>
                      <a:endParaRPr lang="ko-Kore-KR" alt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64" marR="57664" marT="28832" marB="288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fins: 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Gate length: 8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ore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Single-pattern</a:t>
                      </a:r>
                    </a:p>
                  </a:txBody>
                  <a:tcPr marL="57664" marR="57664" marT="28832" marB="28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fins: 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Gate length: 8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ore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Single-pattern</a:t>
                      </a:r>
                    </a:p>
                  </a:txBody>
                  <a:tcPr marL="57664" marR="57664" marT="28832" marB="288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fins: 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Gate length: 10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ore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Single-pattern</a:t>
                      </a:r>
                    </a:p>
                  </a:txBody>
                  <a:tcPr marL="57664" marR="57664" marT="28832" marB="288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49379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ore-KR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ko-Kore-KR" alt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64" marR="57664" marT="28832" marB="288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 marL="57664" marR="57664" marT="28832" marB="28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" altLang="ko-Kore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perf.</a:t>
                      </a:r>
                    </a:p>
                  </a:txBody>
                  <a:tcPr marL="57664" marR="57664" marT="28832" marB="288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r>
                        <a:rPr lang="en" altLang="ko-Kore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leakage</a:t>
                      </a:r>
                    </a:p>
                  </a:txBody>
                  <a:tcPr marL="57664" marR="57664" marT="28832" marB="288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653580"/>
                  </a:ext>
                </a:extLst>
              </a:tr>
            </a:tbl>
          </a:graphicData>
        </a:graphic>
      </p:graphicFrame>
      <p:grpSp>
        <p:nvGrpSpPr>
          <p:cNvPr id="38" name="그룹 28">
            <a:extLst>
              <a:ext uri="{FF2B5EF4-FFF2-40B4-BE49-F238E27FC236}">
                <a16:creationId xmlns:a16="http://schemas.microsoft.com/office/drawing/2014/main" id="{A3FDD719-945D-00CA-2A65-B741625C9AD3}"/>
              </a:ext>
            </a:extLst>
          </p:cNvPr>
          <p:cNvGrpSpPr/>
          <p:nvPr/>
        </p:nvGrpSpPr>
        <p:grpSpPr>
          <a:xfrm>
            <a:off x="4002973" y="4069910"/>
            <a:ext cx="675917" cy="1105020"/>
            <a:chOff x="4681209" y="1574481"/>
            <a:chExt cx="813692" cy="1330260"/>
          </a:xfrm>
        </p:grpSpPr>
        <p:sp>
          <p:nvSpPr>
            <p:cNvPr id="39" name="직사각형 147">
              <a:extLst>
                <a:ext uri="{FF2B5EF4-FFF2-40B4-BE49-F238E27FC236}">
                  <a16:creationId xmlns:a16="http://schemas.microsoft.com/office/drawing/2014/main" id="{F898FE25-21DB-F955-FE09-3777A7A02614}"/>
                </a:ext>
              </a:extLst>
            </p:cNvPr>
            <p:cNvSpPr/>
            <p:nvPr/>
          </p:nvSpPr>
          <p:spPr>
            <a:xfrm>
              <a:off x="4739707" y="1574481"/>
              <a:ext cx="697334" cy="13302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직사각형 148">
              <a:extLst>
                <a:ext uri="{FF2B5EF4-FFF2-40B4-BE49-F238E27FC236}">
                  <a16:creationId xmlns:a16="http://schemas.microsoft.com/office/drawing/2014/main" id="{CA9E59E3-E1D5-2DEB-CDFF-CB9989282FA8}"/>
                </a:ext>
              </a:extLst>
            </p:cNvPr>
            <p:cNvSpPr/>
            <p:nvPr/>
          </p:nvSpPr>
          <p:spPr>
            <a:xfrm>
              <a:off x="4822392" y="1745469"/>
              <a:ext cx="533021" cy="606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직사각형 149">
              <a:extLst>
                <a:ext uri="{FF2B5EF4-FFF2-40B4-BE49-F238E27FC236}">
                  <a16:creationId xmlns:a16="http://schemas.microsoft.com/office/drawing/2014/main" id="{7E6F311D-4918-8D7F-7C43-4C7B00333F65}"/>
                </a:ext>
              </a:extLst>
            </p:cNvPr>
            <p:cNvSpPr/>
            <p:nvPr/>
          </p:nvSpPr>
          <p:spPr>
            <a:xfrm>
              <a:off x="4822392" y="1872760"/>
              <a:ext cx="533021" cy="606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직사각형 150">
              <a:extLst>
                <a:ext uri="{FF2B5EF4-FFF2-40B4-BE49-F238E27FC236}">
                  <a16:creationId xmlns:a16="http://schemas.microsoft.com/office/drawing/2014/main" id="{418484D8-8672-7FF4-AD7E-13AC10852311}"/>
                </a:ext>
              </a:extLst>
            </p:cNvPr>
            <p:cNvSpPr/>
            <p:nvPr/>
          </p:nvSpPr>
          <p:spPr>
            <a:xfrm>
              <a:off x="4822392" y="2000047"/>
              <a:ext cx="533021" cy="606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직사각형 151">
              <a:extLst>
                <a:ext uri="{FF2B5EF4-FFF2-40B4-BE49-F238E27FC236}">
                  <a16:creationId xmlns:a16="http://schemas.microsoft.com/office/drawing/2014/main" id="{9F1E5014-FB1C-3D5B-0164-49CE895A6E8D}"/>
                </a:ext>
              </a:extLst>
            </p:cNvPr>
            <p:cNvSpPr/>
            <p:nvPr/>
          </p:nvSpPr>
          <p:spPr>
            <a:xfrm>
              <a:off x="4822392" y="2417942"/>
              <a:ext cx="533021" cy="606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직사각형 152">
              <a:extLst>
                <a:ext uri="{FF2B5EF4-FFF2-40B4-BE49-F238E27FC236}">
                  <a16:creationId xmlns:a16="http://schemas.microsoft.com/office/drawing/2014/main" id="{46ADE1CC-A009-A08F-0703-195F9A20153F}"/>
                </a:ext>
              </a:extLst>
            </p:cNvPr>
            <p:cNvSpPr/>
            <p:nvPr/>
          </p:nvSpPr>
          <p:spPr>
            <a:xfrm>
              <a:off x="4822392" y="2544583"/>
              <a:ext cx="533021" cy="606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직사각형 153">
              <a:extLst>
                <a:ext uri="{FF2B5EF4-FFF2-40B4-BE49-F238E27FC236}">
                  <a16:creationId xmlns:a16="http://schemas.microsoft.com/office/drawing/2014/main" id="{BA5AC0A7-94C4-0FA8-F990-70B76B5877BB}"/>
                </a:ext>
              </a:extLst>
            </p:cNvPr>
            <p:cNvSpPr/>
            <p:nvPr/>
          </p:nvSpPr>
          <p:spPr>
            <a:xfrm>
              <a:off x="4822392" y="2671224"/>
              <a:ext cx="533021" cy="606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직사각형 154">
              <a:extLst>
                <a:ext uri="{FF2B5EF4-FFF2-40B4-BE49-F238E27FC236}">
                  <a16:creationId xmlns:a16="http://schemas.microsoft.com/office/drawing/2014/main" id="{AECC39F2-9AC2-DF6C-6111-1E381926295B}"/>
                </a:ext>
              </a:extLst>
            </p:cNvPr>
            <p:cNvSpPr/>
            <p:nvPr/>
          </p:nvSpPr>
          <p:spPr>
            <a:xfrm flipH="1">
              <a:off x="4913207" y="1617480"/>
              <a:ext cx="117698" cy="12430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직사각형 155">
              <a:extLst>
                <a:ext uri="{FF2B5EF4-FFF2-40B4-BE49-F238E27FC236}">
                  <a16:creationId xmlns:a16="http://schemas.microsoft.com/office/drawing/2014/main" id="{028FED66-DC75-56DB-6A06-044BE929355A}"/>
                </a:ext>
              </a:extLst>
            </p:cNvPr>
            <p:cNvSpPr/>
            <p:nvPr/>
          </p:nvSpPr>
          <p:spPr>
            <a:xfrm flipH="1">
              <a:off x="5145205" y="1617480"/>
              <a:ext cx="117698" cy="12430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직사각형 156">
              <a:extLst>
                <a:ext uri="{FF2B5EF4-FFF2-40B4-BE49-F238E27FC236}">
                  <a16:creationId xmlns:a16="http://schemas.microsoft.com/office/drawing/2014/main" id="{503FA3A5-F212-EBBD-7DFD-497944A95742}"/>
                </a:ext>
              </a:extLst>
            </p:cNvPr>
            <p:cNvSpPr/>
            <p:nvPr/>
          </p:nvSpPr>
          <p:spPr>
            <a:xfrm flipH="1">
              <a:off x="4681209" y="1617480"/>
              <a:ext cx="117698" cy="12430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직사각형 157">
              <a:extLst>
                <a:ext uri="{FF2B5EF4-FFF2-40B4-BE49-F238E27FC236}">
                  <a16:creationId xmlns:a16="http://schemas.microsoft.com/office/drawing/2014/main" id="{43AC34A0-62CF-4249-0799-8C5F06C89177}"/>
                </a:ext>
              </a:extLst>
            </p:cNvPr>
            <p:cNvSpPr/>
            <p:nvPr/>
          </p:nvSpPr>
          <p:spPr>
            <a:xfrm flipH="1">
              <a:off x="5377203" y="1617480"/>
              <a:ext cx="117698" cy="12430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그룹 29">
            <a:extLst>
              <a:ext uri="{FF2B5EF4-FFF2-40B4-BE49-F238E27FC236}">
                <a16:creationId xmlns:a16="http://schemas.microsoft.com/office/drawing/2014/main" id="{DFE16E65-2D9E-2BD6-5E72-2B0D0EE2C558}"/>
              </a:ext>
            </a:extLst>
          </p:cNvPr>
          <p:cNvGrpSpPr/>
          <p:nvPr/>
        </p:nvGrpSpPr>
        <p:grpSpPr>
          <a:xfrm>
            <a:off x="2858727" y="4179757"/>
            <a:ext cx="647022" cy="885327"/>
            <a:chOff x="3466725" y="1700984"/>
            <a:chExt cx="778906" cy="1065786"/>
          </a:xfrm>
        </p:grpSpPr>
        <p:sp>
          <p:nvSpPr>
            <p:cNvPr id="53" name="직사각형 159">
              <a:extLst>
                <a:ext uri="{FF2B5EF4-FFF2-40B4-BE49-F238E27FC236}">
                  <a16:creationId xmlns:a16="http://schemas.microsoft.com/office/drawing/2014/main" id="{05FAF1C5-376B-38CA-7B27-05F171657CBD}"/>
                </a:ext>
              </a:extLst>
            </p:cNvPr>
            <p:cNvSpPr/>
            <p:nvPr/>
          </p:nvSpPr>
          <p:spPr>
            <a:xfrm>
              <a:off x="3522723" y="1700984"/>
              <a:ext cx="667520" cy="10657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직사각형 160">
              <a:extLst>
                <a:ext uri="{FF2B5EF4-FFF2-40B4-BE49-F238E27FC236}">
                  <a16:creationId xmlns:a16="http://schemas.microsoft.com/office/drawing/2014/main" id="{BB1D2F19-6261-7B7D-F443-DBBA638C555B}"/>
                </a:ext>
              </a:extLst>
            </p:cNvPr>
            <p:cNvSpPr/>
            <p:nvPr/>
          </p:nvSpPr>
          <p:spPr>
            <a:xfrm>
              <a:off x="3601871" y="1908795"/>
              <a:ext cx="510233" cy="588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직사각형 161">
              <a:extLst>
                <a:ext uri="{FF2B5EF4-FFF2-40B4-BE49-F238E27FC236}">
                  <a16:creationId xmlns:a16="http://schemas.microsoft.com/office/drawing/2014/main" id="{AFB77993-E584-269A-6019-94517FBEAFCE}"/>
                </a:ext>
              </a:extLst>
            </p:cNvPr>
            <p:cNvSpPr/>
            <p:nvPr/>
          </p:nvSpPr>
          <p:spPr>
            <a:xfrm>
              <a:off x="3601871" y="2032282"/>
              <a:ext cx="510233" cy="588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직사각형 162">
              <a:extLst>
                <a:ext uri="{FF2B5EF4-FFF2-40B4-BE49-F238E27FC236}">
                  <a16:creationId xmlns:a16="http://schemas.microsoft.com/office/drawing/2014/main" id="{E8D3997D-A91B-7313-A25C-1691124679A2}"/>
                </a:ext>
              </a:extLst>
            </p:cNvPr>
            <p:cNvSpPr/>
            <p:nvPr/>
          </p:nvSpPr>
          <p:spPr>
            <a:xfrm>
              <a:off x="3601871" y="2403681"/>
              <a:ext cx="510233" cy="588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직사각형 163">
              <a:extLst>
                <a:ext uri="{FF2B5EF4-FFF2-40B4-BE49-F238E27FC236}">
                  <a16:creationId xmlns:a16="http://schemas.microsoft.com/office/drawing/2014/main" id="{E7CA4175-182E-A900-B3EB-CC9E0DC81A8D}"/>
                </a:ext>
              </a:extLst>
            </p:cNvPr>
            <p:cNvSpPr/>
            <p:nvPr/>
          </p:nvSpPr>
          <p:spPr>
            <a:xfrm>
              <a:off x="3601871" y="2527172"/>
              <a:ext cx="510233" cy="588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직사각형 164">
              <a:extLst>
                <a:ext uri="{FF2B5EF4-FFF2-40B4-BE49-F238E27FC236}">
                  <a16:creationId xmlns:a16="http://schemas.microsoft.com/office/drawing/2014/main" id="{44E9DB7B-C872-2784-65CD-B76F5B07DCE3}"/>
                </a:ext>
              </a:extLst>
            </p:cNvPr>
            <p:cNvSpPr/>
            <p:nvPr/>
          </p:nvSpPr>
          <p:spPr>
            <a:xfrm flipH="1">
              <a:off x="3690107" y="1750124"/>
              <a:ext cx="112666" cy="969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직사각형 165">
              <a:extLst>
                <a:ext uri="{FF2B5EF4-FFF2-40B4-BE49-F238E27FC236}">
                  <a16:creationId xmlns:a16="http://schemas.microsoft.com/office/drawing/2014/main" id="{0AFD3B5F-DA3C-AAB9-685D-6366F5AED1DF}"/>
                </a:ext>
              </a:extLst>
            </p:cNvPr>
            <p:cNvSpPr/>
            <p:nvPr/>
          </p:nvSpPr>
          <p:spPr>
            <a:xfrm flipH="1">
              <a:off x="3911534" y="1750124"/>
              <a:ext cx="112666" cy="969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직사각형 166">
              <a:extLst>
                <a:ext uri="{FF2B5EF4-FFF2-40B4-BE49-F238E27FC236}">
                  <a16:creationId xmlns:a16="http://schemas.microsoft.com/office/drawing/2014/main" id="{65173BEF-B444-D24D-E4F1-79628A9754E6}"/>
                </a:ext>
              </a:extLst>
            </p:cNvPr>
            <p:cNvSpPr/>
            <p:nvPr/>
          </p:nvSpPr>
          <p:spPr>
            <a:xfrm flipH="1">
              <a:off x="3466725" y="1750124"/>
              <a:ext cx="112666" cy="969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직사각형 167">
              <a:extLst>
                <a:ext uri="{FF2B5EF4-FFF2-40B4-BE49-F238E27FC236}">
                  <a16:creationId xmlns:a16="http://schemas.microsoft.com/office/drawing/2014/main" id="{CD7A78ED-9627-E50B-AAE1-69E1EF91AD21}"/>
                </a:ext>
              </a:extLst>
            </p:cNvPr>
            <p:cNvSpPr/>
            <p:nvPr/>
          </p:nvSpPr>
          <p:spPr>
            <a:xfrm flipH="1">
              <a:off x="4132965" y="1750124"/>
              <a:ext cx="112666" cy="969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그룹 27">
            <a:extLst>
              <a:ext uri="{FF2B5EF4-FFF2-40B4-BE49-F238E27FC236}">
                <a16:creationId xmlns:a16="http://schemas.microsoft.com/office/drawing/2014/main" id="{9706E544-95D5-CA5D-BA8B-D76E544A9E0A}"/>
              </a:ext>
            </a:extLst>
          </p:cNvPr>
          <p:cNvGrpSpPr/>
          <p:nvPr/>
        </p:nvGrpSpPr>
        <p:grpSpPr>
          <a:xfrm>
            <a:off x="5144089" y="4174956"/>
            <a:ext cx="686678" cy="885327"/>
            <a:chOff x="5891654" y="1713684"/>
            <a:chExt cx="826646" cy="1065786"/>
          </a:xfrm>
        </p:grpSpPr>
        <p:sp>
          <p:nvSpPr>
            <p:cNvPr id="63" name="직사각형 189">
              <a:extLst>
                <a:ext uri="{FF2B5EF4-FFF2-40B4-BE49-F238E27FC236}">
                  <a16:creationId xmlns:a16="http://schemas.microsoft.com/office/drawing/2014/main" id="{A8F5ACE5-6FFD-C17B-77A8-61B6B286FA31}"/>
                </a:ext>
              </a:extLst>
            </p:cNvPr>
            <p:cNvSpPr/>
            <p:nvPr/>
          </p:nvSpPr>
          <p:spPr>
            <a:xfrm>
              <a:off x="5971528" y="1713684"/>
              <a:ext cx="667520" cy="10657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직사각형 190">
              <a:extLst>
                <a:ext uri="{FF2B5EF4-FFF2-40B4-BE49-F238E27FC236}">
                  <a16:creationId xmlns:a16="http://schemas.microsoft.com/office/drawing/2014/main" id="{8E6C9843-CEC8-6213-6235-6F0C53A425C6}"/>
                </a:ext>
              </a:extLst>
            </p:cNvPr>
            <p:cNvSpPr/>
            <p:nvPr/>
          </p:nvSpPr>
          <p:spPr>
            <a:xfrm>
              <a:off x="6050676" y="1921496"/>
              <a:ext cx="510232" cy="588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직사각형 191">
              <a:extLst>
                <a:ext uri="{FF2B5EF4-FFF2-40B4-BE49-F238E27FC236}">
                  <a16:creationId xmlns:a16="http://schemas.microsoft.com/office/drawing/2014/main" id="{C3CB77A6-C8FF-F8F6-94BD-594E96EC0306}"/>
                </a:ext>
              </a:extLst>
            </p:cNvPr>
            <p:cNvSpPr/>
            <p:nvPr/>
          </p:nvSpPr>
          <p:spPr>
            <a:xfrm>
              <a:off x="6050676" y="2044987"/>
              <a:ext cx="510232" cy="588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직사각형 192">
              <a:extLst>
                <a:ext uri="{FF2B5EF4-FFF2-40B4-BE49-F238E27FC236}">
                  <a16:creationId xmlns:a16="http://schemas.microsoft.com/office/drawing/2014/main" id="{6F780729-A9EA-9D9E-3971-96CD7265CD55}"/>
                </a:ext>
              </a:extLst>
            </p:cNvPr>
            <p:cNvSpPr/>
            <p:nvPr/>
          </p:nvSpPr>
          <p:spPr>
            <a:xfrm>
              <a:off x="6050676" y="2416381"/>
              <a:ext cx="510232" cy="588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직사각형 193">
              <a:extLst>
                <a:ext uri="{FF2B5EF4-FFF2-40B4-BE49-F238E27FC236}">
                  <a16:creationId xmlns:a16="http://schemas.microsoft.com/office/drawing/2014/main" id="{9797EDCD-BFFE-43AD-56EA-C9E1540B3CD4}"/>
                </a:ext>
              </a:extLst>
            </p:cNvPr>
            <p:cNvSpPr/>
            <p:nvPr/>
          </p:nvSpPr>
          <p:spPr>
            <a:xfrm>
              <a:off x="6050676" y="2539872"/>
              <a:ext cx="510232" cy="588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직사각형 194">
              <a:extLst>
                <a:ext uri="{FF2B5EF4-FFF2-40B4-BE49-F238E27FC236}">
                  <a16:creationId xmlns:a16="http://schemas.microsoft.com/office/drawing/2014/main" id="{D45A9BAB-EAB0-5FAF-D9E9-8754B3163C63}"/>
                </a:ext>
              </a:extLst>
            </p:cNvPr>
            <p:cNvSpPr/>
            <p:nvPr/>
          </p:nvSpPr>
          <p:spPr>
            <a:xfrm flipH="1">
              <a:off x="6115864" y="1762824"/>
              <a:ext cx="142312" cy="969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직사각형 195">
              <a:extLst>
                <a:ext uri="{FF2B5EF4-FFF2-40B4-BE49-F238E27FC236}">
                  <a16:creationId xmlns:a16="http://schemas.microsoft.com/office/drawing/2014/main" id="{C9E9C147-320E-21BF-51FB-CFFBD895895D}"/>
                </a:ext>
              </a:extLst>
            </p:cNvPr>
            <p:cNvSpPr/>
            <p:nvPr/>
          </p:nvSpPr>
          <p:spPr>
            <a:xfrm flipH="1">
              <a:off x="6353738" y="1762824"/>
              <a:ext cx="142312" cy="969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직사각형 196">
              <a:extLst>
                <a:ext uri="{FF2B5EF4-FFF2-40B4-BE49-F238E27FC236}">
                  <a16:creationId xmlns:a16="http://schemas.microsoft.com/office/drawing/2014/main" id="{3DD8D40A-7C06-D02D-65D2-56A4C21C3526}"/>
                </a:ext>
              </a:extLst>
            </p:cNvPr>
            <p:cNvSpPr/>
            <p:nvPr/>
          </p:nvSpPr>
          <p:spPr>
            <a:xfrm flipH="1">
              <a:off x="5891654" y="1762824"/>
              <a:ext cx="147718" cy="969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직사각형 197">
              <a:extLst>
                <a:ext uri="{FF2B5EF4-FFF2-40B4-BE49-F238E27FC236}">
                  <a16:creationId xmlns:a16="http://schemas.microsoft.com/office/drawing/2014/main" id="{CB51BCBF-4A02-3897-A41B-6E55DC0C0851}"/>
                </a:ext>
              </a:extLst>
            </p:cNvPr>
            <p:cNvSpPr/>
            <p:nvPr/>
          </p:nvSpPr>
          <p:spPr>
            <a:xfrm flipH="1">
              <a:off x="6570582" y="1762824"/>
              <a:ext cx="147718" cy="969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A4368-0D96-72FC-EA12-3CBD7062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3</a:t>
            </a:fld>
            <a:endParaRPr lang="en-K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E2C49-FBB3-C3B7-8147-8A3C0B390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7750" y="3665442"/>
            <a:ext cx="2738438" cy="2854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E4407C-3A1F-421F-FC02-50D7EC8FF3C6}"/>
              </a:ext>
            </a:extLst>
          </p:cNvPr>
          <p:cNvSpPr txBox="1"/>
          <p:nvPr/>
        </p:nvSpPr>
        <p:spPr>
          <a:xfrm>
            <a:off x="7633070" y="6532094"/>
            <a:ext cx="23894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KR" sz="1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Source: Siemens Business</a:t>
            </a:r>
            <a:endParaRPr lang="en-K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7B836549-57D1-3295-88C5-B938DDAB5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8FFB9EB3-78C9-CFA8-E896-9A7A9881F292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31745341-6CB9-7C26-D4AA-2622DCDC0E3E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Standard-Cell-Level Metrics – Example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B6937-13F0-F21C-D23B-810A7D313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9274" y="1306509"/>
            <a:ext cx="7413919" cy="193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45AA29-4A1F-2194-8F24-F7B4080889CC}"/>
              </a:ext>
            </a:extLst>
          </p:cNvPr>
          <p:cNvSpPr txBox="1"/>
          <p:nvPr/>
        </p:nvSpPr>
        <p:spPr>
          <a:xfrm>
            <a:off x="8723573" y="3058029"/>
            <a:ext cx="296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ggressive MOL Routing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CBBCD-5EEB-4CDF-D1D6-E41FB85A4AE1}"/>
              </a:ext>
            </a:extLst>
          </p:cNvPr>
          <p:cNvSpPr txBox="1"/>
          <p:nvPr/>
        </p:nvSpPr>
        <p:spPr>
          <a:xfrm>
            <a:off x="2827286" y="3208798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Place (ASAP7) – Route (ASAP7)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68D775-03CF-C25E-AA39-6B9CECEB1E31}"/>
              </a:ext>
            </a:extLst>
          </p:cNvPr>
          <p:cNvSpPr txBox="1"/>
          <p:nvPr/>
        </p:nvSpPr>
        <p:spPr>
          <a:xfrm>
            <a:off x="9244133" y="1996568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LISD</a:t>
            </a:r>
          </a:p>
        </p:txBody>
      </p:sp>
      <p:sp>
        <p:nvSpPr>
          <p:cNvPr id="41" name="직사각형 11">
            <a:extLst>
              <a:ext uri="{FF2B5EF4-FFF2-40B4-BE49-F238E27FC236}">
                <a16:creationId xmlns:a16="http://schemas.microsoft.com/office/drawing/2014/main" id="{2C423413-C180-EEC6-679F-7425BDE32B4E}"/>
              </a:ext>
            </a:extLst>
          </p:cNvPr>
          <p:cNvSpPr/>
          <p:nvPr/>
        </p:nvSpPr>
        <p:spPr>
          <a:xfrm>
            <a:off x="8897457" y="2036535"/>
            <a:ext cx="353316" cy="189872"/>
          </a:xfrm>
          <a:prstGeom prst="rect">
            <a:avLst/>
          </a:prstGeom>
          <a:solidFill>
            <a:srgbClr val="DEF1CA"/>
          </a:soli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198647-B296-2538-D5FA-20348BDFE485}"/>
              </a:ext>
            </a:extLst>
          </p:cNvPr>
          <p:cNvSpPr txBox="1"/>
          <p:nvPr/>
        </p:nvSpPr>
        <p:spPr>
          <a:xfrm>
            <a:off x="9244133" y="1505650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LIG</a:t>
            </a:r>
          </a:p>
        </p:txBody>
      </p:sp>
      <p:sp>
        <p:nvSpPr>
          <p:cNvPr id="43" name="직사각형 13">
            <a:extLst>
              <a:ext uri="{FF2B5EF4-FFF2-40B4-BE49-F238E27FC236}">
                <a16:creationId xmlns:a16="http://schemas.microsoft.com/office/drawing/2014/main" id="{7A7C5D79-4440-3734-5C10-9B7024B955A2}"/>
              </a:ext>
            </a:extLst>
          </p:cNvPr>
          <p:cNvSpPr/>
          <p:nvPr/>
        </p:nvSpPr>
        <p:spPr>
          <a:xfrm>
            <a:off x="8897457" y="1552492"/>
            <a:ext cx="353316" cy="189872"/>
          </a:xfrm>
          <a:prstGeom prst="rect">
            <a:avLst/>
          </a:prstGeom>
          <a:solidFill>
            <a:srgbClr val="FFEDB2"/>
          </a:soli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36780F-6ED0-3AFF-1AED-A2F680E4BF1C}"/>
              </a:ext>
            </a:extLst>
          </p:cNvPr>
          <p:cNvSpPr txBox="1"/>
          <p:nvPr/>
        </p:nvSpPr>
        <p:spPr>
          <a:xfrm>
            <a:off x="9244133" y="2487487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</a:p>
        </p:txBody>
      </p:sp>
      <p:sp>
        <p:nvSpPr>
          <p:cNvPr id="48" name="직사각형 16">
            <a:extLst>
              <a:ext uri="{FF2B5EF4-FFF2-40B4-BE49-F238E27FC236}">
                <a16:creationId xmlns:a16="http://schemas.microsoft.com/office/drawing/2014/main" id="{840F7341-28FA-1B2F-6DFA-11EC1BF22599}"/>
              </a:ext>
            </a:extLst>
          </p:cNvPr>
          <p:cNvSpPr/>
          <p:nvPr/>
        </p:nvSpPr>
        <p:spPr>
          <a:xfrm>
            <a:off x="8897457" y="2520579"/>
            <a:ext cx="353316" cy="189872"/>
          </a:xfrm>
          <a:prstGeom prst="rect">
            <a:avLst/>
          </a:prstGeom>
          <a:solidFill>
            <a:srgbClr val="C1D5EE"/>
          </a:soli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33B4D9-94C8-90A1-005A-B8F8757434B1}"/>
              </a:ext>
            </a:extLst>
          </p:cNvPr>
          <p:cNvSpPr txBox="1"/>
          <p:nvPr/>
        </p:nvSpPr>
        <p:spPr>
          <a:xfrm>
            <a:off x="10377466" y="1512525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</a:p>
        </p:txBody>
      </p:sp>
      <p:sp>
        <p:nvSpPr>
          <p:cNvPr id="50" name="직사각형 26">
            <a:extLst>
              <a:ext uri="{FF2B5EF4-FFF2-40B4-BE49-F238E27FC236}">
                <a16:creationId xmlns:a16="http://schemas.microsoft.com/office/drawing/2014/main" id="{2E0EFCC6-8557-2490-9B1F-8AAEDBBF737D}"/>
              </a:ext>
            </a:extLst>
          </p:cNvPr>
          <p:cNvSpPr/>
          <p:nvPr/>
        </p:nvSpPr>
        <p:spPr>
          <a:xfrm>
            <a:off x="10030790" y="1552492"/>
            <a:ext cx="353316" cy="189872"/>
          </a:xfrm>
          <a:prstGeom prst="rect">
            <a:avLst/>
          </a:prstGeom>
          <a:solidFill>
            <a:srgbClr val="F5E0DF"/>
          </a:soli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0BC8BC-BA8C-308B-6169-C62249BF4E0F}"/>
              </a:ext>
            </a:extLst>
          </p:cNvPr>
          <p:cNvSpPr txBox="1"/>
          <p:nvPr/>
        </p:nvSpPr>
        <p:spPr>
          <a:xfrm>
            <a:off x="10377466" y="2465285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</a:p>
        </p:txBody>
      </p:sp>
      <p:sp>
        <p:nvSpPr>
          <p:cNvPr id="56" name="직사각형 32">
            <a:extLst>
              <a:ext uri="{FF2B5EF4-FFF2-40B4-BE49-F238E27FC236}">
                <a16:creationId xmlns:a16="http://schemas.microsoft.com/office/drawing/2014/main" id="{2AE3B2A2-5F7C-6F1E-95DC-28412B27696F}"/>
              </a:ext>
            </a:extLst>
          </p:cNvPr>
          <p:cNvSpPr/>
          <p:nvPr/>
        </p:nvSpPr>
        <p:spPr>
          <a:xfrm>
            <a:off x="10030790" y="2505252"/>
            <a:ext cx="353316" cy="189872"/>
          </a:xfrm>
          <a:prstGeom prst="rect">
            <a:avLst/>
          </a:prstGeom>
          <a:solidFill>
            <a:srgbClr val="FAC090"/>
          </a:soli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0F3EE5-44F6-7432-9306-0133771DAFC0}"/>
              </a:ext>
            </a:extLst>
          </p:cNvPr>
          <p:cNvSpPr txBox="1"/>
          <p:nvPr/>
        </p:nvSpPr>
        <p:spPr>
          <a:xfrm>
            <a:off x="10377466" y="1995780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</a:p>
        </p:txBody>
      </p:sp>
      <p:sp>
        <p:nvSpPr>
          <p:cNvPr id="59" name="직사각형 55">
            <a:extLst>
              <a:ext uri="{FF2B5EF4-FFF2-40B4-BE49-F238E27FC236}">
                <a16:creationId xmlns:a16="http://schemas.microsoft.com/office/drawing/2014/main" id="{0ED0FA3B-C188-1087-29A5-919CE554E514}"/>
              </a:ext>
            </a:extLst>
          </p:cNvPr>
          <p:cNvSpPr/>
          <p:nvPr/>
        </p:nvSpPr>
        <p:spPr>
          <a:xfrm>
            <a:off x="10030790" y="2028872"/>
            <a:ext cx="353316" cy="189872"/>
          </a:xfrm>
          <a:prstGeom prst="rect">
            <a:avLst/>
          </a:prstGeom>
          <a:solidFill>
            <a:srgbClr val="F0FF69"/>
          </a:soli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그룹 5">
            <a:extLst>
              <a:ext uri="{FF2B5EF4-FFF2-40B4-BE49-F238E27FC236}">
                <a16:creationId xmlns:a16="http://schemas.microsoft.com/office/drawing/2014/main" id="{4DF73883-3E75-263A-972A-CC17F8F3CD8C}"/>
              </a:ext>
            </a:extLst>
          </p:cNvPr>
          <p:cNvGrpSpPr/>
          <p:nvPr/>
        </p:nvGrpSpPr>
        <p:grpSpPr>
          <a:xfrm>
            <a:off x="1224798" y="1645865"/>
            <a:ext cx="6673517" cy="762894"/>
            <a:chOff x="167452" y="97340"/>
            <a:chExt cx="7588353" cy="867475"/>
          </a:xfrm>
        </p:grpSpPr>
        <p:sp>
          <p:nvSpPr>
            <p:cNvPr id="63" name="모서리가 둥근 직사각형 78">
              <a:extLst>
                <a:ext uri="{FF2B5EF4-FFF2-40B4-BE49-F238E27FC236}">
                  <a16:creationId xmlns:a16="http://schemas.microsoft.com/office/drawing/2014/main" id="{DA0C364D-8196-0AAE-7ECB-D8B3448FBDD5}"/>
                </a:ext>
              </a:extLst>
            </p:cNvPr>
            <p:cNvSpPr/>
            <p:nvPr/>
          </p:nvSpPr>
          <p:spPr>
            <a:xfrm>
              <a:off x="167452" y="97340"/>
              <a:ext cx="5160452" cy="867475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모서리가 둥근 직사각형 79">
              <a:extLst>
                <a:ext uri="{FF2B5EF4-FFF2-40B4-BE49-F238E27FC236}">
                  <a16:creationId xmlns:a16="http://schemas.microsoft.com/office/drawing/2014/main" id="{A98E2980-983D-3683-77EF-ABAA01B0B6A2}"/>
                </a:ext>
              </a:extLst>
            </p:cNvPr>
            <p:cNvSpPr/>
            <p:nvPr/>
          </p:nvSpPr>
          <p:spPr>
            <a:xfrm>
              <a:off x="6512563" y="444925"/>
              <a:ext cx="1243242" cy="443176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9" name="그림 2">
            <a:extLst>
              <a:ext uri="{FF2B5EF4-FFF2-40B4-BE49-F238E27FC236}">
                <a16:creationId xmlns:a16="http://schemas.microsoft.com/office/drawing/2014/main" id="{B1FE7698-731E-5EF9-5FD6-2186E4E32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964" y="3698986"/>
            <a:ext cx="7429229" cy="1938387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B80F4F78-596C-C504-11DC-304817BE5779}"/>
              </a:ext>
            </a:extLst>
          </p:cNvPr>
          <p:cNvSpPr txBox="1"/>
          <p:nvPr/>
        </p:nvSpPr>
        <p:spPr>
          <a:xfrm>
            <a:off x="2846322" y="5605841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Place (ASAP7) – Route (Au-MEDAL</a:t>
            </a:r>
            <a:r>
              <a:rPr lang="en-US" altLang="ko-KR" sz="18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직사각형 7">
            <a:extLst>
              <a:ext uri="{FF2B5EF4-FFF2-40B4-BE49-F238E27FC236}">
                <a16:creationId xmlns:a16="http://schemas.microsoft.com/office/drawing/2014/main" id="{A850EED6-0440-30FF-B349-BC41835CD0AA}"/>
              </a:ext>
            </a:extLst>
          </p:cNvPr>
          <p:cNvSpPr/>
          <p:nvPr/>
        </p:nvSpPr>
        <p:spPr>
          <a:xfrm>
            <a:off x="5642836" y="3698985"/>
            <a:ext cx="1996659" cy="1906856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2" name="직선 연결선[R] 14">
            <a:extLst>
              <a:ext uri="{FF2B5EF4-FFF2-40B4-BE49-F238E27FC236}">
                <a16:creationId xmlns:a16="http://schemas.microsoft.com/office/drawing/2014/main" id="{1A44227A-61F3-D7E6-5D1F-7CC57526DB06}"/>
              </a:ext>
            </a:extLst>
          </p:cNvPr>
          <p:cNvCxnSpPr>
            <a:cxnSpLocks/>
          </p:cNvCxnSpPr>
          <p:nvPr/>
        </p:nvCxnSpPr>
        <p:spPr>
          <a:xfrm flipV="1">
            <a:off x="5642836" y="3509105"/>
            <a:ext cx="3501903" cy="176293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[R] 19">
            <a:extLst>
              <a:ext uri="{FF2B5EF4-FFF2-40B4-BE49-F238E27FC236}">
                <a16:creationId xmlns:a16="http://schemas.microsoft.com/office/drawing/2014/main" id="{04985394-50C1-0720-5CD7-F77002B10743}"/>
              </a:ext>
            </a:extLst>
          </p:cNvPr>
          <p:cNvCxnSpPr>
            <a:cxnSpLocks/>
          </p:cNvCxnSpPr>
          <p:nvPr/>
        </p:nvCxnSpPr>
        <p:spPr>
          <a:xfrm flipV="1">
            <a:off x="5642836" y="5430553"/>
            <a:ext cx="3501903" cy="171024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직선 연결선[R] 28">
            <a:extLst>
              <a:ext uri="{FF2B5EF4-FFF2-40B4-BE49-F238E27FC236}">
                <a16:creationId xmlns:a16="http://schemas.microsoft.com/office/drawing/2014/main" id="{45E1E34D-6191-8A7D-9A6B-5430D27265C5}"/>
              </a:ext>
            </a:extLst>
          </p:cNvPr>
          <p:cNvCxnSpPr>
            <a:cxnSpLocks/>
          </p:cNvCxnSpPr>
          <p:nvPr/>
        </p:nvCxnSpPr>
        <p:spPr>
          <a:xfrm flipV="1">
            <a:off x="7639494" y="5457345"/>
            <a:ext cx="3456793" cy="15589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[R] 37">
            <a:extLst>
              <a:ext uri="{FF2B5EF4-FFF2-40B4-BE49-F238E27FC236}">
                <a16:creationId xmlns:a16="http://schemas.microsoft.com/office/drawing/2014/main" id="{573A38BC-120A-C15F-DFA3-4B8A3123C56D}"/>
              </a:ext>
            </a:extLst>
          </p:cNvPr>
          <p:cNvCxnSpPr>
            <a:cxnSpLocks/>
          </p:cNvCxnSpPr>
          <p:nvPr/>
        </p:nvCxnSpPr>
        <p:spPr>
          <a:xfrm flipV="1">
            <a:off x="7639494" y="3500416"/>
            <a:ext cx="3456793" cy="204276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6" name="그림 8">
            <a:extLst>
              <a:ext uri="{FF2B5EF4-FFF2-40B4-BE49-F238E27FC236}">
                <a16:creationId xmlns:a16="http://schemas.microsoft.com/office/drawing/2014/main" id="{64164F1A-6403-ADD8-E7AF-920DC272B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739" y="3529797"/>
            <a:ext cx="1951549" cy="1906856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357F6453-ED75-0CEA-387D-73FEA6404CC4}"/>
              </a:ext>
            </a:extLst>
          </p:cNvPr>
          <p:cNvSpPr txBox="1"/>
          <p:nvPr/>
        </p:nvSpPr>
        <p:spPr>
          <a:xfrm>
            <a:off x="3215696" y="6091463"/>
            <a:ext cx="5242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Same placement, but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using M2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D05D60-5606-A075-7025-37519B7D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30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171616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B97EEFAA-F3CA-E179-6D71-1C347DD59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228EB28A-A0BD-A37A-B9D8-5B8F96C43D6B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D654C04F-4887-C55C-2CB3-24C5F767BCB3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Standard-Cell-Level Metrics – Example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68">
            <a:extLst>
              <a:ext uri="{FF2B5EF4-FFF2-40B4-BE49-F238E27FC236}">
                <a16:creationId xmlns:a16="http://schemas.microsoft.com/office/drawing/2014/main" id="{183B97B0-A939-F33C-61BC-F24CCB5CF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282956" y="2018958"/>
            <a:ext cx="5653113" cy="1695992"/>
          </a:xfrm>
          <a:prstGeom prst="rect">
            <a:avLst/>
          </a:prstGeom>
        </p:spPr>
      </p:pic>
      <p:pic>
        <p:nvPicPr>
          <p:cNvPr id="7" name="그림 69">
            <a:extLst>
              <a:ext uri="{FF2B5EF4-FFF2-40B4-BE49-F238E27FC236}">
                <a16:creationId xmlns:a16="http://schemas.microsoft.com/office/drawing/2014/main" id="{E422EE5B-71C1-5057-0A73-C9D6C827E1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3307539" y="4449912"/>
            <a:ext cx="5652974" cy="1697685"/>
          </a:xfrm>
          <a:prstGeom prst="rect">
            <a:avLst/>
          </a:prstGeom>
        </p:spPr>
      </p:pic>
      <p:grpSp>
        <p:nvGrpSpPr>
          <p:cNvPr id="8" name="그룹 9">
            <a:extLst>
              <a:ext uri="{FF2B5EF4-FFF2-40B4-BE49-F238E27FC236}">
                <a16:creationId xmlns:a16="http://schemas.microsoft.com/office/drawing/2014/main" id="{1B107263-3913-EF8F-13B3-ED0D362B1D8D}"/>
              </a:ext>
            </a:extLst>
          </p:cNvPr>
          <p:cNvGrpSpPr/>
          <p:nvPr/>
        </p:nvGrpSpPr>
        <p:grpSpPr>
          <a:xfrm flipH="1">
            <a:off x="6301258" y="1380182"/>
            <a:ext cx="845815" cy="338554"/>
            <a:chOff x="2057885" y="1066345"/>
            <a:chExt cx="744055" cy="338554"/>
          </a:xfrm>
        </p:grpSpPr>
        <p:sp>
          <p:nvSpPr>
            <p:cNvPr id="9" name="직사각형 10">
              <a:extLst>
                <a:ext uri="{FF2B5EF4-FFF2-40B4-BE49-F238E27FC236}">
                  <a16:creationId xmlns:a16="http://schemas.microsoft.com/office/drawing/2014/main" id="{9C2F52DF-1A60-99E9-3DE6-A4C94EEF1298}"/>
                </a:ext>
              </a:extLst>
            </p:cNvPr>
            <p:cNvSpPr/>
            <p:nvPr/>
          </p:nvSpPr>
          <p:spPr>
            <a:xfrm rot="5400000">
              <a:off x="2500233" y="1067760"/>
              <a:ext cx="271739" cy="331674"/>
            </a:xfrm>
            <a:prstGeom prst="rect">
              <a:avLst/>
            </a:prstGeom>
            <a:solidFill>
              <a:srgbClr val="C8D7E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4F7775-2179-EC24-ED63-64EB801EDD0B}"/>
                </a:ext>
              </a:extLst>
            </p:cNvPr>
            <p:cNvSpPr txBox="1"/>
            <p:nvPr/>
          </p:nvSpPr>
          <p:spPr>
            <a:xfrm>
              <a:off x="2057885" y="1066345"/>
              <a:ext cx="413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M1</a:t>
              </a:r>
              <a:endParaRPr lang="ko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그룹 12">
            <a:extLst>
              <a:ext uri="{FF2B5EF4-FFF2-40B4-BE49-F238E27FC236}">
                <a16:creationId xmlns:a16="http://schemas.microsoft.com/office/drawing/2014/main" id="{3804D433-E633-9D98-CD55-486D3A66C0F1}"/>
              </a:ext>
            </a:extLst>
          </p:cNvPr>
          <p:cNvGrpSpPr/>
          <p:nvPr/>
        </p:nvGrpSpPr>
        <p:grpSpPr>
          <a:xfrm flipH="1">
            <a:off x="10395732" y="1380182"/>
            <a:ext cx="906410" cy="338554"/>
            <a:chOff x="2033547" y="1694613"/>
            <a:chExt cx="800880" cy="338554"/>
          </a:xfrm>
        </p:grpSpPr>
        <p:sp>
          <p:nvSpPr>
            <p:cNvPr id="12" name="직사각형 13">
              <a:extLst>
                <a:ext uri="{FF2B5EF4-FFF2-40B4-BE49-F238E27FC236}">
                  <a16:creationId xmlns:a16="http://schemas.microsoft.com/office/drawing/2014/main" id="{9A34183E-E050-A5F3-45AD-4BDD7FCAF081}"/>
                </a:ext>
              </a:extLst>
            </p:cNvPr>
            <p:cNvSpPr/>
            <p:nvPr/>
          </p:nvSpPr>
          <p:spPr>
            <a:xfrm rot="5400000">
              <a:off x="2530091" y="1680318"/>
              <a:ext cx="253752" cy="3549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757B2A-0A11-1FE5-86F9-C6A81AAE2DA5}"/>
                </a:ext>
              </a:extLst>
            </p:cNvPr>
            <p:cNvSpPr txBox="1"/>
            <p:nvPr/>
          </p:nvSpPr>
          <p:spPr>
            <a:xfrm>
              <a:off x="2033547" y="1694613"/>
              <a:ext cx="415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M2</a:t>
              </a:r>
              <a:endParaRPr lang="ko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그룹 15">
            <a:extLst>
              <a:ext uri="{FF2B5EF4-FFF2-40B4-BE49-F238E27FC236}">
                <a16:creationId xmlns:a16="http://schemas.microsoft.com/office/drawing/2014/main" id="{8B7E33F5-7058-C5C3-EFF8-D16484F82CAB}"/>
              </a:ext>
            </a:extLst>
          </p:cNvPr>
          <p:cNvGrpSpPr/>
          <p:nvPr/>
        </p:nvGrpSpPr>
        <p:grpSpPr>
          <a:xfrm flipH="1">
            <a:off x="9149062" y="1380182"/>
            <a:ext cx="835094" cy="338554"/>
            <a:chOff x="2086189" y="2336170"/>
            <a:chExt cx="818660" cy="338554"/>
          </a:xfrm>
        </p:grpSpPr>
        <p:sp>
          <p:nvSpPr>
            <p:cNvPr id="15" name="직사각형 16">
              <a:extLst>
                <a:ext uri="{FF2B5EF4-FFF2-40B4-BE49-F238E27FC236}">
                  <a16:creationId xmlns:a16="http://schemas.microsoft.com/office/drawing/2014/main" id="{1CC4657C-2E62-E8BF-513B-3DC87287185B}"/>
                </a:ext>
              </a:extLst>
            </p:cNvPr>
            <p:cNvSpPr/>
            <p:nvPr/>
          </p:nvSpPr>
          <p:spPr>
            <a:xfrm>
              <a:off x="2529481" y="2365964"/>
              <a:ext cx="375368" cy="26170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913915-14F2-F26D-252D-E99C8F56EC52}"/>
                </a:ext>
              </a:extLst>
            </p:cNvPr>
            <p:cNvSpPr txBox="1"/>
            <p:nvPr/>
          </p:nvSpPr>
          <p:spPr>
            <a:xfrm>
              <a:off x="2086189" y="2336170"/>
              <a:ext cx="4261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V1</a:t>
              </a:r>
              <a:endParaRPr lang="ko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그림 37">
            <a:extLst>
              <a:ext uri="{FF2B5EF4-FFF2-40B4-BE49-F238E27FC236}">
                <a16:creationId xmlns:a16="http://schemas.microsoft.com/office/drawing/2014/main" id="{5D44120B-6513-0876-F0D1-8A9D8888A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06" y="2023109"/>
            <a:ext cx="5678391" cy="16959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4FCB5F-1C6A-73CF-4D39-41AE9D35CB95}"/>
              </a:ext>
            </a:extLst>
          </p:cNvPr>
          <p:cNvSpPr txBox="1"/>
          <p:nvPr/>
        </p:nvSpPr>
        <p:spPr>
          <a:xfrm>
            <a:off x="387139" y="3707424"/>
            <a:ext cx="5295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ko-KR" sz="2000" b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" altLang="ko-KR" sz="2000">
                <a:latin typeface="Arial" panose="020B0604020202020204" pitchFamily="34" charset="0"/>
                <a:cs typeface="Arial" panose="020B0604020202020204" pitchFamily="34" charset="0"/>
              </a:rPr>
              <a:t> pin-aware routing applied</a:t>
            </a:r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E3804A-1B48-37CB-4CB7-A973A5CDD21C}"/>
              </a:ext>
            </a:extLst>
          </p:cNvPr>
          <p:cNvSpPr txBox="1"/>
          <p:nvPr/>
        </p:nvSpPr>
        <p:spPr>
          <a:xfrm>
            <a:off x="6593011" y="3728181"/>
            <a:ext cx="5343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ko-KR" sz="2000" b="1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altLang="ko-KR" sz="2000" b="1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ko-KR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ko-KR" sz="2000" b="1">
                <a:latin typeface="Arial" panose="020B0604020202020204" pitchFamily="34" charset="0"/>
                <a:cs typeface="Arial" panose="020B0604020202020204" pitchFamily="34" charset="0"/>
              </a:rPr>
              <a:t>Pin stretchability objective function </a:t>
            </a:r>
            <a:r>
              <a:rPr lang="en" altLang="ko-KR" sz="2000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6FFA8-426F-8090-D96C-640541B637F2}"/>
              </a:ext>
            </a:extLst>
          </p:cNvPr>
          <p:cNvSpPr txBox="1"/>
          <p:nvPr/>
        </p:nvSpPr>
        <p:spPr>
          <a:xfrm>
            <a:off x="3423857" y="6141589"/>
            <a:ext cx="5536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ko-KR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ko-KR" sz="2000" b="1">
                <a:latin typeface="Arial" panose="020B0604020202020204" pitchFamily="34" charset="0"/>
                <a:cs typeface="Arial" panose="020B0604020202020204" pitchFamily="34" charset="0"/>
              </a:rPr>
              <a:t>Pin stretchability objective function </a:t>
            </a: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ko-KR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2000" b="1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ko-KR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ko-KR" sz="2000" b="1">
                <a:latin typeface="Arial" panose="020B0604020202020204" pitchFamily="34" charset="0"/>
                <a:cs typeface="Arial" panose="020B0604020202020204" pitchFamily="34" charset="0"/>
              </a:rPr>
              <a:t>Block-level routing-aware routing </a:t>
            </a:r>
            <a:r>
              <a:rPr lang="en" altLang="ko-KR" sz="2000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직사각형 43">
            <a:extLst>
              <a:ext uri="{FF2B5EF4-FFF2-40B4-BE49-F238E27FC236}">
                <a16:creationId xmlns:a16="http://schemas.microsoft.com/office/drawing/2014/main" id="{FCE22006-4C38-226F-A10C-00AA3DD8EB52}"/>
              </a:ext>
            </a:extLst>
          </p:cNvPr>
          <p:cNvSpPr/>
          <p:nvPr/>
        </p:nvSpPr>
        <p:spPr>
          <a:xfrm>
            <a:off x="1882775" y="2696310"/>
            <a:ext cx="107950" cy="33520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직사각형 44">
            <a:extLst>
              <a:ext uri="{FF2B5EF4-FFF2-40B4-BE49-F238E27FC236}">
                <a16:creationId xmlns:a16="http://schemas.microsoft.com/office/drawing/2014/main" id="{0F1D1622-3A44-4A72-7CF6-2DFD21E9F2C9}"/>
              </a:ext>
            </a:extLst>
          </p:cNvPr>
          <p:cNvSpPr/>
          <p:nvPr/>
        </p:nvSpPr>
        <p:spPr>
          <a:xfrm rot="5400000">
            <a:off x="1882775" y="2602890"/>
            <a:ext cx="104774" cy="523874"/>
          </a:xfrm>
          <a:prstGeom prst="rect">
            <a:avLst/>
          </a:prstGeom>
          <a:solidFill>
            <a:srgbClr val="FAC09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직사각형 45">
            <a:extLst>
              <a:ext uri="{FF2B5EF4-FFF2-40B4-BE49-F238E27FC236}">
                <a16:creationId xmlns:a16="http://schemas.microsoft.com/office/drawing/2014/main" id="{A08B8C0C-8B57-0EF4-481F-980833391090}"/>
              </a:ext>
            </a:extLst>
          </p:cNvPr>
          <p:cNvSpPr/>
          <p:nvPr/>
        </p:nvSpPr>
        <p:spPr>
          <a:xfrm>
            <a:off x="5014194" y="2696310"/>
            <a:ext cx="107950" cy="33520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직사각형 46">
            <a:extLst>
              <a:ext uri="{FF2B5EF4-FFF2-40B4-BE49-F238E27FC236}">
                <a16:creationId xmlns:a16="http://schemas.microsoft.com/office/drawing/2014/main" id="{01C63C8D-BA1E-5F5A-C78B-840F3A309CB9}"/>
              </a:ext>
            </a:extLst>
          </p:cNvPr>
          <p:cNvSpPr/>
          <p:nvPr/>
        </p:nvSpPr>
        <p:spPr>
          <a:xfrm>
            <a:off x="11083991" y="2478387"/>
            <a:ext cx="107950" cy="55135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직사각형 47">
            <a:extLst>
              <a:ext uri="{FF2B5EF4-FFF2-40B4-BE49-F238E27FC236}">
                <a16:creationId xmlns:a16="http://schemas.microsoft.com/office/drawing/2014/main" id="{0C1E646C-F3DE-E5CC-BD33-514A8078F614}"/>
              </a:ext>
            </a:extLst>
          </p:cNvPr>
          <p:cNvSpPr/>
          <p:nvPr/>
        </p:nvSpPr>
        <p:spPr>
          <a:xfrm>
            <a:off x="7962198" y="2695868"/>
            <a:ext cx="107950" cy="33520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직사각형 48">
            <a:extLst>
              <a:ext uri="{FF2B5EF4-FFF2-40B4-BE49-F238E27FC236}">
                <a16:creationId xmlns:a16="http://schemas.microsoft.com/office/drawing/2014/main" id="{04E93909-4CC2-2C11-D303-B4A8EB162AB9}"/>
              </a:ext>
            </a:extLst>
          </p:cNvPr>
          <p:cNvSpPr/>
          <p:nvPr/>
        </p:nvSpPr>
        <p:spPr>
          <a:xfrm rot="5400000">
            <a:off x="7962198" y="2602448"/>
            <a:ext cx="104774" cy="523874"/>
          </a:xfrm>
          <a:prstGeom prst="rect">
            <a:avLst/>
          </a:prstGeom>
          <a:solidFill>
            <a:srgbClr val="FAC09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직사각형 49">
            <a:extLst>
              <a:ext uri="{FF2B5EF4-FFF2-40B4-BE49-F238E27FC236}">
                <a16:creationId xmlns:a16="http://schemas.microsoft.com/office/drawing/2014/main" id="{91198FE3-D5CB-F986-99D5-33120AF07EA5}"/>
              </a:ext>
            </a:extLst>
          </p:cNvPr>
          <p:cNvSpPr/>
          <p:nvPr/>
        </p:nvSpPr>
        <p:spPr>
          <a:xfrm>
            <a:off x="4989276" y="5125493"/>
            <a:ext cx="107950" cy="33520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그룹 55">
            <a:extLst>
              <a:ext uri="{FF2B5EF4-FFF2-40B4-BE49-F238E27FC236}">
                <a16:creationId xmlns:a16="http://schemas.microsoft.com/office/drawing/2014/main" id="{0D22E097-8211-0BC8-0DBB-A3BB4A762059}"/>
              </a:ext>
            </a:extLst>
          </p:cNvPr>
          <p:cNvGrpSpPr/>
          <p:nvPr/>
        </p:nvGrpSpPr>
        <p:grpSpPr>
          <a:xfrm>
            <a:off x="7558648" y="1380182"/>
            <a:ext cx="1178839" cy="338554"/>
            <a:chOff x="7142907" y="636581"/>
            <a:chExt cx="1178839" cy="338554"/>
          </a:xfrm>
        </p:grpSpPr>
        <p:sp>
          <p:nvSpPr>
            <p:cNvPr id="30" name="직사각형 53">
              <a:extLst>
                <a:ext uri="{FF2B5EF4-FFF2-40B4-BE49-F238E27FC236}">
                  <a16:creationId xmlns:a16="http://schemas.microsoft.com/office/drawing/2014/main" id="{8050F40C-D717-5AF6-2C18-A82FF4C3704D}"/>
                </a:ext>
              </a:extLst>
            </p:cNvPr>
            <p:cNvSpPr/>
            <p:nvPr/>
          </p:nvSpPr>
          <p:spPr>
            <a:xfrm>
              <a:off x="7142907" y="683296"/>
              <a:ext cx="356178" cy="254117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4FD8ABB-56CF-408C-8D6F-00C451A08A8D}"/>
                </a:ext>
              </a:extLst>
            </p:cNvPr>
            <p:cNvSpPr txBox="1"/>
            <p:nvPr/>
          </p:nvSpPr>
          <p:spPr>
            <a:xfrm flipH="1">
              <a:off x="7499085" y="636581"/>
              <a:ext cx="822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M1</a:t>
              </a:r>
              <a:r>
                <a:rPr lang="ko-KR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1600">
                  <a:latin typeface="Arial" panose="020B0604020202020204" pitchFamily="34" charset="0"/>
                  <a:cs typeface="Arial" panose="020B0604020202020204" pitchFamily="34" charset="0"/>
                </a:rPr>
                <a:t>Pin</a:t>
              </a:r>
              <a:endParaRPr lang="ko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타원 56">
            <a:extLst>
              <a:ext uri="{FF2B5EF4-FFF2-40B4-BE49-F238E27FC236}">
                <a16:creationId xmlns:a16="http://schemas.microsoft.com/office/drawing/2014/main" id="{C9DC7E6E-5EF6-418F-5EEE-C2AF7191DC20}"/>
              </a:ext>
            </a:extLst>
          </p:cNvPr>
          <p:cNvSpPr/>
          <p:nvPr/>
        </p:nvSpPr>
        <p:spPr>
          <a:xfrm>
            <a:off x="4460632" y="2427260"/>
            <a:ext cx="897752" cy="897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타원 57">
            <a:extLst>
              <a:ext uri="{FF2B5EF4-FFF2-40B4-BE49-F238E27FC236}">
                <a16:creationId xmlns:a16="http://schemas.microsoft.com/office/drawing/2014/main" id="{FF634609-4D0E-8C13-4A2D-5EF52DE1F08F}"/>
              </a:ext>
            </a:extLst>
          </p:cNvPr>
          <p:cNvSpPr/>
          <p:nvPr/>
        </p:nvSpPr>
        <p:spPr>
          <a:xfrm>
            <a:off x="1480120" y="2392635"/>
            <a:ext cx="897752" cy="897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타원 58">
            <a:extLst>
              <a:ext uri="{FF2B5EF4-FFF2-40B4-BE49-F238E27FC236}">
                <a16:creationId xmlns:a16="http://schemas.microsoft.com/office/drawing/2014/main" id="{29CC2092-67D1-01FC-0A1D-CFAA41B1887C}"/>
              </a:ext>
            </a:extLst>
          </p:cNvPr>
          <p:cNvSpPr/>
          <p:nvPr/>
        </p:nvSpPr>
        <p:spPr>
          <a:xfrm>
            <a:off x="7562484" y="2413264"/>
            <a:ext cx="897752" cy="897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타원 59">
            <a:extLst>
              <a:ext uri="{FF2B5EF4-FFF2-40B4-BE49-F238E27FC236}">
                <a16:creationId xmlns:a16="http://schemas.microsoft.com/office/drawing/2014/main" id="{A1E8D20E-245D-BDB6-99BD-307AAC789CD2}"/>
              </a:ext>
            </a:extLst>
          </p:cNvPr>
          <p:cNvSpPr/>
          <p:nvPr/>
        </p:nvSpPr>
        <p:spPr>
          <a:xfrm>
            <a:off x="10876547" y="2298501"/>
            <a:ext cx="529390" cy="90130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타원 60">
            <a:extLst>
              <a:ext uri="{FF2B5EF4-FFF2-40B4-BE49-F238E27FC236}">
                <a16:creationId xmlns:a16="http://schemas.microsoft.com/office/drawing/2014/main" id="{C225D1EA-A09A-6066-41D6-7C63657F78A0}"/>
              </a:ext>
            </a:extLst>
          </p:cNvPr>
          <p:cNvSpPr/>
          <p:nvPr/>
        </p:nvSpPr>
        <p:spPr>
          <a:xfrm>
            <a:off x="4594375" y="4818150"/>
            <a:ext cx="897752" cy="89775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타원 61">
            <a:extLst>
              <a:ext uri="{FF2B5EF4-FFF2-40B4-BE49-F238E27FC236}">
                <a16:creationId xmlns:a16="http://schemas.microsoft.com/office/drawing/2014/main" id="{F8E8E962-178D-9538-6682-DD5B179DB201}"/>
              </a:ext>
            </a:extLst>
          </p:cNvPr>
          <p:cNvSpPr/>
          <p:nvPr/>
        </p:nvSpPr>
        <p:spPr>
          <a:xfrm>
            <a:off x="7740863" y="4550521"/>
            <a:ext cx="897752" cy="137778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그룹 70">
            <a:extLst>
              <a:ext uri="{FF2B5EF4-FFF2-40B4-BE49-F238E27FC236}">
                <a16:creationId xmlns:a16="http://schemas.microsoft.com/office/drawing/2014/main" id="{FC837595-6989-D351-9494-217BA9927F7D}"/>
              </a:ext>
            </a:extLst>
          </p:cNvPr>
          <p:cNvGrpSpPr/>
          <p:nvPr/>
        </p:nvGrpSpPr>
        <p:grpSpPr>
          <a:xfrm>
            <a:off x="2776901" y="1308997"/>
            <a:ext cx="2343753" cy="480924"/>
            <a:chOff x="7114146" y="1039613"/>
            <a:chExt cx="2343753" cy="480924"/>
          </a:xfrm>
        </p:grpSpPr>
        <p:sp>
          <p:nvSpPr>
            <p:cNvPr id="39" name="타원 62">
              <a:extLst>
                <a:ext uri="{FF2B5EF4-FFF2-40B4-BE49-F238E27FC236}">
                  <a16:creationId xmlns:a16="http://schemas.microsoft.com/office/drawing/2014/main" id="{913D3CC5-CEDF-DA97-D964-531671198709}"/>
                </a:ext>
              </a:extLst>
            </p:cNvPr>
            <p:cNvSpPr/>
            <p:nvPr/>
          </p:nvSpPr>
          <p:spPr>
            <a:xfrm>
              <a:off x="7114146" y="1039613"/>
              <a:ext cx="480924" cy="4809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15FD5F-937B-685D-4644-E181C142A1A6}"/>
                </a:ext>
              </a:extLst>
            </p:cNvPr>
            <p:cNvSpPr txBox="1"/>
            <p:nvPr/>
          </p:nvSpPr>
          <p:spPr>
            <a:xfrm>
              <a:off x="7700687" y="1116792"/>
              <a:ext cx="17572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1600">
                  <a:latin typeface="Arial" panose="020B0604020202020204" pitchFamily="34" charset="0"/>
                  <a:cs typeface="Arial" panose="020B0604020202020204" pitchFamily="34" charset="0"/>
                </a:rPr>
                <a:t>Pin </a:t>
              </a:r>
              <a:r>
                <a:rPr lang="en" altLang="ko-KR" sz="1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inaccessible</a:t>
              </a:r>
              <a:endParaRPr kumimoji="1" lang="ko-KR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그룹 72">
            <a:extLst>
              <a:ext uri="{FF2B5EF4-FFF2-40B4-BE49-F238E27FC236}">
                <a16:creationId xmlns:a16="http://schemas.microsoft.com/office/drawing/2014/main" id="{51B4EDE7-EA6E-3145-C6DE-AB2779D5BCE8}"/>
              </a:ext>
            </a:extLst>
          </p:cNvPr>
          <p:cNvGrpSpPr/>
          <p:nvPr/>
        </p:nvGrpSpPr>
        <p:grpSpPr>
          <a:xfrm>
            <a:off x="542332" y="1308997"/>
            <a:ext cx="2143715" cy="480924"/>
            <a:chOff x="7115012" y="2346307"/>
            <a:chExt cx="2143715" cy="480924"/>
          </a:xfrm>
        </p:grpSpPr>
        <p:sp>
          <p:nvSpPr>
            <p:cNvPr id="45" name="타원 66">
              <a:extLst>
                <a:ext uri="{FF2B5EF4-FFF2-40B4-BE49-F238E27FC236}">
                  <a16:creationId xmlns:a16="http://schemas.microsoft.com/office/drawing/2014/main" id="{6FAAD452-B1A7-B4D4-00C0-C4297A2D947C}"/>
                </a:ext>
              </a:extLst>
            </p:cNvPr>
            <p:cNvSpPr/>
            <p:nvPr/>
          </p:nvSpPr>
          <p:spPr>
            <a:xfrm>
              <a:off x="7115012" y="2346307"/>
              <a:ext cx="480924" cy="48092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A90FBC-E63D-BE5E-F6AD-D9C4AFD76AAD}"/>
                </a:ext>
              </a:extLst>
            </p:cNvPr>
            <p:cNvSpPr txBox="1"/>
            <p:nvPr/>
          </p:nvSpPr>
          <p:spPr>
            <a:xfrm>
              <a:off x="7684257" y="2400529"/>
              <a:ext cx="15744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1600">
                  <a:latin typeface="Arial" panose="020B0604020202020204" pitchFamily="34" charset="0"/>
                  <a:cs typeface="Arial" panose="020B0604020202020204" pitchFamily="34" charset="0"/>
                </a:rPr>
                <a:t>Pin </a:t>
              </a:r>
              <a:r>
                <a:rPr lang="en" altLang="ko-KR" sz="16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accessible</a:t>
              </a:r>
              <a:endParaRPr kumimoji="1" lang="ko-KR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직사각형 90">
            <a:extLst>
              <a:ext uri="{FF2B5EF4-FFF2-40B4-BE49-F238E27FC236}">
                <a16:creationId xmlns:a16="http://schemas.microsoft.com/office/drawing/2014/main" id="{22139D3E-8463-46BB-9CF5-C4CA9ADC6B29}"/>
              </a:ext>
            </a:extLst>
          </p:cNvPr>
          <p:cNvSpPr/>
          <p:nvPr/>
        </p:nvSpPr>
        <p:spPr>
          <a:xfrm>
            <a:off x="3425565" y="4724560"/>
            <a:ext cx="107950" cy="115123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직사각형 91">
            <a:extLst>
              <a:ext uri="{FF2B5EF4-FFF2-40B4-BE49-F238E27FC236}">
                <a16:creationId xmlns:a16="http://schemas.microsoft.com/office/drawing/2014/main" id="{20018B04-EFCF-D8E7-D378-CC89F092BD73}"/>
              </a:ext>
            </a:extLst>
          </p:cNvPr>
          <p:cNvSpPr/>
          <p:nvPr/>
        </p:nvSpPr>
        <p:spPr>
          <a:xfrm>
            <a:off x="469673" y="2302865"/>
            <a:ext cx="107950" cy="111646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타원 93">
            <a:extLst>
              <a:ext uri="{FF2B5EF4-FFF2-40B4-BE49-F238E27FC236}">
                <a16:creationId xmlns:a16="http://schemas.microsoft.com/office/drawing/2014/main" id="{2D8B4B26-8DB6-5B52-5B6A-DA10BA17E67F}"/>
              </a:ext>
            </a:extLst>
          </p:cNvPr>
          <p:cNvSpPr/>
          <p:nvPr/>
        </p:nvSpPr>
        <p:spPr>
          <a:xfrm>
            <a:off x="3238904" y="4627904"/>
            <a:ext cx="474702" cy="130039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타원 94">
            <a:extLst>
              <a:ext uri="{FF2B5EF4-FFF2-40B4-BE49-F238E27FC236}">
                <a16:creationId xmlns:a16="http://schemas.microsoft.com/office/drawing/2014/main" id="{1FC7A811-35D6-5829-24E6-65D3BC49CDBA}"/>
              </a:ext>
            </a:extLst>
          </p:cNvPr>
          <p:cNvSpPr/>
          <p:nvPr/>
        </p:nvSpPr>
        <p:spPr>
          <a:xfrm>
            <a:off x="286297" y="2223975"/>
            <a:ext cx="474702" cy="128900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053B411D-A131-F3C4-75C6-470E26228B99}"/>
              </a:ext>
            </a:extLst>
          </p:cNvPr>
          <p:cNvSpPr/>
          <p:nvPr/>
        </p:nvSpPr>
        <p:spPr>
          <a:xfrm>
            <a:off x="8111553" y="4900287"/>
            <a:ext cx="266284" cy="815615"/>
          </a:xfrm>
          <a:custGeom>
            <a:avLst/>
            <a:gdLst>
              <a:gd name="csX0" fmla="*/ 0 w 266284"/>
              <a:gd name="csY0" fmla="*/ 0 h 815615"/>
              <a:gd name="csX1" fmla="*/ 111536 w 266284"/>
              <a:gd name="csY1" fmla="*/ 0 h 815615"/>
              <a:gd name="csX2" fmla="*/ 111536 w 266284"/>
              <a:gd name="csY2" fmla="*/ 411978 h 815615"/>
              <a:gd name="csX3" fmla="*/ 109639 w 266284"/>
              <a:gd name="csY3" fmla="*/ 411978 h 815615"/>
              <a:gd name="csX4" fmla="*/ 109639 w 266284"/>
              <a:gd name="csY4" fmla="*/ 707665 h 815615"/>
              <a:gd name="csX5" fmla="*/ 266284 w 266284"/>
              <a:gd name="csY5" fmla="*/ 707665 h 815615"/>
              <a:gd name="csX6" fmla="*/ 266284 w 266284"/>
              <a:gd name="csY6" fmla="*/ 815615 h 815615"/>
              <a:gd name="csX7" fmla="*/ 0 w 266284"/>
              <a:gd name="csY7" fmla="*/ 815615 h 815615"/>
              <a:gd name="csX8" fmla="*/ 0 w 266284"/>
              <a:gd name="csY8" fmla="*/ 707665 h 815615"/>
              <a:gd name="csX9" fmla="*/ 1689 w 266284"/>
              <a:gd name="csY9" fmla="*/ 707665 h 815615"/>
              <a:gd name="csX10" fmla="*/ 1689 w 266284"/>
              <a:gd name="csY10" fmla="*/ 411978 h 815615"/>
              <a:gd name="csX11" fmla="*/ 0 w 266284"/>
              <a:gd name="csY11" fmla="*/ 411978 h 8156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266284" h="815615">
                <a:moveTo>
                  <a:pt x="0" y="0"/>
                </a:moveTo>
                <a:lnTo>
                  <a:pt x="111536" y="0"/>
                </a:lnTo>
                <a:lnTo>
                  <a:pt x="111536" y="411978"/>
                </a:lnTo>
                <a:lnTo>
                  <a:pt x="109639" y="411978"/>
                </a:lnTo>
                <a:lnTo>
                  <a:pt x="109639" y="707665"/>
                </a:lnTo>
                <a:lnTo>
                  <a:pt x="266284" y="707665"/>
                </a:lnTo>
                <a:lnTo>
                  <a:pt x="266284" y="815615"/>
                </a:lnTo>
                <a:lnTo>
                  <a:pt x="0" y="815615"/>
                </a:lnTo>
                <a:lnTo>
                  <a:pt x="0" y="707665"/>
                </a:lnTo>
                <a:lnTo>
                  <a:pt x="1689" y="707665"/>
                </a:lnTo>
                <a:lnTo>
                  <a:pt x="1689" y="411978"/>
                </a:lnTo>
                <a:lnTo>
                  <a:pt x="0" y="411978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직사각형 91">
            <a:extLst>
              <a:ext uri="{FF2B5EF4-FFF2-40B4-BE49-F238E27FC236}">
                <a16:creationId xmlns:a16="http://schemas.microsoft.com/office/drawing/2014/main" id="{45C33E66-48E6-9614-5D32-15DE43E4EC9D}"/>
              </a:ext>
            </a:extLst>
          </p:cNvPr>
          <p:cNvSpPr/>
          <p:nvPr/>
        </p:nvSpPr>
        <p:spPr>
          <a:xfrm>
            <a:off x="6555794" y="2298501"/>
            <a:ext cx="107950" cy="111646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타원 94">
            <a:extLst>
              <a:ext uri="{FF2B5EF4-FFF2-40B4-BE49-F238E27FC236}">
                <a16:creationId xmlns:a16="http://schemas.microsoft.com/office/drawing/2014/main" id="{19E38930-D0B4-3E0A-1F0B-43FFC19903DD}"/>
              </a:ext>
            </a:extLst>
          </p:cNvPr>
          <p:cNvSpPr/>
          <p:nvPr/>
        </p:nvSpPr>
        <p:spPr>
          <a:xfrm>
            <a:off x="6372418" y="2219611"/>
            <a:ext cx="474702" cy="128900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92F4-EBE2-6CE8-E117-F0752CA4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31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248608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B35668BB-B875-4B1B-A6AF-1B94A5928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37326243-AD33-794F-84EF-2577445E04A2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47949126-CC3F-2C8E-7A67-38FE7EFA310C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600" b="1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Realistic In-cell Routing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EF0A0-C0B1-531A-D898-BBCFDFAC6FC5}"/>
              </a:ext>
            </a:extLst>
          </p:cNvPr>
          <p:cNvSpPr txBox="1"/>
          <p:nvPr/>
        </p:nvSpPr>
        <p:spPr>
          <a:xfrm>
            <a:off x="465202" y="1231200"/>
            <a:ext cx="5650642" cy="4936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altLang="ko-KR" sz="2400" b="1">
                <a:latin typeface="Arial" panose="020B0604020202020204" pitchFamily="34" charset="0"/>
                <a:cs typeface="Arial" panose="020B0604020202020204" pitchFamily="34" charset="0"/>
              </a:rPr>
              <a:t>Bi-directional Routing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Realistic routing is often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bi-directional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edge types (tip/side)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not fixed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As routing changes, the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metal edge type can change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, making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rule enforcement non-trivial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20000"/>
              </a:lnSpc>
              <a:buAutoNum type="arabicPeriod"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KR" sz="2400" b="1">
                <a:latin typeface="Arial" panose="020B0604020202020204" pitchFamily="34" charset="0"/>
                <a:cs typeface="Arial" panose="020B0604020202020204" pitchFamily="34" charset="0"/>
              </a:rPr>
              <a:t>Off-Grid Routing Metal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ealistic layouts include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off-grid metal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on-grid DRC cannot be applied directly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snapping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optimistic (DRC violations)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pessimistic (over-constrained)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3A60D0-CD22-04F4-10EA-10DF539D8E9C}"/>
              </a:ext>
            </a:extLst>
          </p:cNvPr>
          <p:cNvSpPr txBox="1"/>
          <p:nvPr/>
        </p:nvSpPr>
        <p:spPr>
          <a:xfrm>
            <a:off x="9563157" y="2591144"/>
            <a:ext cx="651140" cy="7386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Bend </a:t>
            </a:r>
          </a:p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Routing</a:t>
            </a:r>
          </a:p>
        </p:txBody>
      </p:sp>
      <p:cxnSp>
        <p:nvCxnSpPr>
          <p:cNvPr id="10" name="직선 연결선[R] 151">
            <a:extLst>
              <a:ext uri="{FF2B5EF4-FFF2-40B4-BE49-F238E27FC236}">
                <a16:creationId xmlns:a16="http://schemas.microsoft.com/office/drawing/2014/main" id="{95D95E62-09FD-8392-C8AF-775E478A5AD0}"/>
              </a:ext>
            </a:extLst>
          </p:cNvPr>
          <p:cNvCxnSpPr>
            <a:cxnSpLocks/>
          </p:cNvCxnSpPr>
          <p:nvPr/>
        </p:nvCxnSpPr>
        <p:spPr>
          <a:xfrm rot="16200000">
            <a:off x="6715707" y="1516374"/>
            <a:ext cx="0" cy="27659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890A6EC-81B7-7F2E-AF6A-0F49A349C07F}"/>
              </a:ext>
            </a:extLst>
          </p:cNvPr>
          <p:cNvSpPr txBox="1"/>
          <p:nvPr/>
        </p:nvSpPr>
        <p:spPr>
          <a:xfrm>
            <a:off x="6854002" y="1531655"/>
            <a:ext cx="397866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  <a:endParaRPr lang="ko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직선 연결선[R] 153">
            <a:extLst>
              <a:ext uri="{FF2B5EF4-FFF2-40B4-BE49-F238E27FC236}">
                <a16:creationId xmlns:a16="http://schemas.microsoft.com/office/drawing/2014/main" id="{D8700DEA-3BEB-E089-73A6-3AB7D651C349}"/>
              </a:ext>
            </a:extLst>
          </p:cNvPr>
          <p:cNvCxnSpPr>
            <a:cxnSpLocks/>
          </p:cNvCxnSpPr>
          <p:nvPr/>
        </p:nvCxnSpPr>
        <p:spPr>
          <a:xfrm rot="16200000">
            <a:off x="7784174" y="1517408"/>
            <a:ext cx="0" cy="276593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E6C0B75-D33E-9EBD-B0F7-802A6BDAD139}"/>
              </a:ext>
            </a:extLst>
          </p:cNvPr>
          <p:cNvSpPr txBox="1"/>
          <p:nvPr/>
        </p:nvSpPr>
        <p:spPr>
          <a:xfrm>
            <a:off x="7922470" y="1532689"/>
            <a:ext cx="490840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endParaRPr lang="ko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직선 연결선 6">
            <a:extLst>
              <a:ext uri="{FF2B5EF4-FFF2-40B4-BE49-F238E27FC236}">
                <a16:creationId xmlns:a16="http://schemas.microsoft.com/office/drawing/2014/main" id="{A4149BDC-E503-00B9-9881-EE9C46437499}"/>
              </a:ext>
            </a:extLst>
          </p:cNvPr>
          <p:cNvCxnSpPr>
            <a:cxnSpLocks/>
          </p:cNvCxnSpPr>
          <p:nvPr/>
        </p:nvCxnSpPr>
        <p:spPr>
          <a:xfrm rot="5400000">
            <a:off x="6284848" y="3009715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6">
            <a:extLst>
              <a:ext uri="{FF2B5EF4-FFF2-40B4-BE49-F238E27FC236}">
                <a16:creationId xmlns:a16="http://schemas.microsoft.com/office/drawing/2014/main" id="{96CF82BE-4571-69EA-69F2-73CD841953CE}"/>
              </a:ext>
            </a:extLst>
          </p:cNvPr>
          <p:cNvCxnSpPr>
            <a:cxnSpLocks/>
          </p:cNvCxnSpPr>
          <p:nvPr/>
        </p:nvCxnSpPr>
        <p:spPr>
          <a:xfrm rot="5400000">
            <a:off x="6016155" y="3009715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">
            <a:extLst>
              <a:ext uri="{FF2B5EF4-FFF2-40B4-BE49-F238E27FC236}">
                <a16:creationId xmlns:a16="http://schemas.microsoft.com/office/drawing/2014/main" id="{9E712EA1-9789-42C5-7CEE-BF072AE8DE96}"/>
              </a:ext>
            </a:extLst>
          </p:cNvPr>
          <p:cNvCxnSpPr>
            <a:cxnSpLocks/>
          </p:cNvCxnSpPr>
          <p:nvPr/>
        </p:nvCxnSpPr>
        <p:spPr>
          <a:xfrm rot="5400000">
            <a:off x="6555920" y="3009715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">
            <a:extLst>
              <a:ext uri="{FF2B5EF4-FFF2-40B4-BE49-F238E27FC236}">
                <a16:creationId xmlns:a16="http://schemas.microsoft.com/office/drawing/2014/main" id="{0CC6FF25-B7FA-99E5-7B5E-3C39ED471BC7}"/>
              </a:ext>
            </a:extLst>
          </p:cNvPr>
          <p:cNvCxnSpPr>
            <a:cxnSpLocks/>
          </p:cNvCxnSpPr>
          <p:nvPr/>
        </p:nvCxnSpPr>
        <p:spPr>
          <a:xfrm rot="5400000">
            <a:off x="6836407" y="3009715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">
            <a:extLst>
              <a:ext uri="{FF2B5EF4-FFF2-40B4-BE49-F238E27FC236}">
                <a16:creationId xmlns:a16="http://schemas.microsoft.com/office/drawing/2014/main" id="{3772A853-7E77-17B4-0CFC-15FF036CF15B}"/>
              </a:ext>
            </a:extLst>
          </p:cNvPr>
          <p:cNvCxnSpPr>
            <a:cxnSpLocks/>
          </p:cNvCxnSpPr>
          <p:nvPr/>
        </p:nvCxnSpPr>
        <p:spPr>
          <a:xfrm rot="5400000">
            <a:off x="7107479" y="3009715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6">
            <a:extLst>
              <a:ext uri="{FF2B5EF4-FFF2-40B4-BE49-F238E27FC236}">
                <a16:creationId xmlns:a16="http://schemas.microsoft.com/office/drawing/2014/main" id="{92DAEA84-211A-9811-CD09-8B6F31294922}"/>
              </a:ext>
            </a:extLst>
          </p:cNvPr>
          <p:cNvCxnSpPr>
            <a:cxnSpLocks/>
          </p:cNvCxnSpPr>
          <p:nvPr/>
        </p:nvCxnSpPr>
        <p:spPr>
          <a:xfrm rot="5400000">
            <a:off x="10035696" y="2999391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6">
            <a:extLst>
              <a:ext uri="{FF2B5EF4-FFF2-40B4-BE49-F238E27FC236}">
                <a16:creationId xmlns:a16="http://schemas.microsoft.com/office/drawing/2014/main" id="{5EF6C393-29C3-D5BE-1BE6-646E2DEE1131}"/>
              </a:ext>
            </a:extLst>
          </p:cNvPr>
          <p:cNvCxnSpPr>
            <a:cxnSpLocks/>
          </p:cNvCxnSpPr>
          <p:nvPr/>
        </p:nvCxnSpPr>
        <p:spPr>
          <a:xfrm rot="5400000">
            <a:off x="9767003" y="2999391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6">
            <a:extLst>
              <a:ext uri="{FF2B5EF4-FFF2-40B4-BE49-F238E27FC236}">
                <a16:creationId xmlns:a16="http://schemas.microsoft.com/office/drawing/2014/main" id="{24911172-EAB3-B2BE-A126-AB85DB10BC52}"/>
              </a:ext>
            </a:extLst>
          </p:cNvPr>
          <p:cNvCxnSpPr>
            <a:cxnSpLocks/>
          </p:cNvCxnSpPr>
          <p:nvPr/>
        </p:nvCxnSpPr>
        <p:spPr>
          <a:xfrm rot="5400000">
            <a:off x="10306768" y="2999391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6">
            <a:extLst>
              <a:ext uri="{FF2B5EF4-FFF2-40B4-BE49-F238E27FC236}">
                <a16:creationId xmlns:a16="http://schemas.microsoft.com/office/drawing/2014/main" id="{660A41DC-5B7C-6861-56A3-38B158B5AD06}"/>
              </a:ext>
            </a:extLst>
          </p:cNvPr>
          <p:cNvCxnSpPr>
            <a:cxnSpLocks/>
          </p:cNvCxnSpPr>
          <p:nvPr/>
        </p:nvCxnSpPr>
        <p:spPr>
          <a:xfrm rot="5400000">
            <a:off x="10879579" y="2178025"/>
            <a:ext cx="0" cy="108090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6">
            <a:extLst>
              <a:ext uri="{FF2B5EF4-FFF2-40B4-BE49-F238E27FC236}">
                <a16:creationId xmlns:a16="http://schemas.microsoft.com/office/drawing/2014/main" id="{0B279839-4FD3-13F5-A561-425FB8A84025}"/>
              </a:ext>
            </a:extLst>
          </p:cNvPr>
          <p:cNvCxnSpPr>
            <a:cxnSpLocks/>
          </p:cNvCxnSpPr>
          <p:nvPr/>
        </p:nvCxnSpPr>
        <p:spPr>
          <a:xfrm rot="5400000">
            <a:off x="10879579" y="2726481"/>
            <a:ext cx="0" cy="108090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4">
            <a:extLst>
              <a:ext uri="{FF2B5EF4-FFF2-40B4-BE49-F238E27FC236}">
                <a16:creationId xmlns:a16="http://schemas.microsoft.com/office/drawing/2014/main" id="{A1EBC80C-6599-9271-9EB3-392D9AA6F745}"/>
              </a:ext>
            </a:extLst>
          </p:cNvPr>
          <p:cNvCxnSpPr>
            <a:cxnSpLocks/>
          </p:cNvCxnSpPr>
          <p:nvPr/>
        </p:nvCxnSpPr>
        <p:spPr>
          <a:xfrm rot="5400000">
            <a:off x="10879672" y="1897329"/>
            <a:ext cx="0" cy="108071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직선 연결선 6">
            <a:extLst>
              <a:ext uri="{FF2B5EF4-FFF2-40B4-BE49-F238E27FC236}">
                <a16:creationId xmlns:a16="http://schemas.microsoft.com/office/drawing/2014/main" id="{10B4D87F-5701-1FFD-A45C-84334DDF3BC9}"/>
              </a:ext>
            </a:extLst>
          </p:cNvPr>
          <p:cNvCxnSpPr>
            <a:cxnSpLocks/>
          </p:cNvCxnSpPr>
          <p:nvPr/>
        </p:nvCxnSpPr>
        <p:spPr>
          <a:xfrm rot="5400000">
            <a:off x="10879671" y="2445786"/>
            <a:ext cx="0" cy="108071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6">
            <a:extLst>
              <a:ext uri="{FF2B5EF4-FFF2-40B4-BE49-F238E27FC236}">
                <a16:creationId xmlns:a16="http://schemas.microsoft.com/office/drawing/2014/main" id="{F7C5F8CE-FD80-7CBD-B0CC-5E63018C0AEE}"/>
              </a:ext>
            </a:extLst>
          </p:cNvPr>
          <p:cNvCxnSpPr>
            <a:cxnSpLocks/>
          </p:cNvCxnSpPr>
          <p:nvPr/>
        </p:nvCxnSpPr>
        <p:spPr>
          <a:xfrm rot="5400000">
            <a:off x="10879671" y="3020736"/>
            <a:ext cx="0" cy="108071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6">
            <a:extLst>
              <a:ext uri="{FF2B5EF4-FFF2-40B4-BE49-F238E27FC236}">
                <a16:creationId xmlns:a16="http://schemas.microsoft.com/office/drawing/2014/main" id="{A8C27D67-F26D-CFBB-30A8-861A0ECAB99D}"/>
              </a:ext>
            </a:extLst>
          </p:cNvPr>
          <p:cNvCxnSpPr>
            <a:cxnSpLocks/>
          </p:cNvCxnSpPr>
          <p:nvPr/>
        </p:nvCxnSpPr>
        <p:spPr>
          <a:xfrm rot="5400000">
            <a:off x="10587255" y="2999391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6">
            <a:extLst>
              <a:ext uri="{FF2B5EF4-FFF2-40B4-BE49-F238E27FC236}">
                <a16:creationId xmlns:a16="http://schemas.microsoft.com/office/drawing/2014/main" id="{72729EB9-CEDC-527B-1515-5D9D5508A0FC}"/>
              </a:ext>
            </a:extLst>
          </p:cNvPr>
          <p:cNvCxnSpPr>
            <a:cxnSpLocks/>
          </p:cNvCxnSpPr>
          <p:nvPr/>
        </p:nvCxnSpPr>
        <p:spPr>
          <a:xfrm rot="5400000">
            <a:off x="10858327" y="2999391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자유형 290">
            <a:extLst>
              <a:ext uri="{FF2B5EF4-FFF2-40B4-BE49-F238E27FC236}">
                <a16:creationId xmlns:a16="http://schemas.microsoft.com/office/drawing/2014/main" id="{7EA3179A-2598-8463-7D62-81C96D4F03ED}"/>
              </a:ext>
            </a:extLst>
          </p:cNvPr>
          <p:cNvSpPr/>
          <p:nvPr/>
        </p:nvSpPr>
        <p:spPr>
          <a:xfrm rot="16200000">
            <a:off x="10461268" y="2571993"/>
            <a:ext cx="548285" cy="548087"/>
          </a:xfrm>
          <a:custGeom>
            <a:avLst/>
            <a:gdLst>
              <a:gd name="connsiteX0" fmla="*/ 823070 w 823070"/>
              <a:gd name="connsiteY0" fmla="*/ 634 h 822773"/>
              <a:gd name="connsiteX1" fmla="*/ 823070 w 823070"/>
              <a:gd name="connsiteY1" fmla="*/ 407119 h 822773"/>
              <a:gd name="connsiteX2" fmla="*/ 406485 w 823070"/>
              <a:gd name="connsiteY2" fmla="*/ 407119 h 822773"/>
              <a:gd name="connsiteX3" fmla="*/ 406485 w 823070"/>
              <a:gd name="connsiteY3" fmla="*/ 822773 h 822773"/>
              <a:gd name="connsiteX4" fmla="*/ 0 w 823070"/>
              <a:gd name="connsiteY4" fmla="*/ 822773 h 822773"/>
              <a:gd name="connsiteX5" fmla="*/ 0 w 823070"/>
              <a:gd name="connsiteY5" fmla="*/ 0 h 822773"/>
              <a:gd name="connsiteX6" fmla="*/ 406485 w 823070"/>
              <a:gd name="connsiteY6" fmla="*/ 0 h 822773"/>
              <a:gd name="connsiteX7" fmla="*/ 406485 w 823070"/>
              <a:gd name="connsiteY7" fmla="*/ 634 h 82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3070" h="822773">
                <a:moveTo>
                  <a:pt x="823070" y="634"/>
                </a:moveTo>
                <a:lnTo>
                  <a:pt x="823070" y="407119"/>
                </a:lnTo>
                <a:lnTo>
                  <a:pt x="406485" y="407119"/>
                </a:lnTo>
                <a:lnTo>
                  <a:pt x="406485" y="822773"/>
                </a:lnTo>
                <a:lnTo>
                  <a:pt x="0" y="822773"/>
                </a:lnTo>
                <a:lnTo>
                  <a:pt x="0" y="0"/>
                </a:lnTo>
                <a:lnTo>
                  <a:pt x="406485" y="0"/>
                </a:lnTo>
                <a:lnTo>
                  <a:pt x="406485" y="634"/>
                </a:lnTo>
                <a:close/>
              </a:path>
            </a:pathLst>
          </a:custGeom>
          <a:solidFill>
            <a:schemeClr val="tx2">
              <a:lumMod val="75000"/>
              <a:lumOff val="25000"/>
              <a:alpha val="30000"/>
            </a:schemeClr>
          </a:solidFill>
          <a:ln w="19050">
            <a:solidFill>
              <a:schemeClr val="accent1">
                <a:shade val="1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9" name="직선 연결선[R] 270">
            <a:extLst>
              <a:ext uri="{FF2B5EF4-FFF2-40B4-BE49-F238E27FC236}">
                <a16:creationId xmlns:a16="http://schemas.microsoft.com/office/drawing/2014/main" id="{B7FC1866-C294-29D8-274B-5DF4D86C7E23}"/>
              </a:ext>
            </a:extLst>
          </p:cNvPr>
          <p:cNvCxnSpPr>
            <a:cxnSpLocks/>
          </p:cNvCxnSpPr>
          <p:nvPr/>
        </p:nvCxnSpPr>
        <p:spPr>
          <a:xfrm>
            <a:off x="11009454" y="2843586"/>
            <a:ext cx="0" cy="27659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[R] 274">
            <a:extLst>
              <a:ext uri="{FF2B5EF4-FFF2-40B4-BE49-F238E27FC236}">
                <a16:creationId xmlns:a16="http://schemas.microsoft.com/office/drawing/2014/main" id="{97A86735-8A96-42DE-03AB-FE0DB3D50E09}"/>
              </a:ext>
            </a:extLst>
          </p:cNvPr>
          <p:cNvCxnSpPr>
            <a:cxnSpLocks/>
            <a:stCxn id="138" idx="1"/>
          </p:cNvCxnSpPr>
          <p:nvPr/>
        </p:nvCxnSpPr>
        <p:spPr>
          <a:xfrm flipH="1">
            <a:off x="10461789" y="2571895"/>
            <a:ext cx="270778" cy="77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직선 연결선[R] 277">
            <a:extLst>
              <a:ext uri="{FF2B5EF4-FFF2-40B4-BE49-F238E27FC236}">
                <a16:creationId xmlns:a16="http://schemas.microsoft.com/office/drawing/2014/main" id="{CAF1E1DA-AF50-0899-8543-A62C1B4E4114}"/>
              </a:ext>
            </a:extLst>
          </p:cNvPr>
          <p:cNvCxnSpPr>
            <a:cxnSpLocks/>
            <a:stCxn id="138" idx="5"/>
            <a:endCxn id="138" idx="0"/>
          </p:cNvCxnSpPr>
          <p:nvPr/>
        </p:nvCxnSpPr>
        <p:spPr>
          <a:xfrm flipV="1">
            <a:off x="10461367" y="2571895"/>
            <a:ext cx="422" cy="548285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[R] 272">
            <a:extLst>
              <a:ext uri="{FF2B5EF4-FFF2-40B4-BE49-F238E27FC236}">
                <a16:creationId xmlns:a16="http://schemas.microsoft.com/office/drawing/2014/main" id="{6EDF52EB-6044-A7B2-9E95-3302D15EA44F}"/>
              </a:ext>
            </a:extLst>
          </p:cNvPr>
          <p:cNvCxnSpPr>
            <a:cxnSpLocks/>
            <a:stCxn id="138" idx="4"/>
            <a:endCxn id="138" idx="5"/>
          </p:cNvCxnSpPr>
          <p:nvPr/>
        </p:nvCxnSpPr>
        <p:spPr>
          <a:xfrm flipH="1">
            <a:off x="10461367" y="3120179"/>
            <a:ext cx="54808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직선 연결선[R] 288">
            <a:extLst>
              <a:ext uri="{FF2B5EF4-FFF2-40B4-BE49-F238E27FC236}">
                <a16:creationId xmlns:a16="http://schemas.microsoft.com/office/drawing/2014/main" id="{48B18021-5F7D-936B-51C1-77C70DBA0984}"/>
              </a:ext>
            </a:extLst>
          </p:cNvPr>
          <p:cNvCxnSpPr>
            <a:cxnSpLocks/>
            <a:stCxn id="138" idx="1"/>
            <a:endCxn id="138" idx="2"/>
          </p:cNvCxnSpPr>
          <p:nvPr/>
        </p:nvCxnSpPr>
        <p:spPr>
          <a:xfrm>
            <a:off x="10732568" y="2571895"/>
            <a:ext cx="0" cy="277506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직선 연결선[R] 289">
            <a:extLst>
              <a:ext uri="{FF2B5EF4-FFF2-40B4-BE49-F238E27FC236}">
                <a16:creationId xmlns:a16="http://schemas.microsoft.com/office/drawing/2014/main" id="{B813EAE5-9116-360A-AA64-24B9B38E1878}"/>
              </a:ext>
            </a:extLst>
          </p:cNvPr>
          <p:cNvCxnSpPr>
            <a:cxnSpLocks/>
            <a:endCxn id="138" idx="2"/>
          </p:cNvCxnSpPr>
          <p:nvPr/>
        </p:nvCxnSpPr>
        <p:spPr>
          <a:xfrm flipH="1" flipV="1">
            <a:off x="10732568" y="2849401"/>
            <a:ext cx="283166" cy="86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직사각형 16">
            <a:extLst>
              <a:ext uri="{FF2B5EF4-FFF2-40B4-BE49-F238E27FC236}">
                <a16:creationId xmlns:a16="http://schemas.microsoft.com/office/drawing/2014/main" id="{6740F0D5-ADC3-2174-EABB-FC0A01B6456C}"/>
              </a:ext>
            </a:extLst>
          </p:cNvPr>
          <p:cNvSpPr/>
          <p:nvPr/>
        </p:nvSpPr>
        <p:spPr>
          <a:xfrm>
            <a:off x="6710941" y="2582218"/>
            <a:ext cx="270778" cy="547456"/>
          </a:xfrm>
          <a:prstGeom prst="rect">
            <a:avLst/>
          </a:prstGeom>
          <a:solidFill>
            <a:schemeClr val="tx2">
              <a:lumMod val="75000"/>
              <a:lumOff val="25000"/>
              <a:alpha val="30000"/>
            </a:schemeClr>
          </a:solidFill>
          <a:ln w="19050">
            <a:solidFill>
              <a:schemeClr val="accent1">
                <a:shade val="1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6" name="직선 연결선[R] 240">
            <a:extLst>
              <a:ext uri="{FF2B5EF4-FFF2-40B4-BE49-F238E27FC236}">
                <a16:creationId xmlns:a16="http://schemas.microsoft.com/office/drawing/2014/main" id="{65DDE600-F357-D314-874F-0860DE97D08D}"/>
              </a:ext>
            </a:extLst>
          </p:cNvPr>
          <p:cNvCxnSpPr>
            <a:cxnSpLocks/>
          </p:cNvCxnSpPr>
          <p:nvPr/>
        </p:nvCxnSpPr>
        <p:spPr>
          <a:xfrm rot="5400000">
            <a:off x="6845953" y="2447979"/>
            <a:ext cx="0" cy="270024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[R] 241">
            <a:extLst>
              <a:ext uri="{FF2B5EF4-FFF2-40B4-BE49-F238E27FC236}">
                <a16:creationId xmlns:a16="http://schemas.microsoft.com/office/drawing/2014/main" id="{DCB7A0FC-99B1-4110-793C-FD1E01E990F1}"/>
              </a:ext>
            </a:extLst>
          </p:cNvPr>
          <p:cNvCxnSpPr>
            <a:cxnSpLocks/>
          </p:cNvCxnSpPr>
          <p:nvPr/>
        </p:nvCxnSpPr>
        <p:spPr>
          <a:xfrm rot="5400000">
            <a:off x="6849237" y="2991377"/>
            <a:ext cx="0" cy="27659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직선 연결선[R] 242">
            <a:extLst>
              <a:ext uri="{FF2B5EF4-FFF2-40B4-BE49-F238E27FC236}">
                <a16:creationId xmlns:a16="http://schemas.microsoft.com/office/drawing/2014/main" id="{25B24575-EFB7-84C7-1269-40606563DD12}"/>
              </a:ext>
            </a:extLst>
          </p:cNvPr>
          <p:cNvCxnSpPr>
            <a:cxnSpLocks/>
          </p:cNvCxnSpPr>
          <p:nvPr/>
        </p:nvCxnSpPr>
        <p:spPr>
          <a:xfrm rot="5400000" flipH="1">
            <a:off x="6709407" y="2855945"/>
            <a:ext cx="54745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직선 연결선[R] 243">
            <a:extLst>
              <a:ext uri="{FF2B5EF4-FFF2-40B4-BE49-F238E27FC236}">
                <a16:creationId xmlns:a16="http://schemas.microsoft.com/office/drawing/2014/main" id="{352EBAD8-7E93-E12C-3ACF-6F28FEC6209E}"/>
              </a:ext>
            </a:extLst>
          </p:cNvPr>
          <p:cNvCxnSpPr>
            <a:cxnSpLocks/>
          </p:cNvCxnSpPr>
          <p:nvPr/>
        </p:nvCxnSpPr>
        <p:spPr>
          <a:xfrm rot="5400000" flipH="1">
            <a:off x="6436789" y="2855945"/>
            <a:ext cx="54745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직사각형 16">
            <a:extLst>
              <a:ext uri="{FF2B5EF4-FFF2-40B4-BE49-F238E27FC236}">
                <a16:creationId xmlns:a16="http://schemas.microsoft.com/office/drawing/2014/main" id="{6E176135-8EEB-B6F9-B636-B98710173A63}"/>
              </a:ext>
            </a:extLst>
          </p:cNvPr>
          <p:cNvSpPr/>
          <p:nvPr/>
        </p:nvSpPr>
        <p:spPr>
          <a:xfrm>
            <a:off x="7262505" y="2827717"/>
            <a:ext cx="270778" cy="607087"/>
          </a:xfrm>
          <a:prstGeom prst="rect">
            <a:avLst/>
          </a:prstGeom>
          <a:solidFill>
            <a:schemeClr val="tx2">
              <a:lumMod val="75000"/>
              <a:lumOff val="25000"/>
              <a:alpha val="30000"/>
            </a:schemeClr>
          </a:solidFill>
          <a:ln w="19050">
            <a:solidFill>
              <a:schemeClr val="accent1">
                <a:shade val="1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1" name="직선 연결선[R] 246">
            <a:extLst>
              <a:ext uri="{FF2B5EF4-FFF2-40B4-BE49-F238E27FC236}">
                <a16:creationId xmlns:a16="http://schemas.microsoft.com/office/drawing/2014/main" id="{98233CF8-4515-119B-E348-C30D772694C7}"/>
              </a:ext>
            </a:extLst>
          </p:cNvPr>
          <p:cNvCxnSpPr>
            <a:cxnSpLocks/>
          </p:cNvCxnSpPr>
          <p:nvPr/>
        </p:nvCxnSpPr>
        <p:spPr>
          <a:xfrm rot="5400000">
            <a:off x="7397517" y="2692704"/>
            <a:ext cx="0" cy="270024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[R] 247">
            <a:extLst>
              <a:ext uri="{FF2B5EF4-FFF2-40B4-BE49-F238E27FC236}">
                <a16:creationId xmlns:a16="http://schemas.microsoft.com/office/drawing/2014/main" id="{DBB84734-6881-5607-C357-F8CB3886CE5C}"/>
              </a:ext>
            </a:extLst>
          </p:cNvPr>
          <p:cNvCxnSpPr>
            <a:cxnSpLocks/>
          </p:cNvCxnSpPr>
          <p:nvPr/>
        </p:nvCxnSpPr>
        <p:spPr>
          <a:xfrm rot="5400000">
            <a:off x="7400801" y="3296508"/>
            <a:ext cx="0" cy="27659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직선 연결선[R] 248">
            <a:extLst>
              <a:ext uri="{FF2B5EF4-FFF2-40B4-BE49-F238E27FC236}">
                <a16:creationId xmlns:a16="http://schemas.microsoft.com/office/drawing/2014/main" id="{721D902E-6928-E38A-31CB-A7254190BE66}"/>
              </a:ext>
            </a:extLst>
          </p:cNvPr>
          <p:cNvCxnSpPr>
            <a:cxnSpLocks/>
          </p:cNvCxnSpPr>
          <p:nvPr/>
        </p:nvCxnSpPr>
        <p:spPr>
          <a:xfrm flipV="1">
            <a:off x="7534699" y="2827715"/>
            <a:ext cx="1" cy="607089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직선 연결선[R] 249">
            <a:extLst>
              <a:ext uri="{FF2B5EF4-FFF2-40B4-BE49-F238E27FC236}">
                <a16:creationId xmlns:a16="http://schemas.microsoft.com/office/drawing/2014/main" id="{DD982B1E-33F2-8ABF-643C-CA953151FB59}"/>
              </a:ext>
            </a:extLst>
          </p:cNvPr>
          <p:cNvCxnSpPr>
            <a:cxnSpLocks/>
          </p:cNvCxnSpPr>
          <p:nvPr/>
        </p:nvCxnSpPr>
        <p:spPr>
          <a:xfrm rot="5400000" flipH="1">
            <a:off x="6958538" y="3131260"/>
            <a:ext cx="607088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F83C4D5D-B179-EF04-6EF8-B99498A0E331}"/>
              </a:ext>
            </a:extLst>
          </p:cNvPr>
          <p:cNvSpPr txBox="1"/>
          <p:nvPr/>
        </p:nvSpPr>
        <p:spPr>
          <a:xfrm>
            <a:off x="6232905" y="1806314"/>
            <a:ext cx="171377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Uni-directional Routing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30FFFB4-977B-2317-1CB0-271932FD9BB4}"/>
              </a:ext>
            </a:extLst>
          </p:cNvPr>
          <p:cNvSpPr txBox="1"/>
          <p:nvPr/>
        </p:nvSpPr>
        <p:spPr>
          <a:xfrm>
            <a:off x="8984732" y="1806314"/>
            <a:ext cx="17643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Bi-directional Routing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90897EF-FD02-CB7D-BCF4-AA6A4E26958C}"/>
              </a:ext>
            </a:extLst>
          </p:cNvPr>
          <p:cNvSpPr txBox="1"/>
          <p:nvPr/>
        </p:nvSpPr>
        <p:spPr>
          <a:xfrm>
            <a:off x="10499184" y="2113554"/>
            <a:ext cx="873957" cy="2539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5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en-US" altLang="ko-KR" sz="105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50" b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ko-KR" sz="105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Tip</a:t>
            </a:r>
            <a:endParaRPr lang="ko-US" sz="105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6A80709-6A72-AC1B-ADF7-278B706F8B1B}"/>
              </a:ext>
            </a:extLst>
          </p:cNvPr>
          <p:cNvSpPr txBox="1"/>
          <p:nvPr/>
        </p:nvSpPr>
        <p:spPr>
          <a:xfrm>
            <a:off x="10769626" y="3296906"/>
            <a:ext cx="873957" cy="253916"/>
          </a:xfrm>
          <a:prstGeom prst="rect">
            <a:avLst/>
          </a:prstGeom>
          <a:solidFill>
            <a:schemeClr val="lt1">
              <a:alpha val="70000"/>
            </a:schemeClr>
          </a:solidFill>
          <a:effectLst/>
        </p:spPr>
        <p:txBody>
          <a:bodyPr wrap="none" rtlCol="0">
            <a:spAutoFit/>
          </a:bodyPr>
          <a:lstStyle/>
          <a:p>
            <a:r>
              <a:rPr lang="en-US" altLang="ko-KR" sz="105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  <a:r>
              <a:rPr lang="en-US" altLang="ko-KR" sz="105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50" b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ko-KR" sz="105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Side</a:t>
            </a:r>
            <a:endParaRPr lang="ko-US" sz="105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직선 연결선 6">
            <a:extLst>
              <a:ext uri="{FF2B5EF4-FFF2-40B4-BE49-F238E27FC236}">
                <a16:creationId xmlns:a16="http://schemas.microsoft.com/office/drawing/2014/main" id="{A388DC73-48C4-1405-9254-4F65BF1BD583}"/>
              </a:ext>
            </a:extLst>
          </p:cNvPr>
          <p:cNvCxnSpPr>
            <a:cxnSpLocks/>
          </p:cNvCxnSpPr>
          <p:nvPr/>
        </p:nvCxnSpPr>
        <p:spPr>
          <a:xfrm rot="5400000">
            <a:off x="8051931" y="3001457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 6">
            <a:extLst>
              <a:ext uri="{FF2B5EF4-FFF2-40B4-BE49-F238E27FC236}">
                <a16:creationId xmlns:a16="http://schemas.microsoft.com/office/drawing/2014/main" id="{6D9DAFC3-A1AA-B36D-3D39-B252B0D638D9}"/>
              </a:ext>
            </a:extLst>
          </p:cNvPr>
          <p:cNvCxnSpPr>
            <a:cxnSpLocks/>
          </p:cNvCxnSpPr>
          <p:nvPr/>
        </p:nvCxnSpPr>
        <p:spPr>
          <a:xfrm rot="5400000">
            <a:off x="7783239" y="3001457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직선 연결선 6">
            <a:extLst>
              <a:ext uri="{FF2B5EF4-FFF2-40B4-BE49-F238E27FC236}">
                <a16:creationId xmlns:a16="http://schemas.microsoft.com/office/drawing/2014/main" id="{871F0D81-64DE-0A56-D975-59CC52093B02}"/>
              </a:ext>
            </a:extLst>
          </p:cNvPr>
          <p:cNvCxnSpPr>
            <a:cxnSpLocks/>
          </p:cNvCxnSpPr>
          <p:nvPr/>
        </p:nvCxnSpPr>
        <p:spPr>
          <a:xfrm rot="5400000">
            <a:off x="8323003" y="3001457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직선 연결선 6">
            <a:extLst>
              <a:ext uri="{FF2B5EF4-FFF2-40B4-BE49-F238E27FC236}">
                <a16:creationId xmlns:a16="http://schemas.microsoft.com/office/drawing/2014/main" id="{87C843B5-FDD3-8CA8-417A-1740B1A4FACF}"/>
              </a:ext>
            </a:extLst>
          </p:cNvPr>
          <p:cNvCxnSpPr>
            <a:cxnSpLocks/>
          </p:cNvCxnSpPr>
          <p:nvPr/>
        </p:nvCxnSpPr>
        <p:spPr>
          <a:xfrm rot="5400000">
            <a:off x="8895815" y="2180091"/>
            <a:ext cx="0" cy="108090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직선 연결선 6">
            <a:extLst>
              <a:ext uri="{FF2B5EF4-FFF2-40B4-BE49-F238E27FC236}">
                <a16:creationId xmlns:a16="http://schemas.microsoft.com/office/drawing/2014/main" id="{17DAF5D9-30BC-6808-FA82-645770183655}"/>
              </a:ext>
            </a:extLst>
          </p:cNvPr>
          <p:cNvCxnSpPr>
            <a:cxnSpLocks/>
          </p:cNvCxnSpPr>
          <p:nvPr/>
        </p:nvCxnSpPr>
        <p:spPr>
          <a:xfrm rot="5400000">
            <a:off x="8895815" y="2728547"/>
            <a:ext cx="0" cy="108090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직선 연결선 4">
            <a:extLst>
              <a:ext uri="{FF2B5EF4-FFF2-40B4-BE49-F238E27FC236}">
                <a16:creationId xmlns:a16="http://schemas.microsoft.com/office/drawing/2014/main" id="{3F50C6E2-54CD-3C66-A0C5-FDACC2CE63F0}"/>
              </a:ext>
            </a:extLst>
          </p:cNvPr>
          <p:cNvCxnSpPr>
            <a:cxnSpLocks/>
          </p:cNvCxnSpPr>
          <p:nvPr/>
        </p:nvCxnSpPr>
        <p:spPr>
          <a:xfrm rot="5400000">
            <a:off x="8895908" y="1899395"/>
            <a:ext cx="0" cy="108071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직선 연결선 6">
            <a:extLst>
              <a:ext uri="{FF2B5EF4-FFF2-40B4-BE49-F238E27FC236}">
                <a16:creationId xmlns:a16="http://schemas.microsoft.com/office/drawing/2014/main" id="{A00B1EFE-3D32-DF71-5CA3-33A20FF1C84D}"/>
              </a:ext>
            </a:extLst>
          </p:cNvPr>
          <p:cNvCxnSpPr>
            <a:cxnSpLocks/>
          </p:cNvCxnSpPr>
          <p:nvPr/>
        </p:nvCxnSpPr>
        <p:spPr>
          <a:xfrm rot="5400000">
            <a:off x="8895907" y="2447852"/>
            <a:ext cx="0" cy="108071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직선 연결선 6">
            <a:extLst>
              <a:ext uri="{FF2B5EF4-FFF2-40B4-BE49-F238E27FC236}">
                <a16:creationId xmlns:a16="http://schemas.microsoft.com/office/drawing/2014/main" id="{27CE3C6E-A911-83C4-B7E6-4AD542CB486A}"/>
              </a:ext>
            </a:extLst>
          </p:cNvPr>
          <p:cNvCxnSpPr>
            <a:cxnSpLocks/>
          </p:cNvCxnSpPr>
          <p:nvPr/>
        </p:nvCxnSpPr>
        <p:spPr>
          <a:xfrm rot="5400000">
            <a:off x="8895907" y="3022802"/>
            <a:ext cx="0" cy="108071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 6">
            <a:extLst>
              <a:ext uri="{FF2B5EF4-FFF2-40B4-BE49-F238E27FC236}">
                <a16:creationId xmlns:a16="http://schemas.microsoft.com/office/drawing/2014/main" id="{DDE3D0E5-E00E-F4DF-0C16-C9208F5B8487}"/>
              </a:ext>
            </a:extLst>
          </p:cNvPr>
          <p:cNvCxnSpPr>
            <a:cxnSpLocks/>
          </p:cNvCxnSpPr>
          <p:nvPr/>
        </p:nvCxnSpPr>
        <p:spPr>
          <a:xfrm rot="5400000">
            <a:off x="8603491" y="3001457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직선 연결선 6">
            <a:extLst>
              <a:ext uri="{FF2B5EF4-FFF2-40B4-BE49-F238E27FC236}">
                <a16:creationId xmlns:a16="http://schemas.microsoft.com/office/drawing/2014/main" id="{540B209B-204E-18D6-5790-C415388DE29D}"/>
              </a:ext>
            </a:extLst>
          </p:cNvPr>
          <p:cNvCxnSpPr>
            <a:cxnSpLocks/>
          </p:cNvCxnSpPr>
          <p:nvPr/>
        </p:nvCxnSpPr>
        <p:spPr>
          <a:xfrm rot="5400000">
            <a:off x="8874563" y="3001457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직사각형 16">
            <a:extLst>
              <a:ext uri="{FF2B5EF4-FFF2-40B4-BE49-F238E27FC236}">
                <a16:creationId xmlns:a16="http://schemas.microsoft.com/office/drawing/2014/main" id="{D3AFEC3C-D425-2F26-F4CD-AC48C515C9C4}"/>
              </a:ext>
            </a:extLst>
          </p:cNvPr>
          <p:cNvSpPr/>
          <p:nvPr/>
        </p:nvSpPr>
        <p:spPr>
          <a:xfrm>
            <a:off x="8478025" y="2573960"/>
            <a:ext cx="270778" cy="547456"/>
          </a:xfrm>
          <a:prstGeom prst="rect">
            <a:avLst/>
          </a:prstGeom>
          <a:solidFill>
            <a:schemeClr val="tx2">
              <a:lumMod val="75000"/>
              <a:lumOff val="25000"/>
              <a:alpha val="30000"/>
            </a:schemeClr>
          </a:solidFill>
          <a:ln w="19050">
            <a:solidFill>
              <a:schemeClr val="accent1">
                <a:shade val="1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0" name="직선 연결선[R] 345">
            <a:extLst>
              <a:ext uri="{FF2B5EF4-FFF2-40B4-BE49-F238E27FC236}">
                <a16:creationId xmlns:a16="http://schemas.microsoft.com/office/drawing/2014/main" id="{6066D40A-1EED-E9C5-F21E-0945BB61B3DB}"/>
              </a:ext>
            </a:extLst>
          </p:cNvPr>
          <p:cNvCxnSpPr>
            <a:cxnSpLocks/>
          </p:cNvCxnSpPr>
          <p:nvPr/>
        </p:nvCxnSpPr>
        <p:spPr>
          <a:xfrm rot="5400000">
            <a:off x="8613037" y="2439721"/>
            <a:ext cx="0" cy="270024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직선 연결선[R] 346">
            <a:extLst>
              <a:ext uri="{FF2B5EF4-FFF2-40B4-BE49-F238E27FC236}">
                <a16:creationId xmlns:a16="http://schemas.microsoft.com/office/drawing/2014/main" id="{78B64BC7-BA01-BB55-00DF-DB7A56A57652}"/>
              </a:ext>
            </a:extLst>
          </p:cNvPr>
          <p:cNvCxnSpPr>
            <a:cxnSpLocks/>
          </p:cNvCxnSpPr>
          <p:nvPr/>
        </p:nvCxnSpPr>
        <p:spPr>
          <a:xfrm rot="5400000">
            <a:off x="8616321" y="2983119"/>
            <a:ext cx="0" cy="27659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직선 연결선[R] 347">
            <a:extLst>
              <a:ext uri="{FF2B5EF4-FFF2-40B4-BE49-F238E27FC236}">
                <a16:creationId xmlns:a16="http://schemas.microsoft.com/office/drawing/2014/main" id="{8316FBB9-C58C-86CD-5A6A-2E1DA33ED344}"/>
              </a:ext>
            </a:extLst>
          </p:cNvPr>
          <p:cNvCxnSpPr>
            <a:cxnSpLocks/>
          </p:cNvCxnSpPr>
          <p:nvPr/>
        </p:nvCxnSpPr>
        <p:spPr>
          <a:xfrm rot="5400000" flipH="1">
            <a:off x="8476491" y="2847687"/>
            <a:ext cx="54745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직선 연결선[R] 348">
            <a:extLst>
              <a:ext uri="{FF2B5EF4-FFF2-40B4-BE49-F238E27FC236}">
                <a16:creationId xmlns:a16="http://schemas.microsoft.com/office/drawing/2014/main" id="{4514A90C-417E-8896-1CC6-E5FC758F20CE}"/>
              </a:ext>
            </a:extLst>
          </p:cNvPr>
          <p:cNvCxnSpPr>
            <a:cxnSpLocks/>
          </p:cNvCxnSpPr>
          <p:nvPr/>
        </p:nvCxnSpPr>
        <p:spPr>
          <a:xfrm rot="5400000" flipH="1">
            <a:off x="8203873" y="2847687"/>
            <a:ext cx="54745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23C845D5-C76B-FEB9-BBA0-D13EFED12F0C}"/>
              </a:ext>
            </a:extLst>
          </p:cNvPr>
          <p:cNvSpPr txBox="1"/>
          <p:nvPr/>
        </p:nvSpPr>
        <p:spPr>
          <a:xfrm>
            <a:off x="6507766" y="3605952"/>
            <a:ext cx="1209768" cy="4154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1050" b="1">
                <a:latin typeface="Arial" panose="020B0604020202020204" pitchFamily="34" charset="0"/>
                <a:cs typeface="Arial" panose="020B0604020202020204" pitchFamily="34" charset="0"/>
              </a:rPr>
              <a:t>Consistent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Metal Edge Type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F9026A2-8185-AFD6-45B2-5CC9020D4469}"/>
              </a:ext>
            </a:extLst>
          </p:cNvPr>
          <p:cNvSpPr txBox="1"/>
          <p:nvPr/>
        </p:nvSpPr>
        <p:spPr>
          <a:xfrm>
            <a:off x="8966435" y="3759840"/>
            <a:ext cx="2114833" cy="2616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1050" b="1"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lang="en-US" sz="105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Metal Edge Type</a:t>
            </a:r>
          </a:p>
        </p:txBody>
      </p:sp>
      <p:cxnSp>
        <p:nvCxnSpPr>
          <p:cNvPr id="176" name="직선 화살표 연결선 311">
            <a:extLst>
              <a:ext uri="{FF2B5EF4-FFF2-40B4-BE49-F238E27FC236}">
                <a16:creationId xmlns:a16="http://schemas.microsoft.com/office/drawing/2014/main" id="{23ACB981-87C9-F0F0-70C3-C63C3CDE973F}"/>
              </a:ext>
            </a:extLst>
          </p:cNvPr>
          <p:cNvCxnSpPr>
            <a:cxnSpLocks/>
            <a:stCxn id="158" idx="1"/>
          </p:cNvCxnSpPr>
          <p:nvPr/>
        </p:nvCxnSpPr>
        <p:spPr>
          <a:xfrm rot="10800000">
            <a:off x="10597402" y="3119360"/>
            <a:ext cx="172224" cy="304505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직선 화살표 연결선 311">
            <a:extLst>
              <a:ext uri="{FF2B5EF4-FFF2-40B4-BE49-F238E27FC236}">
                <a16:creationId xmlns:a16="http://schemas.microsoft.com/office/drawing/2014/main" id="{A310664E-795B-D77F-E556-BCA068295639}"/>
              </a:ext>
            </a:extLst>
          </p:cNvPr>
          <p:cNvCxnSpPr>
            <a:cxnSpLocks/>
            <a:stCxn id="157" idx="2"/>
          </p:cNvCxnSpPr>
          <p:nvPr/>
        </p:nvCxnSpPr>
        <p:spPr>
          <a:xfrm rot="5400000">
            <a:off x="10661518" y="2443833"/>
            <a:ext cx="351008" cy="198282"/>
          </a:xfrm>
          <a:prstGeom prst="bentConnector3">
            <a:avLst>
              <a:gd name="adj1" fmla="val 100365"/>
            </a:avLst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오른쪽 화살표[R] 35">
            <a:extLst>
              <a:ext uri="{FF2B5EF4-FFF2-40B4-BE49-F238E27FC236}">
                <a16:creationId xmlns:a16="http://schemas.microsoft.com/office/drawing/2014/main" id="{07B985F9-9CAE-1A89-CF48-24AD691B7F0D}"/>
              </a:ext>
            </a:extLst>
          </p:cNvPr>
          <p:cNvSpPr/>
          <p:nvPr/>
        </p:nvSpPr>
        <p:spPr>
          <a:xfrm>
            <a:off x="9640378" y="2863130"/>
            <a:ext cx="496700" cy="24602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CD4ED39-19F0-3C3B-95D2-FB83F6780A48}"/>
              </a:ext>
            </a:extLst>
          </p:cNvPr>
          <p:cNvSpPr txBox="1"/>
          <p:nvPr/>
        </p:nvSpPr>
        <p:spPr>
          <a:xfrm>
            <a:off x="8832122" y="1519904"/>
            <a:ext cx="1045479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Corner</a:t>
            </a:r>
            <a:endParaRPr lang="ko-US" sz="12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타원 41">
            <a:extLst>
              <a:ext uri="{FF2B5EF4-FFF2-40B4-BE49-F238E27FC236}">
                <a16:creationId xmlns:a16="http://schemas.microsoft.com/office/drawing/2014/main" id="{FB9797CA-251E-C058-B910-969AFC474C43}"/>
              </a:ext>
            </a:extLst>
          </p:cNvPr>
          <p:cNvSpPr/>
          <p:nvPr/>
        </p:nvSpPr>
        <p:spPr>
          <a:xfrm>
            <a:off x="8768377" y="1621018"/>
            <a:ext cx="54901" cy="5490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2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타원 42">
            <a:extLst>
              <a:ext uri="{FF2B5EF4-FFF2-40B4-BE49-F238E27FC236}">
                <a16:creationId xmlns:a16="http://schemas.microsoft.com/office/drawing/2014/main" id="{7BCA88F9-AE6B-1954-1EE7-78FF6D0A6459}"/>
              </a:ext>
            </a:extLst>
          </p:cNvPr>
          <p:cNvSpPr/>
          <p:nvPr/>
        </p:nvSpPr>
        <p:spPr>
          <a:xfrm>
            <a:off x="10706407" y="2818151"/>
            <a:ext cx="54901" cy="5490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74DD2F99-05B3-1B5F-F1E8-7E799550022E}"/>
              </a:ext>
            </a:extLst>
          </p:cNvPr>
          <p:cNvSpPr txBox="1"/>
          <p:nvPr/>
        </p:nvSpPr>
        <p:spPr>
          <a:xfrm>
            <a:off x="10341256" y="1520662"/>
            <a:ext cx="1080745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B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</a:t>
            </a:r>
            <a:r>
              <a:rPr lang="en-US" sz="1200" b="1">
                <a:solidFill>
                  <a:srgbClr val="00B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rgbClr val="00B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Corner</a:t>
            </a:r>
            <a:endParaRPr lang="ko-US" sz="1200">
              <a:solidFill>
                <a:srgbClr val="00B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타원 46">
            <a:extLst>
              <a:ext uri="{FF2B5EF4-FFF2-40B4-BE49-F238E27FC236}">
                <a16:creationId xmlns:a16="http://schemas.microsoft.com/office/drawing/2014/main" id="{5054D9BB-3C30-CA5E-671E-A4F4413FB5AA}"/>
              </a:ext>
            </a:extLst>
          </p:cNvPr>
          <p:cNvSpPr/>
          <p:nvPr/>
        </p:nvSpPr>
        <p:spPr>
          <a:xfrm>
            <a:off x="10277511" y="1621776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200">
              <a:solidFill>
                <a:srgbClr val="93CE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타원 47">
            <a:extLst>
              <a:ext uri="{FF2B5EF4-FFF2-40B4-BE49-F238E27FC236}">
                <a16:creationId xmlns:a16="http://schemas.microsoft.com/office/drawing/2014/main" id="{34CEA671-4373-AF9E-D638-F09D09C84555}"/>
              </a:ext>
            </a:extLst>
          </p:cNvPr>
          <p:cNvSpPr/>
          <p:nvPr/>
        </p:nvSpPr>
        <p:spPr>
          <a:xfrm>
            <a:off x="10430710" y="2542648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타원 48">
            <a:extLst>
              <a:ext uri="{FF2B5EF4-FFF2-40B4-BE49-F238E27FC236}">
                <a16:creationId xmlns:a16="http://schemas.microsoft.com/office/drawing/2014/main" id="{8E0D75A2-3DFF-33B7-3191-2E97D2EAFBC7}"/>
              </a:ext>
            </a:extLst>
          </p:cNvPr>
          <p:cNvSpPr/>
          <p:nvPr/>
        </p:nvSpPr>
        <p:spPr>
          <a:xfrm>
            <a:off x="10709304" y="2537924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타원 49">
            <a:extLst>
              <a:ext uri="{FF2B5EF4-FFF2-40B4-BE49-F238E27FC236}">
                <a16:creationId xmlns:a16="http://schemas.microsoft.com/office/drawing/2014/main" id="{C2B7DBDC-E2C7-55F7-F873-81250FBE626D}"/>
              </a:ext>
            </a:extLst>
          </p:cNvPr>
          <p:cNvSpPr/>
          <p:nvPr/>
        </p:nvSpPr>
        <p:spPr>
          <a:xfrm>
            <a:off x="10433068" y="3090391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타원 50">
            <a:extLst>
              <a:ext uri="{FF2B5EF4-FFF2-40B4-BE49-F238E27FC236}">
                <a16:creationId xmlns:a16="http://schemas.microsoft.com/office/drawing/2014/main" id="{EEE06067-D0A0-AC82-0891-9E5912BD45DE}"/>
              </a:ext>
            </a:extLst>
          </p:cNvPr>
          <p:cNvSpPr/>
          <p:nvPr/>
        </p:nvSpPr>
        <p:spPr>
          <a:xfrm>
            <a:off x="10985533" y="2814160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타원 51">
            <a:extLst>
              <a:ext uri="{FF2B5EF4-FFF2-40B4-BE49-F238E27FC236}">
                <a16:creationId xmlns:a16="http://schemas.microsoft.com/office/drawing/2014/main" id="{5B399C6A-E41E-0ABC-3FBD-695154308D4F}"/>
              </a:ext>
            </a:extLst>
          </p:cNvPr>
          <p:cNvSpPr/>
          <p:nvPr/>
        </p:nvSpPr>
        <p:spPr>
          <a:xfrm>
            <a:off x="10978451" y="3090391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타원 52">
            <a:extLst>
              <a:ext uri="{FF2B5EF4-FFF2-40B4-BE49-F238E27FC236}">
                <a16:creationId xmlns:a16="http://schemas.microsoft.com/office/drawing/2014/main" id="{0C64908A-E080-25B2-F3B6-319C18084C5A}"/>
              </a:ext>
            </a:extLst>
          </p:cNvPr>
          <p:cNvSpPr/>
          <p:nvPr/>
        </p:nvSpPr>
        <p:spPr>
          <a:xfrm>
            <a:off x="8726106" y="2537927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타원 53">
            <a:extLst>
              <a:ext uri="{FF2B5EF4-FFF2-40B4-BE49-F238E27FC236}">
                <a16:creationId xmlns:a16="http://schemas.microsoft.com/office/drawing/2014/main" id="{949AE398-5DB4-CA43-E78C-A9919F14D6FE}"/>
              </a:ext>
            </a:extLst>
          </p:cNvPr>
          <p:cNvSpPr/>
          <p:nvPr/>
        </p:nvSpPr>
        <p:spPr>
          <a:xfrm>
            <a:off x="8728465" y="3092750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타원 54">
            <a:extLst>
              <a:ext uri="{FF2B5EF4-FFF2-40B4-BE49-F238E27FC236}">
                <a16:creationId xmlns:a16="http://schemas.microsoft.com/office/drawing/2014/main" id="{9E042D6D-0708-533A-7C38-A743A4C7CC17}"/>
              </a:ext>
            </a:extLst>
          </p:cNvPr>
          <p:cNvSpPr/>
          <p:nvPr/>
        </p:nvSpPr>
        <p:spPr>
          <a:xfrm>
            <a:off x="8445151" y="2537927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타원 55">
            <a:extLst>
              <a:ext uri="{FF2B5EF4-FFF2-40B4-BE49-F238E27FC236}">
                <a16:creationId xmlns:a16="http://schemas.microsoft.com/office/drawing/2014/main" id="{89037DE5-5937-A0D7-995F-B30B1B74EF0A}"/>
              </a:ext>
            </a:extLst>
          </p:cNvPr>
          <p:cNvSpPr/>
          <p:nvPr/>
        </p:nvSpPr>
        <p:spPr>
          <a:xfrm>
            <a:off x="8445149" y="3092750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타원 56">
            <a:extLst>
              <a:ext uri="{FF2B5EF4-FFF2-40B4-BE49-F238E27FC236}">
                <a16:creationId xmlns:a16="http://schemas.microsoft.com/office/drawing/2014/main" id="{3182D422-BD65-3491-C51A-DF8C4F766DA1}"/>
              </a:ext>
            </a:extLst>
          </p:cNvPr>
          <p:cNvSpPr/>
          <p:nvPr/>
        </p:nvSpPr>
        <p:spPr>
          <a:xfrm>
            <a:off x="6961833" y="2550611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타원 57">
            <a:extLst>
              <a:ext uri="{FF2B5EF4-FFF2-40B4-BE49-F238E27FC236}">
                <a16:creationId xmlns:a16="http://schemas.microsoft.com/office/drawing/2014/main" id="{B6AFE261-333F-854F-6754-4F26723463AD}"/>
              </a:ext>
            </a:extLst>
          </p:cNvPr>
          <p:cNvSpPr/>
          <p:nvPr/>
        </p:nvSpPr>
        <p:spPr>
          <a:xfrm>
            <a:off x="6964192" y="3105434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타원 58">
            <a:extLst>
              <a:ext uri="{FF2B5EF4-FFF2-40B4-BE49-F238E27FC236}">
                <a16:creationId xmlns:a16="http://schemas.microsoft.com/office/drawing/2014/main" id="{B330508D-0B6F-B818-54F4-CDF1A2CC7151}"/>
              </a:ext>
            </a:extLst>
          </p:cNvPr>
          <p:cNvSpPr/>
          <p:nvPr/>
        </p:nvSpPr>
        <p:spPr>
          <a:xfrm>
            <a:off x="6680878" y="2550611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타원 59">
            <a:extLst>
              <a:ext uri="{FF2B5EF4-FFF2-40B4-BE49-F238E27FC236}">
                <a16:creationId xmlns:a16="http://schemas.microsoft.com/office/drawing/2014/main" id="{31B1864E-616C-A89F-A8D8-34C7C683BE2D}"/>
              </a:ext>
            </a:extLst>
          </p:cNvPr>
          <p:cNvSpPr/>
          <p:nvPr/>
        </p:nvSpPr>
        <p:spPr>
          <a:xfrm>
            <a:off x="6680875" y="3105434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타원 60">
            <a:extLst>
              <a:ext uri="{FF2B5EF4-FFF2-40B4-BE49-F238E27FC236}">
                <a16:creationId xmlns:a16="http://schemas.microsoft.com/office/drawing/2014/main" id="{94A16B5D-14BA-3671-5B9A-3A2F145406FE}"/>
              </a:ext>
            </a:extLst>
          </p:cNvPr>
          <p:cNvSpPr/>
          <p:nvPr/>
        </p:nvSpPr>
        <p:spPr>
          <a:xfrm>
            <a:off x="7514298" y="2791427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타원 61">
            <a:extLst>
              <a:ext uri="{FF2B5EF4-FFF2-40B4-BE49-F238E27FC236}">
                <a16:creationId xmlns:a16="http://schemas.microsoft.com/office/drawing/2014/main" id="{97C98A07-42E2-C56A-544B-C9F69747A5AE}"/>
              </a:ext>
            </a:extLst>
          </p:cNvPr>
          <p:cNvSpPr/>
          <p:nvPr/>
        </p:nvSpPr>
        <p:spPr>
          <a:xfrm>
            <a:off x="7509574" y="3402915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타원 62">
            <a:extLst>
              <a:ext uri="{FF2B5EF4-FFF2-40B4-BE49-F238E27FC236}">
                <a16:creationId xmlns:a16="http://schemas.microsoft.com/office/drawing/2014/main" id="{0D4D7C48-56EE-FFEA-F6B5-CB7AA61AF26A}"/>
              </a:ext>
            </a:extLst>
          </p:cNvPr>
          <p:cNvSpPr/>
          <p:nvPr/>
        </p:nvSpPr>
        <p:spPr>
          <a:xfrm>
            <a:off x="7233343" y="2791427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타원 63">
            <a:extLst>
              <a:ext uri="{FF2B5EF4-FFF2-40B4-BE49-F238E27FC236}">
                <a16:creationId xmlns:a16="http://schemas.microsoft.com/office/drawing/2014/main" id="{66739622-5C3C-7A5A-391B-4B95A5DF056F}"/>
              </a:ext>
            </a:extLst>
          </p:cNvPr>
          <p:cNvSpPr/>
          <p:nvPr/>
        </p:nvSpPr>
        <p:spPr>
          <a:xfrm>
            <a:off x="7233340" y="3402915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7" name="그룹 15">
            <a:extLst>
              <a:ext uri="{FF2B5EF4-FFF2-40B4-BE49-F238E27FC236}">
                <a16:creationId xmlns:a16="http://schemas.microsoft.com/office/drawing/2014/main" id="{EB654E23-6F3D-7500-E71F-A477636F1BC9}"/>
              </a:ext>
            </a:extLst>
          </p:cNvPr>
          <p:cNvGrpSpPr/>
          <p:nvPr/>
        </p:nvGrpSpPr>
        <p:grpSpPr>
          <a:xfrm rot="16200000">
            <a:off x="6903100" y="6050664"/>
            <a:ext cx="310749" cy="394930"/>
            <a:chOff x="5940249" y="939539"/>
            <a:chExt cx="310749" cy="394930"/>
          </a:xfrm>
        </p:grpSpPr>
        <p:grpSp>
          <p:nvGrpSpPr>
            <p:cNvPr id="208" name="그룹 16">
              <a:extLst>
                <a:ext uri="{FF2B5EF4-FFF2-40B4-BE49-F238E27FC236}">
                  <a16:creationId xmlns:a16="http://schemas.microsoft.com/office/drawing/2014/main" id="{8E153B21-DD99-4B61-AEE9-43B15FA81DCB}"/>
                </a:ext>
              </a:extLst>
            </p:cNvPr>
            <p:cNvGrpSpPr/>
            <p:nvPr/>
          </p:nvGrpSpPr>
          <p:grpSpPr>
            <a:xfrm>
              <a:off x="5940249" y="939539"/>
              <a:ext cx="308920" cy="394930"/>
              <a:chOff x="4521184" y="1569543"/>
              <a:chExt cx="3486166" cy="394930"/>
            </a:xfrm>
          </p:grpSpPr>
          <p:cxnSp>
            <p:nvCxnSpPr>
              <p:cNvPr id="210" name="직선 연결선 6">
                <a:extLst>
                  <a:ext uri="{FF2B5EF4-FFF2-40B4-BE49-F238E27FC236}">
                    <a16:creationId xmlns:a16="http://schemas.microsoft.com/office/drawing/2014/main" id="{442D730F-25AA-AC48-ED68-1188FB0E82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1184" y="1964473"/>
                <a:ext cx="348616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직선 연결선 6">
                <a:extLst>
                  <a:ext uri="{FF2B5EF4-FFF2-40B4-BE49-F238E27FC236}">
                    <a16:creationId xmlns:a16="http://schemas.microsoft.com/office/drawing/2014/main" id="{09A7AEE7-C3B0-B8B0-58A4-45E92A9E17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1184" y="1569543"/>
                <a:ext cx="348616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9" name="그림 17">
              <a:extLst>
                <a:ext uri="{FF2B5EF4-FFF2-40B4-BE49-F238E27FC236}">
                  <a16:creationId xmlns:a16="http://schemas.microsoft.com/office/drawing/2014/main" id="{226ED076-6004-DE76-2EF6-E13D49DB7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5946172" y="941116"/>
              <a:ext cx="304826" cy="390178"/>
            </a:xfrm>
            <a:prstGeom prst="rect">
              <a:avLst/>
            </a:prstGeom>
          </p:spPr>
        </p:pic>
      </p:grpSp>
      <p:grpSp>
        <p:nvGrpSpPr>
          <p:cNvPr id="212" name="그룹 87">
            <a:extLst>
              <a:ext uri="{FF2B5EF4-FFF2-40B4-BE49-F238E27FC236}">
                <a16:creationId xmlns:a16="http://schemas.microsoft.com/office/drawing/2014/main" id="{D8C6FD07-29D7-BDC5-0D2F-3417A148B33B}"/>
              </a:ext>
            </a:extLst>
          </p:cNvPr>
          <p:cNvGrpSpPr/>
          <p:nvPr/>
        </p:nvGrpSpPr>
        <p:grpSpPr>
          <a:xfrm>
            <a:off x="6805430" y="5014112"/>
            <a:ext cx="1408663" cy="816810"/>
            <a:chOff x="1640074" y="3746432"/>
            <a:chExt cx="1408663" cy="816810"/>
          </a:xfrm>
        </p:grpSpPr>
        <p:grpSp>
          <p:nvGrpSpPr>
            <p:cNvPr id="213" name="Group 105">
              <a:extLst>
                <a:ext uri="{FF2B5EF4-FFF2-40B4-BE49-F238E27FC236}">
                  <a16:creationId xmlns:a16="http://schemas.microsoft.com/office/drawing/2014/main" id="{CEEDDF86-AD83-5953-990B-CC3C93496EC4}"/>
                </a:ext>
              </a:extLst>
            </p:cNvPr>
            <p:cNvGrpSpPr/>
            <p:nvPr/>
          </p:nvGrpSpPr>
          <p:grpSpPr>
            <a:xfrm rot="16200000">
              <a:off x="2092517" y="3299240"/>
              <a:ext cx="493784" cy="1388168"/>
              <a:chOff x="5201367" y="3226831"/>
              <a:chExt cx="889558" cy="1388168"/>
            </a:xfrm>
          </p:grpSpPr>
          <p:cxnSp>
            <p:nvCxnSpPr>
              <p:cNvPr id="224" name="직선 연결선 4">
                <a:extLst>
                  <a:ext uri="{FF2B5EF4-FFF2-40B4-BE49-F238E27FC236}">
                    <a16:creationId xmlns:a16="http://schemas.microsoft.com/office/drawing/2014/main" id="{548503B1-646C-9EDD-8207-68BBC01606D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952065" y="3920915"/>
                <a:ext cx="1388168" cy="0"/>
              </a:xfrm>
              <a:prstGeom prst="line">
                <a:avLst/>
              </a:prstGeom>
              <a:ln w="1270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직선 연결선 4">
                <a:extLst>
                  <a:ext uri="{FF2B5EF4-FFF2-40B4-BE49-F238E27FC236}">
                    <a16:creationId xmlns:a16="http://schemas.microsoft.com/office/drawing/2014/main" id="{671BA6D8-559A-F999-AAB3-301B285A7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67" y="4462260"/>
                <a:ext cx="889558" cy="0"/>
              </a:xfrm>
              <a:prstGeom prst="line">
                <a:avLst/>
              </a:prstGeom>
              <a:ln w="1270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직선 연결선 6">
                <a:extLst>
                  <a:ext uri="{FF2B5EF4-FFF2-40B4-BE49-F238E27FC236}">
                    <a16:creationId xmlns:a16="http://schemas.microsoft.com/office/drawing/2014/main" id="{935AA3AC-E305-C0FC-885D-D0CB699ED9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67" y="3751644"/>
                <a:ext cx="889558" cy="0"/>
              </a:xfrm>
              <a:prstGeom prst="line">
                <a:avLst/>
              </a:prstGeom>
              <a:ln w="1270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직선 연결선 6">
                <a:extLst>
                  <a:ext uri="{FF2B5EF4-FFF2-40B4-BE49-F238E27FC236}">
                    <a16:creationId xmlns:a16="http://schemas.microsoft.com/office/drawing/2014/main" id="{7B82A2D6-C189-861B-28AD-B8F256DD8B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67" y="3396337"/>
                <a:ext cx="889558" cy="0"/>
              </a:xfrm>
              <a:prstGeom prst="line">
                <a:avLst/>
              </a:prstGeom>
              <a:ln w="1270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직선 연결선 6">
                <a:extLst>
                  <a:ext uri="{FF2B5EF4-FFF2-40B4-BE49-F238E27FC236}">
                    <a16:creationId xmlns:a16="http://schemas.microsoft.com/office/drawing/2014/main" id="{D27C2698-B5FC-4970-21D2-5FCB48B64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67" y="4106951"/>
                <a:ext cx="889558" cy="0"/>
              </a:xfrm>
              <a:prstGeom prst="line">
                <a:avLst/>
              </a:prstGeom>
              <a:ln w="1270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4" name="직사각형 36">
              <a:extLst>
                <a:ext uri="{FF2B5EF4-FFF2-40B4-BE49-F238E27FC236}">
                  <a16:creationId xmlns:a16="http://schemas.microsoft.com/office/drawing/2014/main" id="{339F9600-985D-1EBA-F2A9-A125048A46BF}"/>
                </a:ext>
              </a:extLst>
            </p:cNvPr>
            <p:cNvSpPr/>
            <p:nvPr/>
          </p:nvSpPr>
          <p:spPr>
            <a:xfrm rot="16200000">
              <a:off x="1660292" y="3818643"/>
              <a:ext cx="308919" cy="349355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직사각형 36">
              <a:extLst>
                <a:ext uri="{FF2B5EF4-FFF2-40B4-BE49-F238E27FC236}">
                  <a16:creationId xmlns:a16="http://schemas.microsoft.com/office/drawing/2014/main" id="{D57AEB2B-D0B0-1A9E-1EFC-6BB418FBF754}"/>
                </a:ext>
              </a:extLst>
            </p:cNvPr>
            <p:cNvSpPr/>
            <p:nvPr/>
          </p:nvSpPr>
          <p:spPr>
            <a:xfrm rot="16200000">
              <a:off x="2632631" y="3729198"/>
              <a:ext cx="308919" cy="523292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Oval 71">
              <a:extLst>
                <a:ext uri="{FF2B5EF4-FFF2-40B4-BE49-F238E27FC236}">
                  <a16:creationId xmlns:a16="http://schemas.microsoft.com/office/drawing/2014/main" id="{82B3A656-144A-90E3-6E22-939E089D2C4F}"/>
                </a:ext>
              </a:extLst>
            </p:cNvPr>
            <p:cNvSpPr/>
            <p:nvPr/>
          </p:nvSpPr>
          <p:spPr>
            <a:xfrm rot="16200000" flipH="1">
              <a:off x="1772577" y="3948941"/>
              <a:ext cx="86809" cy="86809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Oval 70">
              <a:extLst>
                <a:ext uri="{FF2B5EF4-FFF2-40B4-BE49-F238E27FC236}">
                  <a16:creationId xmlns:a16="http://schemas.microsoft.com/office/drawing/2014/main" id="{135AA72E-14AC-A438-4EA7-E8520081A10F}"/>
                </a:ext>
              </a:extLst>
            </p:cNvPr>
            <p:cNvSpPr/>
            <p:nvPr/>
          </p:nvSpPr>
          <p:spPr>
            <a:xfrm rot="16200000" flipH="1">
              <a:off x="2837347" y="3951318"/>
              <a:ext cx="86809" cy="86809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8" name="그룹 52">
              <a:extLst>
                <a:ext uri="{FF2B5EF4-FFF2-40B4-BE49-F238E27FC236}">
                  <a16:creationId xmlns:a16="http://schemas.microsoft.com/office/drawing/2014/main" id="{5D3EAFCD-0A0B-0DF2-2FFC-E67E182D51E2}"/>
                </a:ext>
              </a:extLst>
            </p:cNvPr>
            <p:cNvGrpSpPr/>
            <p:nvPr/>
          </p:nvGrpSpPr>
          <p:grpSpPr>
            <a:xfrm rot="16200000">
              <a:off x="2037195" y="3799970"/>
              <a:ext cx="308920" cy="394930"/>
              <a:chOff x="4521184" y="1569543"/>
              <a:chExt cx="3486166" cy="394930"/>
            </a:xfrm>
          </p:grpSpPr>
          <p:cxnSp>
            <p:nvCxnSpPr>
              <p:cNvPr id="222" name="직선 연결선 6">
                <a:extLst>
                  <a:ext uri="{FF2B5EF4-FFF2-40B4-BE49-F238E27FC236}">
                    <a16:creationId xmlns:a16="http://schemas.microsoft.com/office/drawing/2014/main" id="{94BCEC4C-637F-B67B-86A5-B4604C8D7D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1184" y="1964473"/>
                <a:ext cx="348616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직선 연결선 6">
                <a:extLst>
                  <a:ext uri="{FF2B5EF4-FFF2-40B4-BE49-F238E27FC236}">
                    <a16:creationId xmlns:a16="http://schemas.microsoft.com/office/drawing/2014/main" id="{DE2DF9CF-7DCE-283F-51A5-39684AFF95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1184" y="1569543"/>
                <a:ext cx="348616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9" name="그림 55">
              <a:extLst>
                <a:ext uri="{FF2B5EF4-FFF2-40B4-BE49-F238E27FC236}">
                  <a16:creationId xmlns:a16="http://schemas.microsoft.com/office/drawing/2014/main" id="{F7BF9DF1-D4B2-201D-535B-48AD40EC7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 rot="16200000">
              <a:off x="2040280" y="3800059"/>
              <a:ext cx="304826" cy="390178"/>
            </a:xfrm>
            <a:prstGeom prst="rect">
              <a:avLst/>
            </a:prstGeom>
          </p:spPr>
        </p:pic>
        <p:sp>
          <p:nvSpPr>
            <p:cNvPr id="220" name="이등변 삼각형 191">
              <a:extLst>
                <a:ext uri="{FF2B5EF4-FFF2-40B4-BE49-F238E27FC236}">
                  <a16:creationId xmlns:a16="http://schemas.microsoft.com/office/drawing/2014/main" id="{D787868D-6F8E-25DA-6AAA-0DBAB036ADE8}"/>
                </a:ext>
              </a:extLst>
            </p:cNvPr>
            <p:cNvSpPr/>
            <p:nvPr/>
          </p:nvSpPr>
          <p:spPr>
            <a:xfrm>
              <a:off x="2454393" y="3937226"/>
              <a:ext cx="120524" cy="103902"/>
            </a:xfrm>
            <a:prstGeom prst="triangl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4B03CEB4-C179-B0FC-1957-8CF3772C2ACB}"/>
                </a:ext>
              </a:extLst>
            </p:cNvPr>
            <p:cNvSpPr txBox="1"/>
            <p:nvPr/>
          </p:nvSpPr>
          <p:spPr>
            <a:xfrm>
              <a:off x="1919864" y="4286243"/>
              <a:ext cx="8258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Satisfied</a:t>
              </a:r>
              <a:endParaRPr lang="ko-KR" alt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9" name="TextBox 228">
            <a:extLst>
              <a:ext uri="{FF2B5EF4-FFF2-40B4-BE49-F238E27FC236}">
                <a16:creationId xmlns:a16="http://schemas.microsoft.com/office/drawing/2014/main" id="{D62655B0-4809-1780-06FF-DCD5CE15F8B6}"/>
              </a:ext>
            </a:extLst>
          </p:cNvPr>
          <p:cNvSpPr txBox="1"/>
          <p:nvPr/>
        </p:nvSpPr>
        <p:spPr>
          <a:xfrm>
            <a:off x="7179426" y="6119170"/>
            <a:ext cx="15668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>
                <a:latin typeface="Arial" panose="020B0604020202020204" pitchFamily="34" charset="0"/>
                <a:cs typeface="Arial" panose="020B0604020202020204" pitchFamily="34" charset="0"/>
              </a:rPr>
              <a:t>Min Tip-to-Tip Spacing</a:t>
            </a:r>
            <a:endParaRPr lang="ko-KR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0" name="직선 화살표 연결선 63">
            <a:extLst>
              <a:ext uri="{FF2B5EF4-FFF2-40B4-BE49-F238E27FC236}">
                <a16:creationId xmlns:a16="http://schemas.microsoft.com/office/drawing/2014/main" id="{D58F087E-BBEA-8216-DD36-08C373C10A1C}"/>
              </a:ext>
            </a:extLst>
          </p:cNvPr>
          <p:cNvCxnSpPr>
            <a:cxnSpLocks/>
          </p:cNvCxnSpPr>
          <p:nvPr/>
        </p:nvCxnSpPr>
        <p:spPr>
          <a:xfrm>
            <a:off x="8341753" y="5441022"/>
            <a:ext cx="1176365" cy="6076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직선 화살표 연결선 64">
            <a:extLst>
              <a:ext uri="{FF2B5EF4-FFF2-40B4-BE49-F238E27FC236}">
                <a16:creationId xmlns:a16="http://schemas.microsoft.com/office/drawing/2014/main" id="{888E4D03-9F76-341D-39E0-063F6499F970}"/>
              </a:ext>
            </a:extLst>
          </p:cNvPr>
          <p:cNvCxnSpPr>
            <a:cxnSpLocks/>
          </p:cNvCxnSpPr>
          <p:nvPr/>
        </p:nvCxnSpPr>
        <p:spPr>
          <a:xfrm>
            <a:off x="8371746" y="5282109"/>
            <a:ext cx="1151390" cy="132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B29FADC0-1592-A889-633F-B68CDE675903}"/>
              </a:ext>
            </a:extLst>
          </p:cNvPr>
          <p:cNvSpPr txBox="1"/>
          <p:nvPr/>
        </p:nvSpPr>
        <p:spPr>
          <a:xfrm rot="1607941">
            <a:off x="8453682" y="5505271"/>
            <a:ext cx="952505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Pessimistic</a:t>
            </a:r>
            <a:endParaRPr lang="en-US" altLang="ko-KR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718C37E3-2C39-4B89-F45F-00378ED091DB}"/>
              </a:ext>
            </a:extLst>
          </p:cNvPr>
          <p:cNvSpPr txBox="1"/>
          <p:nvPr/>
        </p:nvSpPr>
        <p:spPr>
          <a:xfrm>
            <a:off x="8554671" y="5050647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Optimistic</a:t>
            </a:r>
          </a:p>
        </p:txBody>
      </p:sp>
      <p:grpSp>
        <p:nvGrpSpPr>
          <p:cNvPr id="234" name="그룹 85">
            <a:extLst>
              <a:ext uri="{FF2B5EF4-FFF2-40B4-BE49-F238E27FC236}">
                <a16:creationId xmlns:a16="http://schemas.microsoft.com/office/drawing/2014/main" id="{044C9D96-8993-0830-5C53-43BEF7CE014C}"/>
              </a:ext>
            </a:extLst>
          </p:cNvPr>
          <p:cNvGrpSpPr/>
          <p:nvPr/>
        </p:nvGrpSpPr>
        <p:grpSpPr>
          <a:xfrm>
            <a:off x="9678755" y="5824236"/>
            <a:ext cx="1408663" cy="787454"/>
            <a:chOff x="4513399" y="4556556"/>
            <a:chExt cx="1408663" cy="787454"/>
          </a:xfrm>
        </p:grpSpPr>
        <p:sp>
          <p:nvSpPr>
            <p:cNvPr id="235" name="직사각형 36">
              <a:extLst>
                <a:ext uri="{FF2B5EF4-FFF2-40B4-BE49-F238E27FC236}">
                  <a16:creationId xmlns:a16="http://schemas.microsoft.com/office/drawing/2014/main" id="{1651E710-A582-29FD-8BE3-B6F2BF627DB7}"/>
                </a:ext>
              </a:extLst>
            </p:cNvPr>
            <p:cNvSpPr/>
            <p:nvPr/>
          </p:nvSpPr>
          <p:spPr>
            <a:xfrm rot="16200000">
              <a:off x="4533617" y="4633102"/>
              <a:ext cx="308919" cy="349355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직사각형 36">
              <a:extLst>
                <a:ext uri="{FF2B5EF4-FFF2-40B4-BE49-F238E27FC236}">
                  <a16:creationId xmlns:a16="http://schemas.microsoft.com/office/drawing/2014/main" id="{51F6CB00-6C86-4E6D-8600-65DCC56F31FD}"/>
                </a:ext>
              </a:extLst>
            </p:cNvPr>
            <p:cNvSpPr/>
            <p:nvPr/>
          </p:nvSpPr>
          <p:spPr>
            <a:xfrm rot="16200000">
              <a:off x="5412816" y="4450517"/>
              <a:ext cx="308919" cy="709572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Oval 70">
              <a:extLst>
                <a:ext uri="{FF2B5EF4-FFF2-40B4-BE49-F238E27FC236}">
                  <a16:creationId xmlns:a16="http://schemas.microsoft.com/office/drawing/2014/main" id="{21B569AB-2A38-4888-CCA4-D3D314DC3437}"/>
                </a:ext>
              </a:extLst>
            </p:cNvPr>
            <p:cNvSpPr/>
            <p:nvPr/>
          </p:nvSpPr>
          <p:spPr>
            <a:xfrm rot="16200000" flipH="1">
              <a:off x="5355637" y="4766112"/>
              <a:ext cx="86809" cy="86809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Oval 71">
              <a:extLst>
                <a:ext uri="{FF2B5EF4-FFF2-40B4-BE49-F238E27FC236}">
                  <a16:creationId xmlns:a16="http://schemas.microsoft.com/office/drawing/2014/main" id="{071CEF75-7E89-2F29-F36B-095BFD0B81DB}"/>
                </a:ext>
              </a:extLst>
            </p:cNvPr>
            <p:cNvSpPr/>
            <p:nvPr/>
          </p:nvSpPr>
          <p:spPr>
            <a:xfrm rot="16200000" flipH="1">
              <a:off x="5710943" y="4766112"/>
              <a:ext cx="86809" cy="86809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Oval 71">
              <a:extLst>
                <a:ext uri="{FF2B5EF4-FFF2-40B4-BE49-F238E27FC236}">
                  <a16:creationId xmlns:a16="http://schemas.microsoft.com/office/drawing/2014/main" id="{C099CC00-FFA3-A4E1-92C5-30E03F42FFA7}"/>
                </a:ext>
              </a:extLst>
            </p:cNvPr>
            <p:cNvSpPr/>
            <p:nvPr/>
          </p:nvSpPr>
          <p:spPr>
            <a:xfrm rot="16200000" flipH="1">
              <a:off x="4645022" y="4766112"/>
              <a:ext cx="86809" cy="86809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0" name="그룹 25">
              <a:extLst>
                <a:ext uri="{FF2B5EF4-FFF2-40B4-BE49-F238E27FC236}">
                  <a16:creationId xmlns:a16="http://schemas.microsoft.com/office/drawing/2014/main" id="{5FD1EC8E-8C0E-E574-6B20-D9FB63E1C0EE}"/>
                </a:ext>
              </a:extLst>
            </p:cNvPr>
            <p:cNvGrpSpPr/>
            <p:nvPr/>
          </p:nvGrpSpPr>
          <p:grpSpPr>
            <a:xfrm rot="16200000">
              <a:off x="4905846" y="4606402"/>
              <a:ext cx="308920" cy="394930"/>
              <a:chOff x="4521184" y="1569543"/>
              <a:chExt cx="3486166" cy="394930"/>
            </a:xfrm>
          </p:grpSpPr>
          <p:cxnSp>
            <p:nvCxnSpPr>
              <p:cNvPr id="340" name="직선 연결선 6">
                <a:extLst>
                  <a:ext uri="{FF2B5EF4-FFF2-40B4-BE49-F238E27FC236}">
                    <a16:creationId xmlns:a16="http://schemas.microsoft.com/office/drawing/2014/main" id="{526627A6-9BBD-E2B6-3CE5-D91F47AE99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1184" y="1964473"/>
                <a:ext cx="348616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직선 연결선 6">
                <a:extLst>
                  <a:ext uri="{FF2B5EF4-FFF2-40B4-BE49-F238E27FC236}">
                    <a16:creationId xmlns:a16="http://schemas.microsoft.com/office/drawing/2014/main" id="{6D91EB78-40BC-6B9E-F2C4-7669331701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1184" y="1569543"/>
                <a:ext cx="348616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1" name="그림 29">
              <a:extLst>
                <a:ext uri="{FF2B5EF4-FFF2-40B4-BE49-F238E27FC236}">
                  <a16:creationId xmlns:a16="http://schemas.microsoft.com/office/drawing/2014/main" id="{4A556C02-3E47-FA1A-9320-BBD4282A2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 rot="16200000">
              <a:off x="4905019" y="4608360"/>
              <a:ext cx="304826" cy="390178"/>
            </a:xfrm>
            <a:prstGeom prst="rect">
              <a:avLst/>
            </a:prstGeom>
          </p:spPr>
        </p:pic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8723874A-E2AA-C22C-38C3-0BABDB776E8D}"/>
                </a:ext>
              </a:extLst>
            </p:cNvPr>
            <p:cNvSpPr txBox="1"/>
            <p:nvPr/>
          </p:nvSpPr>
          <p:spPr>
            <a:xfrm>
              <a:off x="4824080" y="5067011"/>
              <a:ext cx="7841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Violated</a:t>
              </a:r>
              <a:endParaRPr lang="ko-KR" altLang="en-US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4" name="Group 105">
              <a:extLst>
                <a:ext uri="{FF2B5EF4-FFF2-40B4-BE49-F238E27FC236}">
                  <a16:creationId xmlns:a16="http://schemas.microsoft.com/office/drawing/2014/main" id="{CA4F4ADE-7096-ADC2-E905-1E221A8F6966}"/>
                </a:ext>
              </a:extLst>
            </p:cNvPr>
            <p:cNvGrpSpPr/>
            <p:nvPr/>
          </p:nvGrpSpPr>
          <p:grpSpPr>
            <a:xfrm rot="16200000">
              <a:off x="4966995" y="4109364"/>
              <a:ext cx="493784" cy="1388168"/>
              <a:chOff x="5201367" y="3226831"/>
              <a:chExt cx="889558" cy="1388168"/>
            </a:xfrm>
          </p:grpSpPr>
          <p:cxnSp>
            <p:nvCxnSpPr>
              <p:cNvPr id="335" name="직선 연결선 4">
                <a:extLst>
                  <a:ext uri="{FF2B5EF4-FFF2-40B4-BE49-F238E27FC236}">
                    <a16:creationId xmlns:a16="http://schemas.microsoft.com/office/drawing/2014/main" id="{E0543C9A-835B-363B-5C91-89B349BAED0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952065" y="3920915"/>
                <a:ext cx="1388168" cy="0"/>
              </a:xfrm>
              <a:prstGeom prst="line">
                <a:avLst/>
              </a:prstGeom>
              <a:ln w="1270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직선 연결선 4">
                <a:extLst>
                  <a:ext uri="{FF2B5EF4-FFF2-40B4-BE49-F238E27FC236}">
                    <a16:creationId xmlns:a16="http://schemas.microsoft.com/office/drawing/2014/main" id="{0C940111-E014-BFA3-B7BE-201F0477F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67" y="4462260"/>
                <a:ext cx="889558" cy="0"/>
              </a:xfrm>
              <a:prstGeom prst="line">
                <a:avLst/>
              </a:prstGeom>
              <a:ln w="1270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직선 연결선 6">
                <a:extLst>
                  <a:ext uri="{FF2B5EF4-FFF2-40B4-BE49-F238E27FC236}">
                    <a16:creationId xmlns:a16="http://schemas.microsoft.com/office/drawing/2014/main" id="{A5099764-D363-88B7-ADFC-7B18320646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67" y="3751644"/>
                <a:ext cx="889558" cy="0"/>
              </a:xfrm>
              <a:prstGeom prst="line">
                <a:avLst/>
              </a:prstGeom>
              <a:ln w="1270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직선 연결선 6">
                <a:extLst>
                  <a:ext uri="{FF2B5EF4-FFF2-40B4-BE49-F238E27FC236}">
                    <a16:creationId xmlns:a16="http://schemas.microsoft.com/office/drawing/2014/main" id="{128F21FC-F382-4C4A-943B-8FBF8836B6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67" y="3396337"/>
                <a:ext cx="889558" cy="0"/>
              </a:xfrm>
              <a:prstGeom prst="line">
                <a:avLst/>
              </a:prstGeom>
              <a:ln w="1270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직선 연결선 6">
                <a:extLst>
                  <a:ext uri="{FF2B5EF4-FFF2-40B4-BE49-F238E27FC236}">
                    <a16:creationId xmlns:a16="http://schemas.microsoft.com/office/drawing/2014/main" id="{1032B98A-D57D-9E67-8AA3-289F30B43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67" y="4106951"/>
                <a:ext cx="889558" cy="0"/>
              </a:xfrm>
              <a:prstGeom prst="line">
                <a:avLst/>
              </a:prstGeom>
              <a:ln w="1270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2" name="그룹 86">
            <a:extLst>
              <a:ext uri="{FF2B5EF4-FFF2-40B4-BE49-F238E27FC236}">
                <a16:creationId xmlns:a16="http://schemas.microsoft.com/office/drawing/2014/main" id="{EEE72DE7-AEC6-2395-C019-2C7E1ABA6B3C}"/>
              </a:ext>
            </a:extLst>
          </p:cNvPr>
          <p:cNvGrpSpPr/>
          <p:nvPr/>
        </p:nvGrpSpPr>
        <p:grpSpPr>
          <a:xfrm>
            <a:off x="9688202" y="5056317"/>
            <a:ext cx="1408663" cy="732399"/>
            <a:chOff x="4522846" y="3767479"/>
            <a:chExt cx="1408663" cy="732399"/>
          </a:xfrm>
        </p:grpSpPr>
        <p:sp>
          <p:nvSpPr>
            <p:cNvPr id="343" name="직사각형 36">
              <a:extLst>
                <a:ext uri="{FF2B5EF4-FFF2-40B4-BE49-F238E27FC236}">
                  <a16:creationId xmlns:a16="http://schemas.microsoft.com/office/drawing/2014/main" id="{16651019-1316-4386-2B15-CE9E88CB9FDE}"/>
                </a:ext>
              </a:extLst>
            </p:cNvPr>
            <p:cNvSpPr/>
            <p:nvPr/>
          </p:nvSpPr>
          <p:spPr>
            <a:xfrm rot="16200000">
              <a:off x="4543064" y="3847064"/>
              <a:ext cx="308919" cy="349355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직사각형 36">
              <a:extLst>
                <a:ext uri="{FF2B5EF4-FFF2-40B4-BE49-F238E27FC236}">
                  <a16:creationId xmlns:a16="http://schemas.microsoft.com/office/drawing/2014/main" id="{DA471B30-2A24-A309-C1D7-C61AF2E55FAC}"/>
                </a:ext>
              </a:extLst>
            </p:cNvPr>
            <p:cNvSpPr/>
            <p:nvPr/>
          </p:nvSpPr>
          <p:spPr>
            <a:xfrm rot="16200000">
              <a:off x="5611646" y="3853862"/>
              <a:ext cx="308919" cy="330806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71">
              <a:extLst>
                <a:ext uri="{FF2B5EF4-FFF2-40B4-BE49-F238E27FC236}">
                  <a16:creationId xmlns:a16="http://schemas.microsoft.com/office/drawing/2014/main" id="{921FEF29-E1CA-F500-6C05-B40119137940}"/>
                </a:ext>
              </a:extLst>
            </p:cNvPr>
            <p:cNvSpPr/>
            <p:nvPr/>
          </p:nvSpPr>
          <p:spPr>
            <a:xfrm rot="16200000" flipH="1">
              <a:off x="4655349" y="3977363"/>
              <a:ext cx="86809" cy="86809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Oval 70">
              <a:extLst>
                <a:ext uri="{FF2B5EF4-FFF2-40B4-BE49-F238E27FC236}">
                  <a16:creationId xmlns:a16="http://schemas.microsoft.com/office/drawing/2014/main" id="{94181068-0950-2746-CEC9-62B3BC6862B1}"/>
                </a:ext>
              </a:extLst>
            </p:cNvPr>
            <p:cNvSpPr/>
            <p:nvPr/>
          </p:nvSpPr>
          <p:spPr>
            <a:xfrm rot="16200000" flipH="1">
              <a:off x="5720120" y="3979740"/>
              <a:ext cx="86809" cy="86809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7" name="그룹 37">
              <a:extLst>
                <a:ext uri="{FF2B5EF4-FFF2-40B4-BE49-F238E27FC236}">
                  <a16:creationId xmlns:a16="http://schemas.microsoft.com/office/drawing/2014/main" id="{BE0574F2-AFE3-E10D-0944-1E60EF96441A}"/>
                </a:ext>
              </a:extLst>
            </p:cNvPr>
            <p:cNvGrpSpPr/>
            <p:nvPr/>
          </p:nvGrpSpPr>
          <p:grpSpPr>
            <a:xfrm rot="16200000">
              <a:off x="4917073" y="3820183"/>
              <a:ext cx="308920" cy="394930"/>
              <a:chOff x="4521184" y="1569543"/>
              <a:chExt cx="3486166" cy="394930"/>
            </a:xfrm>
          </p:grpSpPr>
          <p:cxnSp>
            <p:nvCxnSpPr>
              <p:cNvPr id="356" name="직선 연결선 6">
                <a:extLst>
                  <a:ext uri="{FF2B5EF4-FFF2-40B4-BE49-F238E27FC236}">
                    <a16:creationId xmlns:a16="http://schemas.microsoft.com/office/drawing/2014/main" id="{D54DF8FD-28CC-A976-5DE2-DF3EFA307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1184" y="1964473"/>
                <a:ext cx="348616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직선 연결선 6">
                <a:extLst>
                  <a:ext uri="{FF2B5EF4-FFF2-40B4-BE49-F238E27FC236}">
                    <a16:creationId xmlns:a16="http://schemas.microsoft.com/office/drawing/2014/main" id="{A65E3330-5121-D84A-9118-FE74679CBB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1184" y="1569543"/>
                <a:ext cx="348616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8" name="그림 40">
              <a:extLst>
                <a:ext uri="{FF2B5EF4-FFF2-40B4-BE49-F238E27FC236}">
                  <a16:creationId xmlns:a16="http://schemas.microsoft.com/office/drawing/2014/main" id="{282815C0-D57E-2C6E-3369-090F6AD16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 rot="16200000">
              <a:off x="4908733" y="3825840"/>
              <a:ext cx="304826" cy="390178"/>
            </a:xfrm>
            <a:prstGeom prst="rect">
              <a:avLst/>
            </a:prstGeom>
          </p:spPr>
        </p:pic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E4214964-2AD8-7B95-DC22-CB4E9C67A4F4}"/>
                </a:ext>
              </a:extLst>
            </p:cNvPr>
            <p:cNvSpPr txBox="1"/>
            <p:nvPr/>
          </p:nvSpPr>
          <p:spPr>
            <a:xfrm>
              <a:off x="4812105" y="4222879"/>
              <a:ext cx="8258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Satisfied</a:t>
              </a:r>
              <a:endParaRPr lang="ko-KR" altLang="en-US" sz="11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0" name="Group 105">
              <a:extLst>
                <a:ext uri="{FF2B5EF4-FFF2-40B4-BE49-F238E27FC236}">
                  <a16:creationId xmlns:a16="http://schemas.microsoft.com/office/drawing/2014/main" id="{0FBA148D-23D0-7E8C-9293-85E9F66FEFB1}"/>
                </a:ext>
              </a:extLst>
            </p:cNvPr>
            <p:cNvGrpSpPr/>
            <p:nvPr/>
          </p:nvGrpSpPr>
          <p:grpSpPr>
            <a:xfrm rot="16200000">
              <a:off x="4981086" y="3320287"/>
              <a:ext cx="493784" cy="1388168"/>
              <a:chOff x="5201367" y="3226831"/>
              <a:chExt cx="889558" cy="1388168"/>
            </a:xfrm>
          </p:grpSpPr>
          <p:cxnSp>
            <p:nvCxnSpPr>
              <p:cNvPr id="351" name="직선 연결선 4">
                <a:extLst>
                  <a:ext uri="{FF2B5EF4-FFF2-40B4-BE49-F238E27FC236}">
                    <a16:creationId xmlns:a16="http://schemas.microsoft.com/office/drawing/2014/main" id="{B65E9117-908E-BA38-1C50-EE157365CED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952065" y="3920915"/>
                <a:ext cx="1388168" cy="0"/>
              </a:xfrm>
              <a:prstGeom prst="line">
                <a:avLst/>
              </a:prstGeom>
              <a:ln w="1270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직선 연결선 4">
                <a:extLst>
                  <a:ext uri="{FF2B5EF4-FFF2-40B4-BE49-F238E27FC236}">
                    <a16:creationId xmlns:a16="http://schemas.microsoft.com/office/drawing/2014/main" id="{1FA444D9-0FA3-8B0A-12FA-106938C403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67" y="4462260"/>
                <a:ext cx="889558" cy="0"/>
              </a:xfrm>
              <a:prstGeom prst="line">
                <a:avLst/>
              </a:prstGeom>
              <a:ln w="1270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직선 연결선 6">
                <a:extLst>
                  <a:ext uri="{FF2B5EF4-FFF2-40B4-BE49-F238E27FC236}">
                    <a16:creationId xmlns:a16="http://schemas.microsoft.com/office/drawing/2014/main" id="{ED750541-A92B-B35E-A5E2-BBC2FA0079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67" y="3751644"/>
                <a:ext cx="889558" cy="0"/>
              </a:xfrm>
              <a:prstGeom prst="line">
                <a:avLst/>
              </a:prstGeom>
              <a:ln w="1270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직선 연결선 6">
                <a:extLst>
                  <a:ext uri="{FF2B5EF4-FFF2-40B4-BE49-F238E27FC236}">
                    <a16:creationId xmlns:a16="http://schemas.microsoft.com/office/drawing/2014/main" id="{52EC6029-6EBD-CB22-9B53-A11895EB43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67" y="3396337"/>
                <a:ext cx="889558" cy="0"/>
              </a:xfrm>
              <a:prstGeom prst="line">
                <a:avLst/>
              </a:prstGeom>
              <a:ln w="1270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직선 연결선 6">
                <a:extLst>
                  <a:ext uri="{FF2B5EF4-FFF2-40B4-BE49-F238E27FC236}">
                    <a16:creationId xmlns:a16="http://schemas.microsoft.com/office/drawing/2014/main" id="{9F44ABE4-78CB-E75C-8B6F-43F864E25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67" y="4106951"/>
                <a:ext cx="889558" cy="0"/>
              </a:xfrm>
              <a:prstGeom prst="line">
                <a:avLst/>
              </a:prstGeom>
              <a:ln w="1270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8" name="Rounded Rectangle 357">
            <a:extLst>
              <a:ext uri="{FF2B5EF4-FFF2-40B4-BE49-F238E27FC236}">
                <a16:creationId xmlns:a16="http://schemas.microsoft.com/office/drawing/2014/main" id="{D1C39548-B17A-FC51-55D0-8B8F03731431}"/>
              </a:ext>
            </a:extLst>
          </p:cNvPr>
          <p:cNvSpPr/>
          <p:nvPr/>
        </p:nvSpPr>
        <p:spPr>
          <a:xfrm>
            <a:off x="6232905" y="1401627"/>
            <a:ext cx="5410678" cy="262427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9" name="Rounded Rectangle 358">
            <a:extLst>
              <a:ext uri="{FF2B5EF4-FFF2-40B4-BE49-F238E27FC236}">
                <a16:creationId xmlns:a16="http://schemas.microsoft.com/office/drawing/2014/main" id="{25436F29-BDAA-91CB-D9A7-BD85D3CDFA67}"/>
              </a:ext>
            </a:extLst>
          </p:cNvPr>
          <p:cNvSpPr/>
          <p:nvPr/>
        </p:nvSpPr>
        <p:spPr>
          <a:xfrm>
            <a:off x="6230118" y="4385036"/>
            <a:ext cx="5413455" cy="226740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6">
            <a:extLst>
              <a:ext uri="{FF2B5EF4-FFF2-40B4-BE49-F238E27FC236}">
                <a16:creationId xmlns:a16="http://schemas.microsoft.com/office/drawing/2014/main" id="{2C112B02-8530-BD3C-91F4-2F413DF9CC9F}"/>
              </a:ext>
            </a:extLst>
          </p:cNvPr>
          <p:cNvSpPr/>
          <p:nvPr/>
        </p:nvSpPr>
        <p:spPr>
          <a:xfrm rot="16200000">
            <a:off x="9218599" y="4514032"/>
            <a:ext cx="308919" cy="349355"/>
          </a:xfrm>
          <a:prstGeom prst="rect">
            <a:avLst/>
          </a:prstGeom>
          <a:solidFill>
            <a:srgbClr val="92D050">
              <a:alpha val="2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36">
            <a:extLst>
              <a:ext uri="{FF2B5EF4-FFF2-40B4-BE49-F238E27FC236}">
                <a16:creationId xmlns:a16="http://schemas.microsoft.com/office/drawing/2014/main" id="{DC410656-0554-F0E1-C9B9-08C6F1509B98}"/>
              </a:ext>
            </a:extLst>
          </p:cNvPr>
          <p:cNvSpPr/>
          <p:nvPr/>
        </p:nvSpPr>
        <p:spPr>
          <a:xfrm rot="16200000">
            <a:off x="7432340" y="4427063"/>
            <a:ext cx="308919" cy="523292"/>
          </a:xfrm>
          <a:prstGeom prst="rect">
            <a:avLst/>
          </a:prstGeom>
          <a:solidFill>
            <a:srgbClr val="FFC000">
              <a:alpha val="2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12A1F0-D2E5-2A39-65B3-62764CA8DDA3}"/>
              </a:ext>
            </a:extLst>
          </p:cNvPr>
          <p:cNvSpPr txBox="1"/>
          <p:nvPr/>
        </p:nvSpPr>
        <p:spPr>
          <a:xfrm>
            <a:off x="7822082" y="4557904"/>
            <a:ext cx="1066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Off-Grid Metal</a:t>
            </a:r>
            <a:endParaRPr lang="en-K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7EFF0-57BD-4773-3EF6-446D5FB6E65F}"/>
              </a:ext>
            </a:extLst>
          </p:cNvPr>
          <p:cNvSpPr txBox="1"/>
          <p:nvPr/>
        </p:nvSpPr>
        <p:spPr>
          <a:xfrm>
            <a:off x="9527153" y="4557904"/>
            <a:ext cx="1067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On-Grid Metal</a:t>
            </a:r>
            <a:endParaRPr lang="en-K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7D1E3D-66E3-8BB2-3D6F-841401A0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32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252078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C249F69B-A4AA-4BC1-9877-544758E51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6C26BAF4-8C05-ECB3-E069-25C7D2764A3D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0F590E79-D66D-ECD0-6638-15312D4D976A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600" b="1">
                <a:solidFill>
                  <a:srgbClr val="0F172A"/>
                </a:solidFill>
                <a:ea typeface="Poppins"/>
                <a:cs typeface="Poppins"/>
                <a:sym typeface="Poppins"/>
              </a:rPr>
              <a:t>Realistic In-cell Routing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F42B8-A321-6405-4633-9F2667E6678F}"/>
              </a:ext>
            </a:extLst>
          </p:cNvPr>
          <p:cNvSpPr txBox="1"/>
          <p:nvPr/>
        </p:nvSpPr>
        <p:spPr>
          <a:xfrm>
            <a:off x="465202" y="1401627"/>
            <a:ext cx="11060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b="1"/>
              <a:t>3.</a:t>
            </a:r>
            <a:r>
              <a:rPr lang="ko-KR" altLang="en-US" sz="2000" b="1"/>
              <a:t> </a:t>
            </a:r>
            <a:r>
              <a:rPr lang="en-US" altLang="ko-KR" sz="2000" b="1"/>
              <a:t>Non-uniform Routing Grid Spacing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000"/>
              <a:t>Realistic routing uses non-uniform track spacing</a:t>
            </a:r>
          </a:p>
          <a:p>
            <a:pPr marL="342900" indent="-342900">
              <a:buFontTx/>
              <a:buChar char="-"/>
            </a:pPr>
            <a:r>
              <a:rPr lang="en-US" sz="2000"/>
              <a:t>A </a:t>
            </a:r>
            <a:r>
              <a:rPr lang="en-US" sz="2000" b="1"/>
              <a:t>single grid spacing</a:t>
            </a:r>
            <a:r>
              <a:rPr lang="en-US" sz="2000"/>
              <a:t> no longer represents </a:t>
            </a:r>
            <a:r>
              <a:rPr lang="en-US" sz="2000" b="1"/>
              <a:t>a fixed physical distance</a:t>
            </a:r>
          </a:p>
          <a:p>
            <a:pPr marL="342900" indent="-342900">
              <a:buFontTx/>
              <a:buChar char="-"/>
            </a:pPr>
            <a:r>
              <a:rPr lang="en-US" sz="2000"/>
              <a:t>So, uniform on-grid rule encoding cannot be applied as-is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EB44962-1409-907D-0BF9-BFEF76220A9D}"/>
              </a:ext>
            </a:extLst>
          </p:cNvPr>
          <p:cNvSpPr/>
          <p:nvPr/>
        </p:nvSpPr>
        <p:spPr>
          <a:xfrm>
            <a:off x="2133600" y="3340608"/>
            <a:ext cx="7863839" cy="30644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EDC52A5D-008A-5447-87B6-4A2F8B56BAF6}"/>
              </a:ext>
            </a:extLst>
          </p:cNvPr>
          <p:cNvGrpSpPr/>
          <p:nvPr/>
        </p:nvGrpSpPr>
        <p:grpSpPr>
          <a:xfrm>
            <a:off x="2754358" y="3847336"/>
            <a:ext cx="7025341" cy="2047048"/>
            <a:chOff x="3339575" y="4339545"/>
            <a:chExt cx="5821848" cy="16963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F8736B7-C16A-D26B-B759-F37B1AAEF110}"/>
                    </a:ext>
                  </a:extLst>
                </p:cNvPr>
                <p:cNvSpPr txBox="1"/>
                <p:nvPr/>
              </p:nvSpPr>
              <p:spPr>
                <a:xfrm>
                  <a:off x="8894499" y="4537718"/>
                  <a:ext cx="266924" cy="18871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050" b="1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F8736B7-C16A-D26B-B759-F37B1AAEF1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4499" y="4537718"/>
                  <a:ext cx="266924" cy="1887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55F36F1-F27A-F1CB-FAFA-B8A3C4E71A18}"/>
                    </a:ext>
                  </a:extLst>
                </p:cNvPr>
                <p:cNvSpPr txBox="1"/>
                <p:nvPr/>
              </p:nvSpPr>
              <p:spPr>
                <a:xfrm>
                  <a:off x="8894499" y="4775486"/>
                  <a:ext cx="266924" cy="18871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050" b="1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55F36F1-F27A-F1CB-FAFA-B8A3C4E71A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4499" y="4775486"/>
                  <a:ext cx="266924" cy="1887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97B2A01-E377-FA45-2ED1-25D9F86FB4C6}"/>
                    </a:ext>
                  </a:extLst>
                </p:cNvPr>
                <p:cNvSpPr txBox="1"/>
                <p:nvPr/>
              </p:nvSpPr>
              <p:spPr>
                <a:xfrm>
                  <a:off x="8894499" y="5084927"/>
                  <a:ext cx="266924" cy="18871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050" b="1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97B2A01-E377-FA45-2ED1-25D9F86FB4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4499" y="5084927"/>
                  <a:ext cx="266924" cy="188711"/>
                </a:xfrm>
                <a:prstGeom prst="rect">
                  <a:avLst/>
                </a:prstGeom>
                <a:blipFill>
                  <a:blip r:embed="rId5"/>
                  <a:stretch>
                    <a:fillRect b="-270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61A7B5F-3844-D2FD-12CE-48D83E83EAD0}"/>
                    </a:ext>
                  </a:extLst>
                </p:cNvPr>
                <p:cNvSpPr txBox="1"/>
                <p:nvPr/>
              </p:nvSpPr>
              <p:spPr>
                <a:xfrm>
                  <a:off x="8894499" y="5318678"/>
                  <a:ext cx="266924" cy="18871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050" b="1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61A7B5F-3844-D2FD-12CE-48D83E83EA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4499" y="5318678"/>
                  <a:ext cx="266924" cy="188711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직사각형 80">
              <a:extLst>
                <a:ext uri="{FF2B5EF4-FFF2-40B4-BE49-F238E27FC236}">
                  <a16:creationId xmlns:a16="http://schemas.microsoft.com/office/drawing/2014/main" id="{1403EC63-3CB4-4355-0D12-483647B88FEE}"/>
                </a:ext>
              </a:extLst>
            </p:cNvPr>
            <p:cNvSpPr/>
            <p:nvPr/>
          </p:nvSpPr>
          <p:spPr>
            <a:xfrm>
              <a:off x="7418654" y="5169643"/>
              <a:ext cx="1324744" cy="460495"/>
            </a:xfrm>
            <a:prstGeom prst="rect">
              <a:avLst/>
            </a:prstGeom>
            <a:solidFill>
              <a:srgbClr val="EEEBE0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  <p:sp>
          <p:nvSpPr>
            <p:cNvPr id="16" name="직사각형 81">
              <a:extLst>
                <a:ext uri="{FF2B5EF4-FFF2-40B4-BE49-F238E27FC236}">
                  <a16:creationId xmlns:a16="http://schemas.microsoft.com/office/drawing/2014/main" id="{CD6184D8-8092-2029-3722-B072B81D5113}"/>
                </a:ext>
              </a:extLst>
            </p:cNvPr>
            <p:cNvSpPr/>
            <p:nvPr/>
          </p:nvSpPr>
          <p:spPr>
            <a:xfrm>
              <a:off x="7418655" y="4487920"/>
              <a:ext cx="1324743" cy="462897"/>
            </a:xfrm>
            <a:prstGeom prst="rect">
              <a:avLst/>
            </a:prstGeom>
            <a:solidFill>
              <a:srgbClr val="EEEBE0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  <p:sp>
          <p:nvSpPr>
            <p:cNvPr id="17" name="직사각형 82">
              <a:extLst>
                <a:ext uri="{FF2B5EF4-FFF2-40B4-BE49-F238E27FC236}">
                  <a16:creationId xmlns:a16="http://schemas.microsoft.com/office/drawing/2014/main" id="{44BC006E-C47A-7169-2033-ED59BB0FE1B4}"/>
                </a:ext>
              </a:extLst>
            </p:cNvPr>
            <p:cNvSpPr/>
            <p:nvPr/>
          </p:nvSpPr>
          <p:spPr>
            <a:xfrm>
              <a:off x="8223818" y="4403120"/>
              <a:ext cx="221396" cy="1307655"/>
            </a:xfrm>
            <a:prstGeom prst="rect">
              <a:avLst/>
            </a:prstGeom>
            <a:solidFill>
              <a:srgbClr val="F6E1DF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  <p:sp>
          <p:nvSpPr>
            <p:cNvPr id="18" name="직사각형 82">
              <a:extLst>
                <a:ext uri="{FF2B5EF4-FFF2-40B4-BE49-F238E27FC236}">
                  <a16:creationId xmlns:a16="http://schemas.microsoft.com/office/drawing/2014/main" id="{7FE76C93-F296-589E-6C89-BDA110F4DCAE}"/>
                </a:ext>
              </a:extLst>
            </p:cNvPr>
            <p:cNvSpPr/>
            <p:nvPr/>
          </p:nvSpPr>
          <p:spPr>
            <a:xfrm>
              <a:off x="7705597" y="4403120"/>
              <a:ext cx="221396" cy="1307652"/>
            </a:xfrm>
            <a:prstGeom prst="rect">
              <a:avLst/>
            </a:prstGeom>
            <a:solidFill>
              <a:srgbClr val="F6E1DF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  <p:sp>
          <p:nvSpPr>
            <p:cNvPr id="20" name="직사각형 82">
              <a:extLst>
                <a:ext uri="{FF2B5EF4-FFF2-40B4-BE49-F238E27FC236}">
                  <a16:creationId xmlns:a16="http://schemas.microsoft.com/office/drawing/2014/main" id="{F229DF62-7060-36FD-50B0-C6B319FAD30D}"/>
                </a:ext>
              </a:extLst>
            </p:cNvPr>
            <p:cNvSpPr/>
            <p:nvPr/>
          </p:nvSpPr>
          <p:spPr>
            <a:xfrm rot="16200000">
              <a:off x="8022779" y="3726961"/>
              <a:ext cx="113280" cy="1355656"/>
            </a:xfrm>
            <a:prstGeom prst="rect">
              <a:avLst/>
            </a:prstGeom>
            <a:solidFill>
              <a:srgbClr val="BBD1E9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  <p:sp>
          <p:nvSpPr>
            <p:cNvPr id="21" name="직사각형 82">
              <a:extLst>
                <a:ext uri="{FF2B5EF4-FFF2-40B4-BE49-F238E27FC236}">
                  <a16:creationId xmlns:a16="http://schemas.microsoft.com/office/drawing/2014/main" id="{B7952A52-F4A5-232E-2545-D329FC6CF96A}"/>
                </a:ext>
              </a:extLst>
            </p:cNvPr>
            <p:cNvSpPr/>
            <p:nvPr/>
          </p:nvSpPr>
          <p:spPr>
            <a:xfrm rot="16200000">
              <a:off x="8022775" y="5032918"/>
              <a:ext cx="113280" cy="1355657"/>
            </a:xfrm>
            <a:prstGeom prst="rect">
              <a:avLst/>
            </a:prstGeom>
            <a:solidFill>
              <a:srgbClr val="BBD1E9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  <p:cxnSp>
          <p:nvCxnSpPr>
            <p:cNvPr id="22" name="직선 화살표 연결선 55">
              <a:extLst>
                <a:ext uri="{FF2B5EF4-FFF2-40B4-BE49-F238E27FC236}">
                  <a16:creationId xmlns:a16="http://schemas.microsoft.com/office/drawing/2014/main" id="{4A0F894C-FB52-BB1D-FC1E-9945CAA5DF8D}"/>
                </a:ext>
              </a:extLst>
            </p:cNvPr>
            <p:cNvCxnSpPr>
              <a:cxnSpLocks/>
            </p:cNvCxnSpPr>
            <p:nvPr/>
          </p:nvCxnSpPr>
          <p:spPr>
            <a:xfrm>
              <a:off x="8920809" y="5328964"/>
              <a:ext cx="0" cy="200224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56">
              <a:extLst>
                <a:ext uri="{FF2B5EF4-FFF2-40B4-BE49-F238E27FC236}">
                  <a16:creationId xmlns:a16="http://schemas.microsoft.com/office/drawing/2014/main" id="{F34C6A2D-9371-669F-2491-A9247E1B7FE5}"/>
                </a:ext>
              </a:extLst>
            </p:cNvPr>
            <p:cNvCxnSpPr>
              <a:cxnSpLocks/>
            </p:cNvCxnSpPr>
            <p:nvPr/>
          </p:nvCxnSpPr>
          <p:spPr>
            <a:xfrm>
              <a:off x="8920809" y="4800042"/>
              <a:ext cx="0" cy="248904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57">
              <a:extLst>
                <a:ext uri="{FF2B5EF4-FFF2-40B4-BE49-F238E27FC236}">
                  <a16:creationId xmlns:a16="http://schemas.microsoft.com/office/drawing/2014/main" id="{0D4EEF36-3896-C6FF-B1F6-7DDC832D29C3}"/>
                </a:ext>
              </a:extLst>
            </p:cNvPr>
            <p:cNvCxnSpPr>
              <a:cxnSpLocks/>
            </p:cNvCxnSpPr>
            <p:nvPr/>
          </p:nvCxnSpPr>
          <p:spPr>
            <a:xfrm>
              <a:off x="8920809" y="5052058"/>
              <a:ext cx="0" cy="264461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75">
              <a:extLst>
                <a:ext uri="{FF2B5EF4-FFF2-40B4-BE49-F238E27FC236}">
                  <a16:creationId xmlns:a16="http://schemas.microsoft.com/office/drawing/2014/main" id="{01E5FE2A-89D5-2C67-5664-63817DB2B9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0530" y="5835368"/>
              <a:ext cx="25422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20">
              <a:extLst>
                <a:ext uri="{FF2B5EF4-FFF2-40B4-BE49-F238E27FC236}">
                  <a16:creationId xmlns:a16="http://schemas.microsoft.com/office/drawing/2014/main" id="{48EF32FF-012D-7534-86AB-2F01C4E0B4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77582" y="5835368"/>
              <a:ext cx="25422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21">
              <a:extLst>
                <a:ext uri="{FF2B5EF4-FFF2-40B4-BE49-F238E27FC236}">
                  <a16:creationId xmlns:a16="http://schemas.microsoft.com/office/drawing/2014/main" id="{F4DDD4A9-D47D-66E3-6AA7-308EE73414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4632" y="5835368"/>
              <a:ext cx="25422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22">
              <a:extLst>
                <a:ext uri="{FF2B5EF4-FFF2-40B4-BE49-F238E27FC236}">
                  <a16:creationId xmlns:a16="http://schemas.microsoft.com/office/drawing/2014/main" id="{2EE9D46E-9F9E-30A4-6E20-1A23DF46BA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1683" y="5835368"/>
              <a:ext cx="25422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4">
              <a:extLst>
                <a:ext uri="{FF2B5EF4-FFF2-40B4-BE49-F238E27FC236}">
                  <a16:creationId xmlns:a16="http://schemas.microsoft.com/office/drawing/2014/main" id="{345BE597-2C3D-5EF1-AA2E-65BB05EE0691}"/>
                </a:ext>
              </a:extLst>
            </p:cNvPr>
            <p:cNvCxnSpPr>
              <a:cxnSpLocks/>
            </p:cNvCxnSpPr>
            <p:nvPr/>
          </p:nvCxnSpPr>
          <p:spPr>
            <a:xfrm>
              <a:off x="7418658" y="5529598"/>
              <a:ext cx="1522189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6">
              <a:extLst>
                <a:ext uri="{FF2B5EF4-FFF2-40B4-BE49-F238E27FC236}">
                  <a16:creationId xmlns:a16="http://schemas.microsoft.com/office/drawing/2014/main" id="{21C2EC91-0053-FCA4-BE11-8627ACCAA0D9}"/>
                </a:ext>
              </a:extLst>
            </p:cNvPr>
            <p:cNvCxnSpPr>
              <a:cxnSpLocks/>
            </p:cNvCxnSpPr>
            <p:nvPr/>
          </p:nvCxnSpPr>
          <p:spPr>
            <a:xfrm>
              <a:off x="7418658" y="5323906"/>
              <a:ext cx="1522189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6">
              <a:extLst>
                <a:ext uri="{FF2B5EF4-FFF2-40B4-BE49-F238E27FC236}">
                  <a16:creationId xmlns:a16="http://schemas.microsoft.com/office/drawing/2014/main" id="{A5E16AB8-9A0C-834C-C28E-5E2D1295FA5B}"/>
                </a:ext>
              </a:extLst>
            </p:cNvPr>
            <p:cNvCxnSpPr>
              <a:cxnSpLocks/>
            </p:cNvCxnSpPr>
            <p:nvPr/>
          </p:nvCxnSpPr>
          <p:spPr>
            <a:xfrm>
              <a:off x="7418658" y="4795873"/>
              <a:ext cx="1522189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6">
              <a:extLst>
                <a:ext uri="{FF2B5EF4-FFF2-40B4-BE49-F238E27FC236}">
                  <a16:creationId xmlns:a16="http://schemas.microsoft.com/office/drawing/2014/main" id="{A764F8AE-48B0-5F73-41FF-14CA0CB05AA4}"/>
                </a:ext>
              </a:extLst>
            </p:cNvPr>
            <p:cNvCxnSpPr>
              <a:cxnSpLocks/>
            </p:cNvCxnSpPr>
            <p:nvPr/>
          </p:nvCxnSpPr>
          <p:spPr>
            <a:xfrm>
              <a:off x="7418658" y="4584565"/>
              <a:ext cx="1522189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6">
              <a:extLst>
                <a:ext uri="{FF2B5EF4-FFF2-40B4-BE49-F238E27FC236}">
                  <a16:creationId xmlns:a16="http://schemas.microsoft.com/office/drawing/2014/main" id="{756D92FF-4A23-6C4A-B75D-4D900FA99EDA}"/>
                </a:ext>
              </a:extLst>
            </p:cNvPr>
            <p:cNvCxnSpPr>
              <a:cxnSpLocks/>
            </p:cNvCxnSpPr>
            <p:nvPr/>
          </p:nvCxnSpPr>
          <p:spPr>
            <a:xfrm>
              <a:off x="7418658" y="5052801"/>
              <a:ext cx="1522189" cy="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82">
              <a:extLst>
                <a:ext uri="{FF2B5EF4-FFF2-40B4-BE49-F238E27FC236}">
                  <a16:creationId xmlns:a16="http://schemas.microsoft.com/office/drawing/2014/main" id="{62BA3F00-8D0B-E88D-B53D-FF0EF6D2B582}"/>
                </a:ext>
              </a:extLst>
            </p:cNvPr>
            <p:cNvCxnSpPr>
              <a:cxnSpLocks/>
            </p:cNvCxnSpPr>
            <p:nvPr/>
          </p:nvCxnSpPr>
          <p:spPr>
            <a:xfrm>
              <a:off x="8920809" y="4588627"/>
              <a:ext cx="0" cy="208304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0B1599C-D266-A0D3-051C-179F1B70DFC6}"/>
                    </a:ext>
                  </a:extLst>
                </p:cNvPr>
                <p:cNvSpPr txBox="1"/>
                <p:nvPr/>
              </p:nvSpPr>
              <p:spPr>
                <a:xfrm>
                  <a:off x="4832488" y="4529114"/>
                  <a:ext cx="266924" cy="18871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050" b="1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0B1599C-D266-A0D3-051C-179F1B70DF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2488" y="4529114"/>
                  <a:ext cx="266924" cy="188711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31AE285-13B5-DA8F-8CBB-F9FEAF2724D8}"/>
                    </a:ext>
                  </a:extLst>
                </p:cNvPr>
                <p:cNvSpPr txBox="1"/>
                <p:nvPr/>
              </p:nvSpPr>
              <p:spPr>
                <a:xfrm>
                  <a:off x="4832488" y="5310073"/>
                  <a:ext cx="266924" cy="18871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050" b="1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31AE285-13B5-DA8F-8CBB-F9FEAF272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2488" y="5310073"/>
                  <a:ext cx="266924" cy="1887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직사각형 80">
              <a:extLst>
                <a:ext uri="{FF2B5EF4-FFF2-40B4-BE49-F238E27FC236}">
                  <a16:creationId xmlns:a16="http://schemas.microsoft.com/office/drawing/2014/main" id="{3E28821B-585C-563D-9CF4-03D461E4840B}"/>
                </a:ext>
              </a:extLst>
            </p:cNvPr>
            <p:cNvSpPr/>
            <p:nvPr/>
          </p:nvSpPr>
          <p:spPr>
            <a:xfrm>
              <a:off x="3356643" y="5161039"/>
              <a:ext cx="1324744" cy="460495"/>
            </a:xfrm>
            <a:prstGeom prst="rect">
              <a:avLst/>
            </a:prstGeom>
            <a:solidFill>
              <a:srgbClr val="EEEBE0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  <p:sp>
          <p:nvSpPr>
            <p:cNvPr id="46" name="직사각형 81">
              <a:extLst>
                <a:ext uri="{FF2B5EF4-FFF2-40B4-BE49-F238E27FC236}">
                  <a16:creationId xmlns:a16="http://schemas.microsoft.com/office/drawing/2014/main" id="{3F40ABA4-4057-3552-54AB-BD073EEFCFED}"/>
                </a:ext>
              </a:extLst>
            </p:cNvPr>
            <p:cNvSpPr/>
            <p:nvPr/>
          </p:nvSpPr>
          <p:spPr>
            <a:xfrm>
              <a:off x="3356644" y="4479316"/>
              <a:ext cx="1324743" cy="462897"/>
            </a:xfrm>
            <a:prstGeom prst="rect">
              <a:avLst/>
            </a:prstGeom>
            <a:solidFill>
              <a:srgbClr val="EEEBE0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  <p:sp>
          <p:nvSpPr>
            <p:cNvPr id="48" name="직사각형 82">
              <a:extLst>
                <a:ext uri="{FF2B5EF4-FFF2-40B4-BE49-F238E27FC236}">
                  <a16:creationId xmlns:a16="http://schemas.microsoft.com/office/drawing/2014/main" id="{640B3ECE-120D-F8AC-241B-05776665FC7C}"/>
                </a:ext>
              </a:extLst>
            </p:cNvPr>
            <p:cNvSpPr/>
            <p:nvPr/>
          </p:nvSpPr>
          <p:spPr>
            <a:xfrm>
              <a:off x="4161807" y="4394516"/>
              <a:ext cx="221396" cy="1307655"/>
            </a:xfrm>
            <a:prstGeom prst="rect">
              <a:avLst/>
            </a:prstGeom>
            <a:solidFill>
              <a:srgbClr val="F6E1DF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  <p:sp>
          <p:nvSpPr>
            <p:cNvPr id="49" name="직사각형 82">
              <a:extLst>
                <a:ext uri="{FF2B5EF4-FFF2-40B4-BE49-F238E27FC236}">
                  <a16:creationId xmlns:a16="http://schemas.microsoft.com/office/drawing/2014/main" id="{752FEADB-A7F9-6BB1-77DC-D2978879F635}"/>
                </a:ext>
              </a:extLst>
            </p:cNvPr>
            <p:cNvSpPr/>
            <p:nvPr/>
          </p:nvSpPr>
          <p:spPr>
            <a:xfrm>
              <a:off x="3643585" y="4394516"/>
              <a:ext cx="221396" cy="1307652"/>
            </a:xfrm>
            <a:prstGeom prst="rect">
              <a:avLst/>
            </a:prstGeom>
            <a:solidFill>
              <a:srgbClr val="F6E1DF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  <p:sp>
          <p:nvSpPr>
            <p:cNvPr id="52" name="직사각형 82">
              <a:extLst>
                <a:ext uri="{FF2B5EF4-FFF2-40B4-BE49-F238E27FC236}">
                  <a16:creationId xmlns:a16="http://schemas.microsoft.com/office/drawing/2014/main" id="{0CC8BDE3-65AA-2C85-47F6-AB02133EEC39}"/>
                </a:ext>
              </a:extLst>
            </p:cNvPr>
            <p:cNvSpPr/>
            <p:nvPr/>
          </p:nvSpPr>
          <p:spPr>
            <a:xfrm rot="16200000">
              <a:off x="3960768" y="3718357"/>
              <a:ext cx="113280" cy="1355656"/>
            </a:xfrm>
            <a:prstGeom prst="rect">
              <a:avLst/>
            </a:prstGeom>
            <a:solidFill>
              <a:srgbClr val="BBD1E9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  <p:sp>
          <p:nvSpPr>
            <p:cNvPr id="53" name="직사각형 82">
              <a:extLst>
                <a:ext uri="{FF2B5EF4-FFF2-40B4-BE49-F238E27FC236}">
                  <a16:creationId xmlns:a16="http://schemas.microsoft.com/office/drawing/2014/main" id="{C0E9F95D-9B79-51C3-F338-6FAEDA8F05AD}"/>
                </a:ext>
              </a:extLst>
            </p:cNvPr>
            <p:cNvSpPr/>
            <p:nvPr/>
          </p:nvSpPr>
          <p:spPr>
            <a:xfrm rot="16200000">
              <a:off x="3960764" y="5024314"/>
              <a:ext cx="113280" cy="1355657"/>
            </a:xfrm>
            <a:prstGeom prst="rect">
              <a:avLst/>
            </a:prstGeom>
            <a:solidFill>
              <a:srgbClr val="BBD1E9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  <p:cxnSp>
          <p:nvCxnSpPr>
            <p:cNvPr id="54" name="직선 화살표 연결선 113">
              <a:extLst>
                <a:ext uri="{FF2B5EF4-FFF2-40B4-BE49-F238E27FC236}">
                  <a16:creationId xmlns:a16="http://schemas.microsoft.com/office/drawing/2014/main" id="{0D84981A-A264-CA6B-7FDA-22351EB50858}"/>
                </a:ext>
              </a:extLst>
            </p:cNvPr>
            <p:cNvCxnSpPr>
              <a:cxnSpLocks/>
            </p:cNvCxnSpPr>
            <p:nvPr/>
          </p:nvCxnSpPr>
          <p:spPr>
            <a:xfrm>
              <a:off x="4858798" y="5320360"/>
              <a:ext cx="0" cy="200224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116">
              <a:extLst>
                <a:ext uri="{FF2B5EF4-FFF2-40B4-BE49-F238E27FC236}">
                  <a16:creationId xmlns:a16="http://schemas.microsoft.com/office/drawing/2014/main" id="{5DED5B4C-DB70-B79D-1CD4-650AB16ADF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8519" y="5826764"/>
              <a:ext cx="25422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117">
              <a:extLst>
                <a:ext uri="{FF2B5EF4-FFF2-40B4-BE49-F238E27FC236}">
                  <a16:creationId xmlns:a16="http://schemas.microsoft.com/office/drawing/2014/main" id="{57783BA2-DE2B-5B0B-E8B3-818D7CDED3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570" y="5826764"/>
              <a:ext cx="25422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118">
              <a:extLst>
                <a:ext uri="{FF2B5EF4-FFF2-40B4-BE49-F238E27FC236}">
                  <a16:creationId xmlns:a16="http://schemas.microsoft.com/office/drawing/2014/main" id="{F615DA81-D0E5-8BFD-9DC7-A3F26AE821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2621" y="5826764"/>
              <a:ext cx="25422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직선 화살표 연결선 119">
              <a:extLst>
                <a:ext uri="{FF2B5EF4-FFF2-40B4-BE49-F238E27FC236}">
                  <a16:creationId xmlns:a16="http://schemas.microsoft.com/office/drawing/2014/main" id="{0194E52E-5D58-E4E9-F41C-E21B2AC98E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89671" y="5826764"/>
              <a:ext cx="25422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1F7AAEA4-673D-494C-7299-BE0FB33EE475}"/>
                    </a:ext>
                  </a:extLst>
                </p:cNvPr>
                <p:cNvSpPr txBox="1"/>
                <p:nvPr/>
              </p:nvSpPr>
              <p:spPr>
                <a:xfrm>
                  <a:off x="4296510" y="5819125"/>
                  <a:ext cx="306648" cy="216794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1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100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1F7AAEA4-673D-494C-7299-BE0FB33EE4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510" y="5819125"/>
                  <a:ext cx="306648" cy="2167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4" name="직선 연결선 4">
              <a:extLst>
                <a:ext uri="{FF2B5EF4-FFF2-40B4-BE49-F238E27FC236}">
                  <a16:creationId xmlns:a16="http://schemas.microsoft.com/office/drawing/2014/main" id="{DCAE42BD-0BF9-F06E-40F0-7AA078AD617D}"/>
                </a:ext>
              </a:extLst>
            </p:cNvPr>
            <p:cNvCxnSpPr>
              <a:cxnSpLocks/>
            </p:cNvCxnSpPr>
            <p:nvPr/>
          </p:nvCxnSpPr>
          <p:spPr>
            <a:xfrm>
              <a:off x="3356646" y="5520994"/>
              <a:ext cx="1522189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직선 연결선 6">
              <a:extLst>
                <a:ext uri="{FF2B5EF4-FFF2-40B4-BE49-F238E27FC236}">
                  <a16:creationId xmlns:a16="http://schemas.microsoft.com/office/drawing/2014/main" id="{FDEAE1CD-7679-01E3-FDB3-662F98076CE7}"/>
                </a:ext>
              </a:extLst>
            </p:cNvPr>
            <p:cNvCxnSpPr>
              <a:cxnSpLocks/>
            </p:cNvCxnSpPr>
            <p:nvPr/>
          </p:nvCxnSpPr>
          <p:spPr>
            <a:xfrm>
              <a:off x="3356646" y="5315302"/>
              <a:ext cx="1522189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직선 연결선 6">
              <a:extLst>
                <a:ext uri="{FF2B5EF4-FFF2-40B4-BE49-F238E27FC236}">
                  <a16:creationId xmlns:a16="http://schemas.microsoft.com/office/drawing/2014/main" id="{0BB61BE1-17DD-A873-4DF8-F7C913C27C79}"/>
                </a:ext>
              </a:extLst>
            </p:cNvPr>
            <p:cNvCxnSpPr>
              <a:cxnSpLocks/>
            </p:cNvCxnSpPr>
            <p:nvPr/>
          </p:nvCxnSpPr>
          <p:spPr>
            <a:xfrm>
              <a:off x="3356646" y="4787270"/>
              <a:ext cx="1522189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직선 연결선 6">
              <a:extLst>
                <a:ext uri="{FF2B5EF4-FFF2-40B4-BE49-F238E27FC236}">
                  <a16:creationId xmlns:a16="http://schemas.microsoft.com/office/drawing/2014/main" id="{23394540-DE57-9F8F-E68A-0D13CC9B9CAF}"/>
                </a:ext>
              </a:extLst>
            </p:cNvPr>
            <p:cNvCxnSpPr>
              <a:cxnSpLocks/>
            </p:cNvCxnSpPr>
            <p:nvPr/>
          </p:nvCxnSpPr>
          <p:spPr>
            <a:xfrm>
              <a:off x="3356646" y="4575961"/>
              <a:ext cx="1522189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직선 화살표 연결선 194">
              <a:extLst>
                <a:ext uri="{FF2B5EF4-FFF2-40B4-BE49-F238E27FC236}">
                  <a16:creationId xmlns:a16="http://schemas.microsoft.com/office/drawing/2014/main" id="{577F777B-8045-9567-0318-851AD20EDCFD}"/>
                </a:ext>
              </a:extLst>
            </p:cNvPr>
            <p:cNvCxnSpPr>
              <a:cxnSpLocks/>
            </p:cNvCxnSpPr>
            <p:nvPr/>
          </p:nvCxnSpPr>
          <p:spPr>
            <a:xfrm>
              <a:off x="4858798" y="4580022"/>
              <a:ext cx="0" cy="208304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직선 연결선 6">
              <a:extLst>
                <a:ext uri="{FF2B5EF4-FFF2-40B4-BE49-F238E27FC236}">
                  <a16:creationId xmlns:a16="http://schemas.microsoft.com/office/drawing/2014/main" id="{CFCB7F21-489C-58AC-2B6E-9A6A3CCDB95A}"/>
                </a:ext>
              </a:extLst>
            </p:cNvPr>
            <p:cNvCxnSpPr>
              <a:cxnSpLocks/>
            </p:cNvCxnSpPr>
            <p:nvPr/>
          </p:nvCxnSpPr>
          <p:spPr>
            <a:xfrm>
              <a:off x="3356643" y="5106997"/>
              <a:ext cx="1522189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직선 연결선 6">
              <a:extLst>
                <a:ext uri="{FF2B5EF4-FFF2-40B4-BE49-F238E27FC236}">
                  <a16:creationId xmlns:a16="http://schemas.microsoft.com/office/drawing/2014/main" id="{9A78482D-7FB6-A9B5-EC39-F7833FE06ACF}"/>
                </a:ext>
              </a:extLst>
            </p:cNvPr>
            <p:cNvCxnSpPr>
              <a:cxnSpLocks/>
            </p:cNvCxnSpPr>
            <p:nvPr/>
          </p:nvCxnSpPr>
          <p:spPr>
            <a:xfrm>
              <a:off x="3356643" y="4997499"/>
              <a:ext cx="1522189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767A5DE2-2856-20CF-BD42-515D83353209}"/>
                    </a:ext>
                  </a:extLst>
                </p:cNvPr>
                <p:cNvSpPr txBox="1"/>
                <p:nvPr/>
              </p:nvSpPr>
              <p:spPr>
                <a:xfrm>
                  <a:off x="4830280" y="4741659"/>
                  <a:ext cx="266924" cy="18871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050" b="1"/>
                </a:p>
              </p:txBody>
            </p:sp>
          </mc:Choice>
          <mc:Fallback xmlns="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767A5DE2-2856-20CF-BD42-515D833532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0280" y="4741659"/>
                  <a:ext cx="266924" cy="188711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3" name="직선 화살표 연결선 219">
              <a:extLst>
                <a:ext uri="{FF2B5EF4-FFF2-40B4-BE49-F238E27FC236}">
                  <a16:creationId xmlns:a16="http://schemas.microsoft.com/office/drawing/2014/main" id="{1B479C12-BD19-928A-E1FA-C21BA505F9DF}"/>
                </a:ext>
              </a:extLst>
            </p:cNvPr>
            <p:cNvCxnSpPr>
              <a:cxnSpLocks/>
            </p:cNvCxnSpPr>
            <p:nvPr/>
          </p:nvCxnSpPr>
          <p:spPr>
            <a:xfrm>
              <a:off x="4856590" y="4792567"/>
              <a:ext cx="0" cy="208304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E4DC68F1-D2E3-56DF-70A3-36EA77FCE17F}"/>
                    </a:ext>
                  </a:extLst>
                </p:cNvPr>
                <p:cNvSpPr txBox="1"/>
                <p:nvPr/>
              </p:nvSpPr>
              <p:spPr>
                <a:xfrm>
                  <a:off x="4830570" y="5060970"/>
                  <a:ext cx="266924" cy="18871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050" b="1"/>
                </a:p>
              </p:txBody>
            </p:sp>
          </mc:Choice>
          <mc:Fallback xmlns="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E4DC68F1-D2E3-56DF-70A3-36EA77FCE1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0570" y="5060970"/>
                  <a:ext cx="266924" cy="188711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5" name="직선 화살표 연결선 228">
              <a:extLst>
                <a:ext uri="{FF2B5EF4-FFF2-40B4-BE49-F238E27FC236}">
                  <a16:creationId xmlns:a16="http://schemas.microsoft.com/office/drawing/2014/main" id="{084BBA54-439D-03BB-0A03-3FEA0FAE43B4}"/>
                </a:ext>
              </a:extLst>
            </p:cNvPr>
            <p:cNvCxnSpPr>
              <a:cxnSpLocks/>
            </p:cNvCxnSpPr>
            <p:nvPr/>
          </p:nvCxnSpPr>
          <p:spPr>
            <a:xfrm>
              <a:off x="4856880" y="5111878"/>
              <a:ext cx="0" cy="208304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직선 연결선 4">
              <a:extLst>
                <a:ext uri="{FF2B5EF4-FFF2-40B4-BE49-F238E27FC236}">
                  <a16:creationId xmlns:a16="http://schemas.microsoft.com/office/drawing/2014/main" id="{6074FFA2-B86D-8D01-49E4-2F0BCC162288}"/>
                </a:ext>
              </a:extLst>
            </p:cNvPr>
            <p:cNvCxnSpPr>
              <a:cxnSpLocks/>
            </p:cNvCxnSpPr>
            <p:nvPr/>
          </p:nvCxnSpPr>
          <p:spPr>
            <a:xfrm>
              <a:off x="4272597" y="4344117"/>
              <a:ext cx="0" cy="1490013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직선 연결선 4">
              <a:extLst>
                <a:ext uri="{FF2B5EF4-FFF2-40B4-BE49-F238E27FC236}">
                  <a16:creationId xmlns:a16="http://schemas.microsoft.com/office/drawing/2014/main" id="{E0BA8A18-F4E4-9575-7F0A-581F6BE68E44}"/>
                </a:ext>
              </a:extLst>
            </p:cNvPr>
            <p:cNvCxnSpPr>
              <a:cxnSpLocks/>
            </p:cNvCxnSpPr>
            <p:nvPr/>
          </p:nvCxnSpPr>
          <p:spPr>
            <a:xfrm>
              <a:off x="4532745" y="4344117"/>
              <a:ext cx="0" cy="1500136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직선 연결선 4">
              <a:extLst>
                <a:ext uri="{FF2B5EF4-FFF2-40B4-BE49-F238E27FC236}">
                  <a16:creationId xmlns:a16="http://schemas.microsoft.com/office/drawing/2014/main" id="{A35B25ED-90AC-127F-FBD0-FE699B5B6BCC}"/>
                </a:ext>
              </a:extLst>
            </p:cNvPr>
            <p:cNvCxnSpPr>
              <a:cxnSpLocks/>
            </p:cNvCxnSpPr>
            <p:nvPr/>
          </p:nvCxnSpPr>
          <p:spPr>
            <a:xfrm>
              <a:off x="4012447" y="4344117"/>
              <a:ext cx="0" cy="1490013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직선 연결선 4">
              <a:extLst>
                <a:ext uri="{FF2B5EF4-FFF2-40B4-BE49-F238E27FC236}">
                  <a16:creationId xmlns:a16="http://schemas.microsoft.com/office/drawing/2014/main" id="{9FEA442A-A743-2F2D-3565-5F684F36A519}"/>
                </a:ext>
              </a:extLst>
            </p:cNvPr>
            <p:cNvCxnSpPr>
              <a:cxnSpLocks/>
            </p:cNvCxnSpPr>
            <p:nvPr/>
          </p:nvCxnSpPr>
          <p:spPr>
            <a:xfrm>
              <a:off x="3752298" y="4344117"/>
              <a:ext cx="0" cy="1478279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직선 연결선 4">
              <a:extLst>
                <a:ext uri="{FF2B5EF4-FFF2-40B4-BE49-F238E27FC236}">
                  <a16:creationId xmlns:a16="http://schemas.microsoft.com/office/drawing/2014/main" id="{207D024C-BD27-429A-B253-F973F2AD4608}"/>
                </a:ext>
              </a:extLst>
            </p:cNvPr>
            <p:cNvCxnSpPr>
              <a:cxnSpLocks/>
            </p:cNvCxnSpPr>
            <p:nvPr/>
          </p:nvCxnSpPr>
          <p:spPr>
            <a:xfrm>
              <a:off x="3492149" y="4344117"/>
              <a:ext cx="0" cy="1490013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직사각형 231">
              <a:extLst>
                <a:ext uri="{FF2B5EF4-FFF2-40B4-BE49-F238E27FC236}">
                  <a16:creationId xmlns:a16="http://schemas.microsoft.com/office/drawing/2014/main" id="{B13F30CC-AA95-6A1D-41AD-6183EF725F3E}"/>
                </a:ext>
              </a:extLst>
            </p:cNvPr>
            <p:cNvSpPr/>
            <p:nvPr/>
          </p:nvSpPr>
          <p:spPr>
            <a:xfrm rot="10800000">
              <a:off x="3672556" y="5031596"/>
              <a:ext cx="160012" cy="1563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+mj-lt"/>
              </a:endParaRPr>
            </a:p>
          </p:txBody>
        </p:sp>
        <p:sp>
          <p:nvSpPr>
            <p:cNvPr id="253" name="곱하기 233">
              <a:extLst>
                <a:ext uri="{FF2B5EF4-FFF2-40B4-BE49-F238E27FC236}">
                  <a16:creationId xmlns:a16="http://schemas.microsoft.com/office/drawing/2014/main" id="{FC71B624-2C1F-E9D6-6568-BF286AA6D064}"/>
                </a:ext>
              </a:extLst>
            </p:cNvPr>
            <p:cNvSpPr/>
            <p:nvPr/>
          </p:nvSpPr>
          <p:spPr>
            <a:xfrm>
              <a:off x="3666178" y="5026689"/>
              <a:ext cx="172768" cy="166186"/>
            </a:xfrm>
            <a:prstGeom prst="mathMultiply">
              <a:avLst/>
            </a:prstGeom>
            <a:solidFill>
              <a:srgbClr val="FF0000"/>
            </a:solidFill>
            <a:ln w="12700"/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1000"/>
            </a:p>
          </p:txBody>
        </p:sp>
        <p:cxnSp>
          <p:nvCxnSpPr>
            <p:cNvPr id="255" name="직선 연결선 4">
              <a:extLst>
                <a:ext uri="{FF2B5EF4-FFF2-40B4-BE49-F238E27FC236}">
                  <a16:creationId xmlns:a16="http://schemas.microsoft.com/office/drawing/2014/main" id="{CF9F225F-D216-3D0E-C92C-51DF1CB65C9C}"/>
                </a:ext>
              </a:extLst>
            </p:cNvPr>
            <p:cNvCxnSpPr>
              <a:cxnSpLocks/>
            </p:cNvCxnSpPr>
            <p:nvPr/>
          </p:nvCxnSpPr>
          <p:spPr>
            <a:xfrm>
              <a:off x="8332357" y="4351969"/>
              <a:ext cx="0" cy="1490013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직선 연결선 4">
              <a:extLst>
                <a:ext uri="{FF2B5EF4-FFF2-40B4-BE49-F238E27FC236}">
                  <a16:creationId xmlns:a16="http://schemas.microsoft.com/office/drawing/2014/main" id="{6AC733B8-2970-74C8-A1D2-038240C0F2FE}"/>
                </a:ext>
              </a:extLst>
            </p:cNvPr>
            <p:cNvCxnSpPr>
              <a:cxnSpLocks/>
            </p:cNvCxnSpPr>
            <p:nvPr/>
          </p:nvCxnSpPr>
          <p:spPr>
            <a:xfrm>
              <a:off x="8592505" y="4351969"/>
              <a:ext cx="0" cy="1500136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직선 연결선 4">
              <a:extLst>
                <a:ext uri="{FF2B5EF4-FFF2-40B4-BE49-F238E27FC236}">
                  <a16:creationId xmlns:a16="http://schemas.microsoft.com/office/drawing/2014/main" id="{D7AAC4A3-899B-6FC5-F0D4-A5799ECB4B1B}"/>
                </a:ext>
              </a:extLst>
            </p:cNvPr>
            <p:cNvCxnSpPr>
              <a:cxnSpLocks/>
            </p:cNvCxnSpPr>
            <p:nvPr/>
          </p:nvCxnSpPr>
          <p:spPr>
            <a:xfrm>
              <a:off x="8072207" y="4351969"/>
              <a:ext cx="0" cy="1490013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직선 연결선 4">
              <a:extLst>
                <a:ext uri="{FF2B5EF4-FFF2-40B4-BE49-F238E27FC236}">
                  <a16:creationId xmlns:a16="http://schemas.microsoft.com/office/drawing/2014/main" id="{DD9CC152-DB9B-4F70-CFF3-BA54572CF0C1}"/>
                </a:ext>
              </a:extLst>
            </p:cNvPr>
            <p:cNvCxnSpPr>
              <a:cxnSpLocks/>
            </p:cNvCxnSpPr>
            <p:nvPr/>
          </p:nvCxnSpPr>
          <p:spPr>
            <a:xfrm>
              <a:off x="7812058" y="4351969"/>
              <a:ext cx="0" cy="1478279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직선 연결선 4">
              <a:extLst>
                <a:ext uri="{FF2B5EF4-FFF2-40B4-BE49-F238E27FC236}">
                  <a16:creationId xmlns:a16="http://schemas.microsoft.com/office/drawing/2014/main" id="{9F0703B3-C02A-42D5-5994-908073826B3D}"/>
                </a:ext>
              </a:extLst>
            </p:cNvPr>
            <p:cNvCxnSpPr>
              <a:cxnSpLocks/>
            </p:cNvCxnSpPr>
            <p:nvPr/>
          </p:nvCxnSpPr>
          <p:spPr>
            <a:xfrm>
              <a:off x="7551909" y="4351969"/>
              <a:ext cx="0" cy="1490013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직사각형 229">
              <a:extLst>
                <a:ext uri="{FF2B5EF4-FFF2-40B4-BE49-F238E27FC236}">
                  <a16:creationId xmlns:a16="http://schemas.microsoft.com/office/drawing/2014/main" id="{F8B0A270-DE14-1EC2-5DB4-C63F1DF8C588}"/>
                </a:ext>
              </a:extLst>
            </p:cNvPr>
            <p:cNvSpPr/>
            <p:nvPr/>
          </p:nvSpPr>
          <p:spPr>
            <a:xfrm rot="10800000">
              <a:off x="7734273" y="4975245"/>
              <a:ext cx="160012" cy="1563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+mj-lt"/>
              </a:endParaRPr>
            </a:p>
          </p:txBody>
        </p:sp>
        <p:sp>
          <p:nvSpPr>
            <p:cNvPr id="325" name="직사각형 230">
              <a:extLst>
                <a:ext uri="{FF2B5EF4-FFF2-40B4-BE49-F238E27FC236}">
                  <a16:creationId xmlns:a16="http://schemas.microsoft.com/office/drawing/2014/main" id="{A89E1721-62C0-0602-0054-62B5AC5DBF6D}"/>
                </a:ext>
              </a:extLst>
            </p:cNvPr>
            <p:cNvSpPr/>
            <p:nvPr/>
          </p:nvSpPr>
          <p:spPr>
            <a:xfrm rot="10800000">
              <a:off x="8255128" y="4975246"/>
              <a:ext cx="160012" cy="1563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+mj-lt"/>
              </a:endParaRPr>
            </a:p>
          </p:txBody>
        </p:sp>
        <p:sp>
          <p:nvSpPr>
            <p:cNvPr id="326" name="직사각형 232">
              <a:extLst>
                <a:ext uri="{FF2B5EF4-FFF2-40B4-BE49-F238E27FC236}">
                  <a16:creationId xmlns:a16="http://schemas.microsoft.com/office/drawing/2014/main" id="{0015C3B9-2228-2619-E5DD-3613D20984B0}"/>
                </a:ext>
              </a:extLst>
            </p:cNvPr>
            <p:cNvSpPr/>
            <p:nvPr/>
          </p:nvSpPr>
          <p:spPr>
            <a:xfrm rot="10800000">
              <a:off x="4193556" y="4919312"/>
              <a:ext cx="160012" cy="1563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+mj-lt"/>
              </a:endParaRPr>
            </a:p>
          </p:txBody>
        </p:sp>
        <p:sp>
          <p:nvSpPr>
            <p:cNvPr id="327" name="곱하기 234">
              <a:extLst>
                <a:ext uri="{FF2B5EF4-FFF2-40B4-BE49-F238E27FC236}">
                  <a16:creationId xmlns:a16="http://schemas.microsoft.com/office/drawing/2014/main" id="{B6908E2A-C911-A517-7178-036FC07B7EC6}"/>
                </a:ext>
              </a:extLst>
            </p:cNvPr>
            <p:cNvSpPr/>
            <p:nvPr/>
          </p:nvSpPr>
          <p:spPr>
            <a:xfrm>
              <a:off x="4187178" y="4914406"/>
              <a:ext cx="172768" cy="166186"/>
            </a:xfrm>
            <a:prstGeom prst="mathMultiply">
              <a:avLst/>
            </a:prstGeom>
            <a:solidFill>
              <a:srgbClr val="FF0000"/>
            </a:solidFill>
            <a:ln w="12700"/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 sz="1000"/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25C2C185-9708-BA5D-0C95-6C9D68E0A332}"/>
              </a:ext>
            </a:extLst>
          </p:cNvPr>
          <p:cNvGrpSpPr/>
          <p:nvPr/>
        </p:nvGrpSpPr>
        <p:grpSpPr>
          <a:xfrm>
            <a:off x="4874088" y="3414963"/>
            <a:ext cx="2355056" cy="523220"/>
            <a:chOff x="5314543" y="6145648"/>
            <a:chExt cx="1878737" cy="523220"/>
          </a:xfrm>
        </p:grpSpPr>
        <p:cxnSp>
          <p:nvCxnSpPr>
            <p:cNvPr id="31" name="직선 연결선 6">
              <a:extLst>
                <a:ext uri="{FF2B5EF4-FFF2-40B4-BE49-F238E27FC236}">
                  <a16:creationId xmlns:a16="http://schemas.microsoft.com/office/drawing/2014/main" id="{4F4A7EBA-A510-130C-EF49-1B388EC64D2C}"/>
                </a:ext>
              </a:extLst>
            </p:cNvPr>
            <p:cNvCxnSpPr>
              <a:cxnSpLocks/>
            </p:cNvCxnSpPr>
            <p:nvPr/>
          </p:nvCxnSpPr>
          <p:spPr>
            <a:xfrm>
              <a:off x="5314543" y="6284147"/>
              <a:ext cx="231578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DD55B53-7199-69FE-9BBC-8B77644D578F}"/>
                    </a:ext>
                  </a:extLst>
                </p:cNvPr>
                <p:cNvSpPr txBox="1"/>
                <p:nvPr/>
              </p:nvSpPr>
              <p:spPr>
                <a:xfrm>
                  <a:off x="5534263" y="6145648"/>
                  <a:ext cx="16590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>
                      <a:solidFill>
                        <a:srgbClr val="0070C0"/>
                      </a:solidFill>
                    </a:rPr>
                    <a:t>Horizontal</a:t>
                  </a:r>
                  <a:r>
                    <a:rPr lang="ko-KR" altLang="en-US">
                      <a:solidFill>
                        <a:srgbClr val="0070C0"/>
                      </a:solidFill>
                    </a:rPr>
                    <a:t> </a:t>
                  </a:r>
                  <a:r>
                    <a:rPr lang="en-US" altLang="ko-KR">
                      <a:solidFill>
                        <a:srgbClr val="0070C0"/>
                      </a:solidFill>
                    </a:rPr>
                    <a:t>Track</a:t>
                  </a:r>
                  <a:r>
                    <a:rPr lang="ko-KR" altLang="en-US">
                      <a:solidFill>
                        <a:srgbClr val="0070C0"/>
                      </a:solidFill>
                    </a:rPr>
                    <a:t> </a:t>
                  </a:r>
                  <a:r>
                    <a:rPr lang="en-US" altLang="ko-KR">
                      <a:solidFill>
                        <a:srgbClr val="0070C0"/>
                      </a:solidFill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altLang="ko-KR">
                      <a:solidFill>
                        <a:srgbClr val="0070C0"/>
                      </a:solidFill>
                    </a:rPr>
                    <a:t>)</a:t>
                  </a:r>
                  <a:endParaRPr lang="ko-US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DD55B53-7199-69FE-9BBC-8B77644D57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4263" y="6145648"/>
                  <a:ext cx="1659017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2639" t="-5814" r="-58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0A92C794-AC65-042A-CC01-C97190660677}"/>
              </a:ext>
            </a:extLst>
          </p:cNvPr>
          <p:cNvGrpSpPr/>
          <p:nvPr/>
        </p:nvGrpSpPr>
        <p:grpSpPr>
          <a:xfrm>
            <a:off x="7092892" y="3414963"/>
            <a:ext cx="2344774" cy="523220"/>
            <a:chOff x="7353870" y="6145648"/>
            <a:chExt cx="1870535" cy="523220"/>
          </a:xfrm>
        </p:grpSpPr>
        <p:cxnSp>
          <p:nvCxnSpPr>
            <p:cNvPr id="34" name="직선 연결선 6">
              <a:extLst>
                <a:ext uri="{FF2B5EF4-FFF2-40B4-BE49-F238E27FC236}">
                  <a16:creationId xmlns:a16="http://schemas.microsoft.com/office/drawing/2014/main" id="{6036849A-7444-7C3D-5776-94A23BEA95AC}"/>
                </a:ext>
              </a:extLst>
            </p:cNvPr>
            <p:cNvCxnSpPr>
              <a:cxnSpLocks/>
            </p:cNvCxnSpPr>
            <p:nvPr/>
          </p:nvCxnSpPr>
          <p:spPr>
            <a:xfrm>
              <a:off x="7353870" y="6284147"/>
              <a:ext cx="231579" cy="0"/>
            </a:xfrm>
            <a:prstGeom prst="line">
              <a:avLst/>
            </a:prstGeom>
            <a:ln w="31750">
              <a:solidFill>
                <a:srgbClr val="7030A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AE26152-F9C3-18CD-48C2-06DF10725F91}"/>
                    </a:ext>
                  </a:extLst>
                </p:cNvPr>
                <p:cNvSpPr txBox="1"/>
                <p:nvPr/>
              </p:nvSpPr>
              <p:spPr>
                <a:xfrm>
                  <a:off x="7565390" y="6145648"/>
                  <a:ext cx="16590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>
                      <a:solidFill>
                        <a:srgbClr val="7030A0"/>
                      </a:solidFill>
                    </a:rPr>
                    <a:t>Horizontal</a:t>
                  </a:r>
                  <a:r>
                    <a:rPr lang="ko-KR" altLang="en-US">
                      <a:solidFill>
                        <a:srgbClr val="7030A0"/>
                      </a:solidFill>
                    </a:rPr>
                    <a:t> </a:t>
                  </a:r>
                  <a:r>
                    <a:rPr lang="en-US" altLang="ko-KR">
                      <a:solidFill>
                        <a:srgbClr val="7030A0"/>
                      </a:solidFill>
                    </a:rPr>
                    <a:t>Track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altLang="ko-KR">
                      <a:solidFill>
                        <a:srgbClr val="7030A0"/>
                      </a:solidFill>
                    </a:rPr>
                    <a:t>)</a:t>
                  </a:r>
                  <a:endParaRPr lang="ko-US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AE26152-F9C3-18CD-48C2-06DF10725F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5390" y="6145648"/>
                  <a:ext cx="1659015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346" t="-5814" r="-6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5CDFAAB9-B079-92CB-54A8-1395C7DE64B2}"/>
              </a:ext>
            </a:extLst>
          </p:cNvPr>
          <p:cNvGrpSpPr/>
          <p:nvPr/>
        </p:nvGrpSpPr>
        <p:grpSpPr>
          <a:xfrm>
            <a:off x="2752731" y="3414963"/>
            <a:ext cx="2036668" cy="523220"/>
            <a:chOff x="3172335" y="6145648"/>
            <a:chExt cx="162474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4FEB3F7-AC57-D06D-2FDA-9E743A3FCB87}"/>
                    </a:ext>
                  </a:extLst>
                </p:cNvPr>
                <p:cNvSpPr txBox="1"/>
                <p:nvPr/>
              </p:nvSpPr>
              <p:spPr>
                <a:xfrm>
                  <a:off x="3430162" y="6145648"/>
                  <a:ext cx="13669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>
                      <a:solidFill>
                        <a:srgbClr val="C00000"/>
                      </a:solidFill>
                    </a:rPr>
                    <a:t>Vertical</a:t>
                  </a:r>
                  <a:r>
                    <a:rPr lang="ko-KR" altLang="en-US">
                      <a:solidFill>
                        <a:srgbClr val="C00000"/>
                      </a:solidFill>
                    </a:rPr>
                    <a:t> </a:t>
                  </a:r>
                  <a:r>
                    <a:rPr lang="en-US" altLang="ko-KR">
                      <a:solidFill>
                        <a:srgbClr val="C00000"/>
                      </a:solidFill>
                    </a:rPr>
                    <a:t>Track</a:t>
                  </a:r>
                  <a:r>
                    <a:rPr lang="ko-KR" altLang="en-US">
                      <a:solidFill>
                        <a:srgbClr val="C00000"/>
                      </a:solidFill>
                    </a:rPr>
                    <a:t> </a:t>
                  </a:r>
                  <a:r>
                    <a:rPr lang="en-US" altLang="ko-KR">
                      <a:solidFill>
                        <a:srgbClr val="C00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ko-KR">
                      <a:solidFill>
                        <a:srgbClr val="C00000"/>
                      </a:solidFill>
                    </a:rPr>
                    <a:t>)</a:t>
                  </a:r>
                  <a:endParaRPr lang="ko-US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4FEB3F7-AC57-D06D-2FDA-9E743A3FCB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162" y="6145648"/>
                  <a:ext cx="1366917" cy="523220"/>
                </a:xfrm>
                <a:prstGeom prst="rect">
                  <a:avLst/>
                </a:prstGeom>
                <a:blipFill>
                  <a:blip r:embed="rId10"/>
                  <a:stretch>
                    <a:fillRect t="-5814" b="-40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2" name="직선 연결선 6">
              <a:extLst>
                <a:ext uri="{FF2B5EF4-FFF2-40B4-BE49-F238E27FC236}">
                  <a16:creationId xmlns:a16="http://schemas.microsoft.com/office/drawing/2014/main" id="{137DEF1C-C2F4-758A-FFEF-A7FDFFFCC409}"/>
                </a:ext>
              </a:extLst>
            </p:cNvPr>
            <p:cNvCxnSpPr>
              <a:cxnSpLocks/>
            </p:cNvCxnSpPr>
            <p:nvPr/>
          </p:nvCxnSpPr>
          <p:spPr>
            <a:xfrm>
              <a:off x="3172335" y="6284147"/>
              <a:ext cx="231578" cy="0"/>
            </a:xfrm>
            <a:prstGeom prst="line">
              <a:avLst/>
            </a:prstGeom>
            <a:ln w="31750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2686B414-FB58-E125-A636-0D1592310CDD}"/>
                  </a:ext>
                </a:extLst>
              </p:cNvPr>
              <p:cNvSpPr txBox="1"/>
              <p:nvPr/>
            </p:nvSpPr>
            <p:spPr>
              <a:xfrm>
                <a:off x="8809455" y="5639985"/>
                <a:ext cx="322103" cy="22772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05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2686B414-FB58-E125-A636-0D1592310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455" y="5639985"/>
                <a:ext cx="322103" cy="2277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7" name="Right Arrow 366">
            <a:extLst>
              <a:ext uri="{FF2B5EF4-FFF2-40B4-BE49-F238E27FC236}">
                <a16:creationId xmlns:a16="http://schemas.microsoft.com/office/drawing/2014/main" id="{3D3A4B14-5145-A3AB-27E0-9F65917B399E}"/>
              </a:ext>
            </a:extLst>
          </p:cNvPr>
          <p:cNvSpPr/>
          <p:nvPr/>
        </p:nvSpPr>
        <p:spPr>
          <a:xfrm>
            <a:off x="5179201" y="4533862"/>
            <a:ext cx="1989371" cy="4846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TextBox 367">
                <a:extLst>
                  <a:ext uri="{FF2B5EF4-FFF2-40B4-BE49-F238E27FC236}">
                    <a16:creationId xmlns:a16="http://schemas.microsoft.com/office/drawing/2014/main" id="{FD9CFDC1-B630-28E5-A0BF-B6DAC3858546}"/>
                  </a:ext>
                </a:extLst>
              </p:cNvPr>
              <p:cNvSpPr txBox="1"/>
              <p:nvPr/>
            </p:nvSpPr>
            <p:spPr>
              <a:xfrm>
                <a:off x="5244529" y="5018494"/>
                <a:ext cx="18587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Add </a:t>
                </a:r>
                <a:r>
                  <a:rPr lang="en-US">
                    <a:solidFill>
                      <a:schemeClr val="accent4"/>
                    </a:solidFill>
                  </a:rPr>
                  <a:t>Horizontal Track Spacing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altLang="ko-K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/>
                  <a:t> !</a:t>
                </a:r>
                <a:endParaRPr lang="en-KR"/>
              </a:p>
            </p:txBody>
          </p:sp>
        </mc:Choice>
        <mc:Fallback xmlns="">
          <p:sp>
            <p:nvSpPr>
              <p:cNvPr id="368" name="TextBox 367">
                <a:extLst>
                  <a:ext uri="{FF2B5EF4-FFF2-40B4-BE49-F238E27FC236}">
                    <a16:creationId xmlns:a16="http://schemas.microsoft.com/office/drawing/2014/main" id="{FD9CFDC1-B630-28E5-A0BF-B6DAC3858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529" y="5018494"/>
                <a:ext cx="1858713" cy="523220"/>
              </a:xfrm>
              <a:prstGeom prst="rect">
                <a:avLst/>
              </a:prstGeom>
              <a:blipFill>
                <a:blip r:embed="rId12"/>
                <a:stretch>
                  <a:fillRect l="-2295" t="-5814" r="-2623" b="-40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9" name="TextBox 368">
            <a:extLst>
              <a:ext uri="{FF2B5EF4-FFF2-40B4-BE49-F238E27FC236}">
                <a16:creationId xmlns:a16="http://schemas.microsoft.com/office/drawing/2014/main" id="{D3351EB4-9246-EB26-B272-587E0ABA6341}"/>
              </a:ext>
            </a:extLst>
          </p:cNvPr>
          <p:cNvSpPr txBox="1"/>
          <p:nvPr/>
        </p:nvSpPr>
        <p:spPr>
          <a:xfrm>
            <a:off x="2652154" y="5840088"/>
            <a:ext cx="182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b="1"/>
              <a:t>Uniform</a:t>
            </a:r>
            <a:r>
              <a:rPr lang="en-KR"/>
              <a:t> Routing Grid Spacing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F796AE51-84AB-92A4-A55F-1481E09CEDD8}"/>
              </a:ext>
            </a:extLst>
          </p:cNvPr>
          <p:cNvSpPr txBox="1"/>
          <p:nvPr/>
        </p:nvSpPr>
        <p:spPr>
          <a:xfrm>
            <a:off x="7418902" y="5833932"/>
            <a:ext cx="212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b="1"/>
              <a:t>Non-uniform</a:t>
            </a:r>
            <a:r>
              <a:rPr lang="en-KR"/>
              <a:t> Routing Grid Spacing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86B5B-6AAB-02D1-5C28-69D75711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33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734570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C4AC225F-DAB2-FA67-3051-17ECBCF64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BCCBF4C7-7CBC-528B-3B35-A2D2E875CF2F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1E733936-0295-70E0-82DB-BD6A6E3CE451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600" b="1">
                <a:solidFill>
                  <a:srgbClr val="0F172A"/>
                </a:solidFill>
                <a:ea typeface="Poppins"/>
                <a:cs typeface="Poppins"/>
                <a:sym typeface="Poppins"/>
              </a:rPr>
              <a:t>Potential Issues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A31B4-4644-5C0D-1EB6-8D4628AD78BD}"/>
              </a:ext>
            </a:extLst>
          </p:cNvPr>
          <p:cNvSpPr txBox="1"/>
          <p:nvPr/>
        </p:nvSpPr>
        <p:spPr>
          <a:xfrm>
            <a:off x="465202" y="1401627"/>
            <a:ext cx="5013964" cy="176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000" b="1"/>
              <a:t>Block-level Routing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altLang="ko-KR" sz="1800"/>
              <a:t>A standard-cell layout can be DRC-clean, yet violate DRC after block-level routing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1800"/>
              <a:t>Poor pin accessibility often leads to numerous DRVs at the block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A971B-8F6D-7F93-9957-174A185849ED}"/>
              </a:ext>
            </a:extLst>
          </p:cNvPr>
          <p:cNvSpPr txBox="1"/>
          <p:nvPr/>
        </p:nvSpPr>
        <p:spPr>
          <a:xfrm>
            <a:off x="9760579" y="5916436"/>
            <a:ext cx="159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/>
              <a:t>Spacing</a:t>
            </a:r>
            <a:r>
              <a:rPr lang="ko-KR" altLang="en-US" sz="1400"/>
              <a:t> </a:t>
            </a:r>
            <a:r>
              <a:rPr lang="en-US" altLang="ko-KR" sz="1400"/>
              <a:t>Rule</a:t>
            </a:r>
            <a:r>
              <a:rPr lang="ko-KR" altLang="en-US" sz="1400"/>
              <a:t> </a:t>
            </a:r>
            <a:r>
              <a:rPr lang="en-US" altLang="ko-KR" sz="1400" b="1">
                <a:solidFill>
                  <a:srgbClr val="FF0000"/>
                </a:solidFill>
              </a:rPr>
              <a:t>Violated</a:t>
            </a:r>
            <a:endParaRPr lang="ko-US" sz="1400" b="1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0A757-6040-D5A6-24BA-2FB8E8E9EC05}"/>
              </a:ext>
            </a:extLst>
          </p:cNvPr>
          <p:cNvSpPr txBox="1"/>
          <p:nvPr/>
        </p:nvSpPr>
        <p:spPr>
          <a:xfrm>
            <a:off x="6080063" y="5910294"/>
            <a:ext cx="158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Spacing Rule </a:t>
            </a:r>
            <a:r>
              <a:rPr lang="en-US" sz="1400" b="1">
                <a:solidFill>
                  <a:srgbClr val="00B0F0"/>
                </a:solidFill>
              </a:rPr>
              <a:t>Satisfied</a:t>
            </a:r>
            <a:endParaRPr lang="ko-US" sz="1400" b="1">
              <a:solidFill>
                <a:srgbClr val="00B0F0"/>
              </a:solidFill>
            </a:endParaRPr>
          </a:p>
        </p:txBody>
      </p:sp>
      <p:sp>
        <p:nvSpPr>
          <p:cNvPr id="47" name="직사각형 85">
            <a:extLst>
              <a:ext uri="{FF2B5EF4-FFF2-40B4-BE49-F238E27FC236}">
                <a16:creationId xmlns:a16="http://schemas.microsoft.com/office/drawing/2014/main" id="{981DA23A-22A9-0D47-8D66-55B0EE1922F9}"/>
              </a:ext>
            </a:extLst>
          </p:cNvPr>
          <p:cNvSpPr/>
          <p:nvPr/>
        </p:nvSpPr>
        <p:spPr>
          <a:xfrm>
            <a:off x="6438594" y="4747588"/>
            <a:ext cx="137477" cy="421598"/>
          </a:xfrm>
          <a:prstGeom prst="rect">
            <a:avLst/>
          </a:prstGeom>
          <a:pattFill prst="wdUp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50" name="직사각형 86">
            <a:extLst>
              <a:ext uri="{FF2B5EF4-FFF2-40B4-BE49-F238E27FC236}">
                <a16:creationId xmlns:a16="http://schemas.microsoft.com/office/drawing/2014/main" id="{685428AD-9ECE-1228-A394-E4C33453DCB9}"/>
              </a:ext>
            </a:extLst>
          </p:cNvPr>
          <p:cNvSpPr/>
          <p:nvPr/>
        </p:nvSpPr>
        <p:spPr>
          <a:xfrm>
            <a:off x="6733147" y="4747588"/>
            <a:ext cx="137477" cy="421598"/>
          </a:xfrm>
          <a:prstGeom prst="rect">
            <a:avLst/>
          </a:prstGeom>
          <a:pattFill prst="wdUp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51" name="직사각형 88">
            <a:extLst>
              <a:ext uri="{FF2B5EF4-FFF2-40B4-BE49-F238E27FC236}">
                <a16:creationId xmlns:a16="http://schemas.microsoft.com/office/drawing/2014/main" id="{619299D7-3D3D-7CC8-C74F-ADC1BE8AE625}"/>
              </a:ext>
            </a:extLst>
          </p:cNvPr>
          <p:cNvSpPr/>
          <p:nvPr/>
        </p:nvSpPr>
        <p:spPr>
          <a:xfrm rot="5400000">
            <a:off x="6733912" y="4877541"/>
            <a:ext cx="137477" cy="1035630"/>
          </a:xfrm>
          <a:prstGeom prst="rect">
            <a:avLst/>
          </a:prstGeom>
          <a:solidFill>
            <a:srgbClr val="C7D7E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58" name="직사각형 89">
            <a:extLst>
              <a:ext uri="{FF2B5EF4-FFF2-40B4-BE49-F238E27FC236}">
                <a16:creationId xmlns:a16="http://schemas.microsoft.com/office/drawing/2014/main" id="{C7F26BEB-F27D-FCC9-AEE2-86332182DC2F}"/>
              </a:ext>
            </a:extLst>
          </p:cNvPr>
          <p:cNvSpPr/>
          <p:nvPr/>
        </p:nvSpPr>
        <p:spPr>
          <a:xfrm>
            <a:off x="7027700" y="4742547"/>
            <a:ext cx="137477" cy="421598"/>
          </a:xfrm>
          <a:prstGeom prst="rect">
            <a:avLst/>
          </a:prstGeom>
          <a:pattFill prst="wdUp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59" name="자유형 53">
            <a:extLst>
              <a:ext uri="{FF2B5EF4-FFF2-40B4-BE49-F238E27FC236}">
                <a16:creationId xmlns:a16="http://schemas.microsoft.com/office/drawing/2014/main" id="{91D7E3A0-4CD5-34B2-0807-6ED2DB613DCC}"/>
              </a:ext>
            </a:extLst>
          </p:cNvPr>
          <p:cNvSpPr/>
          <p:nvPr/>
        </p:nvSpPr>
        <p:spPr>
          <a:xfrm>
            <a:off x="6284834" y="4445521"/>
            <a:ext cx="1167325" cy="609863"/>
          </a:xfrm>
          <a:custGeom>
            <a:avLst/>
            <a:gdLst>
              <a:gd name="connsiteX0" fmla="*/ 0 w 1542555"/>
              <a:gd name="connsiteY0" fmla="*/ 0 h 805901"/>
              <a:gd name="connsiteX1" fmla="*/ 1360886 w 1542555"/>
              <a:gd name="connsiteY1" fmla="*/ 0 h 805901"/>
              <a:gd name="connsiteX2" fmla="*/ 1368531 w 1542555"/>
              <a:gd name="connsiteY2" fmla="*/ 0 h 805901"/>
              <a:gd name="connsiteX3" fmla="*/ 1542555 w 1542555"/>
              <a:gd name="connsiteY3" fmla="*/ 0 h 805901"/>
              <a:gd name="connsiteX4" fmla="*/ 1542555 w 1542555"/>
              <a:gd name="connsiteY4" fmla="*/ 805901 h 805901"/>
              <a:gd name="connsiteX5" fmla="*/ 1360886 w 1542555"/>
              <a:gd name="connsiteY5" fmla="*/ 805901 h 805901"/>
              <a:gd name="connsiteX6" fmla="*/ 1360886 w 1542555"/>
              <a:gd name="connsiteY6" fmla="*/ 181669 h 805901"/>
              <a:gd name="connsiteX7" fmla="*/ 0 w 1542555"/>
              <a:gd name="connsiteY7" fmla="*/ 181669 h 80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2555" h="805901">
                <a:moveTo>
                  <a:pt x="0" y="0"/>
                </a:moveTo>
                <a:lnTo>
                  <a:pt x="1360886" y="0"/>
                </a:lnTo>
                <a:lnTo>
                  <a:pt x="1368531" y="0"/>
                </a:lnTo>
                <a:lnTo>
                  <a:pt x="1542555" y="0"/>
                </a:lnTo>
                <a:lnTo>
                  <a:pt x="1542555" y="805901"/>
                </a:lnTo>
                <a:lnTo>
                  <a:pt x="1360886" y="805901"/>
                </a:lnTo>
                <a:lnTo>
                  <a:pt x="1360886" y="181669"/>
                </a:lnTo>
                <a:lnTo>
                  <a:pt x="0" y="181669"/>
                </a:lnTo>
                <a:close/>
              </a:path>
            </a:pathLst>
          </a:custGeom>
          <a:solidFill>
            <a:srgbClr val="C9D8E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US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4FF4C6C-D13C-BA28-C09C-840C85738898}"/>
              </a:ext>
            </a:extLst>
          </p:cNvPr>
          <p:cNvGrpSpPr/>
          <p:nvPr/>
        </p:nvGrpSpPr>
        <p:grpSpPr>
          <a:xfrm>
            <a:off x="9730251" y="2342758"/>
            <a:ext cx="1596953" cy="1222556"/>
            <a:chOff x="8958002" y="2687436"/>
            <a:chExt cx="1596953" cy="1222556"/>
          </a:xfrm>
        </p:grpSpPr>
        <p:grpSp>
          <p:nvGrpSpPr>
            <p:cNvPr id="162" name="그룹 118">
              <a:extLst>
                <a:ext uri="{FF2B5EF4-FFF2-40B4-BE49-F238E27FC236}">
                  <a16:creationId xmlns:a16="http://schemas.microsoft.com/office/drawing/2014/main" id="{ADE68BAA-A724-6C9F-8563-0B95495C6C67}"/>
                </a:ext>
              </a:extLst>
            </p:cNvPr>
            <p:cNvGrpSpPr/>
            <p:nvPr/>
          </p:nvGrpSpPr>
          <p:grpSpPr>
            <a:xfrm>
              <a:off x="9541423" y="2796997"/>
              <a:ext cx="887220" cy="1022069"/>
              <a:chOff x="5711016" y="1386580"/>
              <a:chExt cx="1168402" cy="1345988"/>
            </a:xfrm>
          </p:grpSpPr>
          <p:sp>
            <p:nvSpPr>
              <p:cNvPr id="163" name="직사각형 2">
                <a:extLst>
                  <a:ext uri="{FF2B5EF4-FFF2-40B4-BE49-F238E27FC236}">
                    <a16:creationId xmlns:a16="http://schemas.microsoft.com/office/drawing/2014/main" id="{BF2C5674-BD9D-D9AD-2BA0-C1B2673F4B6C}"/>
                  </a:ext>
                </a:extLst>
              </p:cNvPr>
              <p:cNvSpPr/>
              <p:nvPr/>
            </p:nvSpPr>
            <p:spPr>
              <a:xfrm>
                <a:off x="6364854" y="1785745"/>
                <a:ext cx="181669" cy="557118"/>
              </a:xfrm>
              <a:prstGeom prst="rect">
                <a:avLst/>
              </a:prstGeom>
              <a:pattFill prst="wdUpDiag">
                <a:fgClr>
                  <a:srgbClr val="C7D7ED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US"/>
              </a:p>
            </p:txBody>
          </p:sp>
          <p:sp>
            <p:nvSpPr>
              <p:cNvPr id="164" name="직사각형 5">
                <a:extLst>
                  <a:ext uri="{FF2B5EF4-FFF2-40B4-BE49-F238E27FC236}">
                    <a16:creationId xmlns:a16="http://schemas.microsoft.com/office/drawing/2014/main" id="{D9AEB56C-264A-FEF7-E87C-43CE069E9919}"/>
                  </a:ext>
                </a:extLst>
              </p:cNvPr>
              <p:cNvSpPr/>
              <p:nvPr/>
            </p:nvSpPr>
            <p:spPr>
              <a:xfrm rot="5400000">
                <a:off x="5861647" y="1816178"/>
                <a:ext cx="181669" cy="4829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US"/>
              </a:p>
            </p:txBody>
          </p:sp>
          <p:sp>
            <p:nvSpPr>
              <p:cNvPr id="165" name="직사각형 6">
                <a:extLst>
                  <a:ext uri="{FF2B5EF4-FFF2-40B4-BE49-F238E27FC236}">
                    <a16:creationId xmlns:a16="http://schemas.microsoft.com/office/drawing/2014/main" id="{9FA7DA4C-4DE7-1E63-8BC1-531F385BD39F}"/>
                  </a:ext>
                </a:extLst>
              </p:cNvPr>
              <p:cNvSpPr/>
              <p:nvPr/>
            </p:nvSpPr>
            <p:spPr>
              <a:xfrm rot="5400000">
                <a:off x="6331296" y="2184447"/>
                <a:ext cx="181669" cy="914574"/>
              </a:xfrm>
              <a:prstGeom prst="rect">
                <a:avLst/>
              </a:prstGeom>
              <a:solidFill>
                <a:srgbClr val="C7D7E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US"/>
              </a:p>
            </p:txBody>
          </p:sp>
          <p:sp>
            <p:nvSpPr>
              <p:cNvPr id="166" name="자유형 13">
                <a:extLst>
                  <a:ext uri="{FF2B5EF4-FFF2-40B4-BE49-F238E27FC236}">
                    <a16:creationId xmlns:a16="http://schemas.microsoft.com/office/drawing/2014/main" id="{16DCD3DB-8B51-82DE-4967-776C64BC6E3B}"/>
                  </a:ext>
                </a:extLst>
              </p:cNvPr>
              <p:cNvSpPr/>
              <p:nvPr/>
            </p:nvSpPr>
            <p:spPr>
              <a:xfrm>
                <a:off x="5964842" y="1386580"/>
                <a:ext cx="914575" cy="805901"/>
              </a:xfrm>
              <a:custGeom>
                <a:avLst/>
                <a:gdLst>
                  <a:gd name="connsiteX0" fmla="*/ 0 w 914575"/>
                  <a:gd name="connsiteY0" fmla="*/ 0 h 805901"/>
                  <a:gd name="connsiteX1" fmla="*/ 914575 w 914575"/>
                  <a:gd name="connsiteY1" fmla="*/ 0 h 805901"/>
                  <a:gd name="connsiteX2" fmla="*/ 914575 w 914575"/>
                  <a:gd name="connsiteY2" fmla="*/ 181670 h 805901"/>
                  <a:gd name="connsiteX3" fmla="*/ 181671 w 914575"/>
                  <a:gd name="connsiteY3" fmla="*/ 181670 h 805901"/>
                  <a:gd name="connsiteX4" fmla="*/ 181671 w 914575"/>
                  <a:gd name="connsiteY4" fmla="*/ 805901 h 805901"/>
                  <a:gd name="connsiteX5" fmla="*/ 2 w 914575"/>
                  <a:gd name="connsiteY5" fmla="*/ 805901 h 805901"/>
                  <a:gd name="connsiteX6" fmla="*/ 2 w 914575"/>
                  <a:gd name="connsiteY6" fmla="*/ 181670 h 805901"/>
                  <a:gd name="connsiteX7" fmla="*/ 0 w 914575"/>
                  <a:gd name="connsiteY7" fmla="*/ 181670 h 80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575" h="805901">
                    <a:moveTo>
                      <a:pt x="0" y="0"/>
                    </a:moveTo>
                    <a:lnTo>
                      <a:pt x="914575" y="0"/>
                    </a:lnTo>
                    <a:lnTo>
                      <a:pt x="914575" y="181670"/>
                    </a:lnTo>
                    <a:lnTo>
                      <a:pt x="181671" y="181670"/>
                    </a:lnTo>
                    <a:lnTo>
                      <a:pt x="181671" y="805901"/>
                    </a:lnTo>
                    <a:lnTo>
                      <a:pt x="2" y="805901"/>
                    </a:lnTo>
                    <a:lnTo>
                      <a:pt x="2" y="181670"/>
                    </a:lnTo>
                    <a:lnTo>
                      <a:pt x="0" y="181670"/>
                    </a:lnTo>
                    <a:close/>
                  </a:path>
                </a:pathLst>
              </a:custGeom>
              <a:solidFill>
                <a:srgbClr val="C8D7E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US"/>
              </a:p>
            </p:txBody>
          </p:sp>
          <p:sp>
            <p:nvSpPr>
              <p:cNvPr id="167" name="직사각형 14">
                <a:extLst>
                  <a:ext uri="{FF2B5EF4-FFF2-40B4-BE49-F238E27FC236}">
                    <a16:creationId xmlns:a16="http://schemas.microsoft.com/office/drawing/2014/main" id="{C2C76B86-70F8-840E-49E1-0A484C34AAB9}"/>
                  </a:ext>
                </a:extLst>
              </p:cNvPr>
              <p:cNvSpPr/>
              <p:nvPr/>
            </p:nvSpPr>
            <p:spPr>
              <a:xfrm>
                <a:off x="5964843" y="1966808"/>
                <a:ext cx="181669" cy="181670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US"/>
              </a:p>
            </p:txBody>
          </p:sp>
        </p:grp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04C9B54-3081-FEE7-2FAE-6A9B34EEB581}"/>
                </a:ext>
              </a:extLst>
            </p:cNvPr>
            <p:cNvSpPr/>
            <p:nvPr/>
          </p:nvSpPr>
          <p:spPr>
            <a:xfrm>
              <a:off x="8958002" y="2687436"/>
              <a:ext cx="1596953" cy="12225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8442934-86C3-C974-2112-3FB930262AF4}"/>
                </a:ext>
              </a:extLst>
            </p:cNvPr>
            <p:cNvSpPr txBox="1"/>
            <p:nvPr/>
          </p:nvSpPr>
          <p:spPr>
            <a:xfrm>
              <a:off x="8958002" y="284075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KR" sz="3600"/>
                <a:t>…</a:t>
              </a:r>
            </a:p>
          </p:txBody>
        </p:sp>
        <p:sp>
          <p:nvSpPr>
            <p:cNvPr id="130" name="직사각형 24">
              <a:extLst>
                <a:ext uri="{FF2B5EF4-FFF2-40B4-BE49-F238E27FC236}">
                  <a16:creationId xmlns:a16="http://schemas.microsoft.com/office/drawing/2014/main" id="{323C47E9-01FD-51B1-4427-BF8F51CB2236}"/>
                </a:ext>
              </a:extLst>
            </p:cNvPr>
            <p:cNvSpPr/>
            <p:nvPr/>
          </p:nvSpPr>
          <p:spPr>
            <a:xfrm rot="5400000">
              <a:off x="10188011" y="2919982"/>
              <a:ext cx="138035" cy="5050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/>
            </a:p>
          </p:txBody>
        </p:sp>
        <p:sp>
          <p:nvSpPr>
            <p:cNvPr id="131" name="직사각형 27">
              <a:extLst>
                <a:ext uri="{FF2B5EF4-FFF2-40B4-BE49-F238E27FC236}">
                  <a16:creationId xmlns:a16="http://schemas.microsoft.com/office/drawing/2014/main" id="{70CE9DFC-6F32-B912-286B-4EFDD67DB594}"/>
                </a:ext>
              </a:extLst>
            </p:cNvPr>
            <p:cNvSpPr/>
            <p:nvPr/>
          </p:nvSpPr>
          <p:spPr>
            <a:xfrm>
              <a:off x="10039580" y="3100096"/>
              <a:ext cx="138036" cy="14387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/>
            </a:p>
          </p:txBody>
        </p:sp>
        <p:cxnSp>
          <p:nvCxnSpPr>
            <p:cNvPr id="132" name="직선 화살표 연결선 29">
              <a:extLst>
                <a:ext uri="{FF2B5EF4-FFF2-40B4-BE49-F238E27FC236}">
                  <a16:creationId xmlns:a16="http://schemas.microsoft.com/office/drawing/2014/main" id="{A7521E61-75F7-5E3B-1F48-A357A9E9F85D}"/>
                </a:ext>
              </a:extLst>
            </p:cNvPr>
            <p:cNvCxnSpPr>
              <a:cxnSpLocks/>
              <a:stCxn id="130" idx="2"/>
            </p:cNvCxnSpPr>
            <p:nvPr/>
          </p:nvCxnSpPr>
          <p:spPr>
            <a:xfrm flipH="1">
              <a:off x="9909724" y="3172484"/>
              <a:ext cx="94802" cy="104502"/>
            </a:xfrm>
            <a:prstGeom prst="straightConnector1">
              <a:avLst/>
            </a:prstGeom>
            <a:ln w="12700">
              <a:noFill/>
              <a:headEnd type="triangle" w="sm" len="sm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화살표 연결선 97">
              <a:extLst>
                <a:ext uri="{FF2B5EF4-FFF2-40B4-BE49-F238E27FC236}">
                  <a16:creationId xmlns:a16="http://schemas.microsoft.com/office/drawing/2014/main" id="{6B86921F-4560-CCF1-5942-A8871C935B4C}"/>
                </a:ext>
              </a:extLst>
            </p:cNvPr>
            <p:cNvCxnSpPr>
              <a:cxnSpLocks/>
              <a:stCxn id="130" idx="2"/>
            </p:cNvCxnSpPr>
            <p:nvPr/>
          </p:nvCxnSpPr>
          <p:spPr>
            <a:xfrm flipH="1">
              <a:off x="9909724" y="3172484"/>
              <a:ext cx="94802" cy="104502"/>
            </a:xfrm>
            <a:prstGeom prst="straightConnector1">
              <a:avLst/>
            </a:prstGeom>
            <a:ln w="6350">
              <a:solidFill>
                <a:srgbClr val="FF0000"/>
              </a:solidFill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그룹 122">
            <a:extLst>
              <a:ext uri="{FF2B5EF4-FFF2-40B4-BE49-F238E27FC236}">
                <a16:creationId xmlns:a16="http://schemas.microsoft.com/office/drawing/2014/main" id="{02B4D64C-DFDA-2D7C-40C0-6C9CC3E37967}"/>
              </a:ext>
            </a:extLst>
          </p:cNvPr>
          <p:cNvGrpSpPr/>
          <p:nvPr/>
        </p:nvGrpSpPr>
        <p:grpSpPr>
          <a:xfrm>
            <a:off x="9901913" y="4437107"/>
            <a:ext cx="1295433" cy="1026395"/>
            <a:chOff x="8134081" y="2425798"/>
            <a:chExt cx="1205828" cy="955399"/>
          </a:xfrm>
        </p:grpSpPr>
        <p:sp>
          <p:nvSpPr>
            <p:cNvPr id="135" name="자유형 55">
              <a:extLst>
                <a:ext uri="{FF2B5EF4-FFF2-40B4-BE49-F238E27FC236}">
                  <a16:creationId xmlns:a16="http://schemas.microsoft.com/office/drawing/2014/main" id="{A19A9554-9C39-EFE9-4889-0CD1EDA4264E}"/>
                </a:ext>
              </a:extLst>
            </p:cNvPr>
            <p:cNvSpPr/>
            <p:nvPr/>
          </p:nvSpPr>
          <p:spPr>
            <a:xfrm>
              <a:off x="8200648" y="2425798"/>
              <a:ext cx="1090438" cy="569695"/>
            </a:xfrm>
            <a:custGeom>
              <a:avLst/>
              <a:gdLst>
                <a:gd name="connsiteX0" fmla="*/ 0 w 1542555"/>
                <a:gd name="connsiteY0" fmla="*/ 0 h 805901"/>
                <a:gd name="connsiteX1" fmla="*/ 1360886 w 1542555"/>
                <a:gd name="connsiteY1" fmla="*/ 0 h 805901"/>
                <a:gd name="connsiteX2" fmla="*/ 1368531 w 1542555"/>
                <a:gd name="connsiteY2" fmla="*/ 0 h 805901"/>
                <a:gd name="connsiteX3" fmla="*/ 1542555 w 1542555"/>
                <a:gd name="connsiteY3" fmla="*/ 0 h 805901"/>
                <a:gd name="connsiteX4" fmla="*/ 1542555 w 1542555"/>
                <a:gd name="connsiteY4" fmla="*/ 805901 h 805901"/>
                <a:gd name="connsiteX5" fmla="*/ 1360886 w 1542555"/>
                <a:gd name="connsiteY5" fmla="*/ 805901 h 805901"/>
                <a:gd name="connsiteX6" fmla="*/ 1360886 w 1542555"/>
                <a:gd name="connsiteY6" fmla="*/ 181669 h 805901"/>
                <a:gd name="connsiteX7" fmla="*/ 0 w 1542555"/>
                <a:gd name="connsiteY7" fmla="*/ 181669 h 80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2555" h="805901">
                  <a:moveTo>
                    <a:pt x="0" y="0"/>
                  </a:moveTo>
                  <a:lnTo>
                    <a:pt x="1360886" y="0"/>
                  </a:lnTo>
                  <a:lnTo>
                    <a:pt x="1368531" y="0"/>
                  </a:lnTo>
                  <a:lnTo>
                    <a:pt x="1542555" y="0"/>
                  </a:lnTo>
                  <a:lnTo>
                    <a:pt x="1542555" y="805901"/>
                  </a:lnTo>
                  <a:lnTo>
                    <a:pt x="1360886" y="805901"/>
                  </a:lnTo>
                  <a:lnTo>
                    <a:pt x="1360886" y="181669"/>
                  </a:lnTo>
                  <a:lnTo>
                    <a:pt x="0" y="181669"/>
                  </a:lnTo>
                  <a:close/>
                </a:path>
              </a:pathLst>
            </a:custGeom>
            <a:solidFill>
              <a:srgbClr val="C7D7E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US"/>
            </a:p>
          </p:txBody>
        </p:sp>
        <p:sp>
          <p:nvSpPr>
            <p:cNvPr id="136" name="직사각형 70">
              <a:extLst>
                <a:ext uri="{FF2B5EF4-FFF2-40B4-BE49-F238E27FC236}">
                  <a16:creationId xmlns:a16="http://schemas.microsoft.com/office/drawing/2014/main" id="{CA80D480-EE3E-C8C0-0908-E34C35F4C435}"/>
                </a:ext>
              </a:extLst>
            </p:cNvPr>
            <p:cNvSpPr/>
            <p:nvPr/>
          </p:nvSpPr>
          <p:spPr>
            <a:xfrm>
              <a:off x="8342292" y="2711883"/>
              <a:ext cx="128423" cy="393829"/>
            </a:xfrm>
            <a:prstGeom prst="rect">
              <a:avLst/>
            </a:prstGeom>
            <a:pattFill prst="wdUpDiag">
              <a:fgClr>
                <a:srgbClr val="C8D7ED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/>
            </a:p>
          </p:txBody>
        </p:sp>
        <p:sp>
          <p:nvSpPr>
            <p:cNvPr id="137" name="직사각형 71">
              <a:extLst>
                <a:ext uri="{FF2B5EF4-FFF2-40B4-BE49-F238E27FC236}">
                  <a16:creationId xmlns:a16="http://schemas.microsoft.com/office/drawing/2014/main" id="{CF72C281-6123-F226-FE22-3E88884E0583}"/>
                </a:ext>
              </a:extLst>
            </p:cNvPr>
            <p:cNvSpPr/>
            <p:nvPr/>
          </p:nvSpPr>
          <p:spPr>
            <a:xfrm>
              <a:off x="8617445" y="2711883"/>
              <a:ext cx="128423" cy="393829"/>
            </a:xfrm>
            <a:prstGeom prst="rect">
              <a:avLst/>
            </a:prstGeom>
            <a:pattFill prst="wdUpDiag">
              <a:fgClr>
                <a:srgbClr val="C8D7ED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/>
            </a:p>
          </p:txBody>
        </p:sp>
        <p:sp>
          <p:nvSpPr>
            <p:cNvPr id="138" name="직사각형 73">
              <a:extLst>
                <a:ext uri="{FF2B5EF4-FFF2-40B4-BE49-F238E27FC236}">
                  <a16:creationId xmlns:a16="http://schemas.microsoft.com/office/drawing/2014/main" id="{0AEE9289-8AA4-9396-088A-74949888A7BA}"/>
                </a:ext>
              </a:extLst>
            </p:cNvPr>
            <p:cNvSpPr/>
            <p:nvPr/>
          </p:nvSpPr>
          <p:spPr>
            <a:xfrm rot="5400000">
              <a:off x="8618160" y="2833277"/>
              <a:ext cx="128423" cy="967418"/>
            </a:xfrm>
            <a:prstGeom prst="rect">
              <a:avLst/>
            </a:prstGeom>
            <a:solidFill>
              <a:srgbClr val="C8D7E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/>
            </a:p>
          </p:txBody>
        </p:sp>
        <p:sp>
          <p:nvSpPr>
            <p:cNvPr id="139" name="직사각형 74">
              <a:extLst>
                <a:ext uri="{FF2B5EF4-FFF2-40B4-BE49-F238E27FC236}">
                  <a16:creationId xmlns:a16="http://schemas.microsoft.com/office/drawing/2014/main" id="{A028A7F5-2101-2556-47C6-842DCA7B97F3}"/>
                </a:ext>
              </a:extLst>
            </p:cNvPr>
            <p:cNvSpPr/>
            <p:nvPr/>
          </p:nvSpPr>
          <p:spPr>
            <a:xfrm>
              <a:off x="8892597" y="2707175"/>
              <a:ext cx="128423" cy="393829"/>
            </a:xfrm>
            <a:prstGeom prst="rect">
              <a:avLst/>
            </a:prstGeom>
            <a:pattFill prst="wdUpDiag">
              <a:fgClr>
                <a:srgbClr val="C8D7ED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/>
            </a:p>
          </p:txBody>
        </p:sp>
        <p:sp>
          <p:nvSpPr>
            <p:cNvPr id="140" name="직사각형 78">
              <a:extLst>
                <a:ext uri="{FF2B5EF4-FFF2-40B4-BE49-F238E27FC236}">
                  <a16:creationId xmlns:a16="http://schemas.microsoft.com/office/drawing/2014/main" id="{7ACA88C4-B114-5CA3-60B3-E3882052DF2D}"/>
                </a:ext>
              </a:extLst>
            </p:cNvPr>
            <p:cNvSpPr/>
            <p:nvPr/>
          </p:nvSpPr>
          <p:spPr>
            <a:xfrm rot="5400000">
              <a:off x="8253786" y="2617127"/>
              <a:ext cx="128423" cy="36783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/>
            </a:p>
          </p:txBody>
        </p:sp>
        <p:sp>
          <p:nvSpPr>
            <p:cNvPr id="141" name="직사각형 79">
              <a:extLst>
                <a:ext uri="{FF2B5EF4-FFF2-40B4-BE49-F238E27FC236}">
                  <a16:creationId xmlns:a16="http://schemas.microsoft.com/office/drawing/2014/main" id="{D2D8266E-5047-C2DD-A6F1-6D0AB1E3FA1E}"/>
                </a:ext>
              </a:extLst>
            </p:cNvPr>
            <p:cNvSpPr/>
            <p:nvPr/>
          </p:nvSpPr>
          <p:spPr>
            <a:xfrm>
              <a:off x="8339959" y="2736831"/>
              <a:ext cx="130756" cy="12842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/>
            </a:p>
          </p:txBody>
        </p:sp>
        <p:sp>
          <p:nvSpPr>
            <p:cNvPr id="142" name="직사각형 80">
              <a:extLst>
                <a:ext uri="{FF2B5EF4-FFF2-40B4-BE49-F238E27FC236}">
                  <a16:creationId xmlns:a16="http://schemas.microsoft.com/office/drawing/2014/main" id="{5141D9C4-FD38-405D-3407-EB1CE3B1C614}"/>
                </a:ext>
              </a:extLst>
            </p:cNvPr>
            <p:cNvSpPr/>
            <p:nvPr/>
          </p:nvSpPr>
          <p:spPr>
            <a:xfrm rot="5400000">
              <a:off x="9034749" y="2769411"/>
              <a:ext cx="128423" cy="4818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/>
            </a:p>
          </p:txBody>
        </p:sp>
        <p:sp>
          <p:nvSpPr>
            <p:cNvPr id="143" name="직사각형 81">
              <a:extLst>
                <a:ext uri="{FF2B5EF4-FFF2-40B4-BE49-F238E27FC236}">
                  <a16:creationId xmlns:a16="http://schemas.microsoft.com/office/drawing/2014/main" id="{9AA63F7E-865C-DA18-026B-9A5D678D332D}"/>
                </a:ext>
              </a:extLst>
            </p:cNvPr>
            <p:cNvSpPr/>
            <p:nvPr/>
          </p:nvSpPr>
          <p:spPr>
            <a:xfrm rot="10800000">
              <a:off x="8892597" y="2946147"/>
              <a:ext cx="128423" cy="12842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/>
            </a:p>
          </p:txBody>
        </p:sp>
        <p:sp>
          <p:nvSpPr>
            <p:cNvPr id="144" name="직사각형 39">
              <a:extLst>
                <a:ext uri="{FF2B5EF4-FFF2-40B4-BE49-F238E27FC236}">
                  <a16:creationId xmlns:a16="http://schemas.microsoft.com/office/drawing/2014/main" id="{71E86838-5D94-DD17-7A26-5A7506907DDB}"/>
                </a:ext>
              </a:extLst>
            </p:cNvPr>
            <p:cNvSpPr/>
            <p:nvPr/>
          </p:nvSpPr>
          <p:spPr>
            <a:xfrm rot="5400000">
              <a:off x="8898816" y="2424376"/>
              <a:ext cx="128423" cy="7537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/>
            </a:p>
          </p:txBody>
        </p:sp>
        <p:sp>
          <p:nvSpPr>
            <p:cNvPr id="145" name="직사각형 40">
              <a:extLst>
                <a:ext uri="{FF2B5EF4-FFF2-40B4-BE49-F238E27FC236}">
                  <a16:creationId xmlns:a16="http://schemas.microsoft.com/office/drawing/2014/main" id="{0F675064-41AE-C8D4-7CB0-3640CBC99A29}"/>
                </a:ext>
              </a:extLst>
            </p:cNvPr>
            <p:cNvSpPr/>
            <p:nvPr/>
          </p:nvSpPr>
          <p:spPr>
            <a:xfrm rot="10800000">
              <a:off x="8614980" y="2737044"/>
              <a:ext cx="130887" cy="12842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/>
            </a:p>
          </p:txBody>
        </p:sp>
        <p:cxnSp>
          <p:nvCxnSpPr>
            <p:cNvPr id="146" name="직선 화살표 연결선 41">
              <a:extLst>
                <a:ext uri="{FF2B5EF4-FFF2-40B4-BE49-F238E27FC236}">
                  <a16:creationId xmlns:a16="http://schemas.microsoft.com/office/drawing/2014/main" id="{6CB5DBA0-3D73-A615-EBB5-8425EB9DAFFC}"/>
                </a:ext>
              </a:extLst>
            </p:cNvPr>
            <p:cNvCxnSpPr>
              <a:cxnSpLocks/>
              <a:stCxn id="144" idx="2"/>
              <a:endCxn id="140" idx="0"/>
            </p:cNvCxnSpPr>
            <p:nvPr/>
          </p:nvCxnSpPr>
          <p:spPr>
            <a:xfrm flipH="1" flipV="1">
              <a:off x="8501914" y="2801045"/>
              <a:ext cx="84232" cy="214"/>
            </a:xfrm>
            <a:prstGeom prst="straightConnector1">
              <a:avLst/>
            </a:prstGeom>
            <a:ln w="12700">
              <a:noFill/>
              <a:headEnd type="triangle" w="sm" len="sm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직선 화살표 연결선 100">
              <a:extLst>
                <a:ext uri="{FF2B5EF4-FFF2-40B4-BE49-F238E27FC236}">
                  <a16:creationId xmlns:a16="http://schemas.microsoft.com/office/drawing/2014/main" id="{32DB49D7-AC8A-160F-BBCE-BB9C792D22C8}"/>
                </a:ext>
              </a:extLst>
            </p:cNvPr>
            <p:cNvCxnSpPr>
              <a:cxnSpLocks/>
              <a:stCxn id="144" idx="2"/>
              <a:endCxn id="140" idx="0"/>
            </p:cNvCxnSpPr>
            <p:nvPr/>
          </p:nvCxnSpPr>
          <p:spPr>
            <a:xfrm flipH="1" flipV="1">
              <a:off x="8501914" y="2801045"/>
              <a:ext cx="84232" cy="214"/>
            </a:xfrm>
            <a:prstGeom prst="straightConnector1">
              <a:avLst/>
            </a:prstGeom>
            <a:ln w="6350">
              <a:solidFill>
                <a:srgbClr val="FF0000"/>
              </a:solidFill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오른쪽 화살표[R] 124">
            <a:extLst>
              <a:ext uri="{FF2B5EF4-FFF2-40B4-BE49-F238E27FC236}">
                <a16:creationId xmlns:a16="http://schemas.microsoft.com/office/drawing/2014/main" id="{F3F5D51E-4142-D09D-123E-1AFD46A435B1}"/>
              </a:ext>
            </a:extLst>
          </p:cNvPr>
          <p:cNvSpPr/>
          <p:nvPr/>
        </p:nvSpPr>
        <p:spPr>
          <a:xfrm>
            <a:off x="8306204" y="3458244"/>
            <a:ext cx="808617" cy="93009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9E37D0F-873E-2C09-33AC-15C445263584}"/>
              </a:ext>
            </a:extLst>
          </p:cNvPr>
          <p:cNvSpPr txBox="1"/>
          <p:nvPr/>
        </p:nvSpPr>
        <p:spPr>
          <a:xfrm>
            <a:off x="8068498" y="2870528"/>
            <a:ext cx="126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Block-level</a:t>
            </a:r>
          </a:p>
          <a:p>
            <a:pPr algn="ctr"/>
            <a:r>
              <a:rPr lang="en-US" sz="1600"/>
              <a:t>Routing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4F72FC3F-FE26-2D0E-DF66-547813C56C23}"/>
              </a:ext>
            </a:extLst>
          </p:cNvPr>
          <p:cNvSpPr/>
          <p:nvPr/>
        </p:nvSpPr>
        <p:spPr>
          <a:xfrm>
            <a:off x="6064232" y="4349223"/>
            <a:ext cx="1596953" cy="12225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7ECB48F-F412-B29C-0B7B-9F7121C78673}"/>
              </a:ext>
            </a:extLst>
          </p:cNvPr>
          <p:cNvSpPr txBox="1"/>
          <p:nvPr/>
        </p:nvSpPr>
        <p:spPr>
          <a:xfrm>
            <a:off x="6138563" y="2043064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/>
              <a:t>Standard Cell 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C239A6B-9089-5A49-7BD0-2EDD5C0B489D}"/>
              </a:ext>
            </a:extLst>
          </p:cNvPr>
          <p:cNvSpPr txBox="1"/>
          <p:nvPr/>
        </p:nvSpPr>
        <p:spPr>
          <a:xfrm>
            <a:off x="6138563" y="4056508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/>
              <a:t>Standard Cell 2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7205B7E-62AB-9F8A-F444-04DB576CFBD7}"/>
              </a:ext>
            </a:extLst>
          </p:cNvPr>
          <p:cNvGrpSpPr/>
          <p:nvPr/>
        </p:nvGrpSpPr>
        <p:grpSpPr>
          <a:xfrm>
            <a:off x="6064233" y="2342758"/>
            <a:ext cx="1596953" cy="1222556"/>
            <a:chOff x="5291984" y="2602992"/>
            <a:chExt cx="1596953" cy="1222556"/>
          </a:xfrm>
        </p:grpSpPr>
        <p:grpSp>
          <p:nvGrpSpPr>
            <p:cNvPr id="6" name="그룹 118">
              <a:extLst>
                <a:ext uri="{FF2B5EF4-FFF2-40B4-BE49-F238E27FC236}">
                  <a16:creationId xmlns:a16="http://schemas.microsoft.com/office/drawing/2014/main" id="{88511BBA-43A7-353A-7214-075750168BBD}"/>
                </a:ext>
              </a:extLst>
            </p:cNvPr>
            <p:cNvGrpSpPr/>
            <p:nvPr/>
          </p:nvGrpSpPr>
          <p:grpSpPr>
            <a:xfrm>
              <a:off x="5875405" y="2712553"/>
              <a:ext cx="887220" cy="1022069"/>
              <a:chOff x="5711016" y="1386580"/>
              <a:chExt cx="1168402" cy="1345988"/>
            </a:xfrm>
          </p:grpSpPr>
          <p:sp>
            <p:nvSpPr>
              <p:cNvPr id="7" name="직사각형 2">
                <a:extLst>
                  <a:ext uri="{FF2B5EF4-FFF2-40B4-BE49-F238E27FC236}">
                    <a16:creationId xmlns:a16="http://schemas.microsoft.com/office/drawing/2014/main" id="{C7AB64E6-2C23-5D10-A4F3-84ABD6DAE026}"/>
                  </a:ext>
                </a:extLst>
              </p:cNvPr>
              <p:cNvSpPr/>
              <p:nvPr/>
            </p:nvSpPr>
            <p:spPr>
              <a:xfrm>
                <a:off x="6364854" y="1785745"/>
                <a:ext cx="181669" cy="557118"/>
              </a:xfrm>
              <a:prstGeom prst="rect">
                <a:avLst/>
              </a:prstGeom>
              <a:pattFill prst="wdUpDiag">
                <a:fgClr>
                  <a:srgbClr val="C7D7ED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US"/>
              </a:p>
            </p:txBody>
          </p:sp>
          <p:sp>
            <p:nvSpPr>
              <p:cNvPr id="8" name="직사각형 5">
                <a:extLst>
                  <a:ext uri="{FF2B5EF4-FFF2-40B4-BE49-F238E27FC236}">
                    <a16:creationId xmlns:a16="http://schemas.microsoft.com/office/drawing/2014/main" id="{D8BF95F6-5652-6E0A-EC9C-E68CDC681CD3}"/>
                  </a:ext>
                </a:extLst>
              </p:cNvPr>
              <p:cNvSpPr/>
              <p:nvPr/>
            </p:nvSpPr>
            <p:spPr>
              <a:xfrm rot="5400000">
                <a:off x="5861647" y="1816178"/>
                <a:ext cx="181669" cy="4829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US"/>
              </a:p>
            </p:txBody>
          </p:sp>
          <p:sp>
            <p:nvSpPr>
              <p:cNvPr id="9" name="직사각형 6">
                <a:extLst>
                  <a:ext uri="{FF2B5EF4-FFF2-40B4-BE49-F238E27FC236}">
                    <a16:creationId xmlns:a16="http://schemas.microsoft.com/office/drawing/2014/main" id="{D2462BAE-71F8-BD0C-EB05-C2F3BEBFD574}"/>
                  </a:ext>
                </a:extLst>
              </p:cNvPr>
              <p:cNvSpPr/>
              <p:nvPr/>
            </p:nvSpPr>
            <p:spPr>
              <a:xfrm rot="5400000">
                <a:off x="6331296" y="2184447"/>
                <a:ext cx="181669" cy="914574"/>
              </a:xfrm>
              <a:prstGeom prst="rect">
                <a:avLst/>
              </a:prstGeom>
              <a:solidFill>
                <a:srgbClr val="C7D7E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US"/>
              </a:p>
            </p:txBody>
          </p:sp>
          <p:sp>
            <p:nvSpPr>
              <p:cNvPr id="10" name="자유형 13">
                <a:extLst>
                  <a:ext uri="{FF2B5EF4-FFF2-40B4-BE49-F238E27FC236}">
                    <a16:creationId xmlns:a16="http://schemas.microsoft.com/office/drawing/2014/main" id="{6817EB95-FFE5-D6C5-D6AB-BD45FD66BE0E}"/>
                  </a:ext>
                </a:extLst>
              </p:cNvPr>
              <p:cNvSpPr/>
              <p:nvPr/>
            </p:nvSpPr>
            <p:spPr>
              <a:xfrm>
                <a:off x="5964842" y="1386580"/>
                <a:ext cx="914575" cy="805901"/>
              </a:xfrm>
              <a:custGeom>
                <a:avLst/>
                <a:gdLst>
                  <a:gd name="connsiteX0" fmla="*/ 0 w 914575"/>
                  <a:gd name="connsiteY0" fmla="*/ 0 h 805901"/>
                  <a:gd name="connsiteX1" fmla="*/ 914575 w 914575"/>
                  <a:gd name="connsiteY1" fmla="*/ 0 h 805901"/>
                  <a:gd name="connsiteX2" fmla="*/ 914575 w 914575"/>
                  <a:gd name="connsiteY2" fmla="*/ 181670 h 805901"/>
                  <a:gd name="connsiteX3" fmla="*/ 181671 w 914575"/>
                  <a:gd name="connsiteY3" fmla="*/ 181670 h 805901"/>
                  <a:gd name="connsiteX4" fmla="*/ 181671 w 914575"/>
                  <a:gd name="connsiteY4" fmla="*/ 805901 h 805901"/>
                  <a:gd name="connsiteX5" fmla="*/ 2 w 914575"/>
                  <a:gd name="connsiteY5" fmla="*/ 805901 h 805901"/>
                  <a:gd name="connsiteX6" fmla="*/ 2 w 914575"/>
                  <a:gd name="connsiteY6" fmla="*/ 181670 h 805901"/>
                  <a:gd name="connsiteX7" fmla="*/ 0 w 914575"/>
                  <a:gd name="connsiteY7" fmla="*/ 181670 h 80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575" h="805901">
                    <a:moveTo>
                      <a:pt x="0" y="0"/>
                    </a:moveTo>
                    <a:lnTo>
                      <a:pt x="914575" y="0"/>
                    </a:lnTo>
                    <a:lnTo>
                      <a:pt x="914575" y="181670"/>
                    </a:lnTo>
                    <a:lnTo>
                      <a:pt x="181671" y="181670"/>
                    </a:lnTo>
                    <a:lnTo>
                      <a:pt x="181671" y="805901"/>
                    </a:lnTo>
                    <a:lnTo>
                      <a:pt x="2" y="805901"/>
                    </a:lnTo>
                    <a:lnTo>
                      <a:pt x="2" y="181670"/>
                    </a:lnTo>
                    <a:lnTo>
                      <a:pt x="0" y="181670"/>
                    </a:lnTo>
                    <a:close/>
                  </a:path>
                </a:pathLst>
              </a:custGeom>
              <a:solidFill>
                <a:srgbClr val="C8D7E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US"/>
              </a:p>
            </p:txBody>
          </p:sp>
          <p:sp>
            <p:nvSpPr>
              <p:cNvPr id="19" name="직사각형 14">
                <a:extLst>
                  <a:ext uri="{FF2B5EF4-FFF2-40B4-BE49-F238E27FC236}">
                    <a16:creationId xmlns:a16="http://schemas.microsoft.com/office/drawing/2014/main" id="{F6C9D3FC-6F58-C4EC-E4F4-7A2801AA41CB}"/>
                  </a:ext>
                </a:extLst>
              </p:cNvPr>
              <p:cNvSpPr/>
              <p:nvPr/>
            </p:nvSpPr>
            <p:spPr>
              <a:xfrm>
                <a:off x="5964843" y="1966808"/>
                <a:ext cx="181669" cy="181670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US"/>
              </a:p>
            </p:txBody>
          </p:sp>
        </p:grp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25A99E01-3A1E-C453-E035-BE895394E5C5}"/>
                </a:ext>
              </a:extLst>
            </p:cNvPr>
            <p:cNvSpPr/>
            <p:nvPr/>
          </p:nvSpPr>
          <p:spPr>
            <a:xfrm>
              <a:off x="5291984" y="2602992"/>
              <a:ext cx="1596953" cy="12225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C76BA5E-9298-9083-D84B-45D8AADFF4DB}"/>
                </a:ext>
              </a:extLst>
            </p:cNvPr>
            <p:cNvSpPr txBox="1"/>
            <p:nvPr/>
          </p:nvSpPr>
          <p:spPr>
            <a:xfrm>
              <a:off x="5291984" y="275631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KR" sz="3600"/>
                <a:t>…</a:t>
              </a:r>
            </a:p>
          </p:txBody>
        </p:sp>
      </p:grp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E632971E-56D4-6ABF-1348-B369C702CF27}"/>
              </a:ext>
            </a:extLst>
          </p:cNvPr>
          <p:cNvSpPr/>
          <p:nvPr/>
        </p:nvSpPr>
        <p:spPr>
          <a:xfrm>
            <a:off x="5845341" y="1977571"/>
            <a:ext cx="2044254" cy="3843665"/>
          </a:xfrm>
          <a:prstGeom prst="roundRect">
            <a:avLst>
              <a:gd name="adj" fmla="val 10107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B21A990-8EDF-406C-D999-55371B7D6487}"/>
              </a:ext>
            </a:extLst>
          </p:cNvPr>
          <p:cNvSpPr txBox="1"/>
          <p:nvPr/>
        </p:nvSpPr>
        <p:spPr>
          <a:xfrm>
            <a:off x="5989613" y="159448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1800" b="1"/>
              <a:t>Cell-level DRC</a:t>
            </a:r>
          </a:p>
        </p:txBody>
      </p:sp>
      <p:sp>
        <p:nvSpPr>
          <p:cNvPr id="172" name="Rounded Rectangle 171">
            <a:extLst>
              <a:ext uri="{FF2B5EF4-FFF2-40B4-BE49-F238E27FC236}">
                <a16:creationId xmlns:a16="http://schemas.microsoft.com/office/drawing/2014/main" id="{9B8FBECE-600F-90E3-84E5-A8D9C771BAB9}"/>
              </a:ext>
            </a:extLst>
          </p:cNvPr>
          <p:cNvSpPr/>
          <p:nvPr/>
        </p:nvSpPr>
        <p:spPr>
          <a:xfrm>
            <a:off x="9480996" y="1963820"/>
            <a:ext cx="2044254" cy="3843665"/>
          </a:xfrm>
          <a:prstGeom prst="roundRect">
            <a:avLst>
              <a:gd name="adj" fmla="val 10107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787150BB-C5AA-1EFE-A98C-2CF19C4A2459}"/>
              </a:ext>
            </a:extLst>
          </p:cNvPr>
          <p:cNvSpPr/>
          <p:nvPr/>
        </p:nvSpPr>
        <p:spPr>
          <a:xfrm>
            <a:off x="9730251" y="4344008"/>
            <a:ext cx="1596953" cy="12225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0C3CA54-CE82-2C47-1776-14604D9A63C8}"/>
              </a:ext>
            </a:extLst>
          </p:cNvPr>
          <p:cNvSpPr txBox="1"/>
          <p:nvPr/>
        </p:nvSpPr>
        <p:spPr>
          <a:xfrm>
            <a:off x="9796924" y="4057649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/>
              <a:t>Standard Cell 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23DBB33-4868-C3E2-F0B2-C44952E6F073}"/>
              </a:ext>
            </a:extLst>
          </p:cNvPr>
          <p:cNvSpPr txBox="1"/>
          <p:nvPr/>
        </p:nvSpPr>
        <p:spPr>
          <a:xfrm>
            <a:off x="9819238" y="2043063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/>
              <a:t>Standard Cell 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7B63099-317C-7C9B-75EA-E1B9A65213CC}"/>
              </a:ext>
            </a:extLst>
          </p:cNvPr>
          <p:cNvSpPr txBox="1"/>
          <p:nvPr/>
        </p:nvSpPr>
        <p:spPr>
          <a:xfrm>
            <a:off x="9545124" y="159448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1800" b="1"/>
              <a:t>Block-level DRC</a:t>
            </a:r>
          </a:p>
        </p:txBody>
      </p:sp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939A983C-1351-AA6C-F80B-D972075CD99D}"/>
              </a:ext>
            </a:extLst>
          </p:cNvPr>
          <p:cNvSpPr/>
          <p:nvPr/>
        </p:nvSpPr>
        <p:spPr>
          <a:xfrm>
            <a:off x="5610518" y="1230177"/>
            <a:ext cx="6116280" cy="5221098"/>
          </a:xfrm>
          <a:prstGeom prst="roundRect">
            <a:avLst>
              <a:gd name="adj" fmla="val 5075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28D753F-525B-B32C-F5A8-58287ABFED1E}"/>
              </a:ext>
            </a:extLst>
          </p:cNvPr>
          <p:cNvSpPr txBox="1"/>
          <p:nvPr/>
        </p:nvSpPr>
        <p:spPr>
          <a:xfrm>
            <a:off x="604110" y="4233197"/>
            <a:ext cx="4258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ym typeface="Wingdings" pitchFamily="2" charset="2"/>
              </a:rPr>
              <a:t></a:t>
            </a:r>
            <a:r>
              <a:rPr lang="ko-KR" altLang="en-US" sz="2400">
                <a:sym typeface="Wingdings" pitchFamily="2" charset="2"/>
              </a:rPr>
              <a:t> </a:t>
            </a:r>
            <a:r>
              <a:rPr lang="en-US" sz="2400"/>
              <a:t>Standard-cell routing must consider </a:t>
            </a:r>
            <a:r>
              <a:rPr lang="en-US" sz="2400" b="1"/>
              <a:t>all possible block-level scenarios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86A9F1-2D07-9443-8618-5BE5B1EE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34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096759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33F0A9CC-1A1B-8BDF-163E-65366D9BC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3F45C950-6859-0326-CE93-246200C664C1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4D74BFE8-FABA-84E6-56D7-A3E9DFE91CAA}"/>
              </a:ext>
            </a:extLst>
          </p:cNvPr>
          <p:cNvSpPr txBox="1"/>
          <p:nvPr/>
        </p:nvSpPr>
        <p:spPr>
          <a:xfrm>
            <a:off x="465201" y="406725"/>
            <a:ext cx="11261598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Key Factors for Standard Cell Routing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B24A9-A53B-5A95-DBE2-1B7C713B05E2}"/>
              </a:ext>
            </a:extLst>
          </p:cNvPr>
          <p:cNvSpPr txBox="1"/>
          <p:nvPr/>
        </p:nvSpPr>
        <p:spPr>
          <a:xfrm>
            <a:off x="465201" y="1231200"/>
            <a:ext cx="5761423" cy="4936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b="1">
                <a:latin typeface="Arial" panose="020B0604020202020204" pitchFamily="34" charset="0"/>
                <a:cs typeface="Arial" panose="020B0604020202020204" pitchFamily="34" charset="0"/>
              </a:rPr>
              <a:t>Bi-directional Routing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Realistic routing is often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bi-directional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edge types (tip/side)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not fixed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Metal edge type can change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, making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rule enforcement non-trivial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Non-uniform Routing Grid Spacing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Routing uses non-uniform track spacing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 single grid spacing no longer represents a fixed physical distance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Uniform on-grid rule encoding cannot be applied as-is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0E2258-A5DE-2E37-6314-8C43F6827C55}"/>
              </a:ext>
            </a:extLst>
          </p:cNvPr>
          <p:cNvSpPr txBox="1"/>
          <p:nvPr/>
        </p:nvSpPr>
        <p:spPr>
          <a:xfrm>
            <a:off x="9486532" y="2190312"/>
            <a:ext cx="979755" cy="105894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Bend </a:t>
            </a:r>
          </a:p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Routing</a:t>
            </a:r>
          </a:p>
        </p:txBody>
      </p:sp>
      <p:cxnSp>
        <p:nvCxnSpPr>
          <p:cNvPr id="10" name="직선 연결선[R] 151">
            <a:extLst>
              <a:ext uri="{FF2B5EF4-FFF2-40B4-BE49-F238E27FC236}">
                <a16:creationId xmlns:a16="http://schemas.microsoft.com/office/drawing/2014/main" id="{88793EA2-FE56-A989-15B7-1D3E5F5CF827}"/>
              </a:ext>
            </a:extLst>
          </p:cNvPr>
          <p:cNvCxnSpPr>
            <a:cxnSpLocks/>
          </p:cNvCxnSpPr>
          <p:nvPr/>
        </p:nvCxnSpPr>
        <p:spPr>
          <a:xfrm rot="16200000">
            <a:off x="6715707" y="1353536"/>
            <a:ext cx="0" cy="27659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2955DC3-1EFE-D387-C625-7171E3EBEB66}"/>
              </a:ext>
            </a:extLst>
          </p:cNvPr>
          <p:cNvSpPr txBox="1"/>
          <p:nvPr/>
        </p:nvSpPr>
        <p:spPr>
          <a:xfrm>
            <a:off x="6854004" y="1311020"/>
            <a:ext cx="460767" cy="36061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  <a:endParaRPr lang="ko-US" sz="1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직선 연결선[R] 153">
            <a:extLst>
              <a:ext uri="{FF2B5EF4-FFF2-40B4-BE49-F238E27FC236}">
                <a16:creationId xmlns:a16="http://schemas.microsoft.com/office/drawing/2014/main" id="{032C5F96-A82F-44FB-FBE6-998433D9488A}"/>
              </a:ext>
            </a:extLst>
          </p:cNvPr>
          <p:cNvCxnSpPr>
            <a:cxnSpLocks/>
          </p:cNvCxnSpPr>
          <p:nvPr/>
        </p:nvCxnSpPr>
        <p:spPr>
          <a:xfrm rot="16200000">
            <a:off x="7784174" y="1354570"/>
            <a:ext cx="0" cy="276593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6935404-3442-52F1-5F7A-2E003C3300EA}"/>
              </a:ext>
            </a:extLst>
          </p:cNvPr>
          <p:cNvSpPr txBox="1"/>
          <p:nvPr/>
        </p:nvSpPr>
        <p:spPr>
          <a:xfrm>
            <a:off x="7916598" y="1313191"/>
            <a:ext cx="593432" cy="36061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endParaRPr lang="ko-US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직선 연결선 6">
            <a:extLst>
              <a:ext uri="{FF2B5EF4-FFF2-40B4-BE49-F238E27FC236}">
                <a16:creationId xmlns:a16="http://schemas.microsoft.com/office/drawing/2014/main" id="{9A214F2D-ACF7-557C-BE7E-B45AC6C8CD09}"/>
              </a:ext>
            </a:extLst>
          </p:cNvPr>
          <p:cNvCxnSpPr>
            <a:cxnSpLocks/>
          </p:cNvCxnSpPr>
          <p:nvPr/>
        </p:nvCxnSpPr>
        <p:spPr>
          <a:xfrm rot="5400000">
            <a:off x="6284848" y="2752932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6">
            <a:extLst>
              <a:ext uri="{FF2B5EF4-FFF2-40B4-BE49-F238E27FC236}">
                <a16:creationId xmlns:a16="http://schemas.microsoft.com/office/drawing/2014/main" id="{26F2AA31-308C-5648-B38F-CDB4A3425D96}"/>
              </a:ext>
            </a:extLst>
          </p:cNvPr>
          <p:cNvCxnSpPr>
            <a:cxnSpLocks/>
          </p:cNvCxnSpPr>
          <p:nvPr/>
        </p:nvCxnSpPr>
        <p:spPr>
          <a:xfrm rot="5400000">
            <a:off x="6016155" y="2752932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">
            <a:extLst>
              <a:ext uri="{FF2B5EF4-FFF2-40B4-BE49-F238E27FC236}">
                <a16:creationId xmlns:a16="http://schemas.microsoft.com/office/drawing/2014/main" id="{C6B4DA17-C19E-2CE7-BF1A-1D83B057CD76}"/>
              </a:ext>
            </a:extLst>
          </p:cNvPr>
          <p:cNvCxnSpPr>
            <a:cxnSpLocks/>
          </p:cNvCxnSpPr>
          <p:nvPr/>
        </p:nvCxnSpPr>
        <p:spPr>
          <a:xfrm rot="5400000">
            <a:off x="6555920" y="2752932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">
            <a:extLst>
              <a:ext uri="{FF2B5EF4-FFF2-40B4-BE49-F238E27FC236}">
                <a16:creationId xmlns:a16="http://schemas.microsoft.com/office/drawing/2014/main" id="{EF4BEC36-2A17-0C1C-6E88-9F342402AC34}"/>
              </a:ext>
            </a:extLst>
          </p:cNvPr>
          <p:cNvCxnSpPr>
            <a:cxnSpLocks/>
          </p:cNvCxnSpPr>
          <p:nvPr/>
        </p:nvCxnSpPr>
        <p:spPr>
          <a:xfrm rot="5400000">
            <a:off x="6836407" y="2752932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">
            <a:extLst>
              <a:ext uri="{FF2B5EF4-FFF2-40B4-BE49-F238E27FC236}">
                <a16:creationId xmlns:a16="http://schemas.microsoft.com/office/drawing/2014/main" id="{D51AF726-4E3A-5FE2-357E-45D72E6ADC28}"/>
              </a:ext>
            </a:extLst>
          </p:cNvPr>
          <p:cNvCxnSpPr>
            <a:cxnSpLocks/>
          </p:cNvCxnSpPr>
          <p:nvPr/>
        </p:nvCxnSpPr>
        <p:spPr>
          <a:xfrm rot="5400000">
            <a:off x="7107479" y="2752932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6">
            <a:extLst>
              <a:ext uri="{FF2B5EF4-FFF2-40B4-BE49-F238E27FC236}">
                <a16:creationId xmlns:a16="http://schemas.microsoft.com/office/drawing/2014/main" id="{FB3BA81D-F647-D7C3-C88A-30C85E32A744}"/>
              </a:ext>
            </a:extLst>
          </p:cNvPr>
          <p:cNvCxnSpPr>
            <a:cxnSpLocks/>
          </p:cNvCxnSpPr>
          <p:nvPr/>
        </p:nvCxnSpPr>
        <p:spPr>
          <a:xfrm rot="5400000">
            <a:off x="10211060" y="2742608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6">
            <a:extLst>
              <a:ext uri="{FF2B5EF4-FFF2-40B4-BE49-F238E27FC236}">
                <a16:creationId xmlns:a16="http://schemas.microsoft.com/office/drawing/2014/main" id="{BC3B5926-CD56-7B8A-A10F-663B05463A29}"/>
              </a:ext>
            </a:extLst>
          </p:cNvPr>
          <p:cNvCxnSpPr>
            <a:cxnSpLocks/>
          </p:cNvCxnSpPr>
          <p:nvPr/>
        </p:nvCxnSpPr>
        <p:spPr>
          <a:xfrm rot="5400000">
            <a:off x="9942367" y="2742608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6">
            <a:extLst>
              <a:ext uri="{FF2B5EF4-FFF2-40B4-BE49-F238E27FC236}">
                <a16:creationId xmlns:a16="http://schemas.microsoft.com/office/drawing/2014/main" id="{933696FE-C67B-183B-509C-0BA026880CDC}"/>
              </a:ext>
            </a:extLst>
          </p:cNvPr>
          <p:cNvCxnSpPr>
            <a:cxnSpLocks/>
          </p:cNvCxnSpPr>
          <p:nvPr/>
        </p:nvCxnSpPr>
        <p:spPr>
          <a:xfrm rot="5400000">
            <a:off x="10482132" y="2742608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6">
            <a:extLst>
              <a:ext uri="{FF2B5EF4-FFF2-40B4-BE49-F238E27FC236}">
                <a16:creationId xmlns:a16="http://schemas.microsoft.com/office/drawing/2014/main" id="{119C100F-95AF-009E-D207-7E5AA2B706DE}"/>
              </a:ext>
            </a:extLst>
          </p:cNvPr>
          <p:cNvCxnSpPr>
            <a:cxnSpLocks/>
          </p:cNvCxnSpPr>
          <p:nvPr/>
        </p:nvCxnSpPr>
        <p:spPr>
          <a:xfrm rot="5400000">
            <a:off x="11054943" y="1921242"/>
            <a:ext cx="0" cy="108090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6">
            <a:extLst>
              <a:ext uri="{FF2B5EF4-FFF2-40B4-BE49-F238E27FC236}">
                <a16:creationId xmlns:a16="http://schemas.microsoft.com/office/drawing/2014/main" id="{5600F36D-531A-1162-E057-1B5023CE29A3}"/>
              </a:ext>
            </a:extLst>
          </p:cNvPr>
          <p:cNvCxnSpPr>
            <a:cxnSpLocks/>
          </p:cNvCxnSpPr>
          <p:nvPr/>
        </p:nvCxnSpPr>
        <p:spPr>
          <a:xfrm rot="5400000">
            <a:off x="11054943" y="2469698"/>
            <a:ext cx="0" cy="108090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4">
            <a:extLst>
              <a:ext uri="{FF2B5EF4-FFF2-40B4-BE49-F238E27FC236}">
                <a16:creationId xmlns:a16="http://schemas.microsoft.com/office/drawing/2014/main" id="{978A51D6-D51C-9A32-2FF2-12BFDB0F3DFF}"/>
              </a:ext>
            </a:extLst>
          </p:cNvPr>
          <p:cNvCxnSpPr>
            <a:cxnSpLocks/>
          </p:cNvCxnSpPr>
          <p:nvPr/>
        </p:nvCxnSpPr>
        <p:spPr>
          <a:xfrm rot="5400000">
            <a:off x="11055036" y="1640546"/>
            <a:ext cx="0" cy="108071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직선 연결선 6">
            <a:extLst>
              <a:ext uri="{FF2B5EF4-FFF2-40B4-BE49-F238E27FC236}">
                <a16:creationId xmlns:a16="http://schemas.microsoft.com/office/drawing/2014/main" id="{E93ACB08-F401-6E66-5CBF-1CFDA0420F1E}"/>
              </a:ext>
            </a:extLst>
          </p:cNvPr>
          <p:cNvCxnSpPr>
            <a:cxnSpLocks/>
          </p:cNvCxnSpPr>
          <p:nvPr/>
        </p:nvCxnSpPr>
        <p:spPr>
          <a:xfrm rot="5400000">
            <a:off x="11055035" y="2189003"/>
            <a:ext cx="0" cy="108071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6">
            <a:extLst>
              <a:ext uri="{FF2B5EF4-FFF2-40B4-BE49-F238E27FC236}">
                <a16:creationId xmlns:a16="http://schemas.microsoft.com/office/drawing/2014/main" id="{28468E8E-D8F3-C8F8-05AD-AEB1A0D89E85}"/>
              </a:ext>
            </a:extLst>
          </p:cNvPr>
          <p:cNvCxnSpPr>
            <a:cxnSpLocks/>
          </p:cNvCxnSpPr>
          <p:nvPr/>
        </p:nvCxnSpPr>
        <p:spPr>
          <a:xfrm rot="5400000">
            <a:off x="11055035" y="2763953"/>
            <a:ext cx="0" cy="108071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6">
            <a:extLst>
              <a:ext uri="{FF2B5EF4-FFF2-40B4-BE49-F238E27FC236}">
                <a16:creationId xmlns:a16="http://schemas.microsoft.com/office/drawing/2014/main" id="{EADA4D90-C64E-BEA1-0D5D-62373D71C739}"/>
              </a:ext>
            </a:extLst>
          </p:cNvPr>
          <p:cNvCxnSpPr>
            <a:cxnSpLocks/>
          </p:cNvCxnSpPr>
          <p:nvPr/>
        </p:nvCxnSpPr>
        <p:spPr>
          <a:xfrm rot="5400000">
            <a:off x="10762619" y="2742608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6">
            <a:extLst>
              <a:ext uri="{FF2B5EF4-FFF2-40B4-BE49-F238E27FC236}">
                <a16:creationId xmlns:a16="http://schemas.microsoft.com/office/drawing/2014/main" id="{A0520FAF-AFCD-45EB-EEA6-039E0F2860B7}"/>
              </a:ext>
            </a:extLst>
          </p:cNvPr>
          <p:cNvCxnSpPr>
            <a:cxnSpLocks/>
          </p:cNvCxnSpPr>
          <p:nvPr/>
        </p:nvCxnSpPr>
        <p:spPr>
          <a:xfrm rot="5400000">
            <a:off x="11033691" y="2742608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자유형 290">
            <a:extLst>
              <a:ext uri="{FF2B5EF4-FFF2-40B4-BE49-F238E27FC236}">
                <a16:creationId xmlns:a16="http://schemas.microsoft.com/office/drawing/2014/main" id="{4E29505B-BF4F-BD6E-8637-F0BB653FFD25}"/>
              </a:ext>
            </a:extLst>
          </p:cNvPr>
          <p:cNvSpPr/>
          <p:nvPr/>
        </p:nvSpPr>
        <p:spPr>
          <a:xfrm rot="16200000">
            <a:off x="10636632" y="2315210"/>
            <a:ext cx="548285" cy="548087"/>
          </a:xfrm>
          <a:custGeom>
            <a:avLst/>
            <a:gdLst>
              <a:gd name="connsiteX0" fmla="*/ 823070 w 823070"/>
              <a:gd name="connsiteY0" fmla="*/ 634 h 822773"/>
              <a:gd name="connsiteX1" fmla="*/ 823070 w 823070"/>
              <a:gd name="connsiteY1" fmla="*/ 407119 h 822773"/>
              <a:gd name="connsiteX2" fmla="*/ 406485 w 823070"/>
              <a:gd name="connsiteY2" fmla="*/ 407119 h 822773"/>
              <a:gd name="connsiteX3" fmla="*/ 406485 w 823070"/>
              <a:gd name="connsiteY3" fmla="*/ 822773 h 822773"/>
              <a:gd name="connsiteX4" fmla="*/ 0 w 823070"/>
              <a:gd name="connsiteY4" fmla="*/ 822773 h 822773"/>
              <a:gd name="connsiteX5" fmla="*/ 0 w 823070"/>
              <a:gd name="connsiteY5" fmla="*/ 0 h 822773"/>
              <a:gd name="connsiteX6" fmla="*/ 406485 w 823070"/>
              <a:gd name="connsiteY6" fmla="*/ 0 h 822773"/>
              <a:gd name="connsiteX7" fmla="*/ 406485 w 823070"/>
              <a:gd name="connsiteY7" fmla="*/ 634 h 82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3070" h="822773">
                <a:moveTo>
                  <a:pt x="823070" y="634"/>
                </a:moveTo>
                <a:lnTo>
                  <a:pt x="823070" y="407119"/>
                </a:lnTo>
                <a:lnTo>
                  <a:pt x="406485" y="407119"/>
                </a:lnTo>
                <a:lnTo>
                  <a:pt x="406485" y="822773"/>
                </a:lnTo>
                <a:lnTo>
                  <a:pt x="0" y="822773"/>
                </a:lnTo>
                <a:lnTo>
                  <a:pt x="0" y="0"/>
                </a:lnTo>
                <a:lnTo>
                  <a:pt x="406485" y="0"/>
                </a:lnTo>
                <a:lnTo>
                  <a:pt x="406485" y="634"/>
                </a:lnTo>
                <a:close/>
              </a:path>
            </a:pathLst>
          </a:custGeom>
          <a:solidFill>
            <a:schemeClr val="tx2">
              <a:lumMod val="75000"/>
              <a:lumOff val="25000"/>
              <a:alpha val="30000"/>
            </a:schemeClr>
          </a:solidFill>
          <a:ln w="19050">
            <a:solidFill>
              <a:schemeClr val="accent1">
                <a:shade val="1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ko-KR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9" name="직선 연결선[R] 270">
            <a:extLst>
              <a:ext uri="{FF2B5EF4-FFF2-40B4-BE49-F238E27FC236}">
                <a16:creationId xmlns:a16="http://schemas.microsoft.com/office/drawing/2014/main" id="{353D1936-FC1A-4773-2690-13045E570004}"/>
              </a:ext>
            </a:extLst>
          </p:cNvPr>
          <p:cNvCxnSpPr>
            <a:cxnSpLocks/>
          </p:cNvCxnSpPr>
          <p:nvPr/>
        </p:nvCxnSpPr>
        <p:spPr>
          <a:xfrm>
            <a:off x="11184818" y="2586803"/>
            <a:ext cx="0" cy="27659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[R] 274">
            <a:extLst>
              <a:ext uri="{FF2B5EF4-FFF2-40B4-BE49-F238E27FC236}">
                <a16:creationId xmlns:a16="http://schemas.microsoft.com/office/drawing/2014/main" id="{CD3BEEC0-4DC1-AE4C-633F-65F7100EC6FD}"/>
              </a:ext>
            </a:extLst>
          </p:cNvPr>
          <p:cNvCxnSpPr>
            <a:cxnSpLocks/>
            <a:stCxn id="138" idx="1"/>
          </p:cNvCxnSpPr>
          <p:nvPr/>
        </p:nvCxnSpPr>
        <p:spPr>
          <a:xfrm flipH="1">
            <a:off x="10637153" y="2315112"/>
            <a:ext cx="270778" cy="77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직선 연결선[R] 277">
            <a:extLst>
              <a:ext uri="{FF2B5EF4-FFF2-40B4-BE49-F238E27FC236}">
                <a16:creationId xmlns:a16="http://schemas.microsoft.com/office/drawing/2014/main" id="{E1343899-D105-00A1-B94B-82A2B3EFC324}"/>
              </a:ext>
            </a:extLst>
          </p:cNvPr>
          <p:cNvCxnSpPr>
            <a:cxnSpLocks/>
            <a:stCxn id="138" idx="5"/>
            <a:endCxn id="138" idx="0"/>
          </p:cNvCxnSpPr>
          <p:nvPr/>
        </p:nvCxnSpPr>
        <p:spPr>
          <a:xfrm flipV="1">
            <a:off x="10636731" y="2315112"/>
            <a:ext cx="422" cy="548285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[R] 272">
            <a:extLst>
              <a:ext uri="{FF2B5EF4-FFF2-40B4-BE49-F238E27FC236}">
                <a16:creationId xmlns:a16="http://schemas.microsoft.com/office/drawing/2014/main" id="{44726ADC-844A-4383-D438-3CB3E85F5BC1}"/>
              </a:ext>
            </a:extLst>
          </p:cNvPr>
          <p:cNvCxnSpPr>
            <a:cxnSpLocks/>
            <a:stCxn id="138" idx="4"/>
            <a:endCxn id="138" idx="5"/>
          </p:cNvCxnSpPr>
          <p:nvPr/>
        </p:nvCxnSpPr>
        <p:spPr>
          <a:xfrm flipH="1">
            <a:off x="10636731" y="2863396"/>
            <a:ext cx="54808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직선 연결선[R] 288">
            <a:extLst>
              <a:ext uri="{FF2B5EF4-FFF2-40B4-BE49-F238E27FC236}">
                <a16:creationId xmlns:a16="http://schemas.microsoft.com/office/drawing/2014/main" id="{E27B5DA2-B90F-9760-AC26-671558160B26}"/>
              </a:ext>
            </a:extLst>
          </p:cNvPr>
          <p:cNvCxnSpPr>
            <a:cxnSpLocks/>
            <a:stCxn id="138" idx="1"/>
            <a:endCxn id="138" idx="2"/>
          </p:cNvCxnSpPr>
          <p:nvPr/>
        </p:nvCxnSpPr>
        <p:spPr>
          <a:xfrm>
            <a:off x="10907932" y="2315112"/>
            <a:ext cx="0" cy="277506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직선 연결선[R] 289">
            <a:extLst>
              <a:ext uri="{FF2B5EF4-FFF2-40B4-BE49-F238E27FC236}">
                <a16:creationId xmlns:a16="http://schemas.microsoft.com/office/drawing/2014/main" id="{2428970E-1F32-FE73-FFED-64E63E43A9C7}"/>
              </a:ext>
            </a:extLst>
          </p:cNvPr>
          <p:cNvCxnSpPr>
            <a:cxnSpLocks/>
            <a:endCxn id="138" idx="2"/>
          </p:cNvCxnSpPr>
          <p:nvPr/>
        </p:nvCxnSpPr>
        <p:spPr>
          <a:xfrm flipH="1" flipV="1">
            <a:off x="10907932" y="2592618"/>
            <a:ext cx="283166" cy="86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직사각형 16">
            <a:extLst>
              <a:ext uri="{FF2B5EF4-FFF2-40B4-BE49-F238E27FC236}">
                <a16:creationId xmlns:a16="http://schemas.microsoft.com/office/drawing/2014/main" id="{DC7AE04B-91C0-B0B1-12F2-32C13FCAA21D}"/>
              </a:ext>
            </a:extLst>
          </p:cNvPr>
          <p:cNvSpPr/>
          <p:nvPr/>
        </p:nvSpPr>
        <p:spPr>
          <a:xfrm>
            <a:off x="6710941" y="2325435"/>
            <a:ext cx="270778" cy="547456"/>
          </a:xfrm>
          <a:prstGeom prst="rect">
            <a:avLst/>
          </a:prstGeom>
          <a:solidFill>
            <a:schemeClr val="tx2">
              <a:lumMod val="75000"/>
              <a:lumOff val="25000"/>
              <a:alpha val="30000"/>
            </a:schemeClr>
          </a:solidFill>
          <a:ln w="19050">
            <a:solidFill>
              <a:schemeClr val="accent1">
                <a:shade val="1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6" name="직선 연결선[R] 240">
            <a:extLst>
              <a:ext uri="{FF2B5EF4-FFF2-40B4-BE49-F238E27FC236}">
                <a16:creationId xmlns:a16="http://schemas.microsoft.com/office/drawing/2014/main" id="{04389969-7135-370F-3690-AABC84181C37}"/>
              </a:ext>
            </a:extLst>
          </p:cNvPr>
          <p:cNvCxnSpPr>
            <a:cxnSpLocks/>
          </p:cNvCxnSpPr>
          <p:nvPr/>
        </p:nvCxnSpPr>
        <p:spPr>
          <a:xfrm rot="5400000">
            <a:off x="6845953" y="2191196"/>
            <a:ext cx="0" cy="270024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[R] 241">
            <a:extLst>
              <a:ext uri="{FF2B5EF4-FFF2-40B4-BE49-F238E27FC236}">
                <a16:creationId xmlns:a16="http://schemas.microsoft.com/office/drawing/2014/main" id="{DD39F53E-2DA6-1C6E-165E-87B2F5BEB701}"/>
              </a:ext>
            </a:extLst>
          </p:cNvPr>
          <p:cNvCxnSpPr>
            <a:cxnSpLocks/>
          </p:cNvCxnSpPr>
          <p:nvPr/>
        </p:nvCxnSpPr>
        <p:spPr>
          <a:xfrm rot="5400000">
            <a:off x="6849237" y="2734594"/>
            <a:ext cx="0" cy="27659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직선 연결선[R] 242">
            <a:extLst>
              <a:ext uri="{FF2B5EF4-FFF2-40B4-BE49-F238E27FC236}">
                <a16:creationId xmlns:a16="http://schemas.microsoft.com/office/drawing/2014/main" id="{C5F6E0D5-5A33-8851-68F1-F5A0424B48AE}"/>
              </a:ext>
            </a:extLst>
          </p:cNvPr>
          <p:cNvCxnSpPr>
            <a:cxnSpLocks/>
          </p:cNvCxnSpPr>
          <p:nvPr/>
        </p:nvCxnSpPr>
        <p:spPr>
          <a:xfrm rot="5400000" flipH="1">
            <a:off x="6709407" y="2599162"/>
            <a:ext cx="54745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직선 연결선[R] 243">
            <a:extLst>
              <a:ext uri="{FF2B5EF4-FFF2-40B4-BE49-F238E27FC236}">
                <a16:creationId xmlns:a16="http://schemas.microsoft.com/office/drawing/2014/main" id="{4B6EFD18-9E0F-BEFA-4D64-5D90D88F5013}"/>
              </a:ext>
            </a:extLst>
          </p:cNvPr>
          <p:cNvCxnSpPr>
            <a:cxnSpLocks/>
          </p:cNvCxnSpPr>
          <p:nvPr/>
        </p:nvCxnSpPr>
        <p:spPr>
          <a:xfrm rot="5400000" flipH="1">
            <a:off x="6436789" y="2599162"/>
            <a:ext cx="54745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직사각형 16">
            <a:extLst>
              <a:ext uri="{FF2B5EF4-FFF2-40B4-BE49-F238E27FC236}">
                <a16:creationId xmlns:a16="http://schemas.microsoft.com/office/drawing/2014/main" id="{05A9FCD9-ECF5-F8DC-135A-4AD590844D1C}"/>
              </a:ext>
            </a:extLst>
          </p:cNvPr>
          <p:cNvSpPr/>
          <p:nvPr/>
        </p:nvSpPr>
        <p:spPr>
          <a:xfrm>
            <a:off x="7262505" y="2570934"/>
            <a:ext cx="270778" cy="607087"/>
          </a:xfrm>
          <a:prstGeom prst="rect">
            <a:avLst/>
          </a:prstGeom>
          <a:solidFill>
            <a:schemeClr val="tx2">
              <a:lumMod val="75000"/>
              <a:lumOff val="25000"/>
              <a:alpha val="30000"/>
            </a:schemeClr>
          </a:solidFill>
          <a:ln w="19050">
            <a:solidFill>
              <a:schemeClr val="accent1">
                <a:shade val="1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1" name="직선 연결선[R] 246">
            <a:extLst>
              <a:ext uri="{FF2B5EF4-FFF2-40B4-BE49-F238E27FC236}">
                <a16:creationId xmlns:a16="http://schemas.microsoft.com/office/drawing/2014/main" id="{8F488CCE-2533-AD0A-5B43-1A8CF44FEE6D}"/>
              </a:ext>
            </a:extLst>
          </p:cNvPr>
          <p:cNvCxnSpPr>
            <a:cxnSpLocks/>
          </p:cNvCxnSpPr>
          <p:nvPr/>
        </p:nvCxnSpPr>
        <p:spPr>
          <a:xfrm rot="5400000">
            <a:off x="7397517" y="2435921"/>
            <a:ext cx="0" cy="270024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[R] 247">
            <a:extLst>
              <a:ext uri="{FF2B5EF4-FFF2-40B4-BE49-F238E27FC236}">
                <a16:creationId xmlns:a16="http://schemas.microsoft.com/office/drawing/2014/main" id="{C1DC77DD-7424-9217-2819-19E3D1DD157A}"/>
              </a:ext>
            </a:extLst>
          </p:cNvPr>
          <p:cNvCxnSpPr>
            <a:cxnSpLocks/>
          </p:cNvCxnSpPr>
          <p:nvPr/>
        </p:nvCxnSpPr>
        <p:spPr>
          <a:xfrm rot="5400000">
            <a:off x="7400801" y="3039725"/>
            <a:ext cx="0" cy="27659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직선 연결선[R] 248">
            <a:extLst>
              <a:ext uri="{FF2B5EF4-FFF2-40B4-BE49-F238E27FC236}">
                <a16:creationId xmlns:a16="http://schemas.microsoft.com/office/drawing/2014/main" id="{40B81B06-D388-DDCD-D4D6-897C0FC40BC6}"/>
              </a:ext>
            </a:extLst>
          </p:cNvPr>
          <p:cNvCxnSpPr>
            <a:cxnSpLocks/>
          </p:cNvCxnSpPr>
          <p:nvPr/>
        </p:nvCxnSpPr>
        <p:spPr>
          <a:xfrm flipV="1">
            <a:off x="7534699" y="2570932"/>
            <a:ext cx="1" cy="607089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직선 연결선[R] 249">
            <a:extLst>
              <a:ext uri="{FF2B5EF4-FFF2-40B4-BE49-F238E27FC236}">
                <a16:creationId xmlns:a16="http://schemas.microsoft.com/office/drawing/2014/main" id="{9FB7A9B0-D66E-3BCB-57BD-95B1E7687060}"/>
              </a:ext>
            </a:extLst>
          </p:cNvPr>
          <p:cNvCxnSpPr>
            <a:cxnSpLocks/>
          </p:cNvCxnSpPr>
          <p:nvPr/>
        </p:nvCxnSpPr>
        <p:spPr>
          <a:xfrm rot="5400000" flipH="1">
            <a:off x="6958538" y="2874477"/>
            <a:ext cx="607088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3AC1D549-100D-DA3A-5371-04B711C3CE43}"/>
              </a:ext>
            </a:extLst>
          </p:cNvPr>
          <p:cNvSpPr txBox="1"/>
          <p:nvPr/>
        </p:nvSpPr>
        <p:spPr>
          <a:xfrm>
            <a:off x="6188259" y="1719121"/>
            <a:ext cx="1848781" cy="3606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Uni-direction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F51C7D7-1FBC-05F6-4E6E-49950D361FC7}"/>
              </a:ext>
            </a:extLst>
          </p:cNvPr>
          <p:cNvSpPr txBox="1"/>
          <p:nvPr/>
        </p:nvSpPr>
        <p:spPr>
          <a:xfrm>
            <a:off x="9094255" y="1711195"/>
            <a:ext cx="1764308" cy="3606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Bi-direction</a:t>
            </a:r>
            <a:endParaRPr lang="en-US" altLang="ko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9A4DF53-93E2-1F6A-9696-9F1C5ECE9D2B}"/>
              </a:ext>
            </a:extLst>
          </p:cNvPr>
          <p:cNvSpPr txBox="1"/>
          <p:nvPr/>
        </p:nvSpPr>
        <p:spPr>
          <a:xfrm>
            <a:off x="10674548" y="1856771"/>
            <a:ext cx="1237326" cy="36074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en-US" altLang="ko-KR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ko-KR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Tip</a:t>
            </a:r>
            <a:endParaRPr lang="ko-US" sz="16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E934D18-9AE3-EC11-65AD-02F69D761024}"/>
              </a:ext>
            </a:extLst>
          </p:cNvPr>
          <p:cNvSpPr txBox="1"/>
          <p:nvPr/>
        </p:nvSpPr>
        <p:spPr>
          <a:xfrm>
            <a:off x="10659177" y="3267276"/>
            <a:ext cx="1237326" cy="360740"/>
          </a:xfrm>
          <a:prstGeom prst="rect">
            <a:avLst/>
          </a:prstGeom>
          <a:solidFill>
            <a:schemeClr val="lt1">
              <a:alpha val="70000"/>
            </a:schemeClr>
          </a:solidFill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  <a:r>
              <a:rPr lang="en-US" altLang="ko-KR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ko-KR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Side</a:t>
            </a:r>
            <a:endParaRPr lang="ko-U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직선 연결선 6">
            <a:extLst>
              <a:ext uri="{FF2B5EF4-FFF2-40B4-BE49-F238E27FC236}">
                <a16:creationId xmlns:a16="http://schemas.microsoft.com/office/drawing/2014/main" id="{93FBFD27-0ECF-B032-3F3F-04DC06CF42BF}"/>
              </a:ext>
            </a:extLst>
          </p:cNvPr>
          <p:cNvCxnSpPr>
            <a:cxnSpLocks/>
          </p:cNvCxnSpPr>
          <p:nvPr/>
        </p:nvCxnSpPr>
        <p:spPr>
          <a:xfrm rot="5400000">
            <a:off x="8051931" y="2744674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 6">
            <a:extLst>
              <a:ext uri="{FF2B5EF4-FFF2-40B4-BE49-F238E27FC236}">
                <a16:creationId xmlns:a16="http://schemas.microsoft.com/office/drawing/2014/main" id="{67E34607-6FAC-290B-9F28-86C0B4C002F9}"/>
              </a:ext>
            </a:extLst>
          </p:cNvPr>
          <p:cNvCxnSpPr>
            <a:cxnSpLocks/>
          </p:cNvCxnSpPr>
          <p:nvPr/>
        </p:nvCxnSpPr>
        <p:spPr>
          <a:xfrm rot="5400000">
            <a:off x="7783239" y="2744674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직선 연결선 6">
            <a:extLst>
              <a:ext uri="{FF2B5EF4-FFF2-40B4-BE49-F238E27FC236}">
                <a16:creationId xmlns:a16="http://schemas.microsoft.com/office/drawing/2014/main" id="{D923A43B-7A8C-002D-7D63-1EA205E910DB}"/>
              </a:ext>
            </a:extLst>
          </p:cNvPr>
          <p:cNvCxnSpPr>
            <a:cxnSpLocks/>
          </p:cNvCxnSpPr>
          <p:nvPr/>
        </p:nvCxnSpPr>
        <p:spPr>
          <a:xfrm rot="5400000">
            <a:off x="8323003" y="2744674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직선 연결선 6">
            <a:extLst>
              <a:ext uri="{FF2B5EF4-FFF2-40B4-BE49-F238E27FC236}">
                <a16:creationId xmlns:a16="http://schemas.microsoft.com/office/drawing/2014/main" id="{8C7ECDEE-96B4-E92C-4EC8-2CA15DA75702}"/>
              </a:ext>
            </a:extLst>
          </p:cNvPr>
          <p:cNvCxnSpPr>
            <a:cxnSpLocks/>
          </p:cNvCxnSpPr>
          <p:nvPr/>
        </p:nvCxnSpPr>
        <p:spPr>
          <a:xfrm rot="5400000">
            <a:off x="8895815" y="1923308"/>
            <a:ext cx="0" cy="108090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직선 연결선 6">
            <a:extLst>
              <a:ext uri="{FF2B5EF4-FFF2-40B4-BE49-F238E27FC236}">
                <a16:creationId xmlns:a16="http://schemas.microsoft.com/office/drawing/2014/main" id="{1D41E5DE-D82F-F44D-DCD8-DF3DB55C14EE}"/>
              </a:ext>
            </a:extLst>
          </p:cNvPr>
          <p:cNvCxnSpPr>
            <a:cxnSpLocks/>
          </p:cNvCxnSpPr>
          <p:nvPr/>
        </p:nvCxnSpPr>
        <p:spPr>
          <a:xfrm rot="5400000">
            <a:off x="8895815" y="2471764"/>
            <a:ext cx="0" cy="108090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직선 연결선 4">
            <a:extLst>
              <a:ext uri="{FF2B5EF4-FFF2-40B4-BE49-F238E27FC236}">
                <a16:creationId xmlns:a16="http://schemas.microsoft.com/office/drawing/2014/main" id="{F357BDAE-21B6-6D58-7D63-4640BAC030E5}"/>
              </a:ext>
            </a:extLst>
          </p:cNvPr>
          <p:cNvCxnSpPr>
            <a:cxnSpLocks/>
          </p:cNvCxnSpPr>
          <p:nvPr/>
        </p:nvCxnSpPr>
        <p:spPr>
          <a:xfrm rot="5400000">
            <a:off x="8895908" y="1642612"/>
            <a:ext cx="0" cy="108071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직선 연결선 6">
            <a:extLst>
              <a:ext uri="{FF2B5EF4-FFF2-40B4-BE49-F238E27FC236}">
                <a16:creationId xmlns:a16="http://schemas.microsoft.com/office/drawing/2014/main" id="{8EC4CDB8-7F91-1966-E5BA-575A873B62A9}"/>
              </a:ext>
            </a:extLst>
          </p:cNvPr>
          <p:cNvCxnSpPr>
            <a:cxnSpLocks/>
          </p:cNvCxnSpPr>
          <p:nvPr/>
        </p:nvCxnSpPr>
        <p:spPr>
          <a:xfrm rot="5400000">
            <a:off x="8895907" y="2191069"/>
            <a:ext cx="0" cy="108071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직선 연결선 6">
            <a:extLst>
              <a:ext uri="{FF2B5EF4-FFF2-40B4-BE49-F238E27FC236}">
                <a16:creationId xmlns:a16="http://schemas.microsoft.com/office/drawing/2014/main" id="{F2540FF0-A9A1-BC74-209A-38DE5437E5FC}"/>
              </a:ext>
            </a:extLst>
          </p:cNvPr>
          <p:cNvCxnSpPr>
            <a:cxnSpLocks/>
          </p:cNvCxnSpPr>
          <p:nvPr/>
        </p:nvCxnSpPr>
        <p:spPr>
          <a:xfrm rot="5400000">
            <a:off x="8895907" y="2766019"/>
            <a:ext cx="0" cy="108071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 6">
            <a:extLst>
              <a:ext uri="{FF2B5EF4-FFF2-40B4-BE49-F238E27FC236}">
                <a16:creationId xmlns:a16="http://schemas.microsoft.com/office/drawing/2014/main" id="{7417758B-FF4C-3A56-4C35-0E35D82F9DC6}"/>
              </a:ext>
            </a:extLst>
          </p:cNvPr>
          <p:cNvCxnSpPr>
            <a:cxnSpLocks/>
          </p:cNvCxnSpPr>
          <p:nvPr/>
        </p:nvCxnSpPr>
        <p:spPr>
          <a:xfrm rot="5400000">
            <a:off x="8603491" y="2744674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직선 연결선 6">
            <a:extLst>
              <a:ext uri="{FF2B5EF4-FFF2-40B4-BE49-F238E27FC236}">
                <a16:creationId xmlns:a16="http://schemas.microsoft.com/office/drawing/2014/main" id="{6BF1CA4B-704B-F9C2-FE58-6C3251024A0E}"/>
              </a:ext>
            </a:extLst>
          </p:cNvPr>
          <p:cNvCxnSpPr>
            <a:cxnSpLocks/>
          </p:cNvCxnSpPr>
          <p:nvPr/>
        </p:nvCxnSpPr>
        <p:spPr>
          <a:xfrm rot="5400000">
            <a:off x="8874563" y="2744674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직사각형 16">
            <a:extLst>
              <a:ext uri="{FF2B5EF4-FFF2-40B4-BE49-F238E27FC236}">
                <a16:creationId xmlns:a16="http://schemas.microsoft.com/office/drawing/2014/main" id="{8926D8BB-DE86-470D-8C94-4B0B177FFF7A}"/>
              </a:ext>
            </a:extLst>
          </p:cNvPr>
          <p:cNvSpPr/>
          <p:nvPr/>
        </p:nvSpPr>
        <p:spPr>
          <a:xfrm>
            <a:off x="8478025" y="2317177"/>
            <a:ext cx="270778" cy="547456"/>
          </a:xfrm>
          <a:prstGeom prst="rect">
            <a:avLst/>
          </a:prstGeom>
          <a:solidFill>
            <a:schemeClr val="tx2">
              <a:lumMod val="75000"/>
              <a:lumOff val="25000"/>
              <a:alpha val="30000"/>
            </a:schemeClr>
          </a:solidFill>
          <a:ln w="19050">
            <a:solidFill>
              <a:schemeClr val="accent1">
                <a:shade val="1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0" name="직선 연결선[R] 345">
            <a:extLst>
              <a:ext uri="{FF2B5EF4-FFF2-40B4-BE49-F238E27FC236}">
                <a16:creationId xmlns:a16="http://schemas.microsoft.com/office/drawing/2014/main" id="{97F0D514-36B7-EA62-CA1A-3AAB53CB97A2}"/>
              </a:ext>
            </a:extLst>
          </p:cNvPr>
          <p:cNvCxnSpPr>
            <a:cxnSpLocks/>
          </p:cNvCxnSpPr>
          <p:nvPr/>
        </p:nvCxnSpPr>
        <p:spPr>
          <a:xfrm rot="5400000">
            <a:off x="8613037" y="2182938"/>
            <a:ext cx="0" cy="270024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직선 연결선[R] 346">
            <a:extLst>
              <a:ext uri="{FF2B5EF4-FFF2-40B4-BE49-F238E27FC236}">
                <a16:creationId xmlns:a16="http://schemas.microsoft.com/office/drawing/2014/main" id="{3966118B-2003-B090-3754-50AFD77396CD}"/>
              </a:ext>
            </a:extLst>
          </p:cNvPr>
          <p:cNvCxnSpPr>
            <a:cxnSpLocks/>
          </p:cNvCxnSpPr>
          <p:nvPr/>
        </p:nvCxnSpPr>
        <p:spPr>
          <a:xfrm rot="5400000">
            <a:off x="8616321" y="2726336"/>
            <a:ext cx="0" cy="27659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직선 연결선[R] 347">
            <a:extLst>
              <a:ext uri="{FF2B5EF4-FFF2-40B4-BE49-F238E27FC236}">
                <a16:creationId xmlns:a16="http://schemas.microsoft.com/office/drawing/2014/main" id="{68F3F4D3-812D-011D-B95C-BCF52F06C53D}"/>
              </a:ext>
            </a:extLst>
          </p:cNvPr>
          <p:cNvCxnSpPr>
            <a:cxnSpLocks/>
          </p:cNvCxnSpPr>
          <p:nvPr/>
        </p:nvCxnSpPr>
        <p:spPr>
          <a:xfrm rot="5400000" flipH="1">
            <a:off x="8476491" y="2590904"/>
            <a:ext cx="54745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직선 연결선[R] 348">
            <a:extLst>
              <a:ext uri="{FF2B5EF4-FFF2-40B4-BE49-F238E27FC236}">
                <a16:creationId xmlns:a16="http://schemas.microsoft.com/office/drawing/2014/main" id="{D69808FD-ACA7-21F3-6F89-6584CECFA926}"/>
              </a:ext>
            </a:extLst>
          </p:cNvPr>
          <p:cNvCxnSpPr>
            <a:cxnSpLocks/>
          </p:cNvCxnSpPr>
          <p:nvPr/>
        </p:nvCxnSpPr>
        <p:spPr>
          <a:xfrm rot="5400000" flipH="1">
            <a:off x="8203873" y="2590904"/>
            <a:ext cx="54745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26E61B40-CB8F-98F4-64B7-DF8235A9D2A2}"/>
              </a:ext>
            </a:extLst>
          </p:cNvPr>
          <p:cNvSpPr txBox="1"/>
          <p:nvPr/>
        </p:nvSpPr>
        <p:spPr>
          <a:xfrm>
            <a:off x="6238414" y="3325791"/>
            <a:ext cx="1746909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Consistent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Metal Edge Type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7E1E42D-B38E-A235-8B5D-5F80EE592E96}"/>
              </a:ext>
            </a:extLst>
          </p:cNvPr>
          <p:cNvSpPr txBox="1"/>
          <p:nvPr/>
        </p:nvSpPr>
        <p:spPr>
          <a:xfrm>
            <a:off x="9092812" y="3321110"/>
            <a:ext cx="18063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Metal Edge Type</a:t>
            </a:r>
          </a:p>
        </p:txBody>
      </p:sp>
      <p:cxnSp>
        <p:nvCxnSpPr>
          <p:cNvPr id="176" name="직선 화살표 연결선 311">
            <a:extLst>
              <a:ext uri="{FF2B5EF4-FFF2-40B4-BE49-F238E27FC236}">
                <a16:creationId xmlns:a16="http://schemas.microsoft.com/office/drawing/2014/main" id="{9C21A7A8-F387-8CCA-809A-C04E4D0FA86D}"/>
              </a:ext>
            </a:extLst>
          </p:cNvPr>
          <p:cNvCxnSpPr>
            <a:cxnSpLocks/>
            <a:stCxn id="158" idx="0"/>
          </p:cNvCxnSpPr>
          <p:nvPr/>
        </p:nvCxnSpPr>
        <p:spPr>
          <a:xfrm rot="16200000" flipV="1">
            <a:off x="10893855" y="2883290"/>
            <a:ext cx="398065" cy="369907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직선 화살표 연결선 311">
            <a:extLst>
              <a:ext uri="{FF2B5EF4-FFF2-40B4-BE49-F238E27FC236}">
                <a16:creationId xmlns:a16="http://schemas.microsoft.com/office/drawing/2014/main" id="{3F3E35EF-61E5-B375-687C-D9A7A1773268}"/>
              </a:ext>
            </a:extLst>
          </p:cNvPr>
          <p:cNvCxnSpPr>
            <a:cxnSpLocks/>
            <a:stCxn id="157" idx="2"/>
          </p:cNvCxnSpPr>
          <p:nvPr/>
        </p:nvCxnSpPr>
        <p:spPr>
          <a:xfrm rot="5400000">
            <a:off x="10981136" y="2149622"/>
            <a:ext cx="244186" cy="379964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오른쪽 화살표[R] 35">
            <a:extLst>
              <a:ext uri="{FF2B5EF4-FFF2-40B4-BE49-F238E27FC236}">
                <a16:creationId xmlns:a16="http://schemas.microsoft.com/office/drawing/2014/main" id="{1A40505A-EBCD-7956-F788-B794AFADB000}"/>
              </a:ext>
            </a:extLst>
          </p:cNvPr>
          <p:cNvSpPr/>
          <p:nvPr/>
        </p:nvSpPr>
        <p:spPr>
          <a:xfrm>
            <a:off x="9728060" y="2606347"/>
            <a:ext cx="496700" cy="24602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FD106799-22F1-B170-A26A-A83D7C821D63}"/>
              </a:ext>
            </a:extLst>
          </p:cNvPr>
          <p:cNvSpPr txBox="1"/>
          <p:nvPr/>
        </p:nvSpPr>
        <p:spPr>
          <a:xfrm>
            <a:off x="8836763" y="1307686"/>
            <a:ext cx="1337226" cy="36061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Corner</a:t>
            </a:r>
            <a:endParaRPr lang="ko-US" sz="16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타원 41">
            <a:extLst>
              <a:ext uri="{FF2B5EF4-FFF2-40B4-BE49-F238E27FC236}">
                <a16:creationId xmlns:a16="http://schemas.microsoft.com/office/drawing/2014/main" id="{F6D67337-BD15-40A9-8043-C098F8357940}"/>
              </a:ext>
            </a:extLst>
          </p:cNvPr>
          <p:cNvSpPr/>
          <p:nvPr/>
        </p:nvSpPr>
        <p:spPr>
          <a:xfrm>
            <a:off x="8768377" y="1458180"/>
            <a:ext cx="54901" cy="5490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6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타원 42">
            <a:extLst>
              <a:ext uri="{FF2B5EF4-FFF2-40B4-BE49-F238E27FC236}">
                <a16:creationId xmlns:a16="http://schemas.microsoft.com/office/drawing/2014/main" id="{F85AF1AB-99E0-B465-D767-D8DF85AE337E}"/>
              </a:ext>
            </a:extLst>
          </p:cNvPr>
          <p:cNvSpPr/>
          <p:nvPr/>
        </p:nvSpPr>
        <p:spPr>
          <a:xfrm>
            <a:off x="10881771" y="2561368"/>
            <a:ext cx="54901" cy="5490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79AE5F-FBCE-AD7C-1A58-A88C6E1BB9F3}"/>
              </a:ext>
            </a:extLst>
          </p:cNvPr>
          <p:cNvSpPr txBox="1"/>
          <p:nvPr/>
        </p:nvSpPr>
        <p:spPr>
          <a:xfrm>
            <a:off x="10328706" y="1314592"/>
            <a:ext cx="1383712" cy="36061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>
                <a:solidFill>
                  <a:srgbClr val="00B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</a:t>
            </a:r>
            <a:r>
              <a:rPr lang="en-US" sz="1600" b="1">
                <a:solidFill>
                  <a:srgbClr val="00B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rgbClr val="00B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Corner</a:t>
            </a:r>
            <a:endParaRPr lang="ko-US" sz="1600">
              <a:solidFill>
                <a:srgbClr val="00B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타원 46">
            <a:extLst>
              <a:ext uri="{FF2B5EF4-FFF2-40B4-BE49-F238E27FC236}">
                <a16:creationId xmlns:a16="http://schemas.microsoft.com/office/drawing/2014/main" id="{6E8E25D4-9B0F-6B3C-BB83-FCA50CB8DA69}"/>
              </a:ext>
            </a:extLst>
          </p:cNvPr>
          <p:cNvSpPr/>
          <p:nvPr/>
        </p:nvSpPr>
        <p:spPr>
          <a:xfrm>
            <a:off x="10277511" y="1458938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600">
              <a:solidFill>
                <a:srgbClr val="93CE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타원 47">
            <a:extLst>
              <a:ext uri="{FF2B5EF4-FFF2-40B4-BE49-F238E27FC236}">
                <a16:creationId xmlns:a16="http://schemas.microsoft.com/office/drawing/2014/main" id="{0C02FF5E-37A4-6C2A-A405-56B05CB8FB10}"/>
              </a:ext>
            </a:extLst>
          </p:cNvPr>
          <p:cNvSpPr/>
          <p:nvPr/>
        </p:nvSpPr>
        <p:spPr>
          <a:xfrm>
            <a:off x="10606074" y="2285865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타원 48">
            <a:extLst>
              <a:ext uri="{FF2B5EF4-FFF2-40B4-BE49-F238E27FC236}">
                <a16:creationId xmlns:a16="http://schemas.microsoft.com/office/drawing/2014/main" id="{F1735C17-2E4C-95DB-9231-AF298D66293A}"/>
              </a:ext>
            </a:extLst>
          </p:cNvPr>
          <p:cNvSpPr/>
          <p:nvPr/>
        </p:nvSpPr>
        <p:spPr>
          <a:xfrm>
            <a:off x="10884668" y="2281141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타원 49">
            <a:extLst>
              <a:ext uri="{FF2B5EF4-FFF2-40B4-BE49-F238E27FC236}">
                <a16:creationId xmlns:a16="http://schemas.microsoft.com/office/drawing/2014/main" id="{C55096E7-1619-ED15-1FE8-246EBF2105D2}"/>
              </a:ext>
            </a:extLst>
          </p:cNvPr>
          <p:cNvSpPr/>
          <p:nvPr/>
        </p:nvSpPr>
        <p:spPr>
          <a:xfrm>
            <a:off x="10608432" y="2833608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타원 50">
            <a:extLst>
              <a:ext uri="{FF2B5EF4-FFF2-40B4-BE49-F238E27FC236}">
                <a16:creationId xmlns:a16="http://schemas.microsoft.com/office/drawing/2014/main" id="{DDBEF62B-A1D4-1E49-FF1A-B71895B62812}"/>
              </a:ext>
            </a:extLst>
          </p:cNvPr>
          <p:cNvSpPr/>
          <p:nvPr/>
        </p:nvSpPr>
        <p:spPr>
          <a:xfrm>
            <a:off x="11160897" y="2557377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타원 51">
            <a:extLst>
              <a:ext uri="{FF2B5EF4-FFF2-40B4-BE49-F238E27FC236}">
                <a16:creationId xmlns:a16="http://schemas.microsoft.com/office/drawing/2014/main" id="{D3B46ABB-A5ED-16F6-C3A1-87F5F1771D49}"/>
              </a:ext>
            </a:extLst>
          </p:cNvPr>
          <p:cNvSpPr/>
          <p:nvPr/>
        </p:nvSpPr>
        <p:spPr>
          <a:xfrm>
            <a:off x="11153815" y="2833608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타원 52">
            <a:extLst>
              <a:ext uri="{FF2B5EF4-FFF2-40B4-BE49-F238E27FC236}">
                <a16:creationId xmlns:a16="http://schemas.microsoft.com/office/drawing/2014/main" id="{69B336A8-2AD0-59A6-1C50-97BEE82C5865}"/>
              </a:ext>
            </a:extLst>
          </p:cNvPr>
          <p:cNvSpPr/>
          <p:nvPr/>
        </p:nvSpPr>
        <p:spPr>
          <a:xfrm>
            <a:off x="8726106" y="2281144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타원 53">
            <a:extLst>
              <a:ext uri="{FF2B5EF4-FFF2-40B4-BE49-F238E27FC236}">
                <a16:creationId xmlns:a16="http://schemas.microsoft.com/office/drawing/2014/main" id="{5F0F69A0-88A1-CE57-C562-F16F3AA6A315}"/>
              </a:ext>
            </a:extLst>
          </p:cNvPr>
          <p:cNvSpPr/>
          <p:nvPr/>
        </p:nvSpPr>
        <p:spPr>
          <a:xfrm>
            <a:off x="8728465" y="2835967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타원 54">
            <a:extLst>
              <a:ext uri="{FF2B5EF4-FFF2-40B4-BE49-F238E27FC236}">
                <a16:creationId xmlns:a16="http://schemas.microsoft.com/office/drawing/2014/main" id="{AD5C9700-B9C7-A905-F9D9-6086DFF1095C}"/>
              </a:ext>
            </a:extLst>
          </p:cNvPr>
          <p:cNvSpPr/>
          <p:nvPr/>
        </p:nvSpPr>
        <p:spPr>
          <a:xfrm>
            <a:off x="8445151" y="2281144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타원 55">
            <a:extLst>
              <a:ext uri="{FF2B5EF4-FFF2-40B4-BE49-F238E27FC236}">
                <a16:creationId xmlns:a16="http://schemas.microsoft.com/office/drawing/2014/main" id="{E316AA7F-CD64-2E92-5329-37A57D8FB41A}"/>
              </a:ext>
            </a:extLst>
          </p:cNvPr>
          <p:cNvSpPr/>
          <p:nvPr/>
        </p:nvSpPr>
        <p:spPr>
          <a:xfrm>
            <a:off x="8445149" y="2835967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타원 56">
            <a:extLst>
              <a:ext uri="{FF2B5EF4-FFF2-40B4-BE49-F238E27FC236}">
                <a16:creationId xmlns:a16="http://schemas.microsoft.com/office/drawing/2014/main" id="{03847E2E-8462-00D0-C7E0-0CFC7A922603}"/>
              </a:ext>
            </a:extLst>
          </p:cNvPr>
          <p:cNvSpPr/>
          <p:nvPr/>
        </p:nvSpPr>
        <p:spPr>
          <a:xfrm>
            <a:off x="6961833" y="2293828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타원 57">
            <a:extLst>
              <a:ext uri="{FF2B5EF4-FFF2-40B4-BE49-F238E27FC236}">
                <a16:creationId xmlns:a16="http://schemas.microsoft.com/office/drawing/2014/main" id="{70DE3321-473A-420C-F4D1-C624C48A070B}"/>
              </a:ext>
            </a:extLst>
          </p:cNvPr>
          <p:cNvSpPr/>
          <p:nvPr/>
        </p:nvSpPr>
        <p:spPr>
          <a:xfrm>
            <a:off x="6964192" y="2848651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타원 58">
            <a:extLst>
              <a:ext uri="{FF2B5EF4-FFF2-40B4-BE49-F238E27FC236}">
                <a16:creationId xmlns:a16="http://schemas.microsoft.com/office/drawing/2014/main" id="{95443020-2606-1AD8-F66E-EA63A6EC29F2}"/>
              </a:ext>
            </a:extLst>
          </p:cNvPr>
          <p:cNvSpPr/>
          <p:nvPr/>
        </p:nvSpPr>
        <p:spPr>
          <a:xfrm>
            <a:off x="6680878" y="2293828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타원 59">
            <a:extLst>
              <a:ext uri="{FF2B5EF4-FFF2-40B4-BE49-F238E27FC236}">
                <a16:creationId xmlns:a16="http://schemas.microsoft.com/office/drawing/2014/main" id="{4DFE6362-BBDA-0BF5-097E-3E36946E016A}"/>
              </a:ext>
            </a:extLst>
          </p:cNvPr>
          <p:cNvSpPr/>
          <p:nvPr/>
        </p:nvSpPr>
        <p:spPr>
          <a:xfrm>
            <a:off x="6680875" y="2848651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타원 60">
            <a:extLst>
              <a:ext uri="{FF2B5EF4-FFF2-40B4-BE49-F238E27FC236}">
                <a16:creationId xmlns:a16="http://schemas.microsoft.com/office/drawing/2014/main" id="{49A5FEF6-98D4-A2AA-29F4-4403AD7AC141}"/>
              </a:ext>
            </a:extLst>
          </p:cNvPr>
          <p:cNvSpPr/>
          <p:nvPr/>
        </p:nvSpPr>
        <p:spPr>
          <a:xfrm>
            <a:off x="7514298" y="2534644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타원 61">
            <a:extLst>
              <a:ext uri="{FF2B5EF4-FFF2-40B4-BE49-F238E27FC236}">
                <a16:creationId xmlns:a16="http://schemas.microsoft.com/office/drawing/2014/main" id="{A8F95BC5-ABCB-65D1-29ED-FB9AB2DAD12B}"/>
              </a:ext>
            </a:extLst>
          </p:cNvPr>
          <p:cNvSpPr/>
          <p:nvPr/>
        </p:nvSpPr>
        <p:spPr>
          <a:xfrm>
            <a:off x="7509574" y="3146132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타원 62">
            <a:extLst>
              <a:ext uri="{FF2B5EF4-FFF2-40B4-BE49-F238E27FC236}">
                <a16:creationId xmlns:a16="http://schemas.microsoft.com/office/drawing/2014/main" id="{37DA14AC-0008-D678-8467-37B975D18802}"/>
              </a:ext>
            </a:extLst>
          </p:cNvPr>
          <p:cNvSpPr/>
          <p:nvPr/>
        </p:nvSpPr>
        <p:spPr>
          <a:xfrm>
            <a:off x="7233343" y="2534644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타원 63">
            <a:extLst>
              <a:ext uri="{FF2B5EF4-FFF2-40B4-BE49-F238E27FC236}">
                <a16:creationId xmlns:a16="http://schemas.microsoft.com/office/drawing/2014/main" id="{D6AA97E7-CCDC-1B98-8540-F67F57853969}"/>
              </a:ext>
            </a:extLst>
          </p:cNvPr>
          <p:cNvSpPr/>
          <p:nvPr/>
        </p:nvSpPr>
        <p:spPr>
          <a:xfrm>
            <a:off x="7233340" y="3146132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" name="Rounded Rectangle 357">
            <a:extLst>
              <a:ext uri="{FF2B5EF4-FFF2-40B4-BE49-F238E27FC236}">
                <a16:creationId xmlns:a16="http://schemas.microsoft.com/office/drawing/2014/main" id="{54090EEA-76E0-A06F-88AA-ECF303F9A8CB}"/>
              </a:ext>
            </a:extLst>
          </p:cNvPr>
          <p:cNvSpPr/>
          <p:nvPr/>
        </p:nvSpPr>
        <p:spPr>
          <a:xfrm>
            <a:off x="6232905" y="1238789"/>
            <a:ext cx="5710662" cy="2737814"/>
          </a:xfrm>
          <a:prstGeom prst="roundRect">
            <a:avLst>
              <a:gd name="adj" fmla="val 1022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D2D91FB-98C6-15A2-2961-1C506C330FD6}"/>
              </a:ext>
            </a:extLst>
          </p:cNvPr>
          <p:cNvSpPr/>
          <p:nvPr/>
        </p:nvSpPr>
        <p:spPr>
          <a:xfrm>
            <a:off x="6238413" y="4176358"/>
            <a:ext cx="5673455" cy="2456174"/>
          </a:xfrm>
          <a:prstGeom prst="roundRect">
            <a:avLst>
              <a:gd name="adj" fmla="val 1258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KR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148EA0-9E33-3809-4308-9EB6E2A0A82D}"/>
                  </a:ext>
                </a:extLst>
              </p:cNvPr>
              <p:cNvSpPr txBox="1"/>
              <p:nvPr/>
            </p:nvSpPr>
            <p:spPr>
              <a:xfrm>
                <a:off x="11519477" y="4727938"/>
                <a:ext cx="377026" cy="3139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200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148EA0-9E33-3809-4308-9EB6E2A0A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477" y="4727938"/>
                <a:ext cx="377026" cy="313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6BC324-65A8-B7DA-ED30-2B46D144BA65}"/>
                  </a:ext>
                </a:extLst>
              </p:cNvPr>
              <p:cNvSpPr txBox="1"/>
              <p:nvPr/>
            </p:nvSpPr>
            <p:spPr>
              <a:xfrm>
                <a:off x="11519477" y="4947346"/>
                <a:ext cx="377026" cy="3139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200" b="1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6BC324-65A8-B7DA-ED30-2B46D144B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477" y="4947346"/>
                <a:ext cx="377026" cy="313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CF8CED-A3A1-51C2-0A45-75796C271D5E}"/>
                  </a:ext>
                </a:extLst>
              </p:cNvPr>
              <p:cNvSpPr txBox="1"/>
              <p:nvPr/>
            </p:nvSpPr>
            <p:spPr>
              <a:xfrm>
                <a:off x="11522393" y="5189052"/>
                <a:ext cx="377026" cy="3139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200" b="1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CF8CED-A3A1-51C2-0A45-75796C271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393" y="5189052"/>
                <a:ext cx="377026" cy="313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9043AC-48A3-D4AF-3ED5-5B5E88B13224}"/>
                  </a:ext>
                </a:extLst>
              </p:cNvPr>
              <p:cNvSpPr txBox="1"/>
              <p:nvPr/>
            </p:nvSpPr>
            <p:spPr>
              <a:xfrm>
                <a:off x="11522393" y="5404754"/>
                <a:ext cx="377026" cy="3139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200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9043AC-48A3-D4AF-3ED5-5B5E88B13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393" y="5404754"/>
                <a:ext cx="377026" cy="313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직사각형 80">
            <a:extLst>
              <a:ext uri="{FF2B5EF4-FFF2-40B4-BE49-F238E27FC236}">
                <a16:creationId xmlns:a16="http://schemas.microsoft.com/office/drawing/2014/main" id="{9B0924C7-B64D-D0E2-D8DA-4E5A4C9839E6}"/>
              </a:ext>
            </a:extLst>
          </p:cNvPr>
          <p:cNvSpPr/>
          <p:nvPr/>
        </p:nvSpPr>
        <p:spPr>
          <a:xfrm>
            <a:off x="10237520" y="5329857"/>
            <a:ext cx="1153325" cy="424937"/>
          </a:xfrm>
          <a:prstGeom prst="rect">
            <a:avLst/>
          </a:prstGeom>
          <a:solidFill>
            <a:srgbClr val="EEEBE0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900">
              <a:latin typeface="+mj-lt"/>
            </a:endParaRPr>
          </a:p>
        </p:txBody>
      </p:sp>
      <p:sp>
        <p:nvSpPr>
          <p:cNvPr id="21" name="직사각형 81">
            <a:extLst>
              <a:ext uri="{FF2B5EF4-FFF2-40B4-BE49-F238E27FC236}">
                <a16:creationId xmlns:a16="http://schemas.microsoft.com/office/drawing/2014/main" id="{90259330-0AA8-520C-BD41-A18646CB60C2}"/>
              </a:ext>
            </a:extLst>
          </p:cNvPr>
          <p:cNvSpPr/>
          <p:nvPr/>
        </p:nvSpPr>
        <p:spPr>
          <a:xfrm>
            <a:off x="10237520" y="4700774"/>
            <a:ext cx="1153324" cy="427154"/>
          </a:xfrm>
          <a:prstGeom prst="rect">
            <a:avLst/>
          </a:prstGeom>
          <a:solidFill>
            <a:srgbClr val="EEEBE0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900">
              <a:latin typeface="+mj-lt"/>
            </a:endParaRPr>
          </a:p>
        </p:txBody>
      </p:sp>
      <p:sp>
        <p:nvSpPr>
          <p:cNvPr id="22" name="직사각형 82">
            <a:extLst>
              <a:ext uri="{FF2B5EF4-FFF2-40B4-BE49-F238E27FC236}">
                <a16:creationId xmlns:a16="http://schemas.microsoft.com/office/drawing/2014/main" id="{69E3EEF1-6C88-1520-5D63-F564A0B29831}"/>
              </a:ext>
            </a:extLst>
          </p:cNvPr>
          <p:cNvSpPr/>
          <p:nvPr/>
        </p:nvSpPr>
        <p:spPr>
          <a:xfrm>
            <a:off x="10938497" y="4622522"/>
            <a:ext cx="192748" cy="1206683"/>
          </a:xfrm>
          <a:prstGeom prst="rect">
            <a:avLst/>
          </a:prstGeom>
          <a:solidFill>
            <a:srgbClr val="F6E1DF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900">
              <a:latin typeface="+mj-lt"/>
            </a:endParaRPr>
          </a:p>
        </p:txBody>
      </p:sp>
      <p:sp>
        <p:nvSpPr>
          <p:cNvPr id="23" name="직사각형 82">
            <a:extLst>
              <a:ext uri="{FF2B5EF4-FFF2-40B4-BE49-F238E27FC236}">
                <a16:creationId xmlns:a16="http://schemas.microsoft.com/office/drawing/2014/main" id="{7BF588CC-2B3C-7475-CF35-5704EB952B1D}"/>
              </a:ext>
            </a:extLst>
          </p:cNvPr>
          <p:cNvSpPr/>
          <p:nvPr/>
        </p:nvSpPr>
        <p:spPr>
          <a:xfrm>
            <a:off x="10487333" y="4622522"/>
            <a:ext cx="192748" cy="1206681"/>
          </a:xfrm>
          <a:prstGeom prst="rect">
            <a:avLst/>
          </a:prstGeom>
          <a:solidFill>
            <a:srgbClr val="F6E1DF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900">
              <a:latin typeface="+mj-lt"/>
            </a:endParaRPr>
          </a:p>
        </p:txBody>
      </p:sp>
      <p:sp>
        <p:nvSpPr>
          <p:cNvPr id="24" name="직사각형 82">
            <a:extLst>
              <a:ext uri="{FF2B5EF4-FFF2-40B4-BE49-F238E27FC236}">
                <a16:creationId xmlns:a16="http://schemas.microsoft.com/office/drawing/2014/main" id="{46CBD3E0-8633-3312-E30E-0857FE8DC491}"/>
              </a:ext>
            </a:extLst>
          </p:cNvPr>
          <p:cNvSpPr/>
          <p:nvPr/>
        </p:nvSpPr>
        <p:spPr>
          <a:xfrm rot="16200000">
            <a:off x="10760516" y="4033944"/>
            <a:ext cx="104533" cy="1180237"/>
          </a:xfrm>
          <a:prstGeom prst="rect">
            <a:avLst/>
          </a:prstGeom>
          <a:solidFill>
            <a:srgbClr val="BBD1E9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900">
              <a:latin typeface="+mj-lt"/>
            </a:endParaRPr>
          </a:p>
        </p:txBody>
      </p:sp>
      <p:sp>
        <p:nvSpPr>
          <p:cNvPr id="25" name="직사각형 82">
            <a:extLst>
              <a:ext uri="{FF2B5EF4-FFF2-40B4-BE49-F238E27FC236}">
                <a16:creationId xmlns:a16="http://schemas.microsoft.com/office/drawing/2014/main" id="{36497BB0-EB0D-83B3-CF71-A726D3F9151E}"/>
              </a:ext>
            </a:extLst>
          </p:cNvPr>
          <p:cNvSpPr/>
          <p:nvPr/>
        </p:nvSpPr>
        <p:spPr>
          <a:xfrm rot="16200000">
            <a:off x="10760513" y="5239060"/>
            <a:ext cx="104533" cy="1180237"/>
          </a:xfrm>
          <a:prstGeom prst="rect">
            <a:avLst/>
          </a:prstGeom>
          <a:solidFill>
            <a:srgbClr val="BBD1E9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900">
              <a:latin typeface="+mj-lt"/>
            </a:endParaRPr>
          </a:p>
        </p:txBody>
      </p:sp>
      <p:cxnSp>
        <p:nvCxnSpPr>
          <p:cNvPr id="26" name="직선 화살표 연결선 55">
            <a:extLst>
              <a:ext uri="{FF2B5EF4-FFF2-40B4-BE49-F238E27FC236}">
                <a16:creationId xmlns:a16="http://schemas.microsoft.com/office/drawing/2014/main" id="{5871BEFA-7B39-EC1C-A04A-4440E3764A51}"/>
              </a:ext>
            </a:extLst>
          </p:cNvPr>
          <p:cNvCxnSpPr>
            <a:cxnSpLocks/>
          </p:cNvCxnSpPr>
          <p:nvPr/>
        </p:nvCxnSpPr>
        <p:spPr>
          <a:xfrm>
            <a:off x="11545298" y="5476876"/>
            <a:ext cx="0" cy="184764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56">
            <a:extLst>
              <a:ext uri="{FF2B5EF4-FFF2-40B4-BE49-F238E27FC236}">
                <a16:creationId xmlns:a16="http://schemas.microsoft.com/office/drawing/2014/main" id="{276D07A9-4106-0B53-499C-5108B753DE36}"/>
              </a:ext>
            </a:extLst>
          </p:cNvPr>
          <p:cNvCxnSpPr>
            <a:cxnSpLocks/>
          </p:cNvCxnSpPr>
          <p:nvPr/>
        </p:nvCxnSpPr>
        <p:spPr>
          <a:xfrm>
            <a:off x="11545298" y="4988795"/>
            <a:ext cx="0" cy="229685"/>
          </a:xfrm>
          <a:prstGeom prst="straightConnector1">
            <a:avLst/>
          </a:prstGeom>
          <a:ln w="19050">
            <a:solidFill>
              <a:srgbClr val="7030A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57">
            <a:extLst>
              <a:ext uri="{FF2B5EF4-FFF2-40B4-BE49-F238E27FC236}">
                <a16:creationId xmlns:a16="http://schemas.microsoft.com/office/drawing/2014/main" id="{887BCC4D-385D-0D58-1D57-155DBC3FB120}"/>
              </a:ext>
            </a:extLst>
          </p:cNvPr>
          <p:cNvCxnSpPr>
            <a:cxnSpLocks/>
          </p:cNvCxnSpPr>
          <p:nvPr/>
        </p:nvCxnSpPr>
        <p:spPr>
          <a:xfrm>
            <a:off x="11545298" y="5221352"/>
            <a:ext cx="0" cy="244040"/>
          </a:xfrm>
          <a:prstGeom prst="straightConnector1">
            <a:avLst/>
          </a:prstGeom>
          <a:ln w="19050">
            <a:solidFill>
              <a:srgbClr val="7030A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75">
            <a:extLst>
              <a:ext uri="{FF2B5EF4-FFF2-40B4-BE49-F238E27FC236}">
                <a16:creationId xmlns:a16="http://schemas.microsoft.com/office/drawing/2014/main" id="{2500C6CD-2FBF-9B01-EBC9-071DD73B9263}"/>
              </a:ext>
            </a:extLst>
          </p:cNvPr>
          <p:cNvCxnSpPr>
            <a:cxnSpLocks/>
          </p:cNvCxnSpPr>
          <p:nvPr/>
        </p:nvCxnSpPr>
        <p:spPr>
          <a:xfrm flipH="1">
            <a:off x="11040106" y="5944178"/>
            <a:ext cx="221330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20">
            <a:extLst>
              <a:ext uri="{FF2B5EF4-FFF2-40B4-BE49-F238E27FC236}">
                <a16:creationId xmlns:a16="http://schemas.microsoft.com/office/drawing/2014/main" id="{D4C07A05-4FEF-7650-98FB-A535B33518B6}"/>
              </a:ext>
            </a:extLst>
          </p:cNvPr>
          <p:cNvCxnSpPr>
            <a:cxnSpLocks/>
          </p:cNvCxnSpPr>
          <p:nvPr/>
        </p:nvCxnSpPr>
        <p:spPr>
          <a:xfrm flipH="1">
            <a:off x="10811183" y="5944178"/>
            <a:ext cx="221330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221">
            <a:extLst>
              <a:ext uri="{FF2B5EF4-FFF2-40B4-BE49-F238E27FC236}">
                <a16:creationId xmlns:a16="http://schemas.microsoft.com/office/drawing/2014/main" id="{7D0BB826-EE96-A024-C7E3-6DF7722FC3F7}"/>
              </a:ext>
            </a:extLst>
          </p:cNvPr>
          <p:cNvCxnSpPr>
            <a:cxnSpLocks/>
          </p:cNvCxnSpPr>
          <p:nvPr/>
        </p:nvCxnSpPr>
        <p:spPr>
          <a:xfrm flipH="1">
            <a:off x="10582259" y="5944178"/>
            <a:ext cx="221330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222">
            <a:extLst>
              <a:ext uri="{FF2B5EF4-FFF2-40B4-BE49-F238E27FC236}">
                <a16:creationId xmlns:a16="http://schemas.microsoft.com/office/drawing/2014/main" id="{A42BC77F-0F5E-5F16-80BD-0F152E6A42A1}"/>
              </a:ext>
            </a:extLst>
          </p:cNvPr>
          <p:cNvCxnSpPr>
            <a:cxnSpLocks/>
          </p:cNvCxnSpPr>
          <p:nvPr/>
        </p:nvCxnSpPr>
        <p:spPr>
          <a:xfrm flipH="1">
            <a:off x="10353335" y="5944178"/>
            <a:ext cx="221330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4">
            <a:extLst>
              <a:ext uri="{FF2B5EF4-FFF2-40B4-BE49-F238E27FC236}">
                <a16:creationId xmlns:a16="http://schemas.microsoft.com/office/drawing/2014/main" id="{FAFBDFBE-51B3-333B-406B-F8F137DD0C72}"/>
              </a:ext>
            </a:extLst>
          </p:cNvPr>
          <p:cNvCxnSpPr>
            <a:cxnSpLocks/>
          </p:cNvCxnSpPr>
          <p:nvPr/>
        </p:nvCxnSpPr>
        <p:spPr>
          <a:xfrm>
            <a:off x="10237523" y="5662018"/>
            <a:ext cx="1325221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6">
            <a:extLst>
              <a:ext uri="{FF2B5EF4-FFF2-40B4-BE49-F238E27FC236}">
                <a16:creationId xmlns:a16="http://schemas.microsoft.com/office/drawing/2014/main" id="{EDE51E57-1E2C-8231-39E4-36AEF6E85BE9}"/>
              </a:ext>
            </a:extLst>
          </p:cNvPr>
          <p:cNvCxnSpPr>
            <a:cxnSpLocks/>
          </p:cNvCxnSpPr>
          <p:nvPr/>
        </p:nvCxnSpPr>
        <p:spPr>
          <a:xfrm>
            <a:off x="10237523" y="5472209"/>
            <a:ext cx="1325221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6">
            <a:extLst>
              <a:ext uri="{FF2B5EF4-FFF2-40B4-BE49-F238E27FC236}">
                <a16:creationId xmlns:a16="http://schemas.microsoft.com/office/drawing/2014/main" id="{10A5BDFA-40F9-01AB-D995-98DAED51306A}"/>
              </a:ext>
            </a:extLst>
          </p:cNvPr>
          <p:cNvCxnSpPr>
            <a:cxnSpLocks/>
          </p:cNvCxnSpPr>
          <p:nvPr/>
        </p:nvCxnSpPr>
        <p:spPr>
          <a:xfrm>
            <a:off x="10237523" y="4984948"/>
            <a:ext cx="1325221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6">
            <a:extLst>
              <a:ext uri="{FF2B5EF4-FFF2-40B4-BE49-F238E27FC236}">
                <a16:creationId xmlns:a16="http://schemas.microsoft.com/office/drawing/2014/main" id="{AA5EA3F5-D906-FA61-649F-8051C79CE262}"/>
              </a:ext>
            </a:extLst>
          </p:cNvPr>
          <p:cNvCxnSpPr>
            <a:cxnSpLocks/>
          </p:cNvCxnSpPr>
          <p:nvPr/>
        </p:nvCxnSpPr>
        <p:spPr>
          <a:xfrm>
            <a:off x="10237523" y="4789957"/>
            <a:ext cx="1325221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6">
            <a:extLst>
              <a:ext uri="{FF2B5EF4-FFF2-40B4-BE49-F238E27FC236}">
                <a16:creationId xmlns:a16="http://schemas.microsoft.com/office/drawing/2014/main" id="{FFCF22FE-EAB2-9289-37EA-73154848834A}"/>
              </a:ext>
            </a:extLst>
          </p:cNvPr>
          <p:cNvCxnSpPr>
            <a:cxnSpLocks/>
          </p:cNvCxnSpPr>
          <p:nvPr/>
        </p:nvCxnSpPr>
        <p:spPr>
          <a:xfrm>
            <a:off x="10237523" y="5222037"/>
            <a:ext cx="1325221" cy="0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82">
            <a:extLst>
              <a:ext uri="{FF2B5EF4-FFF2-40B4-BE49-F238E27FC236}">
                <a16:creationId xmlns:a16="http://schemas.microsoft.com/office/drawing/2014/main" id="{FA5BE228-3F0A-C70B-223B-DED91D7BCE68}"/>
              </a:ext>
            </a:extLst>
          </p:cNvPr>
          <p:cNvCxnSpPr>
            <a:cxnSpLocks/>
          </p:cNvCxnSpPr>
          <p:nvPr/>
        </p:nvCxnSpPr>
        <p:spPr>
          <a:xfrm>
            <a:off x="11545298" y="4793705"/>
            <a:ext cx="0" cy="192220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B14041E-6198-790A-6965-18851048DFB4}"/>
                  </a:ext>
                </a:extLst>
              </p:cNvPr>
              <p:cNvSpPr txBox="1"/>
              <p:nvPr/>
            </p:nvSpPr>
            <p:spPr>
              <a:xfrm>
                <a:off x="7985999" y="4732525"/>
                <a:ext cx="377026" cy="3139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200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B14041E-6198-790A-6965-18851048D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999" y="4732525"/>
                <a:ext cx="377026" cy="313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EB1856-48B3-F8DF-09B5-73CEB1B91FCB}"/>
                  </a:ext>
                </a:extLst>
              </p:cNvPr>
              <p:cNvSpPr txBox="1"/>
              <p:nvPr/>
            </p:nvSpPr>
            <p:spPr>
              <a:xfrm>
                <a:off x="7985999" y="5396814"/>
                <a:ext cx="377026" cy="3139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200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EB1856-48B3-F8DF-09B5-73CEB1B91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999" y="5396814"/>
                <a:ext cx="377026" cy="313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직사각형 80">
            <a:extLst>
              <a:ext uri="{FF2B5EF4-FFF2-40B4-BE49-F238E27FC236}">
                <a16:creationId xmlns:a16="http://schemas.microsoft.com/office/drawing/2014/main" id="{9CBE6667-7DDF-723D-FD63-0E2E82F22399}"/>
              </a:ext>
            </a:extLst>
          </p:cNvPr>
          <p:cNvSpPr/>
          <p:nvPr/>
        </p:nvSpPr>
        <p:spPr>
          <a:xfrm>
            <a:off x="6701125" y="5321918"/>
            <a:ext cx="1153325" cy="424937"/>
          </a:xfrm>
          <a:prstGeom prst="rect">
            <a:avLst/>
          </a:prstGeom>
          <a:solidFill>
            <a:srgbClr val="EEEBE0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900">
              <a:latin typeface="+mj-lt"/>
            </a:endParaRPr>
          </a:p>
        </p:txBody>
      </p:sp>
      <p:sp>
        <p:nvSpPr>
          <p:cNvPr id="42" name="직사각형 81">
            <a:extLst>
              <a:ext uri="{FF2B5EF4-FFF2-40B4-BE49-F238E27FC236}">
                <a16:creationId xmlns:a16="http://schemas.microsoft.com/office/drawing/2014/main" id="{5B0C76AE-B75B-7A57-B411-AF36869856F8}"/>
              </a:ext>
            </a:extLst>
          </p:cNvPr>
          <p:cNvSpPr/>
          <p:nvPr/>
        </p:nvSpPr>
        <p:spPr>
          <a:xfrm>
            <a:off x="6701126" y="4692834"/>
            <a:ext cx="1153324" cy="427154"/>
          </a:xfrm>
          <a:prstGeom prst="rect">
            <a:avLst/>
          </a:prstGeom>
          <a:solidFill>
            <a:srgbClr val="EEEBE0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900">
              <a:latin typeface="+mj-lt"/>
            </a:endParaRPr>
          </a:p>
        </p:txBody>
      </p:sp>
      <p:sp>
        <p:nvSpPr>
          <p:cNvPr id="43" name="직사각형 82">
            <a:extLst>
              <a:ext uri="{FF2B5EF4-FFF2-40B4-BE49-F238E27FC236}">
                <a16:creationId xmlns:a16="http://schemas.microsoft.com/office/drawing/2014/main" id="{41F472EC-DA6D-2A14-91A9-2237EA898955}"/>
              </a:ext>
            </a:extLst>
          </p:cNvPr>
          <p:cNvSpPr/>
          <p:nvPr/>
        </p:nvSpPr>
        <p:spPr>
          <a:xfrm>
            <a:off x="7402103" y="4614582"/>
            <a:ext cx="192748" cy="1206683"/>
          </a:xfrm>
          <a:prstGeom prst="rect">
            <a:avLst/>
          </a:prstGeom>
          <a:solidFill>
            <a:srgbClr val="F6E1DF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900">
              <a:latin typeface="+mj-lt"/>
            </a:endParaRPr>
          </a:p>
        </p:txBody>
      </p:sp>
      <p:sp>
        <p:nvSpPr>
          <p:cNvPr id="44" name="직사각형 82">
            <a:extLst>
              <a:ext uri="{FF2B5EF4-FFF2-40B4-BE49-F238E27FC236}">
                <a16:creationId xmlns:a16="http://schemas.microsoft.com/office/drawing/2014/main" id="{1E73A31D-B465-5474-7A23-6A1B1A5FF322}"/>
              </a:ext>
            </a:extLst>
          </p:cNvPr>
          <p:cNvSpPr/>
          <p:nvPr/>
        </p:nvSpPr>
        <p:spPr>
          <a:xfrm>
            <a:off x="6950938" y="4614582"/>
            <a:ext cx="192748" cy="1206681"/>
          </a:xfrm>
          <a:prstGeom prst="rect">
            <a:avLst/>
          </a:prstGeom>
          <a:solidFill>
            <a:srgbClr val="F6E1DF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900">
              <a:latin typeface="+mj-lt"/>
            </a:endParaRPr>
          </a:p>
        </p:txBody>
      </p:sp>
      <p:sp>
        <p:nvSpPr>
          <p:cNvPr id="45" name="직사각형 82">
            <a:extLst>
              <a:ext uri="{FF2B5EF4-FFF2-40B4-BE49-F238E27FC236}">
                <a16:creationId xmlns:a16="http://schemas.microsoft.com/office/drawing/2014/main" id="{B0CCE8DB-5C88-4600-8B7D-BB4ACE11D5C5}"/>
              </a:ext>
            </a:extLst>
          </p:cNvPr>
          <p:cNvSpPr/>
          <p:nvPr/>
        </p:nvSpPr>
        <p:spPr>
          <a:xfrm rot="16200000">
            <a:off x="7224122" y="4026004"/>
            <a:ext cx="104533" cy="1180237"/>
          </a:xfrm>
          <a:prstGeom prst="rect">
            <a:avLst/>
          </a:prstGeom>
          <a:solidFill>
            <a:srgbClr val="BBD1E9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900">
              <a:latin typeface="+mj-lt"/>
            </a:endParaRPr>
          </a:p>
        </p:txBody>
      </p:sp>
      <p:sp>
        <p:nvSpPr>
          <p:cNvPr id="46" name="직사각형 82">
            <a:extLst>
              <a:ext uri="{FF2B5EF4-FFF2-40B4-BE49-F238E27FC236}">
                <a16:creationId xmlns:a16="http://schemas.microsoft.com/office/drawing/2014/main" id="{3B8DC229-2190-EE80-E104-3AA79667724F}"/>
              </a:ext>
            </a:extLst>
          </p:cNvPr>
          <p:cNvSpPr/>
          <p:nvPr/>
        </p:nvSpPr>
        <p:spPr>
          <a:xfrm rot="16200000">
            <a:off x="7224119" y="5231121"/>
            <a:ext cx="104533" cy="1180237"/>
          </a:xfrm>
          <a:prstGeom prst="rect">
            <a:avLst/>
          </a:prstGeom>
          <a:solidFill>
            <a:srgbClr val="BBD1E9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900">
              <a:latin typeface="+mj-lt"/>
            </a:endParaRPr>
          </a:p>
        </p:txBody>
      </p:sp>
      <p:cxnSp>
        <p:nvCxnSpPr>
          <p:cNvPr id="48" name="직선 화살표 연결선 113">
            <a:extLst>
              <a:ext uri="{FF2B5EF4-FFF2-40B4-BE49-F238E27FC236}">
                <a16:creationId xmlns:a16="http://schemas.microsoft.com/office/drawing/2014/main" id="{C9887B13-D27A-29FA-1FF5-BF69CC857565}"/>
              </a:ext>
            </a:extLst>
          </p:cNvPr>
          <p:cNvCxnSpPr>
            <a:cxnSpLocks/>
          </p:cNvCxnSpPr>
          <p:nvPr/>
        </p:nvCxnSpPr>
        <p:spPr>
          <a:xfrm>
            <a:off x="8008904" y="5468937"/>
            <a:ext cx="0" cy="184764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116">
            <a:extLst>
              <a:ext uri="{FF2B5EF4-FFF2-40B4-BE49-F238E27FC236}">
                <a16:creationId xmlns:a16="http://schemas.microsoft.com/office/drawing/2014/main" id="{229F0EE9-1C2A-4B6E-AB68-792C7E4B873A}"/>
              </a:ext>
            </a:extLst>
          </p:cNvPr>
          <p:cNvCxnSpPr>
            <a:cxnSpLocks/>
          </p:cNvCxnSpPr>
          <p:nvPr/>
        </p:nvCxnSpPr>
        <p:spPr>
          <a:xfrm flipH="1">
            <a:off x="7503712" y="5936238"/>
            <a:ext cx="221330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117">
            <a:extLst>
              <a:ext uri="{FF2B5EF4-FFF2-40B4-BE49-F238E27FC236}">
                <a16:creationId xmlns:a16="http://schemas.microsoft.com/office/drawing/2014/main" id="{B17D4422-469D-EE2A-3F5B-A0681FFB8AEA}"/>
              </a:ext>
            </a:extLst>
          </p:cNvPr>
          <p:cNvCxnSpPr>
            <a:cxnSpLocks/>
          </p:cNvCxnSpPr>
          <p:nvPr/>
        </p:nvCxnSpPr>
        <p:spPr>
          <a:xfrm flipH="1">
            <a:off x="7274788" y="5936238"/>
            <a:ext cx="221330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118">
            <a:extLst>
              <a:ext uri="{FF2B5EF4-FFF2-40B4-BE49-F238E27FC236}">
                <a16:creationId xmlns:a16="http://schemas.microsoft.com/office/drawing/2014/main" id="{E5700BC8-1C17-ED3F-023D-25D7CA56D6AF}"/>
              </a:ext>
            </a:extLst>
          </p:cNvPr>
          <p:cNvCxnSpPr>
            <a:cxnSpLocks/>
          </p:cNvCxnSpPr>
          <p:nvPr/>
        </p:nvCxnSpPr>
        <p:spPr>
          <a:xfrm flipH="1">
            <a:off x="7045865" y="5936238"/>
            <a:ext cx="221330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119">
            <a:extLst>
              <a:ext uri="{FF2B5EF4-FFF2-40B4-BE49-F238E27FC236}">
                <a16:creationId xmlns:a16="http://schemas.microsoft.com/office/drawing/2014/main" id="{E5560BD7-7CE2-5A9A-4C2A-21EC0FC463B7}"/>
              </a:ext>
            </a:extLst>
          </p:cNvPr>
          <p:cNvCxnSpPr>
            <a:cxnSpLocks/>
          </p:cNvCxnSpPr>
          <p:nvPr/>
        </p:nvCxnSpPr>
        <p:spPr>
          <a:xfrm flipH="1">
            <a:off x="6816940" y="5936238"/>
            <a:ext cx="221330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BBD46C-2A37-8A51-C679-5CCE6838F272}"/>
                  </a:ext>
                </a:extLst>
              </p:cNvPr>
              <p:cNvSpPr txBox="1"/>
              <p:nvPr/>
            </p:nvSpPr>
            <p:spPr>
              <a:xfrm>
                <a:off x="7454419" y="5866559"/>
                <a:ext cx="377026" cy="3139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2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BBD46C-2A37-8A51-C679-5CCE6838F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419" y="5866559"/>
                <a:ext cx="377026" cy="313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직선 연결선 4">
            <a:extLst>
              <a:ext uri="{FF2B5EF4-FFF2-40B4-BE49-F238E27FC236}">
                <a16:creationId xmlns:a16="http://schemas.microsoft.com/office/drawing/2014/main" id="{4BB6F9FD-5724-1EDD-238A-8CC767118C87}"/>
              </a:ext>
            </a:extLst>
          </p:cNvPr>
          <p:cNvCxnSpPr>
            <a:cxnSpLocks/>
          </p:cNvCxnSpPr>
          <p:nvPr/>
        </p:nvCxnSpPr>
        <p:spPr>
          <a:xfrm>
            <a:off x="6701128" y="5654078"/>
            <a:ext cx="1325221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6">
            <a:extLst>
              <a:ext uri="{FF2B5EF4-FFF2-40B4-BE49-F238E27FC236}">
                <a16:creationId xmlns:a16="http://schemas.microsoft.com/office/drawing/2014/main" id="{9AB9E430-7636-4327-DE49-8BE3D14806B3}"/>
              </a:ext>
            </a:extLst>
          </p:cNvPr>
          <p:cNvCxnSpPr>
            <a:cxnSpLocks/>
          </p:cNvCxnSpPr>
          <p:nvPr/>
        </p:nvCxnSpPr>
        <p:spPr>
          <a:xfrm>
            <a:off x="6701128" y="5464269"/>
            <a:ext cx="1325221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6">
            <a:extLst>
              <a:ext uri="{FF2B5EF4-FFF2-40B4-BE49-F238E27FC236}">
                <a16:creationId xmlns:a16="http://schemas.microsoft.com/office/drawing/2014/main" id="{3AD5B24A-DA93-8E60-1B5E-BD9BCF5D92C4}"/>
              </a:ext>
            </a:extLst>
          </p:cNvPr>
          <p:cNvCxnSpPr>
            <a:cxnSpLocks/>
          </p:cNvCxnSpPr>
          <p:nvPr/>
        </p:nvCxnSpPr>
        <p:spPr>
          <a:xfrm>
            <a:off x="6701128" y="4977010"/>
            <a:ext cx="1325221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6">
            <a:extLst>
              <a:ext uri="{FF2B5EF4-FFF2-40B4-BE49-F238E27FC236}">
                <a16:creationId xmlns:a16="http://schemas.microsoft.com/office/drawing/2014/main" id="{E8ADFCAB-1CD0-BB41-3970-71BAEB13A62E}"/>
              </a:ext>
            </a:extLst>
          </p:cNvPr>
          <p:cNvCxnSpPr>
            <a:cxnSpLocks/>
          </p:cNvCxnSpPr>
          <p:nvPr/>
        </p:nvCxnSpPr>
        <p:spPr>
          <a:xfrm>
            <a:off x="6701128" y="4782017"/>
            <a:ext cx="1325221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직선 화살표 연결선 194">
            <a:extLst>
              <a:ext uri="{FF2B5EF4-FFF2-40B4-BE49-F238E27FC236}">
                <a16:creationId xmlns:a16="http://schemas.microsoft.com/office/drawing/2014/main" id="{6A3B4302-75B5-8381-DCF5-F71EC119FD06}"/>
              </a:ext>
            </a:extLst>
          </p:cNvPr>
          <p:cNvCxnSpPr>
            <a:cxnSpLocks/>
          </p:cNvCxnSpPr>
          <p:nvPr/>
        </p:nvCxnSpPr>
        <p:spPr>
          <a:xfrm>
            <a:off x="8008904" y="4785764"/>
            <a:ext cx="0" cy="192220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6">
            <a:extLst>
              <a:ext uri="{FF2B5EF4-FFF2-40B4-BE49-F238E27FC236}">
                <a16:creationId xmlns:a16="http://schemas.microsoft.com/office/drawing/2014/main" id="{C76BFB2A-DE54-134A-5E47-279F8E2565DC}"/>
              </a:ext>
            </a:extLst>
          </p:cNvPr>
          <p:cNvCxnSpPr>
            <a:cxnSpLocks/>
          </p:cNvCxnSpPr>
          <p:nvPr/>
        </p:nvCxnSpPr>
        <p:spPr>
          <a:xfrm>
            <a:off x="6701125" y="5272049"/>
            <a:ext cx="1325221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직선 연결선 6">
            <a:extLst>
              <a:ext uri="{FF2B5EF4-FFF2-40B4-BE49-F238E27FC236}">
                <a16:creationId xmlns:a16="http://schemas.microsoft.com/office/drawing/2014/main" id="{0D271DF7-DC7B-ABA8-0833-40B9FA62BC90}"/>
              </a:ext>
            </a:extLst>
          </p:cNvPr>
          <p:cNvCxnSpPr>
            <a:cxnSpLocks/>
          </p:cNvCxnSpPr>
          <p:nvPr/>
        </p:nvCxnSpPr>
        <p:spPr>
          <a:xfrm>
            <a:off x="6701125" y="5171006"/>
            <a:ext cx="1325221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9163BB17-ECCA-656B-DBA4-C24D3406F5A0}"/>
                  </a:ext>
                </a:extLst>
              </p:cNvPr>
              <p:cNvSpPr txBox="1"/>
              <p:nvPr/>
            </p:nvSpPr>
            <p:spPr>
              <a:xfrm>
                <a:off x="7984076" y="4916131"/>
                <a:ext cx="377026" cy="3139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200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9163BB17-ECCA-656B-DBA4-C24D3406F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076" y="4916131"/>
                <a:ext cx="377026" cy="313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8" name="직선 화살표 연결선 219">
            <a:extLst>
              <a:ext uri="{FF2B5EF4-FFF2-40B4-BE49-F238E27FC236}">
                <a16:creationId xmlns:a16="http://schemas.microsoft.com/office/drawing/2014/main" id="{897846BB-7344-42BA-5584-E188C8C79C94}"/>
              </a:ext>
            </a:extLst>
          </p:cNvPr>
          <p:cNvCxnSpPr>
            <a:cxnSpLocks/>
          </p:cNvCxnSpPr>
          <p:nvPr/>
        </p:nvCxnSpPr>
        <p:spPr>
          <a:xfrm>
            <a:off x="8006982" y="4981898"/>
            <a:ext cx="0" cy="192220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1BF62EB6-35EC-721F-70CB-F035B3CF69E0}"/>
                  </a:ext>
                </a:extLst>
              </p:cNvPr>
              <p:cNvSpPr txBox="1"/>
              <p:nvPr/>
            </p:nvSpPr>
            <p:spPr>
              <a:xfrm>
                <a:off x="7984329" y="5217050"/>
                <a:ext cx="377026" cy="3139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200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1BF62EB6-35EC-721F-70CB-F035B3CF6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329" y="5217050"/>
                <a:ext cx="377026" cy="313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0" name="직선 화살표 연결선 228">
            <a:extLst>
              <a:ext uri="{FF2B5EF4-FFF2-40B4-BE49-F238E27FC236}">
                <a16:creationId xmlns:a16="http://schemas.microsoft.com/office/drawing/2014/main" id="{0BB9C0E7-BE5C-E08B-C073-0AA89530BD2B}"/>
              </a:ext>
            </a:extLst>
          </p:cNvPr>
          <p:cNvCxnSpPr>
            <a:cxnSpLocks/>
          </p:cNvCxnSpPr>
          <p:nvPr/>
        </p:nvCxnSpPr>
        <p:spPr>
          <a:xfrm>
            <a:off x="8007234" y="5276553"/>
            <a:ext cx="0" cy="192220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직선 연결선 4">
            <a:extLst>
              <a:ext uri="{FF2B5EF4-FFF2-40B4-BE49-F238E27FC236}">
                <a16:creationId xmlns:a16="http://schemas.microsoft.com/office/drawing/2014/main" id="{C2A69C92-903C-1FDD-449C-59157A83ECE7}"/>
              </a:ext>
            </a:extLst>
          </p:cNvPr>
          <p:cNvCxnSpPr>
            <a:cxnSpLocks/>
          </p:cNvCxnSpPr>
          <p:nvPr/>
        </p:nvCxnSpPr>
        <p:spPr>
          <a:xfrm>
            <a:off x="7498557" y="4568075"/>
            <a:ext cx="0" cy="137496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직선 연결선 4">
            <a:extLst>
              <a:ext uri="{FF2B5EF4-FFF2-40B4-BE49-F238E27FC236}">
                <a16:creationId xmlns:a16="http://schemas.microsoft.com/office/drawing/2014/main" id="{03E71EA0-5A24-9897-FFD5-C698B737CF28}"/>
              </a:ext>
            </a:extLst>
          </p:cNvPr>
          <p:cNvCxnSpPr>
            <a:cxnSpLocks/>
          </p:cNvCxnSpPr>
          <p:nvPr/>
        </p:nvCxnSpPr>
        <p:spPr>
          <a:xfrm>
            <a:off x="7725042" y="4568075"/>
            <a:ext cx="0" cy="1384302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직선 연결선 4">
            <a:extLst>
              <a:ext uri="{FF2B5EF4-FFF2-40B4-BE49-F238E27FC236}">
                <a16:creationId xmlns:a16="http://schemas.microsoft.com/office/drawing/2014/main" id="{BE2D9D38-FFAC-23C5-5802-ED31E08BD7DF}"/>
              </a:ext>
            </a:extLst>
          </p:cNvPr>
          <p:cNvCxnSpPr>
            <a:cxnSpLocks/>
          </p:cNvCxnSpPr>
          <p:nvPr/>
        </p:nvCxnSpPr>
        <p:spPr>
          <a:xfrm>
            <a:off x="7272070" y="4568075"/>
            <a:ext cx="0" cy="137496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직선 연결선 4">
            <a:extLst>
              <a:ext uri="{FF2B5EF4-FFF2-40B4-BE49-F238E27FC236}">
                <a16:creationId xmlns:a16="http://schemas.microsoft.com/office/drawing/2014/main" id="{3B9E8C16-FF37-AACD-9A4D-653A5BF8CDDE}"/>
              </a:ext>
            </a:extLst>
          </p:cNvPr>
          <p:cNvCxnSpPr>
            <a:cxnSpLocks/>
          </p:cNvCxnSpPr>
          <p:nvPr/>
        </p:nvCxnSpPr>
        <p:spPr>
          <a:xfrm>
            <a:off x="7045583" y="4568075"/>
            <a:ext cx="0" cy="1364132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직선 연결선 4">
            <a:extLst>
              <a:ext uri="{FF2B5EF4-FFF2-40B4-BE49-F238E27FC236}">
                <a16:creationId xmlns:a16="http://schemas.microsoft.com/office/drawing/2014/main" id="{9B9000F6-F854-DD58-C803-D8EB5F243391}"/>
              </a:ext>
            </a:extLst>
          </p:cNvPr>
          <p:cNvCxnSpPr>
            <a:cxnSpLocks/>
          </p:cNvCxnSpPr>
          <p:nvPr/>
        </p:nvCxnSpPr>
        <p:spPr>
          <a:xfrm>
            <a:off x="6819097" y="4568075"/>
            <a:ext cx="0" cy="137496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직사각형 231">
            <a:extLst>
              <a:ext uri="{FF2B5EF4-FFF2-40B4-BE49-F238E27FC236}">
                <a16:creationId xmlns:a16="http://schemas.microsoft.com/office/drawing/2014/main" id="{65F29952-3492-7BE8-8C63-A8263A3D4B0D}"/>
              </a:ext>
            </a:extLst>
          </p:cNvPr>
          <p:cNvSpPr/>
          <p:nvPr/>
        </p:nvSpPr>
        <p:spPr>
          <a:xfrm rot="10800000">
            <a:off x="6976160" y="5202470"/>
            <a:ext cx="139307" cy="1442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700">
              <a:latin typeface="+mj-lt"/>
            </a:endParaRPr>
          </a:p>
        </p:txBody>
      </p:sp>
      <p:sp>
        <p:nvSpPr>
          <p:cNvPr id="247" name="곱하기 233">
            <a:extLst>
              <a:ext uri="{FF2B5EF4-FFF2-40B4-BE49-F238E27FC236}">
                <a16:creationId xmlns:a16="http://schemas.microsoft.com/office/drawing/2014/main" id="{4DE01EF0-F867-6383-F506-95405E7FC4C3}"/>
              </a:ext>
            </a:extLst>
          </p:cNvPr>
          <p:cNvSpPr/>
          <p:nvPr/>
        </p:nvSpPr>
        <p:spPr>
          <a:xfrm>
            <a:off x="6970607" y="5204205"/>
            <a:ext cx="150412" cy="153354"/>
          </a:xfrm>
          <a:prstGeom prst="mathMultiply">
            <a:avLst/>
          </a:prstGeom>
          <a:solidFill>
            <a:srgbClr val="FF0000"/>
          </a:solidFill>
          <a:ln w="12700"/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600"/>
          </a:p>
        </p:txBody>
      </p:sp>
      <p:cxnSp>
        <p:nvCxnSpPr>
          <p:cNvPr id="248" name="직선 연결선 4">
            <a:extLst>
              <a:ext uri="{FF2B5EF4-FFF2-40B4-BE49-F238E27FC236}">
                <a16:creationId xmlns:a16="http://schemas.microsoft.com/office/drawing/2014/main" id="{D269007C-0382-4368-2BEA-4819452C22E6}"/>
              </a:ext>
            </a:extLst>
          </p:cNvPr>
          <p:cNvCxnSpPr>
            <a:cxnSpLocks/>
          </p:cNvCxnSpPr>
          <p:nvPr/>
        </p:nvCxnSpPr>
        <p:spPr>
          <a:xfrm>
            <a:off x="11032991" y="4575321"/>
            <a:ext cx="0" cy="137496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직선 연결선 4">
            <a:extLst>
              <a:ext uri="{FF2B5EF4-FFF2-40B4-BE49-F238E27FC236}">
                <a16:creationId xmlns:a16="http://schemas.microsoft.com/office/drawing/2014/main" id="{8221B278-E8E9-234A-4DE1-4C759CB3E42B}"/>
              </a:ext>
            </a:extLst>
          </p:cNvPr>
          <p:cNvCxnSpPr>
            <a:cxnSpLocks/>
          </p:cNvCxnSpPr>
          <p:nvPr/>
        </p:nvCxnSpPr>
        <p:spPr>
          <a:xfrm>
            <a:off x="11259476" y="4575321"/>
            <a:ext cx="0" cy="1384302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직선 연결선 4">
            <a:extLst>
              <a:ext uri="{FF2B5EF4-FFF2-40B4-BE49-F238E27FC236}">
                <a16:creationId xmlns:a16="http://schemas.microsoft.com/office/drawing/2014/main" id="{C3DC9F0A-5F81-9E04-662F-3EA88ABA8486}"/>
              </a:ext>
            </a:extLst>
          </p:cNvPr>
          <p:cNvCxnSpPr>
            <a:cxnSpLocks/>
          </p:cNvCxnSpPr>
          <p:nvPr/>
        </p:nvCxnSpPr>
        <p:spPr>
          <a:xfrm>
            <a:off x="10806504" y="4575321"/>
            <a:ext cx="0" cy="137496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직선 연결선 4">
            <a:extLst>
              <a:ext uri="{FF2B5EF4-FFF2-40B4-BE49-F238E27FC236}">
                <a16:creationId xmlns:a16="http://schemas.microsoft.com/office/drawing/2014/main" id="{15857FA8-94E3-A770-7A42-04E09419BA52}"/>
              </a:ext>
            </a:extLst>
          </p:cNvPr>
          <p:cNvCxnSpPr>
            <a:cxnSpLocks/>
          </p:cNvCxnSpPr>
          <p:nvPr/>
        </p:nvCxnSpPr>
        <p:spPr>
          <a:xfrm>
            <a:off x="10580018" y="4575321"/>
            <a:ext cx="0" cy="1364132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직선 연결선 4">
            <a:extLst>
              <a:ext uri="{FF2B5EF4-FFF2-40B4-BE49-F238E27FC236}">
                <a16:creationId xmlns:a16="http://schemas.microsoft.com/office/drawing/2014/main" id="{E5BD01A4-CCF3-6616-6BCD-BAE3F52CBF18}"/>
              </a:ext>
            </a:extLst>
          </p:cNvPr>
          <p:cNvCxnSpPr>
            <a:cxnSpLocks/>
          </p:cNvCxnSpPr>
          <p:nvPr/>
        </p:nvCxnSpPr>
        <p:spPr>
          <a:xfrm>
            <a:off x="10353532" y="4575321"/>
            <a:ext cx="0" cy="137496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3" name="직사각형 229">
            <a:extLst>
              <a:ext uri="{FF2B5EF4-FFF2-40B4-BE49-F238E27FC236}">
                <a16:creationId xmlns:a16="http://schemas.microsoft.com/office/drawing/2014/main" id="{D5B95A8B-9060-14BF-65E4-DDB2A9B2D3B6}"/>
              </a:ext>
            </a:extLst>
          </p:cNvPr>
          <p:cNvSpPr/>
          <p:nvPr/>
        </p:nvSpPr>
        <p:spPr>
          <a:xfrm rot="10800000">
            <a:off x="10512298" y="5150470"/>
            <a:ext cx="139307" cy="1442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700">
              <a:latin typeface="+mj-lt"/>
            </a:endParaRPr>
          </a:p>
        </p:txBody>
      </p:sp>
      <p:sp>
        <p:nvSpPr>
          <p:cNvPr id="254" name="직사각형 230">
            <a:extLst>
              <a:ext uri="{FF2B5EF4-FFF2-40B4-BE49-F238E27FC236}">
                <a16:creationId xmlns:a16="http://schemas.microsoft.com/office/drawing/2014/main" id="{2B3C007E-B095-C20E-780A-AE40A586F697}"/>
              </a:ext>
            </a:extLst>
          </p:cNvPr>
          <p:cNvSpPr/>
          <p:nvPr/>
        </p:nvSpPr>
        <p:spPr>
          <a:xfrm rot="10800000">
            <a:off x="10965755" y="5150471"/>
            <a:ext cx="139307" cy="1442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700">
              <a:latin typeface="+mj-lt"/>
            </a:endParaRPr>
          </a:p>
        </p:txBody>
      </p:sp>
      <p:sp>
        <p:nvSpPr>
          <p:cNvPr id="255" name="직사각형 232">
            <a:extLst>
              <a:ext uri="{FF2B5EF4-FFF2-40B4-BE49-F238E27FC236}">
                <a16:creationId xmlns:a16="http://schemas.microsoft.com/office/drawing/2014/main" id="{DA4C707B-D826-F3A8-3FF7-9BAF9DDC3274}"/>
              </a:ext>
            </a:extLst>
          </p:cNvPr>
          <p:cNvSpPr/>
          <p:nvPr/>
        </p:nvSpPr>
        <p:spPr>
          <a:xfrm rot="10800000">
            <a:off x="7429743" y="5098856"/>
            <a:ext cx="139307" cy="1442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700">
              <a:latin typeface="+mj-lt"/>
            </a:endParaRPr>
          </a:p>
        </p:txBody>
      </p:sp>
      <p:sp>
        <p:nvSpPr>
          <p:cNvPr id="320" name="곱하기 234">
            <a:extLst>
              <a:ext uri="{FF2B5EF4-FFF2-40B4-BE49-F238E27FC236}">
                <a16:creationId xmlns:a16="http://schemas.microsoft.com/office/drawing/2014/main" id="{4C619D5A-3D88-D535-D8A8-5572F2F69850}"/>
              </a:ext>
            </a:extLst>
          </p:cNvPr>
          <p:cNvSpPr/>
          <p:nvPr/>
        </p:nvSpPr>
        <p:spPr>
          <a:xfrm>
            <a:off x="7430454" y="5100592"/>
            <a:ext cx="150412" cy="153354"/>
          </a:xfrm>
          <a:prstGeom prst="mathMultiply">
            <a:avLst/>
          </a:prstGeom>
          <a:solidFill>
            <a:srgbClr val="FF0000"/>
          </a:solidFill>
          <a:ln w="12700"/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600"/>
          </a:p>
        </p:txBody>
      </p: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91838A94-1573-2241-F075-20A48347C14C}"/>
              </a:ext>
            </a:extLst>
          </p:cNvPr>
          <p:cNvGrpSpPr/>
          <p:nvPr/>
        </p:nvGrpSpPr>
        <p:grpSpPr>
          <a:xfrm>
            <a:off x="8303251" y="4163918"/>
            <a:ext cx="1699811" cy="369460"/>
            <a:chOff x="5314543" y="6046834"/>
            <a:chExt cx="1879543" cy="483141"/>
          </a:xfrm>
        </p:grpSpPr>
        <p:cxnSp>
          <p:nvCxnSpPr>
            <p:cNvPr id="322" name="직선 연결선 6">
              <a:extLst>
                <a:ext uri="{FF2B5EF4-FFF2-40B4-BE49-F238E27FC236}">
                  <a16:creationId xmlns:a16="http://schemas.microsoft.com/office/drawing/2014/main" id="{905C58C3-EBDC-3F1F-4324-7322AF05E66E}"/>
                </a:ext>
              </a:extLst>
            </p:cNvPr>
            <p:cNvCxnSpPr>
              <a:cxnSpLocks/>
            </p:cNvCxnSpPr>
            <p:nvPr/>
          </p:nvCxnSpPr>
          <p:spPr>
            <a:xfrm>
              <a:off x="5314543" y="6284147"/>
              <a:ext cx="231578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3" name="TextBox 322">
                  <a:extLst>
                    <a:ext uri="{FF2B5EF4-FFF2-40B4-BE49-F238E27FC236}">
                      <a16:creationId xmlns:a16="http://schemas.microsoft.com/office/drawing/2014/main" id="{EFDC7D66-9C9D-5C69-17C0-F9F6B2F551B0}"/>
                    </a:ext>
                  </a:extLst>
                </p:cNvPr>
                <p:cNvSpPr txBox="1"/>
                <p:nvPr/>
              </p:nvSpPr>
              <p:spPr>
                <a:xfrm>
                  <a:off x="5535069" y="6046834"/>
                  <a:ext cx="1659017" cy="483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ko-KR" sz="1600">
                      <a:solidFill>
                        <a:srgbClr val="0070C0"/>
                      </a:solidFill>
                    </a:rPr>
                    <a:t>Hor.</a:t>
                  </a:r>
                  <a:r>
                    <a:rPr lang="ko-KR" altLang="en-US" sz="1600">
                      <a:solidFill>
                        <a:srgbClr val="0070C0"/>
                      </a:solidFill>
                    </a:rPr>
                    <a:t> </a:t>
                  </a:r>
                  <a:r>
                    <a:rPr lang="en-US" altLang="ko-KR" sz="1600">
                      <a:solidFill>
                        <a:srgbClr val="0070C0"/>
                      </a:solidFill>
                    </a:rPr>
                    <a:t>Track</a:t>
                  </a:r>
                  <a:r>
                    <a:rPr lang="ko-KR" altLang="en-US" sz="1600">
                      <a:solidFill>
                        <a:srgbClr val="0070C0"/>
                      </a:solidFill>
                    </a:rPr>
                    <a:t> </a:t>
                  </a:r>
                  <a:r>
                    <a:rPr lang="en-US" altLang="ko-KR" sz="1600">
                      <a:solidFill>
                        <a:srgbClr val="0070C0"/>
                      </a:solidFill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ko-KR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altLang="ko-KR" sz="1600">
                      <a:solidFill>
                        <a:srgbClr val="0070C0"/>
                      </a:solidFill>
                    </a:rPr>
                    <a:t>)</a:t>
                  </a:r>
                  <a:endParaRPr lang="ko-US" sz="16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23" name="TextBox 322">
                  <a:extLst>
                    <a:ext uri="{FF2B5EF4-FFF2-40B4-BE49-F238E27FC236}">
                      <a16:creationId xmlns:a16="http://schemas.microsoft.com/office/drawing/2014/main" id="{EFDC7D66-9C9D-5C69-17C0-F9F6B2F551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5069" y="6046834"/>
                  <a:ext cx="1659017" cy="483141"/>
                </a:xfrm>
                <a:prstGeom prst="rect">
                  <a:avLst/>
                </a:prstGeom>
                <a:blipFill>
                  <a:blip r:embed="rId8"/>
                  <a:stretch>
                    <a:fillRect l="-2439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ECBCB813-1059-8798-AE80-7043BBC98D53}"/>
              </a:ext>
            </a:extLst>
          </p:cNvPr>
          <p:cNvGrpSpPr/>
          <p:nvPr/>
        </p:nvGrpSpPr>
        <p:grpSpPr>
          <a:xfrm>
            <a:off x="10041816" y="4155399"/>
            <a:ext cx="1708899" cy="369460"/>
            <a:chOff x="7353870" y="6043883"/>
            <a:chExt cx="1889593" cy="483141"/>
          </a:xfrm>
        </p:grpSpPr>
        <p:cxnSp>
          <p:nvCxnSpPr>
            <p:cNvPr id="325" name="직선 연결선 6">
              <a:extLst>
                <a:ext uri="{FF2B5EF4-FFF2-40B4-BE49-F238E27FC236}">
                  <a16:creationId xmlns:a16="http://schemas.microsoft.com/office/drawing/2014/main" id="{DD218AF1-B5C5-215C-2FC5-88EAAE047C79}"/>
                </a:ext>
              </a:extLst>
            </p:cNvPr>
            <p:cNvCxnSpPr>
              <a:cxnSpLocks/>
            </p:cNvCxnSpPr>
            <p:nvPr/>
          </p:nvCxnSpPr>
          <p:spPr>
            <a:xfrm>
              <a:off x="7353870" y="6284147"/>
              <a:ext cx="231579" cy="0"/>
            </a:xfrm>
            <a:prstGeom prst="line">
              <a:avLst/>
            </a:prstGeom>
            <a:ln w="31750">
              <a:solidFill>
                <a:srgbClr val="7030A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05CAB023-F874-F859-6CFA-CE6E43DFCDBF}"/>
                    </a:ext>
                  </a:extLst>
                </p:cNvPr>
                <p:cNvSpPr txBox="1"/>
                <p:nvPr/>
              </p:nvSpPr>
              <p:spPr>
                <a:xfrm>
                  <a:off x="7584448" y="6043883"/>
                  <a:ext cx="1659015" cy="483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ko-KR" sz="1600">
                      <a:solidFill>
                        <a:srgbClr val="7030A0"/>
                      </a:solidFill>
                    </a:rPr>
                    <a:t>Hor.</a:t>
                  </a:r>
                  <a:r>
                    <a:rPr lang="ko-KR" altLang="en-US" sz="1600">
                      <a:solidFill>
                        <a:srgbClr val="7030A0"/>
                      </a:solidFill>
                    </a:rPr>
                    <a:t> </a:t>
                  </a:r>
                  <a:r>
                    <a:rPr lang="en-US" altLang="ko-KR" sz="1600">
                      <a:solidFill>
                        <a:srgbClr val="7030A0"/>
                      </a:solidFill>
                    </a:rPr>
                    <a:t>Track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ko-K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altLang="ko-KR" sz="1600">
                      <a:solidFill>
                        <a:srgbClr val="7030A0"/>
                      </a:solidFill>
                    </a:rPr>
                    <a:t>)</a:t>
                  </a:r>
                  <a:endParaRPr lang="ko-US" sz="160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05CAB023-F874-F859-6CFA-CE6E43DFCD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448" y="6043883"/>
                  <a:ext cx="1659015" cy="483141"/>
                </a:xfrm>
                <a:prstGeom prst="rect">
                  <a:avLst/>
                </a:prstGeom>
                <a:blipFill>
                  <a:blip r:embed="rId9"/>
                  <a:stretch>
                    <a:fillRect l="-2024" b="-2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8FF69AAB-CF01-B760-A4ED-B163E944FEE9}"/>
              </a:ext>
            </a:extLst>
          </p:cNvPr>
          <p:cNvGrpSpPr/>
          <p:nvPr/>
        </p:nvGrpSpPr>
        <p:grpSpPr>
          <a:xfrm>
            <a:off x="6559832" y="4157698"/>
            <a:ext cx="1592572" cy="369460"/>
            <a:chOff x="3172335" y="6046893"/>
            <a:chExt cx="1549163" cy="483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2" name="TextBox 331">
                  <a:extLst>
                    <a:ext uri="{FF2B5EF4-FFF2-40B4-BE49-F238E27FC236}">
                      <a16:creationId xmlns:a16="http://schemas.microsoft.com/office/drawing/2014/main" id="{4DAFAC6F-D78D-CBA4-46DD-59007A781B47}"/>
                    </a:ext>
                  </a:extLst>
                </p:cNvPr>
                <p:cNvSpPr txBox="1"/>
                <p:nvPr/>
              </p:nvSpPr>
              <p:spPr>
                <a:xfrm>
                  <a:off x="3354581" y="6046893"/>
                  <a:ext cx="1366917" cy="483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ko-KR" sz="1600">
                      <a:solidFill>
                        <a:srgbClr val="C00000"/>
                      </a:solidFill>
                    </a:rPr>
                    <a:t>Ver.</a:t>
                  </a:r>
                  <a:r>
                    <a:rPr lang="ko-KR" altLang="en-US" sz="1600">
                      <a:solidFill>
                        <a:srgbClr val="C00000"/>
                      </a:solidFill>
                    </a:rPr>
                    <a:t> </a:t>
                  </a:r>
                  <a:r>
                    <a:rPr lang="en-US" altLang="ko-KR" sz="1600">
                      <a:solidFill>
                        <a:srgbClr val="C00000"/>
                      </a:solidFill>
                    </a:rPr>
                    <a:t>Track</a:t>
                  </a:r>
                  <a:r>
                    <a:rPr lang="ko-KR" altLang="en-US" sz="1600">
                      <a:solidFill>
                        <a:srgbClr val="C00000"/>
                      </a:solidFill>
                    </a:rPr>
                    <a:t> </a:t>
                  </a:r>
                  <a:r>
                    <a:rPr lang="en-US" altLang="ko-KR" sz="1600">
                      <a:solidFill>
                        <a:srgbClr val="C00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ko-KR" sz="1600">
                      <a:solidFill>
                        <a:srgbClr val="C00000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32" name="TextBox 331">
                  <a:extLst>
                    <a:ext uri="{FF2B5EF4-FFF2-40B4-BE49-F238E27FC236}">
                      <a16:creationId xmlns:a16="http://schemas.microsoft.com/office/drawing/2014/main" id="{4DAFAC6F-D78D-CBA4-46DD-59007A781B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581" y="6046893"/>
                  <a:ext cx="1366917" cy="483141"/>
                </a:xfrm>
                <a:prstGeom prst="rect">
                  <a:avLst/>
                </a:prstGeom>
                <a:blipFill>
                  <a:blip r:embed="rId10"/>
                  <a:stretch>
                    <a:fillRect l="-870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0" name="직선 연결선 6">
              <a:extLst>
                <a:ext uri="{FF2B5EF4-FFF2-40B4-BE49-F238E27FC236}">
                  <a16:creationId xmlns:a16="http://schemas.microsoft.com/office/drawing/2014/main" id="{554DC7B0-E64C-3838-B383-3AE23C05B135}"/>
                </a:ext>
              </a:extLst>
            </p:cNvPr>
            <p:cNvCxnSpPr>
              <a:cxnSpLocks/>
            </p:cNvCxnSpPr>
            <p:nvPr/>
          </p:nvCxnSpPr>
          <p:spPr>
            <a:xfrm>
              <a:off x="3172335" y="6284147"/>
              <a:ext cx="231578" cy="0"/>
            </a:xfrm>
            <a:prstGeom prst="line">
              <a:avLst/>
            </a:prstGeom>
            <a:ln w="31750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21C441A0-2018-6FBA-BC99-FF14E83B8CB2}"/>
                  </a:ext>
                </a:extLst>
              </p:cNvPr>
              <p:cNvSpPr txBox="1"/>
              <p:nvPr/>
            </p:nvSpPr>
            <p:spPr>
              <a:xfrm>
                <a:off x="10992752" y="5884598"/>
                <a:ext cx="377026" cy="3139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7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21C441A0-2018-6FBA-BC99-FF14E83B8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2752" y="5884598"/>
                <a:ext cx="377026" cy="313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" name="Right Arrow 361">
            <a:extLst>
              <a:ext uri="{FF2B5EF4-FFF2-40B4-BE49-F238E27FC236}">
                <a16:creationId xmlns:a16="http://schemas.microsoft.com/office/drawing/2014/main" id="{DAAAF4D8-EEB1-449F-4D26-5248DD411271}"/>
              </a:ext>
            </a:extLst>
          </p:cNvPr>
          <p:cNvSpPr/>
          <p:nvPr/>
        </p:nvSpPr>
        <p:spPr>
          <a:xfrm>
            <a:off x="8435696" y="5088844"/>
            <a:ext cx="1435254" cy="3706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KR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2B4BFD5E-F56C-4CED-EA38-17D92E2D271E}"/>
                  </a:ext>
                </a:extLst>
              </p:cNvPr>
              <p:cNvSpPr txBox="1"/>
              <p:nvPr/>
            </p:nvSpPr>
            <p:spPr>
              <a:xfrm>
                <a:off x="8427512" y="5439687"/>
                <a:ext cx="1475364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600"/>
                  <a:t>Add </a:t>
                </a:r>
                <a:r>
                  <a:rPr lang="en-US" sz="1600">
                    <a:solidFill>
                      <a:schemeClr val="accent4"/>
                    </a:solidFill>
                  </a:rPr>
                  <a:t>Hor. Track Spacing</a:t>
                </a:r>
                <a:r>
                  <a:rPr lang="en-US" sz="16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1600"/>
                  <a:t> !</a:t>
                </a:r>
                <a:endParaRPr lang="en-KR" sz="1600"/>
              </a:p>
            </p:txBody>
          </p:sp>
        </mc:Choice>
        <mc:Fallback xmlns=""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2B4BFD5E-F56C-4CED-EA38-17D92E2D2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512" y="5439687"/>
                <a:ext cx="1475364" cy="664926"/>
              </a:xfrm>
              <a:prstGeom prst="rect">
                <a:avLst/>
              </a:prstGeom>
              <a:blipFill>
                <a:blip r:embed="rId11"/>
                <a:stretch>
                  <a:fillRect r="-1653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4" name="TextBox 363">
            <a:extLst>
              <a:ext uri="{FF2B5EF4-FFF2-40B4-BE49-F238E27FC236}">
                <a16:creationId xmlns:a16="http://schemas.microsoft.com/office/drawing/2014/main" id="{9FBF28D1-42FA-81EE-2496-2FF318CFAFC7}"/>
              </a:ext>
            </a:extLst>
          </p:cNvPr>
          <p:cNvSpPr txBox="1"/>
          <p:nvPr/>
        </p:nvSpPr>
        <p:spPr>
          <a:xfrm>
            <a:off x="6612529" y="6068933"/>
            <a:ext cx="131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1600" b="1"/>
              <a:t>Uniform</a:t>
            </a:r>
            <a:r>
              <a:rPr lang="en-KR" sz="1600"/>
              <a:t> Grid Spacing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4897BA57-8C39-0187-8345-DC9CAD7AF3F5}"/>
              </a:ext>
            </a:extLst>
          </p:cNvPr>
          <p:cNvSpPr txBox="1"/>
          <p:nvPr/>
        </p:nvSpPr>
        <p:spPr>
          <a:xfrm>
            <a:off x="9976409" y="6064224"/>
            <a:ext cx="172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1600" b="1"/>
              <a:t>Non-uniform</a:t>
            </a:r>
            <a:r>
              <a:rPr lang="en-KR" sz="1600"/>
              <a:t> Grid Spacing</a:t>
            </a:r>
          </a:p>
        </p:txBody>
      </p:sp>
      <p:pic>
        <p:nvPicPr>
          <p:cNvPr id="367" name="Picture 366">
            <a:extLst>
              <a:ext uri="{FF2B5EF4-FFF2-40B4-BE49-F238E27FC236}">
                <a16:creationId xmlns:a16="http://schemas.microsoft.com/office/drawing/2014/main" id="{52D523E8-9E65-9EFE-0336-80C0343F94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368" name="Picture 367">
            <a:extLst>
              <a:ext uri="{FF2B5EF4-FFF2-40B4-BE49-F238E27FC236}">
                <a16:creationId xmlns:a16="http://schemas.microsoft.com/office/drawing/2014/main" id="{3B9008E3-CE29-77C0-E5D7-5BCB38B332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EEC6C-9207-AF08-3F91-B72B8194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35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949496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5C1DA691-891E-7B12-324E-11CA0DFDE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CD315AAB-05DC-3D3B-744B-822A2E545EC7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E029F603-01FF-6AF4-17E9-D603BB704DEE}"/>
              </a:ext>
            </a:extLst>
          </p:cNvPr>
          <p:cNvSpPr txBox="1"/>
          <p:nvPr/>
        </p:nvSpPr>
        <p:spPr>
          <a:xfrm>
            <a:off x="465201" y="406725"/>
            <a:ext cx="11261598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Key Factors for Standard Cell Routing (Cont.)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DCBEA63-3AB5-1256-6948-9D45EA629001}"/>
              </a:ext>
            </a:extLst>
          </p:cNvPr>
          <p:cNvSpPr txBox="1"/>
          <p:nvPr/>
        </p:nvSpPr>
        <p:spPr>
          <a:xfrm>
            <a:off x="257260" y="6068196"/>
            <a:ext cx="1147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</a:t>
            </a:r>
            <a:r>
              <a:rPr lang="ko-KR" altLang="en-US" sz="24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Standard-cell routing must consider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all possible block-level routing scenarios</a:t>
            </a:r>
          </a:p>
        </p:txBody>
      </p:sp>
      <p:sp>
        <p:nvSpPr>
          <p:cNvPr id="3" name="직사각형 26">
            <a:extLst>
              <a:ext uri="{FF2B5EF4-FFF2-40B4-BE49-F238E27FC236}">
                <a16:creationId xmlns:a16="http://schemas.microsoft.com/office/drawing/2014/main" id="{0BD1ABD8-0BFF-3392-0B77-72CC62F73424}"/>
              </a:ext>
            </a:extLst>
          </p:cNvPr>
          <p:cNvSpPr/>
          <p:nvPr/>
        </p:nvSpPr>
        <p:spPr>
          <a:xfrm>
            <a:off x="2400158" y="3610391"/>
            <a:ext cx="233586" cy="716331"/>
          </a:xfrm>
          <a:prstGeom prst="rect">
            <a:avLst/>
          </a:prstGeom>
          <a:pattFill prst="wdDn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30">
            <a:extLst>
              <a:ext uri="{FF2B5EF4-FFF2-40B4-BE49-F238E27FC236}">
                <a16:creationId xmlns:a16="http://schemas.microsoft.com/office/drawing/2014/main" id="{084593F8-96E3-1C01-E130-CC30690F98D8}"/>
              </a:ext>
            </a:extLst>
          </p:cNvPr>
          <p:cNvSpPr/>
          <p:nvPr/>
        </p:nvSpPr>
        <p:spPr>
          <a:xfrm rot="5400000">
            <a:off x="1753145" y="3649521"/>
            <a:ext cx="233586" cy="6209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31">
            <a:extLst>
              <a:ext uri="{FF2B5EF4-FFF2-40B4-BE49-F238E27FC236}">
                <a16:creationId xmlns:a16="http://schemas.microsoft.com/office/drawing/2014/main" id="{05AD439E-4ABF-E851-FA78-0630C8F65E88}"/>
              </a:ext>
            </a:extLst>
          </p:cNvPr>
          <p:cNvSpPr/>
          <p:nvPr/>
        </p:nvSpPr>
        <p:spPr>
          <a:xfrm rot="5400000">
            <a:off x="2357010" y="4123034"/>
            <a:ext cx="233586" cy="1175941"/>
          </a:xfrm>
          <a:prstGeom prst="rect">
            <a:avLst/>
          </a:prstGeom>
          <a:solidFill>
            <a:srgbClr val="C7D7ED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882AD1-FD8A-5C27-5F7D-18C40DFC8056}"/>
              </a:ext>
            </a:extLst>
          </p:cNvPr>
          <p:cNvSpPr txBox="1"/>
          <p:nvPr/>
        </p:nvSpPr>
        <p:spPr>
          <a:xfrm>
            <a:off x="2360856" y="329144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곱하기 63">
            <a:extLst>
              <a:ext uri="{FF2B5EF4-FFF2-40B4-BE49-F238E27FC236}">
                <a16:creationId xmlns:a16="http://schemas.microsoft.com/office/drawing/2014/main" id="{57D5BAB8-3EDB-6436-9EDB-798BCA453F25}"/>
              </a:ext>
            </a:extLst>
          </p:cNvPr>
          <p:cNvSpPr/>
          <p:nvPr/>
        </p:nvSpPr>
        <p:spPr>
          <a:xfrm>
            <a:off x="2388849" y="3629192"/>
            <a:ext cx="270515" cy="270515"/>
          </a:xfrm>
          <a:prstGeom prst="mathMultiply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곱하기 64">
            <a:extLst>
              <a:ext uri="{FF2B5EF4-FFF2-40B4-BE49-F238E27FC236}">
                <a16:creationId xmlns:a16="http://schemas.microsoft.com/office/drawing/2014/main" id="{44D921D5-79F2-678A-1A7D-ACD1E90CBF2C}"/>
              </a:ext>
            </a:extLst>
          </p:cNvPr>
          <p:cNvSpPr/>
          <p:nvPr/>
        </p:nvSpPr>
        <p:spPr>
          <a:xfrm>
            <a:off x="2388849" y="4029769"/>
            <a:ext cx="270515" cy="270515"/>
          </a:xfrm>
          <a:prstGeom prst="mathMultiply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자유형 101">
            <a:extLst>
              <a:ext uri="{FF2B5EF4-FFF2-40B4-BE49-F238E27FC236}">
                <a16:creationId xmlns:a16="http://schemas.microsoft.com/office/drawing/2014/main" id="{B2EEE9AE-EC35-5A91-073C-D39CB75710B3}"/>
              </a:ext>
            </a:extLst>
          </p:cNvPr>
          <p:cNvSpPr/>
          <p:nvPr/>
        </p:nvSpPr>
        <p:spPr>
          <a:xfrm>
            <a:off x="1885831" y="3097153"/>
            <a:ext cx="1175942" cy="1036212"/>
          </a:xfrm>
          <a:custGeom>
            <a:avLst/>
            <a:gdLst>
              <a:gd name="connsiteX0" fmla="*/ 0 w 914575"/>
              <a:gd name="connsiteY0" fmla="*/ 0 h 805901"/>
              <a:gd name="connsiteX1" fmla="*/ 914575 w 914575"/>
              <a:gd name="connsiteY1" fmla="*/ 0 h 805901"/>
              <a:gd name="connsiteX2" fmla="*/ 914575 w 914575"/>
              <a:gd name="connsiteY2" fmla="*/ 181670 h 805901"/>
              <a:gd name="connsiteX3" fmla="*/ 181671 w 914575"/>
              <a:gd name="connsiteY3" fmla="*/ 181670 h 805901"/>
              <a:gd name="connsiteX4" fmla="*/ 181671 w 914575"/>
              <a:gd name="connsiteY4" fmla="*/ 805901 h 805901"/>
              <a:gd name="connsiteX5" fmla="*/ 2 w 914575"/>
              <a:gd name="connsiteY5" fmla="*/ 805901 h 805901"/>
              <a:gd name="connsiteX6" fmla="*/ 2 w 914575"/>
              <a:gd name="connsiteY6" fmla="*/ 181670 h 805901"/>
              <a:gd name="connsiteX7" fmla="*/ 0 w 914575"/>
              <a:gd name="connsiteY7" fmla="*/ 181670 h 80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575" h="805901">
                <a:moveTo>
                  <a:pt x="0" y="0"/>
                </a:moveTo>
                <a:lnTo>
                  <a:pt x="914575" y="0"/>
                </a:lnTo>
                <a:lnTo>
                  <a:pt x="914575" y="181670"/>
                </a:lnTo>
                <a:lnTo>
                  <a:pt x="181671" y="181670"/>
                </a:lnTo>
                <a:lnTo>
                  <a:pt x="181671" y="805901"/>
                </a:lnTo>
                <a:lnTo>
                  <a:pt x="2" y="805901"/>
                </a:lnTo>
                <a:lnTo>
                  <a:pt x="2" y="181670"/>
                </a:lnTo>
                <a:lnTo>
                  <a:pt x="0" y="181670"/>
                </a:lnTo>
                <a:close/>
              </a:path>
            </a:pathLst>
          </a:custGeom>
          <a:solidFill>
            <a:srgbClr val="C8D7ED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48">
            <a:extLst>
              <a:ext uri="{FF2B5EF4-FFF2-40B4-BE49-F238E27FC236}">
                <a16:creationId xmlns:a16="http://schemas.microsoft.com/office/drawing/2014/main" id="{A8A69BAF-6067-6A9F-E431-F87C19650ACF}"/>
              </a:ext>
            </a:extLst>
          </p:cNvPr>
          <p:cNvSpPr/>
          <p:nvPr/>
        </p:nvSpPr>
        <p:spPr>
          <a:xfrm>
            <a:off x="1885832" y="3843198"/>
            <a:ext cx="233586" cy="233588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화살표 연결선 112">
            <a:extLst>
              <a:ext uri="{FF2B5EF4-FFF2-40B4-BE49-F238E27FC236}">
                <a16:creationId xmlns:a16="http://schemas.microsoft.com/office/drawing/2014/main" id="{1796F805-7F7F-DD24-B2DB-9718EB26F7A6}"/>
              </a:ext>
            </a:extLst>
          </p:cNvPr>
          <p:cNvCxnSpPr>
            <a:cxnSpLocks/>
            <a:stCxn id="20" idx="0"/>
            <a:endCxn id="11" idx="3"/>
          </p:cNvCxnSpPr>
          <p:nvPr/>
        </p:nvCxnSpPr>
        <p:spPr>
          <a:xfrm rot="16200000" flipV="1">
            <a:off x="1754730" y="4191994"/>
            <a:ext cx="834280" cy="60386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794EE91-25AC-FAF5-4115-D30BBC4B53C3}"/>
              </a:ext>
            </a:extLst>
          </p:cNvPr>
          <p:cNvSpPr txBox="1"/>
          <p:nvPr/>
        </p:nvSpPr>
        <p:spPr>
          <a:xfrm>
            <a:off x="1402509" y="4911066"/>
            <a:ext cx="214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Cell-level Routing Metal (M2)</a:t>
            </a:r>
            <a:endParaRPr lang="ko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06384F-ABC8-B6F4-B764-8000168EFD6B}"/>
              </a:ext>
            </a:extLst>
          </p:cNvPr>
          <p:cNvSpPr txBox="1"/>
          <p:nvPr/>
        </p:nvSpPr>
        <p:spPr>
          <a:xfrm>
            <a:off x="1402506" y="2697234"/>
            <a:ext cx="214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Cell-level Routing</a:t>
            </a:r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직사각형 70">
            <a:extLst>
              <a:ext uri="{FF2B5EF4-FFF2-40B4-BE49-F238E27FC236}">
                <a16:creationId xmlns:a16="http://schemas.microsoft.com/office/drawing/2014/main" id="{1F3A6A4E-DD9B-46BE-8E75-C6D297446807}"/>
              </a:ext>
            </a:extLst>
          </p:cNvPr>
          <p:cNvSpPr/>
          <p:nvPr/>
        </p:nvSpPr>
        <p:spPr>
          <a:xfrm>
            <a:off x="9186433" y="3612045"/>
            <a:ext cx="233586" cy="716331"/>
          </a:xfrm>
          <a:prstGeom prst="rect">
            <a:avLst/>
          </a:prstGeom>
          <a:pattFill prst="wdDn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직사각형 71">
            <a:extLst>
              <a:ext uri="{FF2B5EF4-FFF2-40B4-BE49-F238E27FC236}">
                <a16:creationId xmlns:a16="http://schemas.microsoft.com/office/drawing/2014/main" id="{D42CC48C-AC02-C60D-8E44-AD1400BD7D7B}"/>
              </a:ext>
            </a:extLst>
          </p:cNvPr>
          <p:cNvSpPr/>
          <p:nvPr/>
        </p:nvSpPr>
        <p:spPr>
          <a:xfrm>
            <a:off x="9686905" y="3612045"/>
            <a:ext cx="233586" cy="716331"/>
          </a:xfrm>
          <a:prstGeom prst="rect">
            <a:avLst/>
          </a:prstGeom>
          <a:pattFill prst="wdDn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직사각형 72">
            <a:extLst>
              <a:ext uri="{FF2B5EF4-FFF2-40B4-BE49-F238E27FC236}">
                <a16:creationId xmlns:a16="http://schemas.microsoft.com/office/drawing/2014/main" id="{E9480F7A-7DF4-8DCC-252C-A76A7983B09D}"/>
              </a:ext>
            </a:extLst>
          </p:cNvPr>
          <p:cNvSpPr/>
          <p:nvPr/>
        </p:nvSpPr>
        <p:spPr>
          <a:xfrm rot="5400000">
            <a:off x="9688205" y="2335784"/>
            <a:ext cx="233586" cy="1759630"/>
          </a:xfrm>
          <a:prstGeom prst="rect">
            <a:avLst/>
          </a:prstGeom>
          <a:solidFill>
            <a:srgbClr val="C8D7ED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직사각형 73">
            <a:extLst>
              <a:ext uri="{FF2B5EF4-FFF2-40B4-BE49-F238E27FC236}">
                <a16:creationId xmlns:a16="http://schemas.microsoft.com/office/drawing/2014/main" id="{5AA1D0AE-BB42-5E5F-1AAF-BAAE880460A1}"/>
              </a:ext>
            </a:extLst>
          </p:cNvPr>
          <p:cNvSpPr/>
          <p:nvPr/>
        </p:nvSpPr>
        <p:spPr>
          <a:xfrm rot="5400000">
            <a:off x="9688205" y="3832845"/>
            <a:ext cx="233586" cy="1759627"/>
          </a:xfrm>
          <a:prstGeom prst="rect">
            <a:avLst/>
          </a:prstGeom>
          <a:solidFill>
            <a:srgbClr val="C8D7ED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직사각형 74">
            <a:extLst>
              <a:ext uri="{FF2B5EF4-FFF2-40B4-BE49-F238E27FC236}">
                <a16:creationId xmlns:a16="http://schemas.microsoft.com/office/drawing/2014/main" id="{48830689-F4AB-9A6E-BD78-550BE19BE552}"/>
              </a:ext>
            </a:extLst>
          </p:cNvPr>
          <p:cNvSpPr/>
          <p:nvPr/>
        </p:nvSpPr>
        <p:spPr>
          <a:xfrm>
            <a:off x="10187377" y="3603480"/>
            <a:ext cx="233586" cy="716331"/>
          </a:xfrm>
          <a:prstGeom prst="rect">
            <a:avLst/>
          </a:prstGeom>
          <a:pattFill prst="wdDn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직사각형 78">
            <a:extLst>
              <a:ext uri="{FF2B5EF4-FFF2-40B4-BE49-F238E27FC236}">
                <a16:creationId xmlns:a16="http://schemas.microsoft.com/office/drawing/2014/main" id="{AD181FFC-D58D-4204-7E4D-2BA5DC44EB05}"/>
              </a:ext>
            </a:extLst>
          </p:cNvPr>
          <p:cNvSpPr/>
          <p:nvPr/>
        </p:nvSpPr>
        <p:spPr>
          <a:xfrm rot="5400000">
            <a:off x="9084181" y="3498424"/>
            <a:ext cx="233586" cy="5515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직사각형 79">
            <a:extLst>
              <a:ext uri="{FF2B5EF4-FFF2-40B4-BE49-F238E27FC236}">
                <a16:creationId xmlns:a16="http://schemas.microsoft.com/office/drawing/2014/main" id="{28BE6C98-67E2-B0EA-EA48-3D8F2227138A}"/>
              </a:ext>
            </a:extLst>
          </p:cNvPr>
          <p:cNvSpPr/>
          <p:nvPr/>
        </p:nvSpPr>
        <p:spPr>
          <a:xfrm>
            <a:off x="9182188" y="3657421"/>
            <a:ext cx="237831" cy="2335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직사각형 80">
            <a:extLst>
              <a:ext uri="{FF2B5EF4-FFF2-40B4-BE49-F238E27FC236}">
                <a16:creationId xmlns:a16="http://schemas.microsoft.com/office/drawing/2014/main" id="{BF096CBE-7F10-4C1D-ADC7-2B69434B02A7}"/>
              </a:ext>
            </a:extLst>
          </p:cNvPr>
          <p:cNvSpPr/>
          <p:nvPr/>
        </p:nvSpPr>
        <p:spPr>
          <a:xfrm rot="5400000">
            <a:off x="10287847" y="3874767"/>
            <a:ext cx="233586" cy="5603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사각형 81">
            <a:extLst>
              <a:ext uri="{FF2B5EF4-FFF2-40B4-BE49-F238E27FC236}">
                <a16:creationId xmlns:a16="http://schemas.microsoft.com/office/drawing/2014/main" id="{C54D8DA3-37AD-82CB-1C82-E5638056F4C4}"/>
              </a:ext>
            </a:extLst>
          </p:cNvPr>
          <p:cNvSpPr/>
          <p:nvPr/>
        </p:nvSpPr>
        <p:spPr>
          <a:xfrm rot="10800000">
            <a:off x="10187375" y="4038145"/>
            <a:ext cx="233586" cy="2335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곱하기 82">
            <a:extLst>
              <a:ext uri="{FF2B5EF4-FFF2-40B4-BE49-F238E27FC236}">
                <a16:creationId xmlns:a16="http://schemas.microsoft.com/office/drawing/2014/main" id="{88C4A080-01A9-6E40-000B-16477C6D3124}"/>
              </a:ext>
            </a:extLst>
          </p:cNvPr>
          <p:cNvSpPr/>
          <p:nvPr/>
        </p:nvSpPr>
        <p:spPr>
          <a:xfrm>
            <a:off x="9674121" y="3630847"/>
            <a:ext cx="270515" cy="270515"/>
          </a:xfrm>
          <a:prstGeom prst="mathMultiply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곱하기 83">
            <a:extLst>
              <a:ext uri="{FF2B5EF4-FFF2-40B4-BE49-F238E27FC236}">
                <a16:creationId xmlns:a16="http://schemas.microsoft.com/office/drawing/2014/main" id="{EE9FDFD1-F285-4F7B-C64C-099487AEF8CB}"/>
              </a:ext>
            </a:extLst>
          </p:cNvPr>
          <p:cNvSpPr/>
          <p:nvPr/>
        </p:nvSpPr>
        <p:spPr>
          <a:xfrm>
            <a:off x="9674121" y="4031424"/>
            <a:ext cx="270515" cy="270515"/>
          </a:xfrm>
          <a:prstGeom prst="mathMultiply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오른쪽 화살표[R] 84">
            <a:extLst>
              <a:ext uri="{FF2B5EF4-FFF2-40B4-BE49-F238E27FC236}">
                <a16:creationId xmlns:a16="http://schemas.microsoft.com/office/drawing/2014/main" id="{4092331D-70AB-2B3A-37A4-12D94075A1AC}"/>
              </a:ext>
            </a:extLst>
          </p:cNvPr>
          <p:cNvSpPr/>
          <p:nvPr/>
        </p:nvSpPr>
        <p:spPr>
          <a:xfrm>
            <a:off x="7943801" y="3785017"/>
            <a:ext cx="749375" cy="371185"/>
          </a:xfrm>
          <a:prstGeom prst="right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직사각형 85">
            <a:extLst>
              <a:ext uri="{FF2B5EF4-FFF2-40B4-BE49-F238E27FC236}">
                <a16:creationId xmlns:a16="http://schemas.microsoft.com/office/drawing/2014/main" id="{8C88E7D3-20EB-4D56-C7AA-73ADB9104BC3}"/>
              </a:ext>
            </a:extLst>
          </p:cNvPr>
          <p:cNvSpPr/>
          <p:nvPr/>
        </p:nvSpPr>
        <p:spPr>
          <a:xfrm>
            <a:off x="6241443" y="3612045"/>
            <a:ext cx="233586" cy="716331"/>
          </a:xfrm>
          <a:prstGeom prst="rect">
            <a:avLst/>
          </a:prstGeom>
          <a:pattFill prst="wdDn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직사각형 86">
            <a:extLst>
              <a:ext uri="{FF2B5EF4-FFF2-40B4-BE49-F238E27FC236}">
                <a16:creationId xmlns:a16="http://schemas.microsoft.com/office/drawing/2014/main" id="{3AFE403C-2CCF-C367-E1ED-57F113BE683A}"/>
              </a:ext>
            </a:extLst>
          </p:cNvPr>
          <p:cNvSpPr/>
          <p:nvPr/>
        </p:nvSpPr>
        <p:spPr>
          <a:xfrm>
            <a:off x="6741915" y="3612045"/>
            <a:ext cx="233586" cy="716331"/>
          </a:xfrm>
          <a:prstGeom prst="rect">
            <a:avLst/>
          </a:prstGeom>
          <a:pattFill prst="wdDn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직사각형 87">
            <a:extLst>
              <a:ext uri="{FF2B5EF4-FFF2-40B4-BE49-F238E27FC236}">
                <a16:creationId xmlns:a16="http://schemas.microsoft.com/office/drawing/2014/main" id="{8A83E166-A770-1412-4C1B-A5A30C1C12B4}"/>
              </a:ext>
            </a:extLst>
          </p:cNvPr>
          <p:cNvSpPr/>
          <p:nvPr/>
        </p:nvSpPr>
        <p:spPr>
          <a:xfrm rot="5400000">
            <a:off x="6743215" y="2335784"/>
            <a:ext cx="233586" cy="1759630"/>
          </a:xfrm>
          <a:prstGeom prst="rect">
            <a:avLst/>
          </a:prstGeom>
          <a:solidFill>
            <a:srgbClr val="C7D7ED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직사각형 88">
            <a:extLst>
              <a:ext uri="{FF2B5EF4-FFF2-40B4-BE49-F238E27FC236}">
                <a16:creationId xmlns:a16="http://schemas.microsoft.com/office/drawing/2014/main" id="{D7EAFD7F-AB9F-1150-F99D-FC1CCDE02439}"/>
              </a:ext>
            </a:extLst>
          </p:cNvPr>
          <p:cNvSpPr/>
          <p:nvPr/>
        </p:nvSpPr>
        <p:spPr>
          <a:xfrm rot="5400000">
            <a:off x="6743215" y="3832845"/>
            <a:ext cx="233586" cy="1759627"/>
          </a:xfrm>
          <a:prstGeom prst="rect">
            <a:avLst/>
          </a:prstGeom>
          <a:solidFill>
            <a:srgbClr val="C7D7ED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직사각형 89">
            <a:extLst>
              <a:ext uri="{FF2B5EF4-FFF2-40B4-BE49-F238E27FC236}">
                <a16:creationId xmlns:a16="http://schemas.microsoft.com/office/drawing/2014/main" id="{8E6C397D-6760-94A8-0636-B4184AF71714}"/>
              </a:ext>
            </a:extLst>
          </p:cNvPr>
          <p:cNvSpPr/>
          <p:nvPr/>
        </p:nvSpPr>
        <p:spPr>
          <a:xfrm>
            <a:off x="7242387" y="3603480"/>
            <a:ext cx="233586" cy="716331"/>
          </a:xfrm>
          <a:prstGeom prst="rect">
            <a:avLst/>
          </a:prstGeom>
          <a:pattFill prst="wdDn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A35D09-CF56-C9C4-7275-0B678374CC35}"/>
              </a:ext>
            </a:extLst>
          </p:cNvPr>
          <p:cNvSpPr txBox="1"/>
          <p:nvPr/>
        </p:nvSpPr>
        <p:spPr>
          <a:xfrm>
            <a:off x="6198846" y="329894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67A096-045F-7CC8-20EA-B6BCD97C0840}"/>
              </a:ext>
            </a:extLst>
          </p:cNvPr>
          <p:cNvSpPr txBox="1"/>
          <p:nvPr/>
        </p:nvSpPr>
        <p:spPr>
          <a:xfrm>
            <a:off x="6694953" y="329894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5B9248-AAC1-DF8A-C9D5-98A523F4A1D7}"/>
              </a:ext>
            </a:extLst>
          </p:cNvPr>
          <p:cNvSpPr txBox="1"/>
          <p:nvPr/>
        </p:nvSpPr>
        <p:spPr>
          <a:xfrm>
            <a:off x="7211226" y="329894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ko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직선 화살표 연결선 122">
            <a:extLst>
              <a:ext uri="{FF2B5EF4-FFF2-40B4-BE49-F238E27FC236}">
                <a16:creationId xmlns:a16="http://schemas.microsoft.com/office/drawing/2014/main" id="{49F71ABC-939F-59AA-7F97-B722B6D8979C}"/>
              </a:ext>
            </a:extLst>
          </p:cNvPr>
          <p:cNvCxnSpPr>
            <a:cxnSpLocks/>
            <a:stCxn id="48" idx="0"/>
          </p:cNvCxnSpPr>
          <p:nvPr/>
        </p:nvCxnSpPr>
        <p:spPr>
          <a:xfrm rot="16200000" flipV="1">
            <a:off x="8904785" y="3999542"/>
            <a:ext cx="1021712" cy="804645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9781537-B423-30DE-B39D-EF32E609BF9E}"/>
              </a:ext>
            </a:extLst>
          </p:cNvPr>
          <p:cNvSpPr txBox="1"/>
          <p:nvPr/>
        </p:nvSpPr>
        <p:spPr>
          <a:xfrm>
            <a:off x="8658044" y="4912721"/>
            <a:ext cx="2319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Block-level Routing Metal (M2)</a:t>
            </a:r>
            <a:endParaRPr lang="ko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직선 화살표 연결선 122">
            <a:extLst>
              <a:ext uri="{FF2B5EF4-FFF2-40B4-BE49-F238E27FC236}">
                <a16:creationId xmlns:a16="http://schemas.microsoft.com/office/drawing/2014/main" id="{C483F436-EEBD-D555-3E0A-1E867B8746AD}"/>
              </a:ext>
            </a:extLst>
          </p:cNvPr>
          <p:cNvCxnSpPr>
            <a:cxnSpLocks/>
            <a:stCxn id="48" idx="0"/>
            <a:endCxn id="33" idx="3"/>
          </p:cNvCxnSpPr>
          <p:nvPr/>
        </p:nvCxnSpPr>
        <p:spPr>
          <a:xfrm rot="5400000" flipH="1" flipV="1">
            <a:off x="9790807" y="4298889"/>
            <a:ext cx="640989" cy="586677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E6717D0-55F7-167A-3108-3B2394F5B740}"/>
              </a:ext>
            </a:extLst>
          </p:cNvPr>
          <p:cNvSpPr txBox="1"/>
          <p:nvPr/>
        </p:nvSpPr>
        <p:spPr>
          <a:xfrm>
            <a:off x="5773615" y="2697234"/>
            <a:ext cx="217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Cell-level Routing</a:t>
            </a:r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CCEA3F-1728-8B24-D1CF-5CA58D82FA1B}"/>
              </a:ext>
            </a:extLst>
          </p:cNvPr>
          <p:cNvSpPr txBox="1"/>
          <p:nvPr/>
        </p:nvSpPr>
        <p:spPr>
          <a:xfrm>
            <a:off x="8696407" y="2697234"/>
            <a:ext cx="220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Block-level Routing</a:t>
            </a:r>
            <a:endParaRPr lang="ko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도넛[D] 157">
            <a:extLst>
              <a:ext uri="{FF2B5EF4-FFF2-40B4-BE49-F238E27FC236}">
                <a16:creationId xmlns:a16="http://schemas.microsoft.com/office/drawing/2014/main" id="{C6F471A2-9B56-7F83-6B71-42E17E1B668C}"/>
              </a:ext>
            </a:extLst>
          </p:cNvPr>
          <p:cNvSpPr/>
          <p:nvPr/>
        </p:nvSpPr>
        <p:spPr>
          <a:xfrm>
            <a:off x="6260310" y="3678189"/>
            <a:ext cx="192049" cy="192049"/>
          </a:xfrm>
          <a:prstGeom prst="donut">
            <a:avLst>
              <a:gd name="adj" fmla="val 22667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도넛[D] 159">
            <a:extLst>
              <a:ext uri="{FF2B5EF4-FFF2-40B4-BE49-F238E27FC236}">
                <a16:creationId xmlns:a16="http://schemas.microsoft.com/office/drawing/2014/main" id="{9AD34B36-F02B-229A-993C-29174967E5C7}"/>
              </a:ext>
            </a:extLst>
          </p:cNvPr>
          <p:cNvSpPr/>
          <p:nvPr/>
        </p:nvSpPr>
        <p:spPr>
          <a:xfrm>
            <a:off x="6260310" y="4058914"/>
            <a:ext cx="192049" cy="192049"/>
          </a:xfrm>
          <a:prstGeom prst="donut">
            <a:avLst>
              <a:gd name="adj" fmla="val 22667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도넛[D] 160">
            <a:extLst>
              <a:ext uri="{FF2B5EF4-FFF2-40B4-BE49-F238E27FC236}">
                <a16:creationId xmlns:a16="http://schemas.microsoft.com/office/drawing/2014/main" id="{846A1CCD-8425-C4C9-BA9F-DB0C9C425E86}"/>
              </a:ext>
            </a:extLst>
          </p:cNvPr>
          <p:cNvSpPr/>
          <p:nvPr/>
        </p:nvSpPr>
        <p:spPr>
          <a:xfrm>
            <a:off x="6766076" y="3678189"/>
            <a:ext cx="192049" cy="192049"/>
          </a:xfrm>
          <a:prstGeom prst="donut">
            <a:avLst>
              <a:gd name="adj" fmla="val 22667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도넛[D] 161">
            <a:extLst>
              <a:ext uri="{FF2B5EF4-FFF2-40B4-BE49-F238E27FC236}">
                <a16:creationId xmlns:a16="http://schemas.microsoft.com/office/drawing/2014/main" id="{B90FD4D2-A548-B087-190A-F6825D688659}"/>
              </a:ext>
            </a:extLst>
          </p:cNvPr>
          <p:cNvSpPr/>
          <p:nvPr/>
        </p:nvSpPr>
        <p:spPr>
          <a:xfrm>
            <a:off x="6766076" y="4058914"/>
            <a:ext cx="192049" cy="192049"/>
          </a:xfrm>
          <a:prstGeom prst="donut">
            <a:avLst>
              <a:gd name="adj" fmla="val 22667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도넛[D] 162">
            <a:extLst>
              <a:ext uri="{FF2B5EF4-FFF2-40B4-BE49-F238E27FC236}">
                <a16:creationId xmlns:a16="http://schemas.microsoft.com/office/drawing/2014/main" id="{076970CA-1552-83BE-1840-B202D09285C1}"/>
              </a:ext>
            </a:extLst>
          </p:cNvPr>
          <p:cNvSpPr/>
          <p:nvPr/>
        </p:nvSpPr>
        <p:spPr>
          <a:xfrm>
            <a:off x="7269151" y="3679453"/>
            <a:ext cx="192049" cy="192049"/>
          </a:xfrm>
          <a:prstGeom prst="donut">
            <a:avLst>
              <a:gd name="adj" fmla="val 22667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도넛[D] 163">
            <a:extLst>
              <a:ext uri="{FF2B5EF4-FFF2-40B4-BE49-F238E27FC236}">
                <a16:creationId xmlns:a16="http://schemas.microsoft.com/office/drawing/2014/main" id="{7E31501C-11A7-3727-B048-DC09CEA2F544}"/>
              </a:ext>
            </a:extLst>
          </p:cNvPr>
          <p:cNvSpPr/>
          <p:nvPr/>
        </p:nvSpPr>
        <p:spPr>
          <a:xfrm>
            <a:off x="7269151" y="4060178"/>
            <a:ext cx="192049" cy="192049"/>
          </a:xfrm>
          <a:prstGeom prst="donut">
            <a:avLst>
              <a:gd name="adj" fmla="val 22667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22F8E5D-BC64-9097-B893-5E657F2881D0}"/>
              </a:ext>
            </a:extLst>
          </p:cNvPr>
          <p:cNvSpPr txBox="1"/>
          <p:nvPr/>
        </p:nvSpPr>
        <p:spPr>
          <a:xfrm>
            <a:off x="1888604" y="5540029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400">
                <a:latin typeface="Arial" panose="020B0604020202020204" pitchFamily="34" charset="0"/>
                <a:cs typeface="Arial" panose="020B0604020202020204" pitchFamily="34" charset="0"/>
              </a:rPr>
              <a:t>Case 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B6D68617-8258-2C54-56F7-B6585AA898FC}"/>
              </a:ext>
            </a:extLst>
          </p:cNvPr>
          <p:cNvSpPr txBox="1"/>
          <p:nvPr/>
        </p:nvSpPr>
        <p:spPr>
          <a:xfrm>
            <a:off x="7663815" y="5540029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400">
                <a:latin typeface="Arial" panose="020B0604020202020204" pitchFamily="34" charset="0"/>
                <a:cs typeface="Arial" panose="020B0604020202020204" pitchFamily="34" charset="0"/>
              </a:rPr>
              <a:t>Case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49862-6C02-A23E-5365-7225D012F462}"/>
              </a:ext>
            </a:extLst>
          </p:cNvPr>
          <p:cNvSpPr txBox="1"/>
          <p:nvPr/>
        </p:nvSpPr>
        <p:spPr>
          <a:xfrm>
            <a:off x="465201" y="1231200"/>
            <a:ext cx="11060049" cy="116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b="1">
                <a:latin typeface="Arial" panose="020B0604020202020204" pitchFamily="34" charset="0"/>
                <a:cs typeface="Arial" panose="020B0604020202020204" pitchFamily="34" charset="0"/>
              </a:rPr>
              <a:t>Block-level Routing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A standard-cell layout can be DRC-clean, </a:t>
            </a:r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yet violate DRC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block-level routing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Poor pin accessibility often leads to numerous DRVs at the block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EE1CA-3EFD-8A2E-5A38-1D020AC035F4}"/>
              </a:ext>
            </a:extLst>
          </p:cNvPr>
          <p:cNvSpPr txBox="1"/>
          <p:nvPr/>
        </p:nvSpPr>
        <p:spPr>
          <a:xfrm>
            <a:off x="9149943" y="331252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8C6CC2-E799-9766-C63B-2D712729ECA1}"/>
              </a:ext>
            </a:extLst>
          </p:cNvPr>
          <p:cNvSpPr txBox="1"/>
          <p:nvPr/>
        </p:nvSpPr>
        <p:spPr>
          <a:xfrm>
            <a:off x="9646050" y="331252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4652F-DDF9-4121-751E-57C1A6DD531F}"/>
              </a:ext>
            </a:extLst>
          </p:cNvPr>
          <p:cNvSpPr txBox="1"/>
          <p:nvPr/>
        </p:nvSpPr>
        <p:spPr>
          <a:xfrm>
            <a:off x="10162323" y="331252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ko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8CAA97-AA30-2913-84DF-21238061B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85BE85-4930-4A25-6E80-C0B319A43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3265E-4D9C-1B02-952D-D8C8D1CC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36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360543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510602A6-FA8B-47B1-D355-1B3F5AF27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Table 223">
            <a:extLst>
              <a:ext uri="{FF2B5EF4-FFF2-40B4-BE49-F238E27FC236}">
                <a16:creationId xmlns:a16="http://schemas.microsoft.com/office/drawing/2014/main" id="{0BF80313-05AE-B65F-6420-256A48B6E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883284"/>
              </p:ext>
            </p:extLst>
          </p:nvPr>
        </p:nvGraphicFramePr>
        <p:xfrm>
          <a:off x="919399" y="1695769"/>
          <a:ext cx="9705331" cy="4334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3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93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2104429097"/>
                    </a:ext>
                  </a:extLst>
                </a:gridCol>
              </a:tblGrid>
              <a:tr h="587018">
                <a:tc rowSpan="2">
                  <a:txBody>
                    <a:bodyPr/>
                    <a:lstStyle/>
                    <a:p>
                      <a:pPr algn="ctr"/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DRV </a:t>
                      </a: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ypes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Cells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endParaRPr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57">
                <a:tc rowSpan="2">
                  <a:txBody>
                    <a:bodyPr/>
                    <a:lstStyle/>
                    <a:p>
                      <a:pPr algn="ctr"/>
                      <a:r>
                        <a:rPr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ASAP7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ko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(Manual)</a:t>
                      </a:r>
                      <a:endParaRPr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ASAP7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(Manual)</a:t>
                      </a:r>
                      <a:endParaRPr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sz="18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Au-MEDAL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sz="18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957">
                <a:tc rowSpan="2"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Csyn-fp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Csyn-fp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54.4 %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9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Au-MEDAL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sz="18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957">
                <a:tc rowSpan="2"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NCTUcell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NCTUcell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93.3%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9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Au-MEDAL</a:t>
                      </a:r>
                      <a:endParaRPr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98D07FE9-8E8C-4997-5C63-2653023E5181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85E43D61-309A-49A1-3363-81FD51AFF82C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Standard-Cell-Level Metrics – DRC Violations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6E212-8E2E-7C63-8B60-A3A86DA10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FC3910-8804-B9C6-4E73-49FBD6456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ACB12-4419-5047-D684-9DB30A99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37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915833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AA0C1525-618B-97CC-8848-E3834EE5E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F8FE32CB-526C-5655-8EF9-55902D772D9E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E28438A9-23D0-AABD-E663-300F48F66629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Standard-Cell-Level Metrics – Runtime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383495-5789-FFEF-C93C-59D8455AAA90}"/>
              </a:ext>
            </a:extLst>
          </p:cNvPr>
          <p:cNvGrpSpPr/>
          <p:nvPr/>
        </p:nvGrpSpPr>
        <p:grpSpPr>
          <a:xfrm>
            <a:off x="1662827" y="1894001"/>
            <a:ext cx="8311520" cy="3235001"/>
            <a:chOff x="546884" y="1503846"/>
            <a:chExt cx="10738276" cy="4179540"/>
          </a:xfrm>
        </p:grpSpPr>
        <p:graphicFrame>
          <p:nvGraphicFramePr>
            <p:cNvPr id="3" name="차트 2">
              <a:extLst>
                <a:ext uri="{FF2B5EF4-FFF2-40B4-BE49-F238E27FC236}">
                  <a16:creationId xmlns:a16="http://schemas.microsoft.com/office/drawing/2014/main" id="{C631C7C8-F38B-850E-0C44-A125F803BD41}"/>
                </a:ext>
              </a:extLst>
            </p:cNvPr>
            <p:cNvGraphicFramePr/>
            <p:nvPr/>
          </p:nvGraphicFramePr>
          <p:xfrm>
            <a:off x="3153023" y="1514646"/>
            <a:ext cx="5885953" cy="4168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7A0686-E151-0F49-C13E-2BC9DD708FB8}"/>
                </a:ext>
              </a:extLst>
            </p:cNvPr>
            <p:cNvSpPr txBox="1"/>
            <p:nvPr/>
          </p:nvSpPr>
          <p:spPr>
            <a:xfrm>
              <a:off x="6639819" y="3306628"/>
              <a:ext cx="1477066" cy="596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400">
                  <a:latin typeface="Arial" panose="020B0604020202020204" pitchFamily="34" charset="0"/>
                  <a:cs typeface="Arial" panose="020B0604020202020204" pitchFamily="34" charset="0"/>
                </a:rPr>
                <a:t>47.0 %</a:t>
              </a:r>
              <a:endParaRPr kumimoji="1"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EBDE0F-388B-D8CC-8EFE-12087D47F312}"/>
                </a:ext>
              </a:extLst>
            </p:cNvPr>
            <p:cNvSpPr txBox="1"/>
            <p:nvPr/>
          </p:nvSpPr>
          <p:spPr>
            <a:xfrm>
              <a:off x="4216239" y="3306628"/>
              <a:ext cx="1477066" cy="596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400">
                  <a:latin typeface="Arial" panose="020B0604020202020204" pitchFamily="34" charset="0"/>
                  <a:cs typeface="Arial" panose="020B0604020202020204" pitchFamily="34" charset="0"/>
                </a:rPr>
                <a:t>46.7 %</a:t>
              </a:r>
              <a:endParaRPr kumimoji="1"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직선 연결선[R] 21">
              <a:extLst>
                <a:ext uri="{FF2B5EF4-FFF2-40B4-BE49-F238E27FC236}">
                  <a16:creationId xmlns:a16="http://schemas.microsoft.com/office/drawing/2014/main" id="{6CB22AA7-C7DE-2085-40FB-A9FE47A32D5A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7569773" y="4159812"/>
              <a:ext cx="1600434" cy="616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E4E904-9951-7D07-3F44-4121ADC56601}"/>
                </a:ext>
              </a:extLst>
            </p:cNvPr>
            <p:cNvSpPr txBox="1"/>
            <p:nvPr/>
          </p:nvSpPr>
          <p:spPr>
            <a:xfrm>
              <a:off x="9170207" y="3629160"/>
              <a:ext cx="1742159" cy="1073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400" b="1">
                  <a:latin typeface="Arial" panose="020B0604020202020204" pitchFamily="34" charset="0"/>
                  <a:cs typeface="Arial" panose="020B0604020202020204" pitchFamily="34" charset="0"/>
                </a:rPr>
                <a:t>~</a:t>
              </a:r>
              <a:r>
                <a:rPr kumimoji="1" lang="ko-KR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4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1" lang="ko-KR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400" b="1"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</a:p>
            <a:p>
              <a:pPr algn="ctr"/>
              <a:r>
                <a:rPr kumimoji="1" lang="en-US" altLang="ko-KR" sz="2400">
                  <a:latin typeface="Arial" panose="020B0604020202020204" pitchFamily="34" charset="0"/>
                  <a:cs typeface="Arial" panose="020B0604020202020204" pitchFamily="34" charset="0"/>
                </a:rPr>
                <a:t>(47.0 %)</a:t>
              </a:r>
              <a:endParaRPr kumimoji="1"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91CD5F-90EC-9933-0CF4-400C03F33BD6}"/>
                </a:ext>
              </a:extLst>
            </p:cNvPr>
            <p:cNvSpPr txBox="1"/>
            <p:nvPr/>
          </p:nvSpPr>
          <p:spPr>
            <a:xfrm>
              <a:off x="8938258" y="1524843"/>
              <a:ext cx="2346902" cy="1073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400" b="1">
                  <a:latin typeface="Arial" panose="020B0604020202020204" pitchFamily="34" charset="0"/>
                  <a:cs typeface="Arial" panose="020B0604020202020204" pitchFamily="34" charset="0"/>
                </a:rPr>
                <a:t>1 ~</a:t>
              </a:r>
              <a:r>
                <a:rPr kumimoji="1" lang="ko-KR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4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1" lang="ko-KR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400" b="1">
                  <a:latin typeface="Arial" panose="020B0604020202020204" pitchFamily="34" charset="0"/>
                  <a:cs typeface="Arial" panose="020B0604020202020204" pitchFamily="34" charset="0"/>
                </a:rPr>
                <a:t>hours</a:t>
              </a:r>
            </a:p>
            <a:p>
              <a:pPr algn="ctr"/>
              <a:r>
                <a:rPr kumimoji="1" lang="en-US" altLang="ko-KR" sz="2400">
                  <a:latin typeface="Arial" panose="020B0604020202020204" pitchFamily="34" charset="0"/>
                  <a:cs typeface="Arial" panose="020B0604020202020204" pitchFamily="34" charset="0"/>
                </a:rPr>
                <a:t>(0.5 %)</a:t>
              </a:r>
              <a:endParaRPr kumimoji="1"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직선 연결선[R] 27">
              <a:extLst>
                <a:ext uri="{FF2B5EF4-FFF2-40B4-BE49-F238E27FC236}">
                  <a16:creationId xmlns:a16="http://schemas.microsoft.com/office/drawing/2014/main" id="{31010BE9-0108-D279-2197-E003EF83D9ED}"/>
                </a:ext>
              </a:extLst>
            </p:cNvPr>
            <p:cNvCxnSpPr>
              <a:cxnSpLocks/>
              <a:endCxn id="13" idx="3"/>
            </p:cNvCxnSpPr>
            <p:nvPr/>
          </p:nvCxnSpPr>
          <p:spPr>
            <a:xfrm flipH="1" flipV="1">
              <a:off x="2939350" y="2040660"/>
              <a:ext cx="3079026" cy="9814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0D8698-33BC-37F1-F582-CED0F7540C96}"/>
                </a:ext>
              </a:extLst>
            </p:cNvPr>
            <p:cNvSpPr txBox="1"/>
            <p:nvPr/>
          </p:nvSpPr>
          <p:spPr>
            <a:xfrm>
              <a:off x="546884" y="1503846"/>
              <a:ext cx="2392466" cy="1073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400" b="1">
                  <a:latin typeface="Arial" panose="020B0604020202020204" pitchFamily="34" charset="0"/>
                  <a:cs typeface="Arial" panose="020B0604020202020204" pitchFamily="34" charset="0"/>
                </a:rPr>
                <a:t>10 ~</a:t>
              </a:r>
              <a:r>
                <a:rPr kumimoji="1" lang="ko-KR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400" b="1">
                  <a:latin typeface="Arial" panose="020B0604020202020204" pitchFamily="34" charset="0"/>
                  <a:cs typeface="Arial" panose="020B0604020202020204" pitchFamily="34" charset="0"/>
                </a:rPr>
                <a:t>60 min</a:t>
              </a:r>
            </a:p>
            <a:p>
              <a:pPr algn="ctr"/>
              <a:r>
                <a:rPr kumimoji="1" lang="en-US" altLang="ko-KR" sz="2400">
                  <a:latin typeface="Arial" panose="020B0604020202020204" pitchFamily="34" charset="0"/>
                  <a:cs typeface="Arial" panose="020B0604020202020204" pitchFamily="34" charset="0"/>
                </a:rPr>
                <a:t>(1.9 %)</a:t>
              </a:r>
              <a:endParaRPr kumimoji="1"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38F6AE-A319-FAE1-6E02-C81E280D83F7}"/>
                </a:ext>
              </a:extLst>
            </p:cNvPr>
            <p:cNvSpPr txBox="1"/>
            <p:nvPr/>
          </p:nvSpPr>
          <p:spPr>
            <a:xfrm>
              <a:off x="580740" y="2788367"/>
              <a:ext cx="2170864" cy="1073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400" b="1">
                  <a:latin typeface="Arial" panose="020B0604020202020204" pitchFamily="34" charset="0"/>
                  <a:cs typeface="Arial" panose="020B0604020202020204" pitchFamily="34" charset="0"/>
                </a:rPr>
                <a:t>5 ~</a:t>
              </a:r>
              <a:r>
                <a:rPr kumimoji="1" lang="ko-KR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400" b="1">
                  <a:latin typeface="Arial" panose="020B0604020202020204" pitchFamily="34" charset="0"/>
                  <a:cs typeface="Arial" panose="020B0604020202020204" pitchFamily="34" charset="0"/>
                </a:rPr>
                <a:t>10 min</a:t>
              </a:r>
            </a:p>
            <a:p>
              <a:pPr algn="ctr"/>
              <a:r>
                <a:rPr kumimoji="1" lang="en-US" altLang="ko-KR" sz="2400">
                  <a:latin typeface="Arial" panose="020B0604020202020204" pitchFamily="34" charset="0"/>
                  <a:cs typeface="Arial" panose="020B0604020202020204" pitchFamily="34" charset="0"/>
                </a:rPr>
                <a:t>(3.9 %)</a:t>
              </a:r>
              <a:endParaRPr kumimoji="1"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189A79-E510-8C61-2DF6-DFE083D0DFB6}"/>
                </a:ext>
              </a:extLst>
            </p:cNvPr>
            <p:cNvSpPr txBox="1"/>
            <p:nvPr/>
          </p:nvSpPr>
          <p:spPr>
            <a:xfrm>
              <a:off x="746377" y="3891403"/>
              <a:ext cx="1949262" cy="1073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400" b="1">
                  <a:latin typeface="Arial" panose="020B0604020202020204" pitchFamily="34" charset="0"/>
                  <a:cs typeface="Arial" panose="020B0604020202020204" pitchFamily="34" charset="0"/>
                </a:rPr>
                <a:t>1 ~</a:t>
              </a:r>
              <a:r>
                <a:rPr kumimoji="1" lang="ko-KR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400" b="1">
                  <a:latin typeface="Arial" panose="020B0604020202020204" pitchFamily="34" charset="0"/>
                  <a:cs typeface="Arial" panose="020B0604020202020204" pitchFamily="34" charset="0"/>
                </a:rPr>
                <a:t>5 min</a:t>
              </a:r>
            </a:p>
            <a:p>
              <a:pPr algn="ctr"/>
              <a:r>
                <a:rPr kumimoji="1" lang="en-US" altLang="ko-KR" sz="2400">
                  <a:latin typeface="Arial" panose="020B0604020202020204" pitchFamily="34" charset="0"/>
                  <a:cs typeface="Arial" panose="020B0604020202020204" pitchFamily="34" charset="0"/>
                </a:rPr>
                <a:t>(46.7 %)</a:t>
              </a:r>
              <a:endParaRPr kumimoji="1"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직선 연결선[R] 27">
              <a:extLst>
                <a:ext uri="{FF2B5EF4-FFF2-40B4-BE49-F238E27FC236}">
                  <a16:creationId xmlns:a16="http://schemas.microsoft.com/office/drawing/2014/main" id="{C849B721-2FBA-A50B-5498-EA312A2CEF96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2751604" y="2739542"/>
              <a:ext cx="3143482" cy="585639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[R] 27">
              <a:extLst>
                <a:ext uri="{FF2B5EF4-FFF2-40B4-BE49-F238E27FC236}">
                  <a16:creationId xmlns:a16="http://schemas.microsoft.com/office/drawing/2014/main" id="{F5475654-00C9-1771-D5B5-41D05B160F65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 flipH="1">
              <a:off x="2695639" y="4159812"/>
              <a:ext cx="2305595" cy="268405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[R] 126">
              <a:extLst>
                <a:ext uri="{FF2B5EF4-FFF2-40B4-BE49-F238E27FC236}">
                  <a16:creationId xmlns:a16="http://schemas.microsoft.com/office/drawing/2014/main" id="{59365031-FD17-778A-4208-0187BCD62E39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6141667" y="1940342"/>
              <a:ext cx="2796591" cy="12131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02B1A9B-D577-C84D-0185-F6579427F8D4}"/>
              </a:ext>
            </a:extLst>
          </p:cNvPr>
          <p:cNvSpPr txBox="1"/>
          <p:nvPr/>
        </p:nvSpPr>
        <p:spPr>
          <a:xfrm>
            <a:off x="1447042" y="5505193"/>
            <a:ext cx="91426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All cells used in the experiments are generated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within 3 hours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93.7%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of the cells are generated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within 5 minutes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F50CD-B193-B6FD-54EE-15EDEEBAE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342614-4D6E-CA83-0D3C-375D2419F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0D0C6-FDDB-04AA-2867-218A5B1C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38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019819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2A0CBF2F-666C-3543-39B8-7B72A2BDA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0F87FC7E-61D7-C0BE-C5FB-C4400868F484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582C590F-A4B4-7E61-B4EB-BFCC07008F80}"/>
              </a:ext>
            </a:extLst>
          </p:cNvPr>
          <p:cNvSpPr txBox="1"/>
          <p:nvPr/>
        </p:nvSpPr>
        <p:spPr>
          <a:xfrm>
            <a:off x="465201" y="406725"/>
            <a:ext cx="112615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93AA8-04CE-7DEC-5472-83895685B3EC}"/>
              </a:ext>
            </a:extLst>
          </p:cNvPr>
          <p:cNvSpPr txBox="1"/>
          <p:nvPr/>
        </p:nvSpPr>
        <p:spPr>
          <a:xfrm>
            <a:off x="464400" y="1231200"/>
            <a:ext cx="10858500" cy="549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Advanced-node, DRC-clean in-cell routing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 ensure DRC-clean routing under advanced-node rules via metal-edge detection and extended spacing/via constraints (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Calibre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-verified)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Flexible MOL/BEOL multi-layer routing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 jointly route MOL/BEOL with per-layer grid tuning, reducing M2 usage by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61%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on average and speeding up large-cell routing by up to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77%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Pin-accessible standard cells for block-level routing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 maximize pin stretchability while guaranteeing at least one valid access point per pin, cutting block-level DRVs by ~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versus prior in-cell routers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Overall PPA and runtime improvements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Across AES/LDPC/JPEG, we achieve average gains of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0.87%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(area),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1.19%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(power),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2.34%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(effective clock), and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25.05%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(TNS).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93.7%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of cells finish within 5 minutes (all within 3 hours)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04B0B-275E-9446-DE2A-E36BE0566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A4B3CB-8FA2-D8A6-2D40-9615C8B2F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D0CF0-9576-8BBC-80FF-062E740D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39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8925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584D4B3B-E91A-EB1D-2365-4BE7F9DEB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>
            <a:extLst>
              <a:ext uri="{FF2B5EF4-FFF2-40B4-BE49-F238E27FC236}">
                <a16:creationId xmlns:a16="http://schemas.microsoft.com/office/drawing/2014/main" id="{CB1094EF-598C-5B69-4FAD-989B88869879}"/>
              </a:ext>
            </a:extLst>
          </p:cNvPr>
          <p:cNvSpPr txBox="1"/>
          <p:nvPr/>
        </p:nvSpPr>
        <p:spPr>
          <a:xfrm>
            <a:off x="465201" y="406725"/>
            <a:ext cx="105513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Key Limitations of Prior Cell Routers</a:t>
            </a:r>
            <a:endParaRPr lang="en-US" sz="3600" b="1" dirty="0"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F6B5DA-FA8C-8B56-B213-01B0978A96E4}"/>
              </a:ext>
            </a:extLst>
          </p:cNvPr>
          <p:cNvSpPr txBox="1"/>
          <p:nvPr/>
        </p:nvSpPr>
        <p:spPr>
          <a:xfrm>
            <a:off x="465199" y="1231294"/>
            <a:ext cx="11161609" cy="2610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Limited Design-Rule Coverage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Prior routers struggle with bidirectional routing and inter-layer design rules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This leads to many DRC violations</a:t>
            </a:r>
            <a:endParaRPr lang="en-US" dirty="0">
              <a:solidFill>
                <a:srgbClr val="20212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Poppins SemiBold"/>
            </a:endParaRPr>
          </a:p>
          <a:p>
            <a:pPr lvl="1">
              <a:lnSpc>
                <a:spcPct val="120000"/>
              </a:lnSpc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20212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Poor Block-level Routing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Internal DRC-cleanliness does not guarantee </a:t>
            </a: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pin accessibility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Pins are often blocked during the P&amp;R stage, causing routing failures in the block-level design</a:t>
            </a:r>
            <a:endParaRPr lang="en-US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Google Shape;187;p27">
            <a:extLst>
              <a:ext uri="{FF2B5EF4-FFF2-40B4-BE49-F238E27FC236}">
                <a16:creationId xmlns:a16="http://schemas.microsoft.com/office/drawing/2014/main" id="{622CF0A4-8987-712D-B737-0A42094FA373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6920360-E129-366C-FEFA-8D6B0DD6E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DF79494-3534-3F89-D845-F93D36E82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E4773-8B81-42EF-6D02-9DBB82BC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4</a:t>
            </a:fld>
            <a:endParaRPr lang="en-KR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A6B22A1-CCAA-5E13-9AD1-6300F0C915D9}"/>
              </a:ext>
            </a:extLst>
          </p:cNvPr>
          <p:cNvGrpSpPr/>
          <p:nvPr/>
        </p:nvGrpSpPr>
        <p:grpSpPr>
          <a:xfrm>
            <a:off x="592367" y="4296548"/>
            <a:ext cx="1080660" cy="1445192"/>
            <a:chOff x="571426" y="4694412"/>
            <a:chExt cx="1080660" cy="144519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502C7-8BFC-766E-8757-5F0E0E83B18A}"/>
                </a:ext>
              </a:extLst>
            </p:cNvPr>
            <p:cNvGrpSpPr/>
            <p:nvPr/>
          </p:nvGrpSpPr>
          <p:grpSpPr>
            <a:xfrm>
              <a:off x="571426" y="4694412"/>
              <a:ext cx="1080660" cy="870932"/>
              <a:chOff x="3685526" y="3026090"/>
              <a:chExt cx="1386739" cy="1472290"/>
            </a:xfrm>
          </p:grpSpPr>
          <p:sp>
            <p:nvSpPr>
              <p:cNvPr id="23" name="직사각형 16">
                <a:extLst>
                  <a:ext uri="{FF2B5EF4-FFF2-40B4-BE49-F238E27FC236}">
                    <a16:creationId xmlns:a16="http://schemas.microsoft.com/office/drawing/2014/main" id="{22153492-BE77-9532-C4F0-3E16044BCE39}"/>
                  </a:ext>
                </a:extLst>
              </p:cNvPr>
              <p:cNvSpPr/>
              <p:nvPr/>
            </p:nvSpPr>
            <p:spPr>
              <a:xfrm rot="5400000">
                <a:off x="3724723" y="3231778"/>
                <a:ext cx="308919" cy="387313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직사각형 16">
                <a:extLst>
                  <a:ext uri="{FF2B5EF4-FFF2-40B4-BE49-F238E27FC236}">
                    <a16:creationId xmlns:a16="http://schemas.microsoft.com/office/drawing/2014/main" id="{FB6EF93B-1A86-5943-FEB1-39FB69F7143B}"/>
                  </a:ext>
                </a:extLst>
              </p:cNvPr>
              <p:cNvSpPr/>
              <p:nvPr/>
            </p:nvSpPr>
            <p:spPr>
              <a:xfrm>
                <a:off x="4745732" y="3026090"/>
                <a:ext cx="308919" cy="810123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5" name="직선 화살표 연결선 201">
                <a:extLst>
                  <a:ext uri="{FF2B5EF4-FFF2-40B4-BE49-F238E27FC236}">
                    <a16:creationId xmlns:a16="http://schemas.microsoft.com/office/drawing/2014/main" id="{6C88BD20-3AFD-D56F-3D54-E09C04698176}"/>
                  </a:ext>
                </a:extLst>
              </p:cNvPr>
              <p:cNvCxnSpPr>
                <a:cxnSpLocks/>
                <a:stCxn id="23" idx="0"/>
                <a:endCxn id="24" idx="1"/>
              </p:cNvCxnSpPr>
              <p:nvPr/>
            </p:nvCxnSpPr>
            <p:spPr>
              <a:xfrm>
                <a:off x="4072839" y="3425435"/>
                <a:ext cx="672893" cy="571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FCA9BF-49DF-BEDE-F294-65F189919BB3}"/>
                  </a:ext>
                </a:extLst>
              </p:cNvPr>
              <p:cNvSpPr txBox="1"/>
              <p:nvPr/>
            </p:nvSpPr>
            <p:spPr>
              <a:xfrm>
                <a:off x="3720716" y="3978090"/>
                <a:ext cx="1351549" cy="520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Tip-to-Side</a:t>
                </a:r>
                <a:endParaRPr lang="ko-KR" alt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3" name="곱하기 486">
              <a:extLst>
                <a:ext uri="{FF2B5EF4-FFF2-40B4-BE49-F238E27FC236}">
                  <a16:creationId xmlns:a16="http://schemas.microsoft.com/office/drawing/2014/main" id="{502CDB3D-A440-3E87-245F-8E9C9EB34C29}"/>
                </a:ext>
              </a:extLst>
            </p:cNvPr>
            <p:cNvSpPr/>
            <p:nvPr/>
          </p:nvSpPr>
          <p:spPr>
            <a:xfrm>
              <a:off x="801506" y="5573569"/>
              <a:ext cx="620501" cy="56603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9DE58FD-E451-3D07-DE26-3A8D195B9FD9}"/>
              </a:ext>
            </a:extLst>
          </p:cNvPr>
          <p:cNvGrpSpPr/>
          <p:nvPr/>
        </p:nvGrpSpPr>
        <p:grpSpPr>
          <a:xfrm>
            <a:off x="1978453" y="4201840"/>
            <a:ext cx="1200527" cy="1539900"/>
            <a:chOff x="2171569" y="4599703"/>
            <a:chExt cx="1200527" cy="153990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D775BAA-3DE0-F9DD-E062-6B9A2366A1F1}"/>
                </a:ext>
              </a:extLst>
            </p:cNvPr>
            <p:cNvGrpSpPr/>
            <p:nvPr/>
          </p:nvGrpSpPr>
          <p:grpSpPr>
            <a:xfrm>
              <a:off x="2171569" y="4599703"/>
              <a:ext cx="1200527" cy="965641"/>
              <a:chOff x="3646903" y="4721732"/>
              <a:chExt cx="1200527" cy="965641"/>
            </a:xfrm>
          </p:grpSpPr>
          <p:sp>
            <p:nvSpPr>
              <p:cNvPr id="139" name="직사각형 16">
                <a:extLst>
                  <a:ext uri="{FF2B5EF4-FFF2-40B4-BE49-F238E27FC236}">
                    <a16:creationId xmlns:a16="http://schemas.microsoft.com/office/drawing/2014/main" id="{66E32090-C60A-1EAD-1928-52D90BB62973}"/>
                  </a:ext>
                </a:extLst>
              </p:cNvPr>
              <p:cNvSpPr/>
              <p:nvPr/>
            </p:nvSpPr>
            <p:spPr>
              <a:xfrm rot="5400000">
                <a:off x="3871189" y="4694023"/>
                <a:ext cx="182741" cy="631313"/>
              </a:xfrm>
              <a:prstGeom prst="rect">
                <a:avLst/>
              </a:prstGeom>
              <a:solidFill>
                <a:srgbClr val="FFC000">
                  <a:alpha val="3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0" name="직선 화살표 연결선 186">
                <a:extLst>
                  <a:ext uri="{FF2B5EF4-FFF2-40B4-BE49-F238E27FC236}">
                    <a16:creationId xmlns:a16="http://schemas.microsoft.com/office/drawing/2014/main" id="{96A3CABA-C6E1-CCBA-9C68-196201A127EF}"/>
                  </a:ext>
                </a:extLst>
              </p:cNvPr>
              <p:cNvCxnSpPr>
                <a:cxnSpLocks/>
                <a:stCxn id="142" idx="1"/>
                <a:endCxn id="139" idx="0"/>
              </p:cNvCxnSpPr>
              <p:nvPr/>
            </p:nvCxnSpPr>
            <p:spPr>
              <a:xfrm flipH="1">
                <a:off x="4278216" y="5009680"/>
                <a:ext cx="288448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직사각형 16">
                <a:extLst>
                  <a:ext uri="{FF2B5EF4-FFF2-40B4-BE49-F238E27FC236}">
                    <a16:creationId xmlns:a16="http://schemas.microsoft.com/office/drawing/2014/main" id="{BA1F7571-E10B-7393-1B0C-5626A82CA978}"/>
                  </a:ext>
                </a:extLst>
              </p:cNvPr>
              <p:cNvSpPr/>
              <p:nvPr/>
            </p:nvSpPr>
            <p:spPr>
              <a:xfrm>
                <a:off x="4566664" y="4721732"/>
                <a:ext cx="280766" cy="57589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59C1108A-FDDB-EE7E-114D-5108B4297449}"/>
                  </a:ext>
                </a:extLst>
              </p:cNvPr>
              <p:cNvSpPr txBox="1"/>
              <p:nvPr/>
            </p:nvSpPr>
            <p:spPr>
              <a:xfrm>
                <a:off x="3736905" y="5379596"/>
                <a:ext cx="10532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Tip-to-Side</a:t>
                </a:r>
                <a:endParaRPr lang="ko-KR" alt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4" name="곱하기 486">
              <a:extLst>
                <a:ext uri="{FF2B5EF4-FFF2-40B4-BE49-F238E27FC236}">
                  <a16:creationId xmlns:a16="http://schemas.microsoft.com/office/drawing/2014/main" id="{14FD8AB7-45B3-D012-56C8-DBD6BA5DE182}"/>
                </a:ext>
              </a:extLst>
            </p:cNvPr>
            <p:cNvSpPr/>
            <p:nvPr/>
          </p:nvSpPr>
          <p:spPr>
            <a:xfrm>
              <a:off x="2461582" y="5573568"/>
              <a:ext cx="620501" cy="56603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6994604-D252-12CC-F955-330DBEA9718E}"/>
              </a:ext>
            </a:extLst>
          </p:cNvPr>
          <p:cNvGrpSpPr/>
          <p:nvPr/>
        </p:nvGrpSpPr>
        <p:grpSpPr>
          <a:xfrm>
            <a:off x="3484406" y="4525899"/>
            <a:ext cx="1484218" cy="1215841"/>
            <a:chOff x="3891579" y="4923761"/>
            <a:chExt cx="1484218" cy="1215841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12E66A1-4A68-BD1C-2967-E6D0A069EC3A}"/>
                </a:ext>
              </a:extLst>
            </p:cNvPr>
            <p:cNvGrpSpPr/>
            <p:nvPr/>
          </p:nvGrpSpPr>
          <p:grpSpPr>
            <a:xfrm>
              <a:off x="3891579" y="4923761"/>
              <a:ext cx="1484218" cy="641583"/>
              <a:chOff x="5497224" y="5049954"/>
              <a:chExt cx="1484218" cy="64158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78D51B11-606C-500C-2439-1E415F1885E4}"/>
                  </a:ext>
                </a:extLst>
              </p:cNvPr>
              <p:cNvGrpSpPr/>
              <p:nvPr/>
            </p:nvGrpSpPr>
            <p:grpSpPr>
              <a:xfrm>
                <a:off x="6128539" y="5049954"/>
                <a:ext cx="852903" cy="218479"/>
                <a:chOff x="5042333" y="2912003"/>
                <a:chExt cx="1094474" cy="369334"/>
              </a:xfrm>
            </p:grpSpPr>
            <p:sp>
              <p:nvSpPr>
                <p:cNvPr id="147" name="직사각형 16">
                  <a:extLst>
                    <a:ext uri="{FF2B5EF4-FFF2-40B4-BE49-F238E27FC236}">
                      <a16:creationId xmlns:a16="http://schemas.microsoft.com/office/drawing/2014/main" id="{F2E4243B-C969-5AEF-A87C-0F661ACBF788}"/>
                    </a:ext>
                  </a:extLst>
                </p:cNvPr>
                <p:cNvSpPr/>
                <p:nvPr/>
              </p:nvSpPr>
              <p:spPr>
                <a:xfrm rot="5400000">
                  <a:off x="5635077" y="2779606"/>
                  <a:ext cx="369334" cy="634127"/>
                </a:xfrm>
                <a:prstGeom prst="rect">
                  <a:avLst/>
                </a:prstGeom>
                <a:solidFill>
                  <a:srgbClr val="92D050">
                    <a:alpha val="30000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8" name="직선 화살표 연결선 186">
                  <a:extLst>
                    <a:ext uri="{FF2B5EF4-FFF2-40B4-BE49-F238E27FC236}">
                      <a16:creationId xmlns:a16="http://schemas.microsoft.com/office/drawing/2014/main" id="{B5962650-960E-21F5-D186-BBE9C622391D}"/>
                    </a:ext>
                  </a:extLst>
                </p:cNvPr>
                <p:cNvCxnSpPr>
                  <a:cxnSpLocks/>
                  <a:stCxn id="147" idx="2"/>
                  <a:endCxn id="146" idx="0"/>
                </p:cNvCxnSpPr>
                <p:nvPr/>
              </p:nvCxnSpPr>
              <p:spPr>
                <a:xfrm flipH="1">
                  <a:off x="5042333" y="3096671"/>
                  <a:ext cx="460349" cy="36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3D762584-3C55-54AE-D4E0-A94A7EDB7018}"/>
                  </a:ext>
                </a:extLst>
              </p:cNvPr>
              <p:cNvSpPr txBox="1"/>
              <p:nvPr/>
            </p:nvSpPr>
            <p:spPr>
              <a:xfrm>
                <a:off x="5839843" y="5383760"/>
                <a:ext cx="9359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Tip-to-Tip</a:t>
                </a:r>
                <a:endParaRPr lang="ko-KR" alt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직사각형 16">
                <a:extLst>
                  <a:ext uri="{FF2B5EF4-FFF2-40B4-BE49-F238E27FC236}">
                    <a16:creationId xmlns:a16="http://schemas.microsoft.com/office/drawing/2014/main" id="{4E11D9AC-38BF-ED9F-BFCB-4D25D5DA3B3C}"/>
                  </a:ext>
                </a:extLst>
              </p:cNvPr>
              <p:cNvSpPr/>
              <p:nvPr/>
            </p:nvSpPr>
            <p:spPr>
              <a:xfrm rot="5400000">
                <a:off x="5714185" y="4845687"/>
                <a:ext cx="197391" cy="631313"/>
              </a:xfrm>
              <a:prstGeom prst="rect">
                <a:avLst/>
              </a:prstGeom>
              <a:solidFill>
                <a:srgbClr val="FFC000">
                  <a:alpha val="3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5" name="곱하기 486">
              <a:extLst>
                <a:ext uri="{FF2B5EF4-FFF2-40B4-BE49-F238E27FC236}">
                  <a16:creationId xmlns:a16="http://schemas.microsoft.com/office/drawing/2014/main" id="{E4A6356E-62B4-540F-2648-74ADE8F87610}"/>
                </a:ext>
              </a:extLst>
            </p:cNvPr>
            <p:cNvSpPr/>
            <p:nvPr/>
          </p:nvSpPr>
          <p:spPr>
            <a:xfrm>
              <a:off x="4323438" y="5573567"/>
              <a:ext cx="620501" cy="56603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5450DB3-E96A-293C-407B-4526711C2F8C}"/>
              </a:ext>
            </a:extLst>
          </p:cNvPr>
          <p:cNvGrpSpPr/>
          <p:nvPr/>
        </p:nvGrpSpPr>
        <p:grpSpPr>
          <a:xfrm>
            <a:off x="5274049" y="4324079"/>
            <a:ext cx="1576958" cy="1417661"/>
            <a:chOff x="5895280" y="4721940"/>
            <a:chExt cx="1576958" cy="1417661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37AA4ABA-A68B-08AC-C183-EE96C151AC2F}"/>
                </a:ext>
              </a:extLst>
            </p:cNvPr>
            <p:cNvGrpSpPr/>
            <p:nvPr/>
          </p:nvGrpSpPr>
          <p:grpSpPr>
            <a:xfrm>
              <a:off x="5895280" y="4721940"/>
              <a:ext cx="1576958" cy="843404"/>
              <a:chOff x="7344460" y="4852035"/>
              <a:chExt cx="1576958" cy="843404"/>
            </a:xfrm>
          </p:grpSpPr>
          <p:sp>
            <p:nvSpPr>
              <p:cNvPr id="36" name="직사각형 16">
                <a:extLst>
                  <a:ext uri="{FF2B5EF4-FFF2-40B4-BE49-F238E27FC236}">
                    <a16:creationId xmlns:a16="http://schemas.microsoft.com/office/drawing/2014/main" id="{48D56309-EA93-E803-9F41-3199D062FCF4}"/>
                  </a:ext>
                </a:extLst>
              </p:cNvPr>
              <p:cNvSpPr/>
              <p:nvPr/>
            </p:nvSpPr>
            <p:spPr>
              <a:xfrm rot="5400000">
                <a:off x="7561421" y="4635074"/>
                <a:ext cx="197391" cy="631313"/>
              </a:xfrm>
              <a:prstGeom prst="rect">
                <a:avLst/>
              </a:prstGeom>
              <a:solidFill>
                <a:srgbClr val="FFC000">
                  <a:alpha val="3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직사각형 16">
                <a:extLst>
                  <a:ext uri="{FF2B5EF4-FFF2-40B4-BE49-F238E27FC236}">
                    <a16:creationId xmlns:a16="http://schemas.microsoft.com/office/drawing/2014/main" id="{EBADA52E-4456-90F5-738C-A1904F3CE9C0}"/>
                  </a:ext>
                </a:extLst>
              </p:cNvPr>
              <p:cNvSpPr/>
              <p:nvPr/>
            </p:nvSpPr>
            <p:spPr>
              <a:xfrm rot="5400000">
                <a:off x="8520639" y="4984120"/>
                <a:ext cx="218479" cy="494163"/>
              </a:xfrm>
              <a:prstGeom prst="rect">
                <a:avLst/>
              </a:prstGeom>
              <a:solidFill>
                <a:srgbClr val="92D050">
                  <a:alpha val="3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6" name="직선 화살표 연결선 186">
                <a:extLst>
                  <a:ext uri="{FF2B5EF4-FFF2-40B4-BE49-F238E27FC236}">
                    <a16:creationId xmlns:a16="http://schemas.microsoft.com/office/drawing/2014/main" id="{25FD12EF-3DFE-EA7F-4D99-A04F2E4E0A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75774" y="5049424"/>
                <a:ext cx="407023" cy="725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95D4D480-442E-3609-83C6-D948E082F75F}"/>
                  </a:ext>
                </a:extLst>
              </p:cNvPr>
              <p:cNvSpPr txBox="1"/>
              <p:nvPr/>
            </p:nvSpPr>
            <p:spPr>
              <a:xfrm>
                <a:off x="7375802" y="5387662"/>
                <a:ext cx="15456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Corner-to-Corner</a:t>
                </a:r>
                <a:endParaRPr lang="ko-KR" alt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6" name="곱하기 486">
              <a:extLst>
                <a:ext uri="{FF2B5EF4-FFF2-40B4-BE49-F238E27FC236}">
                  <a16:creationId xmlns:a16="http://schemas.microsoft.com/office/drawing/2014/main" id="{779D961B-71E9-3297-0150-3190C915C684}"/>
                </a:ext>
              </a:extLst>
            </p:cNvPr>
            <p:cNvSpPr/>
            <p:nvPr/>
          </p:nvSpPr>
          <p:spPr>
            <a:xfrm>
              <a:off x="6373509" y="5573566"/>
              <a:ext cx="620501" cy="56603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1" name="직사각형 70">
            <a:extLst>
              <a:ext uri="{FF2B5EF4-FFF2-40B4-BE49-F238E27FC236}">
                <a16:creationId xmlns:a16="http://schemas.microsoft.com/office/drawing/2014/main" id="{0012A248-05B6-7A87-361E-C945EB6C33E8}"/>
              </a:ext>
            </a:extLst>
          </p:cNvPr>
          <p:cNvSpPr/>
          <p:nvPr/>
        </p:nvSpPr>
        <p:spPr>
          <a:xfrm>
            <a:off x="8855641" y="4621560"/>
            <a:ext cx="227686" cy="698238"/>
          </a:xfrm>
          <a:prstGeom prst="rect">
            <a:avLst/>
          </a:prstGeom>
          <a:pattFill prst="wdDn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직사각형 71">
            <a:extLst>
              <a:ext uri="{FF2B5EF4-FFF2-40B4-BE49-F238E27FC236}">
                <a16:creationId xmlns:a16="http://schemas.microsoft.com/office/drawing/2014/main" id="{76494B6E-02D1-4F8A-3AD0-3F1E447BBDD7}"/>
              </a:ext>
            </a:extLst>
          </p:cNvPr>
          <p:cNvSpPr/>
          <p:nvPr/>
        </p:nvSpPr>
        <p:spPr>
          <a:xfrm>
            <a:off x="9343473" y="4621560"/>
            <a:ext cx="227686" cy="698238"/>
          </a:xfrm>
          <a:prstGeom prst="rect">
            <a:avLst/>
          </a:prstGeom>
          <a:pattFill prst="wdDn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직사각형 72">
            <a:extLst>
              <a:ext uri="{FF2B5EF4-FFF2-40B4-BE49-F238E27FC236}">
                <a16:creationId xmlns:a16="http://schemas.microsoft.com/office/drawing/2014/main" id="{6597B78C-7DA3-62FB-8846-D206085A2F13}"/>
              </a:ext>
            </a:extLst>
          </p:cNvPr>
          <p:cNvSpPr/>
          <p:nvPr/>
        </p:nvSpPr>
        <p:spPr>
          <a:xfrm rot="5400000">
            <a:off x="9344740" y="3377535"/>
            <a:ext cx="227686" cy="1715186"/>
          </a:xfrm>
          <a:prstGeom prst="rect">
            <a:avLst/>
          </a:prstGeom>
          <a:solidFill>
            <a:srgbClr val="C8D7ED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직사각형 73">
            <a:extLst>
              <a:ext uri="{FF2B5EF4-FFF2-40B4-BE49-F238E27FC236}">
                <a16:creationId xmlns:a16="http://schemas.microsoft.com/office/drawing/2014/main" id="{54C2B03F-7054-A7FB-2293-2C79ABA7BAC6}"/>
              </a:ext>
            </a:extLst>
          </p:cNvPr>
          <p:cNvSpPr/>
          <p:nvPr/>
        </p:nvSpPr>
        <p:spPr>
          <a:xfrm rot="5400000">
            <a:off x="9344740" y="4836783"/>
            <a:ext cx="227686" cy="1715183"/>
          </a:xfrm>
          <a:prstGeom prst="rect">
            <a:avLst/>
          </a:prstGeom>
          <a:solidFill>
            <a:srgbClr val="C8D7ED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직사각형 74">
            <a:extLst>
              <a:ext uri="{FF2B5EF4-FFF2-40B4-BE49-F238E27FC236}">
                <a16:creationId xmlns:a16="http://schemas.microsoft.com/office/drawing/2014/main" id="{ED821011-3B49-330F-A25E-CB791AD8DD89}"/>
              </a:ext>
            </a:extLst>
          </p:cNvPr>
          <p:cNvSpPr/>
          <p:nvPr/>
        </p:nvSpPr>
        <p:spPr>
          <a:xfrm>
            <a:off x="9831303" y="4613211"/>
            <a:ext cx="227686" cy="698238"/>
          </a:xfrm>
          <a:prstGeom prst="rect">
            <a:avLst/>
          </a:prstGeom>
          <a:pattFill prst="wdDn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직사각형 78">
            <a:extLst>
              <a:ext uri="{FF2B5EF4-FFF2-40B4-BE49-F238E27FC236}">
                <a16:creationId xmlns:a16="http://schemas.microsoft.com/office/drawing/2014/main" id="{4EAC947E-8556-1A9B-4899-F72FC5571E11}"/>
              </a:ext>
            </a:extLst>
          </p:cNvPr>
          <p:cNvSpPr/>
          <p:nvPr/>
        </p:nvSpPr>
        <p:spPr>
          <a:xfrm rot="5400000">
            <a:off x="8755972" y="4510808"/>
            <a:ext cx="227686" cy="537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직사각형 79">
            <a:extLst>
              <a:ext uri="{FF2B5EF4-FFF2-40B4-BE49-F238E27FC236}">
                <a16:creationId xmlns:a16="http://schemas.microsoft.com/office/drawing/2014/main" id="{A328190A-0A3F-FB57-7718-89E37E29089F}"/>
              </a:ext>
            </a:extLst>
          </p:cNvPr>
          <p:cNvSpPr/>
          <p:nvPr/>
        </p:nvSpPr>
        <p:spPr>
          <a:xfrm>
            <a:off x="8851503" y="4665789"/>
            <a:ext cx="231824" cy="2276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직사각형 80">
            <a:extLst>
              <a:ext uri="{FF2B5EF4-FFF2-40B4-BE49-F238E27FC236}">
                <a16:creationId xmlns:a16="http://schemas.microsoft.com/office/drawing/2014/main" id="{2F1E6AC9-6AC8-8320-731B-FF63016C8933}"/>
              </a:ext>
            </a:extLst>
          </p:cNvPr>
          <p:cNvSpPr/>
          <p:nvPr/>
        </p:nvSpPr>
        <p:spPr>
          <a:xfrm rot="5400000">
            <a:off x="9929237" y="4877646"/>
            <a:ext cx="227686" cy="546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직사각형 81">
            <a:extLst>
              <a:ext uri="{FF2B5EF4-FFF2-40B4-BE49-F238E27FC236}">
                <a16:creationId xmlns:a16="http://schemas.microsoft.com/office/drawing/2014/main" id="{F95F2522-255B-0866-09D6-B5C3E9DCEC41}"/>
              </a:ext>
            </a:extLst>
          </p:cNvPr>
          <p:cNvSpPr/>
          <p:nvPr/>
        </p:nvSpPr>
        <p:spPr>
          <a:xfrm rot="10800000">
            <a:off x="9831302" y="5036898"/>
            <a:ext cx="227686" cy="2276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곱하기 82">
            <a:extLst>
              <a:ext uri="{FF2B5EF4-FFF2-40B4-BE49-F238E27FC236}">
                <a16:creationId xmlns:a16="http://schemas.microsoft.com/office/drawing/2014/main" id="{A76720EF-6BC7-2F10-7221-C240324C7595}"/>
              </a:ext>
            </a:extLst>
          </p:cNvPr>
          <p:cNvSpPr/>
          <p:nvPr/>
        </p:nvSpPr>
        <p:spPr>
          <a:xfrm>
            <a:off x="9322698" y="4639886"/>
            <a:ext cx="263682" cy="263682"/>
          </a:xfrm>
          <a:prstGeom prst="mathMultiply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곱하기 83">
            <a:extLst>
              <a:ext uri="{FF2B5EF4-FFF2-40B4-BE49-F238E27FC236}">
                <a16:creationId xmlns:a16="http://schemas.microsoft.com/office/drawing/2014/main" id="{DAD2C598-0895-9D7F-A36A-E80706DAEDDF}"/>
              </a:ext>
            </a:extLst>
          </p:cNvPr>
          <p:cNvSpPr/>
          <p:nvPr/>
        </p:nvSpPr>
        <p:spPr>
          <a:xfrm>
            <a:off x="9322698" y="5030347"/>
            <a:ext cx="263682" cy="263682"/>
          </a:xfrm>
          <a:prstGeom prst="mathMultiply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BED3E26-306E-EDF2-B413-3FE31D40EAAF}"/>
              </a:ext>
            </a:extLst>
          </p:cNvPr>
          <p:cNvSpPr txBox="1"/>
          <p:nvPr/>
        </p:nvSpPr>
        <p:spPr>
          <a:xfrm>
            <a:off x="8829578" y="432960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13A2672-2AB7-B657-B09C-5C426C383979}"/>
              </a:ext>
            </a:extLst>
          </p:cNvPr>
          <p:cNvSpPr txBox="1"/>
          <p:nvPr/>
        </p:nvSpPr>
        <p:spPr>
          <a:xfrm>
            <a:off x="9313156" y="432960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8135409-1786-1858-9247-270A2D6202BE}"/>
              </a:ext>
            </a:extLst>
          </p:cNvPr>
          <p:cNvSpPr txBox="1"/>
          <p:nvPr/>
        </p:nvSpPr>
        <p:spPr>
          <a:xfrm>
            <a:off x="9808293" y="432960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E14A1-D76E-2C00-9C4F-44362B80D8DC}"/>
              </a:ext>
            </a:extLst>
          </p:cNvPr>
          <p:cNvSpPr txBox="1"/>
          <p:nvPr/>
        </p:nvSpPr>
        <p:spPr>
          <a:xfrm>
            <a:off x="1525540" y="5838205"/>
            <a:ext cx="3917732" cy="394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Limited Design-Rule Coverage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CAFFE-946E-ABE3-5D4D-82BAE6920408}"/>
              </a:ext>
            </a:extLst>
          </p:cNvPr>
          <p:cNvSpPr txBox="1"/>
          <p:nvPr/>
        </p:nvSpPr>
        <p:spPr>
          <a:xfrm>
            <a:off x="7999340" y="5838205"/>
            <a:ext cx="2910398" cy="394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Pool</a:t>
            </a:r>
            <a:r>
              <a:rPr lang="ko-KR" altLang="en-US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 </a:t>
            </a:r>
            <a:r>
              <a:rPr lang="en-US" altLang="ko-KR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Block-level</a:t>
            </a:r>
            <a:r>
              <a:rPr lang="ko-KR" altLang="en-US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 </a:t>
            </a:r>
            <a:r>
              <a:rPr lang="en-US" altLang="ko-KR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Routing</a:t>
            </a:r>
            <a:endParaRPr lang="en-US" sz="1800" b="1" dirty="0"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2344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5" grpId="0"/>
      <p:bldP spid="176" grpId="0"/>
      <p:bldP spid="177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85223A52-EA34-7EF2-F3AA-123F5E976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>
            <a:extLst>
              <a:ext uri="{FF2B5EF4-FFF2-40B4-BE49-F238E27FC236}">
                <a16:creationId xmlns:a16="http://schemas.microsoft.com/office/drawing/2014/main" id="{5FCEC54D-56A7-DB13-2BAE-1849490792F9}"/>
              </a:ext>
            </a:extLst>
          </p:cNvPr>
          <p:cNvSpPr txBox="1"/>
          <p:nvPr/>
        </p:nvSpPr>
        <p:spPr>
          <a:xfrm>
            <a:off x="465201" y="406725"/>
            <a:ext cx="105513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Standard Cell Layout Automation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1F853B-E265-2EEB-D10F-3DC962C5CA11}"/>
              </a:ext>
            </a:extLst>
          </p:cNvPr>
          <p:cNvSpPr txBox="1"/>
          <p:nvPr/>
        </p:nvSpPr>
        <p:spPr>
          <a:xfrm>
            <a:off x="465199" y="1231294"/>
            <a:ext cx="6109461" cy="3607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DTCO-Driven Library Expansion</a:t>
            </a:r>
            <a:endParaRPr lang="en-US" sz="2400" b="1"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DTCO requires an explosive variety of standard cell variants (multi-VT, multi-height)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Manual design cannot scale to meet this demand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lvl="1">
              <a:lnSpc>
                <a:spcPct val="120000"/>
              </a:lnSpc>
            </a:pPr>
            <a:endParaRPr lang="en-US">
              <a:solidFill>
                <a:schemeClr val="tx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Exponential Design Rule Complexity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Advanced nodes introduce </a:t>
            </a:r>
            <a:r>
              <a:rPr lang="en-US" altLang="ko-KR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many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design rules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Complexity exceeds human cognitive limits for DRC-clean</a:t>
            </a:r>
          </a:p>
        </p:txBody>
      </p:sp>
      <p:sp>
        <p:nvSpPr>
          <p:cNvPr id="3" name="Google Shape;187;p27">
            <a:extLst>
              <a:ext uri="{FF2B5EF4-FFF2-40B4-BE49-F238E27FC236}">
                <a16:creationId xmlns:a16="http://schemas.microsoft.com/office/drawing/2014/main" id="{431F58EE-0A82-92C1-9682-5B88CAEC8B8C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5" name="표 236">
            <a:extLst>
              <a:ext uri="{FF2B5EF4-FFF2-40B4-BE49-F238E27FC236}">
                <a16:creationId xmlns:a16="http://schemas.microsoft.com/office/drawing/2014/main" id="{3215B17F-8AD7-8665-FDB4-24CA1B7B37C6}"/>
              </a:ext>
            </a:extLst>
          </p:cNvPr>
          <p:cNvGraphicFramePr>
            <a:graphicFrameLocks noGrp="1"/>
          </p:cNvGraphicFramePr>
          <p:nvPr/>
        </p:nvGraphicFramePr>
        <p:xfrm>
          <a:off x="6598146" y="1524021"/>
          <a:ext cx="5200295" cy="333787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27988">
                  <a:extLst>
                    <a:ext uri="{9D8B030D-6E8A-4147-A177-3AD203B41FA5}">
                      <a16:colId xmlns:a16="http://schemas.microsoft.com/office/drawing/2014/main" val="3868711201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2820440904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3773404002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3260857997"/>
                    </a:ext>
                  </a:extLst>
                </a:gridCol>
              </a:tblGrid>
              <a:tr h="401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ore-KR" sz="1400" b="1">
                          <a:latin typeface="+mn-lt"/>
                          <a:cs typeface="Arial" panose="020B0604020202020204" pitchFamily="34" charset="0"/>
                        </a:rPr>
                        <a:t>Logic</a:t>
                      </a:r>
                    </a:p>
                  </a:txBody>
                  <a:tcPr marL="69418" marR="69418" marT="34709" marB="3470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4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Inverter</a:t>
                      </a:r>
                    </a:p>
                  </a:txBody>
                  <a:tcPr marL="149349" marR="149349" marT="74674" marB="746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" altLang="ko-Kore-KR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" altLang="ko-Kore-KR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341777"/>
                  </a:ext>
                </a:extLst>
              </a:tr>
              <a:tr h="1556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en-US" sz="1400" b="1">
                          <a:latin typeface="+mn-lt"/>
                          <a:cs typeface="Arial" panose="020B0604020202020204" pitchFamily="34" charset="0"/>
                        </a:rPr>
                        <a:t>Cell Layout</a:t>
                      </a:r>
                      <a:endParaRPr lang="ko-Kore-KR" altLang="en-US" sz="1400" b="1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18" marR="69418" marT="34709" marB="3470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ore-KR" altLang="en-US" sz="105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18" marR="69418" marT="34709" marB="34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ore-KR" altLang="en-US" sz="105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18" marR="69418" marT="34709" marB="34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ko-Kore-KR" altLang="en-US" sz="105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18" marR="69418" marT="34709" marB="34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49306"/>
                  </a:ext>
                </a:extLst>
              </a:tr>
              <a:tr h="883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ore-KR" sz="1400" b="1">
                          <a:latin typeface="+mn-lt"/>
                          <a:cs typeface="Arial" panose="020B0604020202020204" pitchFamily="34" charset="0"/>
                        </a:rPr>
                        <a:t>Synthesis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ore-KR" sz="1400" b="1">
                          <a:latin typeface="+mn-lt"/>
                          <a:cs typeface="Arial" panose="020B0604020202020204" pitchFamily="34" charset="0"/>
                        </a:rPr>
                        <a:t>Options</a:t>
                      </a:r>
                      <a:endParaRPr lang="ko-Kore-KR" altLang="en-US" sz="1400" b="1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18" marR="69418" marT="34709" marB="3470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>
                          <a:latin typeface="+mn-lt"/>
                          <a:cs typeface="Arial" panose="020B0604020202020204" pitchFamily="34" charset="0"/>
                        </a:rPr>
                        <a:t># of fins: 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>
                          <a:latin typeface="+mn-lt"/>
                          <a:cs typeface="Arial" panose="020B0604020202020204" pitchFamily="34" charset="0"/>
                        </a:rPr>
                        <a:t>Gate length: 8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ore-KR" sz="1200">
                          <a:latin typeface="+mn-lt"/>
                          <a:cs typeface="Arial" panose="020B0604020202020204" pitchFamily="34" charset="0"/>
                        </a:rPr>
                        <a:t>Single-pattern</a:t>
                      </a:r>
                    </a:p>
                  </a:txBody>
                  <a:tcPr marL="69418" marR="69418" marT="34709" marB="34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# of fins: 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>
                          <a:latin typeface="+mn-lt"/>
                          <a:cs typeface="Arial" panose="020B0604020202020204" pitchFamily="34" charset="0"/>
                        </a:rPr>
                        <a:t>Gate length: 8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ore-KR" sz="1200">
                          <a:latin typeface="+mn-lt"/>
                          <a:cs typeface="Arial" panose="020B0604020202020204" pitchFamily="34" charset="0"/>
                        </a:rPr>
                        <a:t>Single-pattern</a:t>
                      </a:r>
                    </a:p>
                  </a:txBody>
                  <a:tcPr marL="69418" marR="69418" marT="34709" marB="34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>
                          <a:latin typeface="+mn-lt"/>
                          <a:cs typeface="Arial" panose="020B0604020202020204" pitchFamily="34" charset="0"/>
                        </a:rPr>
                        <a:t># of fins: 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Gate length: 10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ore-KR" sz="1200">
                          <a:latin typeface="+mn-lt"/>
                          <a:cs typeface="Arial" panose="020B0604020202020204" pitchFamily="34" charset="0"/>
                        </a:rPr>
                        <a:t>Single-pattern</a:t>
                      </a:r>
                    </a:p>
                  </a:txBody>
                  <a:tcPr marL="69418" marR="69418" marT="34709" marB="34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49379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ore-KR" sz="1400" b="1">
                          <a:latin typeface="+mn-lt"/>
                          <a:cs typeface="Arial" panose="020B0604020202020204" pitchFamily="34" charset="0"/>
                        </a:rPr>
                        <a:t>Target</a:t>
                      </a:r>
                      <a:endParaRPr lang="ko-Kore-KR" altLang="en-US" sz="1400" b="1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18" marR="69418" marT="34709" marB="3470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>
                          <a:latin typeface="+mn-lt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 marL="69418" marR="69418" marT="34709" marB="34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 b="1">
                          <a:latin typeface="+mn-lt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" altLang="ko-Kore-KR" sz="1200">
                          <a:latin typeface="+mn-lt"/>
                          <a:cs typeface="Arial" panose="020B0604020202020204" pitchFamily="34" charset="0"/>
                        </a:rPr>
                        <a:t> perf.</a:t>
                      </a:r>
                    </a:p>
                  </a:txBody>
                  <a:tcPr marL="69418" marR="69418" marT="34709" marB="34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" altLang="ko-Kore-KR" sz="1200" b="1">
                          <a:latin typeface="+mn-lt"/>
                          <a:cs typeface="Arial" panose="020B0604020202020204" pitchFamily="34" charset="0"/>
                        </a:rPr>
                        <a:t>Low</a:t>
                      </a:r>
                      <a:r>
                        <a:rPr lang="en" altLang="ko-Kore-KR" sz="1200">
                          <a:latin typeface="+mn-lt"/>
                          <a:cs typeface="Arial" panose="020B0604020202020204" pitchFamily="34" charset="0"/>
                        </a:rPr>
                        <a:t> leakage</a:t>
                      </a:r>
                    </a:p>
                  </a:txBody>
                  <a:tcPr marL="69418" marR="69418" marT="34709" marB="34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653580"/>
                  </a:ext>
                </a:extLst>
              </a:tr>
            </a:tbl>
          </a:graphicData>
        </a:graphic>
      </p:graphicFrame>
      <p:grpSp>
        <p:nvGrpSpPr>
          <p:cNvPr id="6" name="그룹 28">
            <a:extLst>
              <a:ext uri="{FF2B5EF4-FFF2-40B4-BE49-F238E27FC236}">
                <a16:creationId xmlns:a16="http://schemas.microsoft.com/office/drawing/2014/main" id="{0AAB55B1-5523-9004-6668-009A86290E9F}"/>
              </a:ext>
            </a:extLst>
          </p:cNvPr>
          <p:cNvGrpSpPr/>
          <p:nvPr/>
        </p:nvGrpSpPr>
        <p:grpSpPr>
          <a:xfrm>
            <a:off x="9476155" y="2082675"/>
            <a:ext cx="813692" cy="1330260"/>
            <a:chOff x="4681209" y="1574481"/>
            <a:chExt cx="813692" cy="1330260"/>
          </a:xfrm>
        </p:grpSpPr>
        <p:sp>
          <p:nvSpPr>
            <p:cNvPr id="7" name="직사각형 147">
              <a:extLst>
                <a:ext uri="{FF2B5EF4-FFF2-40B4-BE49-F238E27FC236}">
                  <a16:creationId xmlns:a16="http://schemas.microsoft.com/office/drawing/2014/main" id="{FCDCB099-AC22-5854-42DF-F8251303FF2F}"/>
                </a:ext>
              </a:extLst>
            </p:cNvPr>
            <p:cNvSpPr/>
            <p:nvPr/>
          </p:nvSpPr>
          <p:spPr>
            <a:xfrm>
              <a:off x="4739707" y="1574481"/>
              <a:ext cx="697334" cy="13302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직사각형 148">
              <a:extLst>
                <a:ext uri="{FF2B5EF4-FFF2-40B4-BE49-F238E27FC236}">
                  <a16:creationId xmlns:a16="http://schemas.microsoft.com/office/drawing/2014/main" id="{AE29CC1C-70CD-C712-9E49-A5495F21916F}"/>
                </a:ext>
              </a:extLst>
            </p:cNvPr>
            <p:cNvSpPr/>
            <p:nvPr/>
          </p:nvSpPr>
          <p:spPr>
            <a:xfrm>
              <a:off x="4822392" y="1745469"/>
              <a:ext cx="533021" cy="606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직사각형 149">
              <a:extLst>
                <a:ext uri="{FF2B5EF4-FFF2-40B4-BE49-F238E27FC236}">
                  <a16:creationId xmlns:a16="http://schemas.microsoft.com/office/drawing/2014/main" id="{4F7C8CF0-3E96-AE31-31B4-BBFB879F6B66}"/>
                </a:ext>
              </a:extLst>
            </p:cNvPr>
            <p:cNvSpPr/>
            <p:nvPr/>
          </p:nvSpPr>
          <p:spPr>
            <a:xfrm>
              <a:off x="4822392" y="1872760"/>
              <a:ext cx="533021" cy="606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직사각형 150">
              <a:extLst>
                <a:ext uri="{FF2B5EF4-FFF2-40B4-BE49-F238E27FC236}">
                  <a16:creationId xmlns:a16="http://schemas.microsoft.com/office/drawing/2014/main" id="{D540DC6F-69A1-DEAF-64B8-D63B0EEDF651}"/>
                </a:ext>
              </a:extLst>
            </p:cNvPr>
            <p:cNvSpPr/>
            <p:nvPr/>
          </p:nvSpPr>
          <p:spPr>
            <a:xfrm>
              <a:off x="4822392" y="2000047"/>
              <a:ext cx="533021" cy="606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직사각형 151">
              <a:extLst>
                <a:ext uri="{FF2B5EF4-FFF2-40B4-BE49-F238E27FC236}">
                  <a16:creationId xmlns:a16="http://schemas.microsoft.com/office/drawing/2014/main" id="{D9A8E6C6-1723-C556-BB51-E38FFD50B9A6}"/>
                </a:ext>
              </a:extLst>
            </p:cNvPr>
            <p:cNvSpPr/>
            <p:nvPr/>
          </p:nvSpPr>
          <p:spPr>
            <a:xfrm>
              <a:off x="4822392" y="2417942"/>
              <a:ext cx="533021" cy="606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직사각형 152">
              <a:extLst>
                <a:ext uri="{FF2B5EF4-FFF2-40B4-BE49-F238E27FC236}">
                  <a16:creationId xmlns:a16="http://schemas.microsoft.com/office/drawing/2014/main" id="{4C3AE352-6CF3-C3CE-8F3C-43AB2B171CB9}"/>
                </a:ext>
              </a:extLst>
            </p:cNvPr>
            <p:cNvSpPr/>
            <p:nvPr/>
          </p:nvSpPr>
          <p:spPr>
            <a:xfrm>
              <a:off x="4822392" y="2544583"/>
              <a:ext cx="533021" cy="606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직사각형 153">
              <a:extLst>
                <a:ext uri="{FF2B5EF4-FFF2-40B4-BE49-F238E27FC236}">
                  <a16:creationId xmlns:a16="http://schemas.microsoft.com/office/drawing/2014/main" id="{B94C7145-F9EB-A166-FAF7-196CA0CC49E9}"/>
                </a:ext>
              </a:extLst>
            </p:cNvPr>
            <p:cNvSpPr/>
            <p:nvPr/>
          </p:nvSpPr>
          <p:spPr>
            <a:xfrm>
              <a:off x="4822392" y="2671224"/>
              <a:ext cx="533021" cy="606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직사각형 154">
              <a:extLst>
                <a:ext uri="{FF2B5EF4-FFF2-40B4-BE49-F238E27FC236}">
                  <a16:creationId xmlns:a16="http://schemas.microsoft.com/office/drawing/2014/main" id="{02C1E397-3726-8B04-6CDD-A955049574DB}"/>
                </a:ext>
              </a:extLst>
            </p:cNvPr>
            <p:cNvSpPr/>
            <p:nvPr/>
          </p:nvSpPr>
          <p:spPr>
            <a:xfrm flipH="1">
              <a:off x="4913207" y="1617480"/>
              <a:ext cx="117698" cy="12430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직사각형 155">
              <a:extLst>
                <a:ext uri="{FF2B5EF4-FFF2-40B4-BE49-F238E27FC236}">
                  <a16:creationId xmlns:a16="http://schemas.microsoft.com/office/drawing/2014/main" id="{5752D5D9-59E2-0067-84BE-49BB6A2DD4AF}"/>
                </a:ext>
              </a:extLst>
            </p:cNvPr>
            <p:cNvSpPr/>
            <p:nvPr/>
          </p:nvSpPr>
          <p:spPr>
            <a:xfrm flipH="1">
              <a:off x="5145205" y="1617480"/>
              <a:ext cx="117698" cy="12430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직사각형 156">
              <a:extLst>
                <a:ext uri="{FF2B5EF4-FFF2-40B4-BE49-F238E27FC236}">
                  <a16:creationId xmlns:a16="http://schemas.microsoft.com/office/drawing/2014/main" id="{286896E0-8BF2-024D-790B-B09D56776B04}"/>
                </a:ext>
              </a:extLst>
            </p:cNvPr>
            <p:cNvSpPr/>
            <p:nvPr/>
          </p:nvSpPr>
          <p:spPr>
            <a:xfrm flipH="1">
              <a:off x="4681209" y="1617480"/>
              <a:ext cx="117698" cy="12430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직사각형 157">
              <a:extLst>
                <a:ext uri="{FF2B5EF4-FFF2-40B4-BE49-F238E27FC236}">
                  <a16:creationId xmlns:a16="http://schemas.microsoft.com/office/drawing/2014/main" id="{2BC393FF-B663-ED3E-2C62-BDC011CF3C9D}"/>
                </a:ext>
              </a:extLst>
            </p:cNvPr>
            <p:cNvSpPr/>
            <p:nvPr/>
          </p:nvSpPr>
          <p:spPr>
            <a:xfrm flipH="1">
              <a:off x="5377203" y="1617480"/>
              <a:ext cx="117698" cy="12430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그룹 29">
            <a:extLst>
              <a:ext uri="{FF2B5EF4-FFF2-40B4-BE49-F238E27FC236}">
                <a16:creationId xmlns:a16="http://schemas.microsoft.com/office/drawing/2014/main" id="{BB14FD45-1C0C-C950-2BF7-D52784BE0354}"/>
              </a:ext>
            </a:extLst>
          </p:cNvPr>
          <p:cNvGrpSpPr/>
          <p:nvPr/>
        </p:nvGrpSpPr>
        <p:grpSpPr>
          <a:xfrm>
            <a:off x="8205354" y="2214912"/>
            <a:ext cx="778906" cy="1065786"/>
            <a:chOff x="3466725" y="1700984"/>
            <a:chExt cx="778906" cy="1065786"/>
          </a:xfrm>
        </p:grpSpPr>
        <p:sp>
          <p:nvSpPr>
            <p:cNvPr id="19" name="직사각형 159">
              <a:extLst>
                <a:ext uri="{FF2B5EF4-FFF2-40B4-BE49-F238E27FC236}">
                  <a16:creationId xmlns:a16="http://schemas.microsoft.com/office/drawing/2014/main" id="{441738A0-2178-766E-9E5C-6716EA3A5209}"/>
                </a:ext>
              </a:extLst>
            </p:cNvPr>
            <p:cNvSpPr/>
            <p:nvPr/>
          </p:nvSpPr>
          <p:spPr>
            <a:xfrm>
              <a:off x="3522723" y="1700984"/>
              <a:ext cx="667520" cy="10657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직사각형 160">
              <a:extLst>
                <a:ext uri="{FF2B5EF4-FFF2-40B4-BE49-F238E27FC236}">
                  <a16:creationId xmlns:a16="http://schemas.microsoft.com/office/drawing/2014/main" id="{AF574549-BB82-18C3-F19F-E1F90FD42EF2}"/>
                </a:ext>
              </a:extLst>
            </p:cNvPr>
            <p:cNvSpPr/>
            <p:nvPr/>
          </p:nvSpPr>
          <p:spPr>
            <a:xfrm>
              <a:off x="3601871" y="1908795"/>
              <a:ext cx="510233" cy="588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직사각형 161">
              <a:extLst>
                <a:ext uri="{FF2B5EF4-FFF2-40B4-BE49-F238E27FC236}">
                  <a16:creationId xmlns:a16="http://schemas.microsoft.com/office/drawing/2014/main" id="{86685766-2B4B-D9D0-1763-A411D98A3B91}"/>
                </a:ext>
              </a:extLst>
            </p:cNvPr>
            <p:cNvSpPr/>
            <p:nvPr/>
          </p:nvSpPr>
          <p:spPr>
            <a:xfrm>
              <a:off x="3601871" y="2032282"/>
              <a:ext cx="510233" cy="588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직사각형 162">
              <a:extLst>
                <a:ext uri="{FF2B5EF4-FFF2-40B4-BE49-F238E27FC236}">
                  <a16:creationId xmlns:a16="http://schemas.microsoft.com/office/drawing/2014/main" id="{3605C410-0B2F-91D8-1ED1-A635C902CC38}"/>
                </a:ext>
              </a:extLst>
            </p:cNvPr>
            <p:cNvSpPr/>
            <p:nvPr/>
          </p:nvSpPr>
          <p:spPr>
            <a:xfrm>
              <a:off x="3601871" y="2403681"/>
              <a:ext cx="510233" cy="588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직사각형 163">
              <a:extLst>
                <a:ext uri="{FF2B5EF4-FFF2-40B4-BE49-F238E27FC236}">
                  <a16:creationId xmlns:a16="http://schemas.microsoft.com/office/drawing/2014/main" id="{BF5F8EF3-9B58-A3C8-DB8B-F727EE571329}"/>
                </a:ext>
              </a:extLst>
            </p:cNvPr>
            <p:cNvSpPr/>
            <p:nvPr/>
          </p:nvSpPr>
          <p:spPr>
            <a:xfrm>
              <a:off x="3601871" y="2527172"/>
              <a:ext cx="510233" cy="588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직사각형 164">
              <a:extLst>
                <a:ext uri="{FF2B5EF4-FFF2-40B4-BE49-F238E27FC236}">
                  <a16:creationId xmlns:a16="http://schemas.microsoft.com/office/drawing/2014/main" id="{AC396BC6-305B-290F-49DB-C524B165E1BA}"/>
                </a:ext>
              </a:extLst>
            </p:cNvPr>
            <p:cNvSpPr/>
            <p:nvPr/>
          </p:nvSpPr>
          <p:spPr>
            <a:xfrm flipH="1">
              <a:off x="3690107" y="1750124"/>
              <a:ext cx="112666" cy="969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직사각형 165">
              <a:extLst>
                <a:ext uri="{FF2B5EF4-FFF2-40B4-BE49-F238E27FC236}">
                  <a16:creationId xmlns:a16="http://schemas.microsoft.com/office/drawing/2014/main" id="{F3E019C7-3C48-DFCE-5C9D-1C665A6C5FE5}"/>
                </a:ext>
              </a:extLst>
            </p:cNvPr>
            <p:cNvSpPr/>
            <p:nvPr/>
          </p:nvSpPr>
          <p:spPr>
            <a:xfrm flipH="1">
              <a:off x="3911534" y="1750124"/>
              <a:ext cx="112666" cy="969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직사각형 166">
              <a:extLst>
                <a:ext uri="{FF2B5EF4-FFF2-40B4-BE49-F238E27FC236}">
                  <a16:creationId xmlns:a16="http://schemas.microsoft.com/office/drawing/2014/main" id="{EA58E0AC-2F94-DDEF-34CB-84033B1B9205}"/>
                </a:ext>
              </a:extLst>
            </p:cNvPr>
            <p:cNvSpPr/>
            <p:nvPr/>
          </p:nvSpPr>
          <p:spPr>
            <a:xfrm flipH="1">
              <a:off x="3466725" y="1750124"/>
              <a:ext cx="112666" cy="969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직사각형 167">
              <a:extLst>
                <a:ext uri="{FF2B5EF4-FFF2-40B4-BE49-F238E27FC236}">
                  <a16:creationId xmlns:a16="http://schemas.microsoft.com/office/drawing/2014/main" id="{CFF9053D-DA9C-BF01-B1D1-326EC4FEA7D2}"/>
                </a:ext>
              </a:extLst>
            </p:cNvPr>
            <p:cNvSpPr/>
            <p:nvPr/>
          </p:nvSpPr>
          <p:spPr>
            <a:xfrm flipH="1">
              <a:off x="4132965" y="1750124"/>
              <a:ext cx="112666" cy="969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1C1593F-2C0E-95C8-5E31-DAA0222D2B2B}"/>
              </a:ext>
            </a:extLst>
          </p:cNvPr>
          <p:cNvGrpSpPr/>
          <p:nvPr/>
        </p:nvGrpSpPr>
        <p:grpSpPr>
          <a:xfrm>
            <a:off x="10781742" y="2214912"/>
            <a:ext cx="826646" cy="1065786"/>
            <a:chOff x="5891654" y="1713684"/>
            <a:chExt cx="826646" cy="1065786"/>
          </a:xfrm>
        </p:grpSpPr>
        <p:sp>
          <p:nvSpPr>
            <p:cNvPr id="29" name="직사각형 189">
              <a:extLst>
                <a:ext uri="{FF2B5EF4-FFF2-40B4-BE49-F238E27FC236}">
                  <a16:creationId xmlns:a16="http://schemas.microsoft.com/office/drawing/2014/main" id="{847D6020-F540-C4FD-3566-B12FB1402D28}"/>
                </a:ext>
              </a:extLst>
            </p:cNvPr>
            <p:cNvSpPr/>
            <p:nvPr/>
          </p:nvSpPr>
          <p:spPr>
            <a:xfrm>
              <a:off x="5971528" y="1713684"/>
              <a:ext cx="667520" cy="10657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직사각형 190">
              <a:extLst>
                <a:ext uri="{FF2B5EF4-FFF2-40B4-BE49-F238E27FC236}">
                  <a16:creationId xmlns:a16="http://schemas.microsoft.com/office/drawing/2014/main" id="{DBECF098-AC57-E142-B1DD-FB0BD0346D0D}"/>
                </a:ext>
              </a:extLst>
            </p:cNvPr>
            <p:cNvSpPr/>
            <p:nvPr/>
          </p:nvSpPr>
          <p:spPr>
            <a:xfrm>
              <a:off x="6050676" y="1921496"/>
              <a:ext cx="510232" cy="588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직사각형 191">
              <a:extLst>
                <a:ext uri="{FF2B5EF4-FFF2-40B4-BE49-F238E27FC236}">
                  <a16:creationId xmlns:a16="http://schemas.microsoft.com/office/drawing/2014/main" id="{EF7229AF-4A90-4C1E-A6E5-4273ABFEC070}"/>
                </a:ext>
              </a:extLst>
            </p:cNvPr>
            <p:cNvSpPr/>
            <p:nvPr/>
          </p:nvSpPr>
          <p:spPr>
            <a:xfrm>
              <a:off x="6050676" y="2044987"/>
              <a:ext cx="510232" cy="588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직사각형 192">
              <a:extLst>
                <a:ext uri="{FF2B5EF4-FFF2-40B4-BE49-F238E27FC236}">
                  <a16:creationId xmlns:a16="http://schemas.microsoft.com/office/drawing/2014/main" id="{0E3BFA59-DD83-19EA-889F-355B1C5ACCBA}"/>
                </a:ext>
              </a:extLst>
            </p:cNvPr>
            <p:cNvSpPr/>
            <p:nvPr/>
          </p:nvSpPr>
          <p:spPr>
            <a:xfrm>
              <a:off x="6050676" y="2416381"/>
              <a:ext cx="510232" cy="588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직사각형 193">
              <a:extLst>
                <a:ext uri="{FF2B5EF4-FFF2-40B4-BE49-F238E27FC236}">
                  <a16:creationId xmlns:a16="http://schemas.microsoft.com/office/drawing/2014/main" id="{FEB9C6DC-7F3F-B7CE-082B-D7CCAC251726}"/>
                </a:ext>
              </a:extLst>
            </p:cNvPr>
            <p:cNvSpPr/>
            <p:nvPr/>
          </p:nvSpPr>
          <p:spPr>
            <a:xfrm>
              <a:off x="6050676" y="2539872"/>
              <a:ext cx="510232" cy="588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직사각형 194">
              <a:extLst>
                <a:ext uri="{FF2B5EF4-FFF2-40B4-BE49-F238E27FC236}">
                  <a16:creationId xmlns:a16="http://schemas.microsoft.com/office/drawing/2014/main" id="{8FD70409-AB1A-4AF6-E213-93833274353A}"/>
                </a:ext>
              </a:extLst>
            </p:cNvPr>
            <p:cNvSpPr/>
            <p:nvPr/>
          </p:nvSpPr>
          <p:spPr>
            <a:xfrm flipH="1">
              <a:off x="6115864" y="1762824"/>
              <a:ext cx="142312" cy="969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직사각형 195">
              <a:extLst>
                <a:ext uri="{FF2B5EF4-FFF2-40B4-BE49-F238E27FC236}">
                  <a16:creationId xmlns:a16="http://schemas.microsoft.com/office/drawing/2014/main" id="{8332B352-A1E1-18EC-3EF0-0D552B985771}"/>
                </a:ext>
              </a:extLst>
            </p:cNvPr>
            <p:cNvSpPr/>
            <p:nvPr/>
          </p:nvSpPr>
          <p:spPr>
            <a:xfrm flipH="1">
              <a:off x="6353738" y="1762824"/>
              <a:ext cx="142312" cy="969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직사각형 196">
              <a:extLst>
                <a:ext uri="{FF2B5EF4-FFF2-40B4-BE49-F238E27FC236}">
                  <a16:creationId xmlns:a16="http://schemas.microsoft.com/office/drawing/2014/main" id="{4E023095-9425-9443-5FDD-F5A91A3DE56F}"/>
                </a:ext>
              </a:extLst>
            </p:cNvPr>
            <p:cNvSpPr/>
            <p:nvPr/>
          </p:nvSpPr>
          <p:spPr>
            <a:xfrm flipH="1">
              <a:off x="5891654" y="1762824"/>
              <a:ext cx="147718" cy="969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직사각형 197">
              <a:extLst>
                <a:ext uri="{FF2B5EF4-FFF2-40B4-BE49-F238E27FC236}">
                  <a16:creationId xmlns:a16="http://schemas.microsoft.com/office/drawing/2014/main" id="{C6CE646B-E851-7EAE-41B8-5997E45FB81A}"/>
                </a:ext>
              </a:extLst>
            </p:cNvPr>
            <p:cNvSpPr/>
            <p:nvPr/>
          </p:nvSpPr>
          <p:spPr>
            <a:xfrm flipH="1">
              <a:off x="6570582" y="1762824"/>
              <a:ext cx="147718" cy="969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15A414CF-C4E6-2243-B565-EED7EB38F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B1C3CF9-8465-7127-BA37-23A6BAA44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D434F-F14A-20BB-29B7-F443C82A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40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924915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42F72E90-F79F-0E7B-7CC8-DEA059121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5F482D35-BEDC-86F4-D4EC-903FD1FD9F6D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BC705C31-C7FD-40B1-5FFB-5A017047C979}"/>
              </a:ext>
            </a:extLst>
          </p:cNvPr>
          <p:cNvSpPr txBox="1"/>
          <p:nvPr/>
        </p:nvSpPr>
        <p:spPr>
          <a:xfrm>
            <a:off x="465201" y="406725"/>
            <a:ext cx="1081232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Key Limitations of Prior In-</a:t>
            </a:r>
            <a:r>
              <a:rPr lang="en-US" sz="3600" b="1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</a:t>
            </a:r>
            <a:r>
              <a:rPr lang="en-US" sz="3600" b="1" i="0" u="none" strike="noStrike" cap="none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ell Routers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1DC7E5-A095-1411-5BD3-3F7269C8FE7D}"/>
              </a:ext>
            </a:extLst>
          </p:cNvPr>
          <p:cNvSpPr txBox="1"/>
          <p:nvPr/>
        </p:nvSpPr>
        <p:spPr>
          <a:xfrm>
            <a:off x="464400" y="1231200"/>
            <a:ext cx="10858499" cy="4715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Limited Design-Rule Coverage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Prior routers struggle with bidirectional routing and inter-layer design rules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This leads to many DRC violations</a:t>
            </a:r>
          </a:p>
          <a:p>
            <a:pPr lvl="1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Roboto"/>
              <a:cs typeface="Arial" panose="020B0604020202020204" pitchFamily="34" charset="0"/>
              <a:sym typeface="Poppins SemiBold"/>
            </a:endParaRPr>
          </a:p>
          <a:p>
            <a:pPr lvl="1">
              <a:lnSpc>
                <a:spcPct val="120000"/>
              </a:lnSpc>
            </a:pPr>
            <a:endParaRPr lang="en-US">
              <a:solidFill>
                <a:srgbClr val="20212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kern="0">
                <a:solidFill>
                  <a:srgbClr val="20212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Sequential Routing Optimization Flow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MOL</a:t>
            </a:r>
            <a:r>
              <a:rPr lang="en-US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 routing is performed followed by </a:t>
            </a:r>
            <a:r>
              <a:rPr lang="en-US" b="1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BEOL</a:t>
            </a:r>
            <a:r>
              <a:rPr lang="en-US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 routing in a </a:t>
            </a:r>
            <a:r>
              <a:rPr lang="en-US" b="1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sequential manner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This flow neglects inter-layer design rules and lacks concurrent layer optimization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Noto Sans"/>
              <a:cs typeface="Arial" panose="020B0604020202020204" pitchFamily="34" charset="0"/>
              <a:sym typeface="Noto Sans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Noto Sans"/>
              <a:cs typeface="Arial" panose="020B0604020202020204" pitchFamily="34" charset="0"/>
              <a:sym typeface="Noto Sans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kern="0">
                <a:solidFill>
                  <a:srgbClr val="20212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Poor Block-level Routability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Internal DRC-cleanliness does not guarantee </a:t>
            </a:r>
            <a:r>
              <a:rPr lang="en-US" b="1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pin accessibility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kern="0">
                <a:solidFill>
                  <a:prstClr val="black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  <a:sym typeface="Noto Sans"/>
              </a:rPr>
              <a:t>Pins are often blocked during the P&amp;R stage, causing routing failures in the block-level design</a:t>
            </a:r>
            <a:endParaRPr lang="en-US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43DDB-F122-24C6-9D89-37FC9BF48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60FAEF-FA9B-9E6F-B910-266362AAA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7E3CD-9CE6-5831-B580-1A0998F9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41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42060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46858A8D-31ED-03D9-D632-FBB241BD3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>
            <a:extLst>
              <a:ext uri="{FF2B5EF4-FFF2-40B4-BE49-F238E27FC236}">
                <a16:creationId xmlns:a16="http://schemas.microsoft.com/office/drawing/2014/main" id="{D35F93F1-63CC-454C-62F5-C67EBF415A91}"/>
              </a:ext>
            </a:extLst>
          </p:cNvPr>
          <p:cNvSpPr txBox="1"/>
          <p:nvPr/>
        </p:nvSpPr>
        <p:spPr>
          <a:xfrm>
            <a:off x="465201" y="406725"/>
            <a:ext cx="105513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oppins"/>
              </a:rPr>
              <a:t>Contents</a:t>
            </a:r>
            <a:endParaRPr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7;p27">
            <a:extLst>
              <a:ext uri="{FF2B5EF4-FFF2-40B4-BE49-F238E27FC236}">
                <a16:creationId xmlns:a16="http://schemas.microsoft.com/office/drawing/2014/main" id="{524901AA-FF2E-F30D-5C68-840039E5417F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9BACE6-D0AB-64B9-BB3E-B87E09506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123856-ACA7-8546-0B04-CBE31EC54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D34469-A36E-2534-0988-AA02C6D64775}"/>
              </a:ext>
            </a:extLst>
          </p:cNvPr>
          <p:cNvSpPr txBox="1"/>
          <p:nvPr/>
        </p:nvSpPr>
        <p:spPr>
          <a:xfrm>
            <a:off x="465201" y="1231200"/>
            <a:ext cx="5630799" cy="563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en-US" sz="24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Introduction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Cell Layout Automation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Key Limitations of Prior Cell Routers</a:t>
            </a:r>
            <a:endParaRPr lang="en-US" sz="2400" b="1" dirty="0"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Preliminaries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Standard Cell Design Rules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SMT Formulations of Design Rules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Factors for Standard Cell Routing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en-US" sz="24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Proposed Methods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Extended Design Rules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Pin Accessibility–aware Routing</a:t>
            </a:r>
            <a:endParaRPr lang="en-US" dirty="0"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457200" lvl="0" indent="-457200">
              <a:lnSpc>
                <a:spcPct val="120000"/>
              </a:lnSpc>
              <a:buFont typeface="+mj-lt"/>
              <a:buAutoNum type="arabicPeriod" startAt="4"/>
            </a:pPr>
            <a:r>
              <a:rPr lang="en-US" sz="24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Experimental Results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Standard Cell-level Metrics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Block-level Metrics</a:t>
            </a:r>
          </a:p>
          <a:p>
            <a:pPr marL="457200" lvl="0" indent="-457200">
              <a:lnSpc>
                <a:spcPct val="120000"/>
              </a:lnSpc>
              <a:buAutoNum type="arabicPeriod" startAt="4"/>
            </a:pPr>
            <a:r>
              <a:rPr lang="en-US" sz="24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Conclusions</a:t>
            </a:r>
          </a:p>
          <a:p>
            <a:pPr lvl="0"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6B9F5-ADAF-5C1F-0743-40E466B0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5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47311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30E6C690-0562-2111-778B-CC129BCDA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C62E5783-F2FC-F69A-35E7-34D6ACA3EC7A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0E0410EC-18C3-02DC-758E-0030C61AD959}"/>
              </a:ext>
            </a:extLst>
          </p:cNvPr>
          <p:cNvSpPr txBox="1"/>
          <p:nvPr/>
        </p:nvSpPr>
        <p:spPr>
          <a:xfrm>
            <a:off x="465201" y="406725"/>
            <a:ext cx="1081232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600" b="1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Standard Cell Design Rules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CD8277-8017-681F-103F-82D4595917FA}"/>
              </a:ext>
            </a:extLst>
          </p:cNvPr>
          <p:cNvSpPr txBox="1"/>
          <p:nvPr/>
        </p:nvSpPr>
        <p:spPr>
          <a:xfrm>
            <a:off x="464400" y="1231200"/>
            <a:ext cx="5028263" cy="515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Intra</a:t>
            </a: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-layer Rules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Minimum spacing rules defined by metal edge types (e.g., side, tip)</a:t>
            </a:r>
          </a:p>
          <a:p>
            <a:pPr>
              <a:lnSpc>
                <a:spcPct val="120000"/>
              </a:lnSpc>
            </a:pPr>
            <a:endParaRPr lang="en-US" sz="2400" b="1"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>
              <a:lnSpc>
                <a:spcPct val="120000"/>
              </a:lnSpc>
            </a:pPr>
            <a:endParaRPr lang="en-US" sz="2400" b="1"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Inter</a:t>
            </a: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-layer Rules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Constraints defined </a:t>
            </a: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between layers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 like LIG and LISD</a:t>
            </a:r>
          </a:p>
          <a:p>
            <a:pPr>
              <a:lnSpc>
                <a:spcPct val="120000"/>
              </a:lnSpc>
            </a:pPr>
            <a:endParaRPr lang="en-US" sz="2400" b="1">
              <a:solidFill>
                <a:schemeClr val="tx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>
              <a:lnSpc>
                <a:spcPct val="120000"/>
              </a:lnSpc>
            </a:pPr>
            <a:endParaRPr lang="en-US" sz="2400" b="1">
              <a:solidFill>
                <a:schemeClr val="tx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Via Rules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Specific constraints for via positioning relative to adjacent metals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E09C7-0753-1981-363A-D85A332A5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6A364A-CA15-8511-4AEA-7E9EF743C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6BB6D23-3250-77F4-7885-67E9ECAC9815}"/>
              </a:ext>
            </a:extLst>
          </p:cNvPr>
          <p:cNvGrpSpPr/>
          <p:nvPr/>
        </p:nvGrpSpPr>
        <p:grpSpPr>
          <a:xfrm>
            <a:off x="5641792" y="1722848"/>
            <a:ext cx="5640246" cy="1351171"/>
            <a:chOff x="5641792" y="1722848"/>
            <a:chExt cx="5640246" cy="135117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F915528-AD97-DDCF-4045-0F3D781DC0AB}"/>
                </a:ext>
              </a:extLst>
            </p:cNvPr>
            <p:cNvSpPr txBox="1"/>
            <p:nvPr/>
          </p:nvSpPr>
          <p:spPr>
            <a:xfrm>
              <a:off x="5812723" y="2704687"/>
              <a:ext cx="5270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Intra-layer Design Rules</a:t>
              </a: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0ADB5DBD-67B2-3601-0A47-9A1756D328C6}"/>
                </a:ext>
              </a:extLst>
            </p:cNvPr>
            <p:cNvGrpSpPr/>
            <p:nvPr/>
          </p:nvGrpSpPr>
          <p:grpSpPr>
            <a:xfrm>
              <a:off x="5641792" y="1722848"/>
              <a:ext cx="5640246" cy="1025237"/>
              <a:chOff x="5641792" y="1722848"/>
              <a:chExt cx="5640246" cy="102523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546C8EA-BE77-15C6-B46A-A3C8BCBABD18}"/>
                  </a:ext>
                </a:extLst>
              </p:cNvPr>
              <p:cNvGrpSpPr/>
              <p:nvPr/>
            </p:nvGrpSpPr>
            <p:grpSpPr>
              <a:xfrm>
                <a:off x="5641792" y="1722848"/>
                <a:ext cx="1256389" cy="1024252"/>
                <a:chOff x="2001508" y="2776710"/>
                <a:chExt cx="1612240" cy="1731474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CC11D14-C366-C0B9-9D9A-DC0A75CD3015}"/>
                    </a:ext>
                  </a:extLst>
                </p:cNvPr>
                <p:cNvSpPr txBox="1"/>
                <p:nvPr/>
              </p:nvSpPr>
              <p:spPr>
                <a:xfrm>
                  <a:off x="2111708" y="3987894"/>
                  <a:ext cx="1502040" cy="5202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Side-to-Side</a:t>
                  </a:r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직사각형 16">
                  <a:extLst>
                    <a:ext uri="{FF2B5EF4-FFF2-40B4-BE49-F238E27FC236}">
                      <a16:creationId xmlns:a16="http://schemas.microsoft.com/office/drawing/2014/main" id="{F5B01F16-0DBE-AF46-9D64-97947DFB42EF}"/>
                    </a:ext>
                  </a:extLst>
                </p:cNvPr>
                <p:cNvSpPr/>
                <p:nvPr/>
              </p:nvSpPr>
              <p:spPr>
                <a:xfrm rot="16200000">
                  <a:off x="2775977" y="3288094"/>
                  <a:ext cx="308919" cy="81012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직사각형 16">
                  <a:extLst>
                    <a:ext uri="{FF2B5EF4-FFF2-40B4-BE49-F238E27FC236}">
                      <a16:creationId xmlns:a16="http://schemas.microsoft.com/office/drawing/2014/main" id="{F448FA21-7ED4-E0FE-945A-D0A735F6990C}"/>
                    </a:ext>
                  </a:extLst>
                </p:cNvPr>
                <p:cNvSpPr/>
                <p:nvPr/>
              </p:nvSpPr>
              <p:spPr>
                <a:xfrm rot="16200000">
                  <a:off x="2780492" y="2526108"/>
                  <a:ext cx="308919" cy="810123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1" name="직선 화살표 연결선 201">
                  <a:extLst>
                    <a:ext uri="{FF2B5EF4-FFF2-40B4-BE49-F238E27FC236}">
                      <a16:creationId xmlns:a16="http://schemas.microsoft.com/office/drawing/2014/main" id="{9911BCD5-898E-A675-FA89-A20748789486}"/>
                    </a:ext>
                  </a:extLst>
                </p:cNvPr>
                <p:cNvCxnSpPr>
                  <a:cxnSpLocks/>
                  <a:stCxn id="29" idx="3"/>
                  <a:endCxn id="30" idx="1"/>
                </p:cNvCxnSpPr>
                <p:nvPr/>
              </p:nvCxnSpPr>
              <p:spPr>
                <a:xfrm flipV="1">
                  <a:off x="2930437" y="3085629"/>
                  <a:ext cx="4515" cy="45306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85AFAD9-1F21-98FF-59CE-94B3E76778D6}"/>
                    </a:ext>
                  </a:extLst>
                </p:cNvPr>
                <p:cNvSpPr txBox="1"/>
                <p:nvPr/>
              </p:nvSpPr>
              <p:spPr>
                <a:xfrm>
                  <a:off x="2001508" y="3090939"/>
                  <a:ext cx="1134422" cy="468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M1.S.1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A8482A8-395B-3A0B-D8E2-F382C74CF695}"/>
                  </a:ext>
                </a:extLst>
              </p:cNvPr>
              <p:cNvGrpSpPr/>
              <p:nvPr/>
            </p:nvGrpSpPr>
            <p:grpSpPr>
              <a:xfrm>
                <a:off x="6955217" y="1852200"/>
                <a:ext cx="1080660" cy="893601"/>
                <a:chOff x="3685526" y="2987769"/>
                <a:chExt cx="1386739" cy="1510611"/>
              </a:xfrm>
            </p:grpSpPr>
            <p:sp>
              <p:nvSpPr>
                <p:cNvPr id="23" name="직사각형 16">
                  <a:extLst>
                    <a:ext uri="{FF2B5EF4-FFF2-40B4-BE49-F238E27FC236}">
                      <a16:creationId xmlns:a16="http://schemas.microsoft.com/office/drawing/2014/main" id="{A8387702-90C1-787D-6C63-68923140936E}"/>
                    </a:ext>
                  </a:extLst>
                </p:cNvPr>
                <p:cNvSpPr/>
                <p:nvPr/>
              </p:nvSpPr>
              <p:spPr>
                <a:xfrm rot="5400000">
                  <a:off x="3724723" y="3231778"/>
                  <a:ext cx="308919" cy="387313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직사각형 16">
                  <a:extLst>
                    <a:ext uri="{FF2B5EF4-FFF2-40B4-BE49-F238E27FC236}">
                      <a16:creationId xmlns:a16="http://schemas.microsoft.com/office/drawing/2014/main" id="{AF9DF70D-C4C1-6C3A-C8C2-822DAE39F5F8}"/>
                    </a:ext>
                  </a:extLst>
                </p:cNvPr>
                <p:cNvSpPr/>
                <p:nvPr/>
              </p:nvSpPr>
              <p:spPr>
                <a:xfrm>
                  <a:off x="4745732" y="3026090"/>
                  <a:ext cx="308919" cy="810123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5" name="직선 화살표 연결선 201">
                  <a:extLst>
                    <a:ext uri="{FF2B5EF4-FFF2-40B4-BE49-F238E27FC236}">
                      <a16:creationId xmlns:a16="http://schemas.microsoft.com/office/drawing/2014/main" id="{F1C36F4E-FC77-1859-9D1B-9CCA1818C3A8}"/>
                    </a:ext>
                  </a:extLst>
                </p:cNvPr>
                <p:cNvCxnSpPr>
                  <a:cxnSpLocks/>
                  <a:stCxn id="23" idx="0"/>
                  <a:endCxn id="24" idx="1"/>
                </p:cNvCxnSpPr>
                <p:nvPr/>
              </p:nvCxnSpPr>
              <p:spPr>
                <a:xfrm>
                  <a:off x="4072839" y="3425435"/>
                  <a:ext cx="672893" cy="571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6C96D5C-CF67-28FD-8E98-171A0E74F2C7}"/>
                    </a:ext>
                  </a:extLst>
                </p:cNvPr>
                <p:cNvSpPr txBox="1"/>
                <p:nvPr/>
              </p:nvSpPr>
              <p:spPr>
                <a:xfrm>
                  <a:off x="3720716" y="3978090"/>
                  <a:ext cx="1351549" cy="5202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Tip-to-Side</a:t>
                  </a:r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BCB448E-1DA2-9769-FC07-8BE9AC8DEAFF}"/>
                    </a:ext>
                  </a:extLst>
                </p:cNvPr>
                <p:cNvSpPr txBox="1"/>
                <p:nvPr/>
              </p:nvSpPr>
              <p:spPr>
                <a:xfrm>
                  <a:off x="3840088" y="2987769"/>
                  <a:ext cx="1134422" cy="468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M1.S.2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9A832CF-3597-07EC-1690-53A586AC6951}"/>
                  </a:ext>
                </a:extLst>
              </p:cNvPr>
              <p:cNvGrpSpPr/>
              <p:nvPr/>
            </p:nvGrpSpPr>
            <p:grpSpPr>
              <a:xfrm>
                <a:off x="8256758" y="1844635"/>
                <a:ext cx="1388557" cy="891707"/>
                <a:chOff x="5410407" y="2982594"/>
                <a:chExt cx="1781843" cy="1507413"/>
              </a:xfrm>
            </p:grpSpPr>
            <p:sp>
              <p:nvSpPr>
                <p:cNvPr id="18" name="직사각형 16">
                  <a:extLst>
                    <a:ext uri="{FF2B5EF4-FFF2-40B4-BE49-F238E27FC236}">
                      <a16:creationId xmlns:a16="http://schemas.microsoft.com/office/drawing/2014/main" id="{17C5D28C-1FE0-DB24-30F7-B2A762604342}"/>
                    </a:ext>
                  </a:extLst>
                </p:cNvPr>
                <p:cNvSpPr/>
                <p:nvPr/>
              </p:nvSpPr>
              <p:spPr>
                <a:xfrm rot="5400000">
                  <a:off x="5516663" y="3181263"/>
                  <a:ext cx="308919" cy="52143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직사각형 16">
                  <a:extLst>
                    <a:ext uri="{FF2B5EF4-FFF2-40B4-BE49-F238E27FC236}">
                      <a16:creationId xmlns:a16="http://schemas.microsoft.com/office/drawing/2014/main" id="{835CD19D-8065-AD72-51CA-EF1033701B63}"/>
                    </a:ext>
                  </a:extLst>
                </p:cNvPr>
                <p:cNvSpPr/>
                <p:nvPr/>
              </p:nvSpPr>
              <p:spPr>
                <a:xfrm rot="5400000">
                  <a:off x="6777079" y="3181267"/>
                  <a:ext cx="308919" cy="521423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0" name="직선 화살표 연결선 201">
                  <a:extLst>
                    <a:ext uri="{FF2B5EF4-FFF2-40B4-BE49-F238E27FC236}">
                      <a16:creationId xmlns:a16="http://schemas.microsoft.com/office/drawing/2014/main" id="{23AD517E-6327-CC4A-9342-FBFA7A1BC5DF}"/>
                    </a:ext>
                  </a:extLst>
                </p:cNvPr>
                <p:cNvCxnSpPr>
                  <a:cxnSpLocks/>
                  <a:stCxn id="18" idx="0"/>
                  <a:endCxn id="19" idx="2"/>
                </p:cNvCxnSpPr>
                <p:nvPr/>
              </p:nvCxnSpPr>
              <p:spPr>
                <a:xfrm flipV="1">
                  <a:off x="5931839" y="3441979"/>
                  <a:ext cx="738988" cy="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2EA5C88-63A9-0C6B-4C57-FB533EC88BF4}"/>
                    </a:ext>
                  </a:extLst>
                </p:cNvPr>
                <p:cNvSpPr txBox="1"/>
                <p:nvPr/>
              </p:nvSpPr>
              <p:spPr>
                <a:xfrm>
                  <a:off x="5769078" y="3969716"/>
                  <a:ext cx="1201058" cy="520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Tip-to-Tip</a:t>
                  </a:r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4622050-6FAD-FE47-CE1D-991C97279156}"/>
                    </a:ext>
                  </a:extLst>
                </p:cNvPr>
                <p:cNvSpPr txBox="1"/>
                <p:nvPr/>
              </p:nvSpPr>
              <p:spPr>
                <a:xfrm>
                  <a:off x="5735972" y="2982594"/>
                  <a:ext cx="1134422" cy="46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M1.S.4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D995954-196F-A131-CEA4-7CF820570717}"/>
                  </a:ext>
                </a:extLst>
              </p:cNvPr>
              <p:cNvGrpSpPr/>
              <p:nvPr/>
            </p:nvGrpSpPr>
            <p:grpSpPr>
              <a:xfrm>
                <a:off x="9736422" y="1907209"/>
                <a:ext cx="1545616" cy="840876"/>
                <a:chOff x="7255874" y="3088366"/>
                <a:chExt cx="1983387" cy="1421481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1489A92-7CA3-BF29-D7E4-3B839F8354A3}"/>
                    </a:ext>
                  </a:extLst>
                </p:cNvPr>
                <p:cNvSpPr txBox="1"/>
                <p:nvPr/>
              </p:nvSpPr>
              <p:spPr>
                <a:xfrm>
                  <a:off x="7255874" y="3989557"/>
                  <a:ext cx="1983387" cy="5202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Corner-to-Corner</a:t>
                  </a:r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직사각형 16">
                  <a:extLst>
                    <a:ext uri="{FF2B5EF4-FFF2-40B4-BE49-F238E27FC236}">
                      <a16:creationId xmlns:a16="http://schemas.microsoft.com/office/drawing/2014/main" id="{FF05A5DD-707F-5804-BA7A-F4009985BE39}"/>
                    </a:ext>
                  </a:extLst>
                </p:cNvPr>
                <p:cNvSpPr/>
                <p:nvPr/>
              </p:nvSpPr>
              <p:spPr>
                <a:xfrm rot="5400000">
                  <a:off x="7506114" y="3494141"/>
                  <a:ext cx="308919" cy="573796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직사각형 16">
                  <a:extLst>
                    <a:ext uri="{FF2B5EF4-FFF2-40B4-BE49-F238E27FC236}">
                      <a16:creationId xmlns:a16="http://schemas.microsoft.com/office/drawing/2014/main" id="{63A1268F-A9E1-D891-C207-E283874E6816}"/>
                    </a:ext>
                  </a:extLst>
                </p:cNvPr>
                <p:cNvSpPr/>
                <p:nvPr/>
              </p:nvSpPr>
              <p:spPr>
                <a:xfrm rot="5400000">
                  <a:off x="8589792" y="2989241"/>
                  <a:ext cx="308919" cy="507170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6" name="직선 화살표 연결선 186">
                  <a:extLst>
                    <a:ext uri="{FF2B5EF4-FFF2-40B4-BE49-F238E27FC236}">
                      <a16:creationId xmlns:a16="http://schemas.microsoft.com/office/drawing/2014/main" id="{CE6ED363-D145-03CF-8059-AF13BB2250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47424" y="3402001"/>
                  <a:ext cx="543242" cy="23275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D1FA406-8B7D-69F6-175A-5EE556EBF8A0}"/>
                    </a:ext>
                  </a:extLst>
                </p:cNvPr>
                <p:cNvSpPr txBox="1"/>
                <p:nvPr/>
              </p:nvSpPr>
              <p:spPr>
                <a:xfrm rot="20492242">
                  <a:off x="7593369" y="3094049"/>
                  <a:ext cx="1134422" cy="468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M1.S.6</a:t>
                  </a:r>
                </a:p>
              </p:txBody>
            </p:sp>
          </p:grpSp>
        </p:grp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6212A63-14D6-E086-3C93-EA07B2311B02}"/>
              </a:ext>
            </a:extLst>
          </p:cNvPr>
          <p:cNvGrpSpPr/>
          <p:nvPr/>
        </p:nvGrpSpPr>
        <p:grpSpPr>
          <a:xfrm>
            <a:off x="6064134" y="1176033"/>
            <a:ext cx="5347509" cy="338554"/>
            <a:chOff x="6064134" y="1176033"/>
            <a:chExt cx="5347509" cy="338554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1E5CCF03-2999-60E1-362C-EC0E8BD8EAFF}"/>
                </a:ext>
              </a:extLst>
            </p:cNvPr>
            <p:cNvGrpSpPr/>
            <p:nvPr/>
          </p:nvGrpSpPr>
          <p:grpSpPr>
            <a:xfrm>
              <a:off x="6064134" y="1176033"/>
              <a:ext cx="782667" cy="338554"/>
              <a:chOff x="6064134" y="1394038"/>
              <a:chExt cx="782667" cy="338554"/>
            </a:xfrm>
          </p:grpSpPr>
          <p:sp>
            <p:nvSpPr>
              <p:cNvPr id="49" name="직사각형 16">
                <a:extLst>
                  <a:ext uri="{FF2B5EF4-FFF2-40B4-BE49-F238E27FC236}">
                    <a16:creationId xmlns:a16="http://schemas.microsoft.com/office/drawing/2014/main" id="{C762AC00-BF6E-0A20-B121-2B0C8F223C6E}"/>
                  </a:ext>
                </a:extLst>
              </p:cNvPr>
              <p:cNvSpPr/>
              <p:nvPr/>
            </p:nvSpPr>
            <p:spPr>
              <a:xfrm rot="16200000">
                <a:off x="6141464" y="1406450"/>
                <a:ext cx="159071" cy="313731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  <a:alpha val="30000"/>
                </a:schemeClr>
              </a:solidFill>
              <a:ln w="127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64C2AA4-1F2A-D1A9-C59E-B3F6B603BDC7}"/>
                  </a:ext>
                </a:extLst>
              </p:cNvPr>
              <p:cNvSpPr txBox="1"/>
              <p:nvPr/>
            </p:nvSpPr>
            <p:spPr>
              <a:xfrm>
                <a:off x="6376801" y="1394038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>
                    <a:latin typeface="Arial" panose="020B0604020202020204" pitchFamily="34" charset="0"/>
                    <a:cs typeface="Arial" panose="020B0604020202020204" pitchFamily="34" charset="0"/>
                  </a:rPr>
                  <a:t>M1</a:t>
                </a: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E1F9DE19-1BDA-0C20-BCE0-A6FC1F2BD0EB}"/>
                </a:ext>
              </a:extLst>
            </p:cNvPr>
            <p:cNvGrpSpPr/>
            <p:nvPr/>
          </p:nvGrpSpPr>
          <p:grpSpPr>
            <a:xfrm>
              <a:off x="8074995" y="1176033"/>
              <a:ext cx="830216" cy="338554"/>
              <a:chOff x="8072042" y="1394038"/>
              <a:chExt cx="830216" cy="338554"/>
            </a:xfrm>
          </p:grpSpPr>
          <p:sp>
            <p:nvSpPr>
              <p:cNvPr id="51" name="직사각형 16">
                <a:extLst>
                  <a:ext uri="{FF2B5EF4-FFF2-40B4-BE49-F238E27FC236}">
                    <a16:creationId xmlns:a16="http://schemas.microsoft.com/office/drawing/2014/main" id="{A05A8E83-FF2B-97FD-C12D-55014DA820E2}"/>
                  </a:ext>
                </a:extLst>
              </p:cNvPr>
              <p:cNvSpPr/>
              <p:nvPr/>
            </p:nvSpPr>
            <p:spPr>
              <a:xfrm rot="16200000">
                <a:off x="8149371" y="1406450"/>
                <a:ext cx="159071" cy="313730"/>
              </a:xfrm>
              <a:prstGeom prst="rect">
                <a:avLst/>
              </a:prstGeom>
              <a:solidFill>
                <a:srgbClr val="FFEDBB"/>
              </a:solidFill>
              <a:ln w="127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6F52F84-E9A6-C9F8-48F1-77E8A113AAC7}"/>
                  </a:ext>
                </a:extLst>
              </p:cNvPr>
              <p:cNvSpPr txBox="1"/>
              <p:nvPr/>
            </p:nvSpPr>
            <p:spPr>
              <a:xfrm>
                <a:off x="8385770" y="1394038"/>
                <a:ext cx="5164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>
                    <a:latin typeface="Arial" panose="020B0604020202020204" pitchFamily="34" charset="0"/>
                    <a:cs typeface="Arial" panose="020B0604020202020204" pitchFamily="34" charset="0"/>
                  </a:rPr>
                  <a:t>LIG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69F5A8A7-BE1F-04F7-DFDF-9EB32306D232}"/>
                </a:ext>
              </a:extLst>
            </p:cNvPr>
            <p:cNvGrpSpPr/>
            <p:nvPr/>
          </p:nvGrpSpPr>
          <p:grpSpPr>
            <a:xfrm>
              <a:off x="9185608" y="1176033"/>
              <a:ext cx="944211" cy="338554"/>
              <a:chOff x="9366369" y="1394038"/>
              <a:chExt cx="944211" cy="338554"/>
            </a:xfrm>
          </p:grpSpPr>
          <p:sp>
            <p:nvSpPr>
              <p:cNvPr id="53" name="직사각형 16">
                <a:extLst>
                  <a:ext uri="{FF2B5EF4-FFF2-40B4-BE49-F238E27FC236}">
                    <a16:creationId xmlns:a16="http://schemas.microsoft.com/office/drawing/2014/main" id="{0D63254D-0210-3D19-08BC-46E403EE5F83}"/>
                  </a:ext>
                </a:extLst>
              </p:cNvPr>
              <p:cNvSpPr/>
              <p:nvPr/>
            </p:nvSpPr>
            <p:spPr>
              <a:xfrm rot="16200000">
                <a:off x="9443698" y="1406450"/>
                <a:ext cx="159071" cy="313730"/>
              </a:xfrm>
              <a:prstGeom prst="rect">
                <a:avLst/>
              </a:prstGeom>
              <a:solidFill>
                <a:srgbClr val="E0F2CE"/>
              </a:solidFill>
              <a:ln w="127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514BBB1-5B2B-4547-0CAA-166C5B926F80}"/>
                  </a:ext>
                </a:extLst>
              </p:cNvPr>
              <p:cNvSpPr txBox="1"/>
              <p:nvPr/>
            </p:nvSpPr>
            <p:spPr>
              <a:xfrm>
                <a:off x="9670661" y="1394038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>
                    <a:latin typeface="Arial" panose="020B0604020202020204" pitchFamily="34" charset="0"/>
                    <a:cs typeface="Arial" panose="020B0604020202020204" pitchFamily="34" charset="0"/>
                  </a:rPr>
                  <a:t>LISD</a:t>
                </a: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63FCBEE9-1491-4C40-8F67-B5C869A8D540}"/>
                </a:ext>
              </a:extLst>
            </p:cNvPr>
            <p:cNvGrpSpPr/>
            <p:nvPr/>
          </p:nvGrpSpPr>
          <p:grpSpPr>
            <a:xfrm>
              <a:off x="10397393" y="1176033"/>
              <a:ext cx="1014250" cy="338554"/>
              <a:chOff x="10397393" y="1394038"/>
              <a:chExt cx="1014250" cy="338554"/>
            </a:xfrm>
          </p:grpSpPr>
          <p:sp>
            <p:nvSpPr>
              <p:cNvPr id="55" name="직사각형 16">
                <a:extLst>
                  <a:ext uri="{FF2B5EF4-FFF2-40B4-BE49-F238E27FC236}">
                    <a16:creationId xmlns:a16="http://schemas.microsoft.com/office/drawing/2014/main" id="{24DB65C8-04D7-FBE9-CFF1-60987B548D06}"/>
                  </a:ext>
                </a:extLst>
              </p:cNvPr>
              <p:cNvSpPr/>
              <p:nvPr/>
            </p:nvSpPr>
            <p:spPr>
              <a:xfrm rot="16200000">
                <a:off x="10474722" y="1406450"/>
                <a:ext cx="159071" cy="313730"/>
              </a:xfrm>
              <a:prstGeom prst="rect">
                <a:avLst/>
              </a:prstGeom>
              <a:solidFill>
                <a:srgbClr val="F4E1E1"/>
              </a:solidFill>
              <a:ln w="127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5D19443-3047-2B8D-D911-16755AC5D9E9}"/>
                  </a:ext>
                </a:extLst>
              </p:cNvPr>
              <p:cNvSpPr txBox="1"/>
              <p:nvPr/>
            </p:nvSpPr>
            <p:spPr>
              <a:xfrm>
                <a:off x="10684393" y="1394038"/>
                <a:ext cx="7272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>
                    <a:latin typeface="Arial" panose="020B0604020202020204" pitchFamily="34" charset="0"/>
                    <a:cs typeface="Arial" panose="020B0604020202020204" pitchFamily="34" charset="0"/>
                  </a:rPr>
                  <a:t>GATE</a:t>
                </a: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38B75124-7903-0AD4-3E9C-D27604BE4B9C}"/>
                </a:ext>
              </a:extLst>
            </p:cNvPr>
            <p:cNvGrpSpPr/>
            <p:nvPr/>
          </p:nvGrpSpPr>
          <p:grpSpPr>
            <a:xfrm>
              <a:off x="7143231" y="1176033"/>
              <a:ext cx="641746" cy="338554"/>
              <a:chOff x="7095143" y="1394038"/>
              <a:chExt cx="641746" cy="338554"/>
            </a:xfrm>
          </p:grpSpPr>
          <p:sp>
            <p:nvSpPr>
              <p:cNvPr id="57" name="직사각형 16">
                <a:extLst>
                  <a:ext uri="{FF2B5EF4-FFF2-40B4-BE49-F238E27FC236}">
                    <a16:creationId xmlns:a16="http://schemas.microsoft.com/office/drawing/2014/main" id="{7119DA7D-86C3-E650-3892-32AAE8DB8772}"/>
                  </a:ext>
                </a:extLst>
              </p:cNvPr>
              <p:cNvSpPr/>
              <p:nvPr/>
            </p:nvSpPr>
            <p:spPr>
              <a:xfrm rot="5400000">
                <a:off x="7104628" y="1454882"/>
                <a:ext cx="197898" cy="216867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B44512D-1CBA-5237-3F60-A9F928ECB57D}"/>
                  </a:ext>
                </a:extLst>
              </p:cNvPr>
              <p:cNvSpPr txBox="1"/>
              <p:nvPr/>
            </p:nvSpPr>
            <p:spPr>
              <a:xfrm>
                <a:off x="7302155" y="1394038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>
                    <a:latin typeface="Arial" panose="020B0604020202020204" pitchFamily="34" charset="0"/>
                    <a:cs typeface="Arial" panose="020B0604020202020204" pitchFamily="34" charset="0"/>
                  </a:rPr>
                  <a:t>V0</a:t>
                </a:r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FE16147-4515-68B6-D81A-EA38CE53A643}"/>
              </a:ext>
            </a:extLst>
          </p:cNvPr>
          <p:cNvGrpSpPr/>
          <p:nvPr/>
        </p:nvGrpSpPr>
        <p:grpSpPr>
          <a:xfrm>
            <a:off x="5974041" y="4905231"/>
            <a:ext cx="5053477" cy="1603604"/>
            <a:chOff x="5974041" y="4905231"/>
            <a:chExt cx="5053477" cy="160360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D3CCB6-1F85-D982-DF8A-937BE35CD8B0}"/>
                </a:ext>
              </a:extLst>
            </p:cNvPr>
            <p:cNvSpPr txBox="1"/>
            <p:nvPr/>
          </p:nvSpPr>
          <p:spPr>
            <a:xfrm>
              <a:off x="7387171" y="6139503"/>
              <a:ext cx="2132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Via Design Rules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DE595414-D1F0-DDD7-0ED4-C042E849D7AD}"/>
                </a:ext>
              </a:extLst>
            </p:cNvPr>
            <p:cNvGrpSpPr/>
            <p:nvPr/>
          </p:nvGrpSpPr>
          <p:grpSpPr>
            <a:xfrm>
              <a:off x="5974041" y="4905231"/>
              <a:ext cx="5053477" cy="1223170"/>
              <a:chOff x="5974041" y="4979743"/>
              <a:chExt cx="5053477" cy="1223170"/>
            </a:xfrm>
          </p:grpSpPr>
          <p:sp>
            <p:nvSpPr>
              <p:cNvPr id="61" name="직사각형 16">
                <a:extLst>
                  <a:ext uri="{FF2B5EF4-FFF2-40B4-BE49-F238E27FC236}">
                    <a16:creationId xmlns:a16="http://schemas.microsoft.com/office/drawing/2014/main" id="{A4BDAE89-9FE5-E140-1C70-F1C72F05BB6F}"/>
                  </a:ext>
                </a:extLst>
              </p:cNvPr>
              <p:cNvSpPr/>
              <p:nvPr/>
            </p:nvSpPr>
            <p:spPr>
              <a:xfrm rot="5400000">
                <a:off x="10593448" y="5495153"/>
                <a:ext cx="219726" cy="243205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2" name="직선 화살표 연결선 186">
                <a:extLst>
                  <a:ext uri="{FF2B5EF4-FFF2-40B4-BE49-F238E27FC236}">
                    <a16:creationId xmlns:a16="http://schemas.microsoft.com/office/drawing/2014/main" id="{793DE44D-4BD2-9F4E-1A2E-6006AC0C0DF5}"/>
                  </a:ext>
                </a:extLst>
              </p:cNvPr>
              <p:cNvCxnSpPr>
                <a:cxnSpLocks/>
                <a:stCxn id="61" idx="2"/>
              </p:cNvCxnSpPr>
              <p:nvPr/>
            </p:nvCxnSpPr>
            <p:spPr>
              <a:xfrm flipH="1" flipV="1">
                <a:off x="10070766" y="5613901"/>
                <a:ext cx="510943" cy="285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685721A-5A34-4FE8-6652-3DAB51434F7D}"/>
                  </a:ext>
                </a:extLst>
              </p:cNvPr>
              <p:cNvSpPr txBox="1"/>
              <p:nvPr/>
            </p:nvSpPr>
            <p:spPr>
              <a:xfrm>
                <a:off x="9887562" y="5580034"/>
                <a:ext cx="884034" cy="2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V0.S.1</a:t>
                </a:r>
              </a:p>
            </p:txBody>
          </p:sp>
          <p:sp>
            <p:nvSpPr>
              <p:cNvPr id="128" name="직사각형 16">
                <a:extLst>
                  <a:ext uri="{FF2B5EF4-FFF2-40B4-BE49-F238E27FC236}">
                    <a16:creationId xmlns:a16="http://schemas.microsoft.com/office/drawing/2014/main" id="{F4F2A17C-E44A-5005-05EC-8A5CF5E3F67A}"/>
                  </a:ext>
                </a:extLst>
              </p:cNvPr>
              <p:cNvSpPr/>
              <p:nvPr/>
            </p:nvSpPr>
            <p:spPr>
              <a:xfrm rot="5400000">
                <a:off x="9841111" y="5486881"/>
                <a:ext cx="219726" cy="243205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직사각형 16">
                <a:extLst>
                  <a:ext uri="{FF2B5EF4-FFF2-40B4-BE49-F238E27FC236}">
                    <a16:creationId xmlns:a16="http://schemas.microsoft.com/office/drawing/2014/main" id="{4A850A93-23F3-1BFC-E2E4-C7E6FB81F993}"/>
                  </a:ext>
                </a:extLst>
              </p:cNvPr>
              <p:cNvSpPr/>
              <p:nvPr/>
            </p:nvSpPr>
            <p:spPr>
              <a:xfrm rot="5400000">
                <a:off x="10566159" y="4968003"/>
                <a:ext cx="219726" cy="243205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0" name="직선 화살표 연결선 186">
                <a:extLst>
                  <a:ext uri="{FF2B5EF4-FFF2-40B4-BE49-F238E27FC236}">
                    <a16:creationId xmlns:a16="http://schemas.microsoft.com/office/drawing/2014/main" id="{3B590A46-E8BD-8B91-EE84-11AA99ED60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72577" y="5199469"/>
                <a:ext cx="481842" cy="2991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91A0C1E-FA11-62C5-C44D-A14A01A4BAA4}"/>
                  </a:ext>
                </a:extLst>
              </p:cNvPr>
              <p:cNvSpPr txBox="1"/>
              <p:nvPr/>
            </p:nvSpPr>
            <p:spPr>
              <a:xfrm rot="19543948">
                <a:off x="9776696" y="5147771"/>
                <a:ext cx="884034" cy="2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V0.S.2 - 4</a:t>
                </a:r>
              </a:p>
            </p:txBody>
          </p:sp>
          <p:grpSp>
            <p:nvGrpSpPr>
              <p:cNvPr id="132" name="그룹 447">
                <a:extLst>
                  <a:ext uri="{FF2B5EF4-FFF2-40B4-BE49-F238E27FC236}">
                    <a16:creationId xmlns:a16="http://schemas.microsoft.com/office/drawing/2014/main" id="{B1066F17-6703-5574-32F3-07925ED37D0A}"/>
                  </a:ext>
                </a:extLst>
              </p:cNvPr>
              <p:cNvGrpSpPr/>
              <p:nvPr/>
            </p:nvGrpSpPr>
            <p:grpSpPr>
              <a:xfrm>
                <a:off x="8376146" y="4991248"/>
                <a:ext cx="424658" cy="468312"/>
                <a:chOff x="4509328" y="5235860"/>
                <a:chExt cx="544936" cy="658782"/>
              </a:xfrm>
            </p:grpSpPr>
            <p:sp>
              <p:nvSpPr>
                <p:cNvPr id="133" name="직사각형 16">
                  <a:extLst>
                    <a:ext uri="{FF2B5EF4-FFF2-40B4-BE49-F238E27FC236}">
                      <a16:creationId xmlns:a16="http://schemas.microsoft.com/office/drawing/2014/main" id="{3FA72ACC-DAC3-BE2C-9060-328060EEDC45}"/>
                    </a:ext>
                  </a:extLst>
                </p:cNvPr>
                <p:cNvSpPr/>
                <p:nvPr/>
              </p:nvSpPr>
              <p:spPr>
                <a:xfrm rot="5400000">
                  <a:off x="4855002" y="5694329"/>
                  <a:ext cx="309090" cy="89435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자유형 41">
                  <a:extLst>
                    <a:ext uri="{FF2B5EF4-FFF2-40B4-BE49-F238E27FC236}">
                      <a16:creationId xmlns:a16="http://schemas.microsoft.com/office/drawing/2014/main" id="{592DA0A7-B07E-FD95-5DB8-CED01401C5D6}"/>
                    </a:ext>
                  </a:extLst>
                </p:cNvPr>
                <p:cNvSpPr/>
                <p:nvPr/>
              </p:nvSpPr>
              <p:spPr>
                <a:xfrm rot="5400000">
                  <a:off x="4333068" y="5412120"/>
                  <a:ext cx="658782" cy="306261"/>
                </a:xfrm>
                <a:custGeom>
                  <a:avLst/>
                  <a:gdLst>
                    <a:gd name="connsiteX0" fmla="*/ 0 w 658782"/>
                    <a:gd name="connsiteY0" fmla="*/ 306261 h 306261"/>
                    <a:gd name="connsiteX1" fmla="*/ 0 w 658782"/>
                    <a:gd name="connsiteY1" fmla="*/ 0 h 306261"/>
                    <a:gd name="connsiteX2" fmla="*/ 350439 w 658782"/>
                    <a:gd name="connsiteY2" fmla="*/ 0 h 306261"/>
                    <a:gd name="connsiteX3" fmla="*/ 350439 w 658782"/>
                    <a:gd name="connsiteY3" fmla="*/ 162275 h 306261"/>
                    <a:gd name="connsiteX4" fmla="*/ 658782 w 658782"/>
                    <a:gd name="connsiteY4" fmla="*/ 162275 h 306261"/>
                    <a:gd name="connsiteX5" fmla="*/ 658782 w 658782"/>
                    <a:gd name="connsiteY5" fmla="*/ 306261 h 306261"/>
                    <a:gd name="connsiteX6" fmla="*/ 658781 w 658782"/>
                    <a:gd name="connsiteY6" fmla="*/ 306261 h 306261"/>
                    <a:gd name="connsiteX7" fmla="*/ 452350 w 658782"/>
                    <a:gd name="connsiteY7" fmla="*/ 306261 h 30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8782" h="306261">
                      <a:moveTo>
                        <a:pt x="0" y="306261"/>
                      </a:moveTo>
                      <a:lnTo>
                        <a:pt x="0" y="0"/>
                      </a:lnTo>
                      <a:lnTo>
                        <a:pt x="350439" y="0"/>
                      </a:lnTo>
                      <a:lnTo>
                        <a:pt x="350439" y="162275"/>
                      </a:lnTo>
                      <a:lnTo>
                        <a:pt x="658782" y="162275"/>
                      </a:lnTo>
                      <a:lnTo>
                        <a:pt x="658782" y="306261"/>
                      </a:lnTo>
                      <a:lnTo>
                        <a:pt x="658781" y="306261"/>
                      </a:lnTo>
                      <a:lnTo>
                        <a:pt x="452350" y="306261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직사각형 16">
                  <a:extLst>
                    <a:ext uri="{FF2B5EF4-FFF2-40B4-BE49-F238E27FC236}">
                      <a16:creationId xmlns:a16="http://schemas.microsoft.com/office/drawing/2014/main" id="{BC628B0C-00AC-1458-B19E-60170DEAAF83}"/>
                    </a:ext>
                  </a:extLst>
                </p:cNvPr>
                <p:cNvSpPr/>
                <p:nvPr/>
              </p:nvSpPr>
              <p:spPr>
                <a:xfrm rot="5400000">
                  <a:off x="4655043" y="5582918"/>
                  <a:ext cx="308921" cy="312089"/>
                </a:xfrm>
                <a:prstGeom prst="rect">
                  <a:avLst/>
                </a:prstGeom>
                <a:solidFill>
                  <a:schemeClr val="accent5"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6" name="직사각형 16">
                <a:extLst>
                  <a:ext uri="{FF2B5EF4-FFF2-40B4-BE49-F238E27FC236}">
                    <a16:creationId xmlns:a16="http://schemas.microsoft.com/office/drawing/2014/main" id="{B6D4F73E-6412-09F3-EAFA-97449F31867E}"/>
                  </a:ext>
                </a:extLst>
              </p:cNvPr>
              <p:cNvSpPr/>
              <p:nvPr/>
            </p:nvSpPr>
            <p:spPr>
              <a:xfrm rot="5400000">
                <a:off x="7725478" y="5244120"/>
                <a:ext cx="219601" cy="72295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직사각형 16">
                <a:extLst>
                  <a:ext uri="{FF2B5EF4-FFF2-40B4-BE49-F238E27FC236}">
                    <a16:creationId xmlns:a16="http://schemas.microsoft.com/office/drawing/2014/main" id="{FEE584C9-DE10-3D01-4130-6276C8442217}"/>
                  </a:ext>
                </a:extLst>
              </p:cNvPr>
              <p:cNvSpPr/>
              <p:nvPr/>
            </p:nvSpPr>
            <p:spPr>
              <a:xfrm rot="5400000">
                <a:off x="8036196" y="5244119"/>
                <a:ext cx="219601" cy="72294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직사각형 16">
                <a:extLst>
                  <a:ext uri="{FF2B5EF4-FFF2-40B4-BE49-F238E27FC236}">
                    <a16:creationId xmlns:a16="http://schemas.microsoft.com/office/drawing/2014/main" id="{4C8B5479-FD17-750B-BFFA-B808E2C9287D}"/>
                  </a:ext>
                </a:extLst>
              </p:cNvPr>
              <p:cNvSpPr/>
              <p:nvPr/>
            </p:nvSpPr>
            <p:spPr>
              <a:xfrm rot="5400000">
                <a:off x="7880969" y="5160935"/>
                <a:ext cx="219601" cy="238663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직사각형 16">
                <a:extLst>
                  <a:ext uri="{FF2B5EF4-FFF2-40B4-BE49-F238E27FC236}">
                    <a16:creationId xmlns:a16="http://schemas.microsoft.com/office/drawing/2014/main" id="{0670B4ED-8FB4-DB1F-A6DE-BF1E948981B0}"/>
                  </a:ext>
                </a:extLst>
              </p:cNvPr>
              <p:cNvSpPr/>
              <p:nvPr/>
            </p:nvSpPr>
            <p:spPr>
              <a:xfrm>
                <a:off x="7871439" y="5390067"/>
                <a:ext cx="238357" cy="65949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직사각형 16">
                <a:extLst>
                  <a:ext uri="{FF2B5EF4-FFF2-40B4-BE49-F238E27FC236}">
                    <a16:creationId xmlns:a16="http://schemas.microsoft.com/office/drawing/2014/main" id="{85578EFA-E392-2E73-52D1-F77AA63A3507}"/>
                  </a:ext>
                </a:extLst>
              </p:cNvPr>
              <p:cNvSpPr/>
              <p:nvPr/>
            </p:nvSpPr>
            <p:spPr>
              <a:xfrm>
                <a:off x="7871438" y="5104940"/>
                <a:ext cx="238663" cy="65948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1" name="그룹 62">
                <a:extLst>
                  <a:ext uri="{FF2B5EF4-FFF2-40B4-BE49-F238E27FC236}">
                    <a16:creationId xmlns:a16="http://schemas.microsoft.com/office/drawing/2014/main" id="{531A19AB-8DEF-0285-0716-29A2FB5FA0B6}"/>
                  </a:ext>
                </a:extLst>
              </p:cNvPr>
              <p:cNvGrpSpPr/>
              <p:nvPr/>
            </p:nvGrpSpPr>
            <p:grpSpPr>
              <a:xfrm>
                <a:off x="8951475" y="5009976"/>
                <a:ext cx="382617" cy="439330"/>
                <a:chOff x="5248855" y="4702088"/>
                <a:chExt cx="490987" cy="618012"/>
              </a:xfrm>
            </p:grpSpPr>
            <p:sp>
              <p:nvSpPr>
                <p:cNvPr id="142" name="직사각형 16">
                  <a:extLst>
                    <a:ext uri="{FF2B5EF4-FFF2-40B4-BE49-F238E27FC236}">
                      <a16:creationId xmlns:a16="http://schemas.microsoft.com/office/drawing/2014/main" id="{EB9326E4-CF0B-1D01-581A-4E82C2D05E7E}"/>
                    </a:ext>
                  </a:extLst>
                </p:cNvPr>
                <p:cNvSpPr/>
                <p:nvPr/>
              </p:nvSpPr>
              <p:spPr>
                <a:xfrm rot="5400000">
                  <a:off x="5339944" y="5009594"/>
                  <a:ext cx="308921" cy="312089"/>
                </a:xfrm>
                <a:prstGeom prst="rect">
                  <a:avLst/>
                </a:prstGeom>
                <a:solidFill>
                  <a:schemeClr val="accent5"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직사각형 16">
                  <a:extLst>
                    <a:ext uri="{FF2B5EF4-FFF2-40B4-BE49-F238E27FC236}">
                      <a16:creationId xmlns:a16="http://schemas.microsoft.com/office/drawing/2014/main" id="{68CCF172-D123-4F39-8B90-D3A361C90BFB}"/>
                    </a:ext>
                  </a:extLst>
                </p:cNvPr>
                <p:cNvSpPr/>
                <p:nvPr/>
              </p:nvSpPr>
              <p:spPr>
                <a:xfrm rot="5400000">
                  <a:off x="5540580" y="5120837"/>
                  <a:ext cx="309090" cy="89435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" name="직사각형 16">
                  <a:extLst>
                    <a:ext uri="{FF2B5EF4-FFF2-40B4-BE49-F238E27FC236}">
                      <a16:creationId xmlns:a16="http://schemas.microsoft.com/office/drawing/2014/main" id="{BB09C8CE-9F10-54F2-43A9-A045EAB75F38}"/>
                    </a:ext>
                  </a:extLst>
                </p:cNvPr>
                <p:cNvSpPr/>
                <p:nvPr/>
              </p:nvSpPr>
              <p:spPr>
                <a:xfrm rot="5400000">
                  <a:off x="5339899" y="4700503"/>
                  <a:ext cx="308921" cy="312091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직사각형 16">
                  <a:extLst>
                    <a:ext uri="{FF2B5EF4-FFF2-40B4-BE49-F238E27FC236}">
                      <a16:creationId xmlns:a16="http://schemas.microsoft.com/office/drawing/2014/main" id="{BE62BC87-DFD4-04F7-672D-0F84988EBD2E}"/>
                    </a:ext>
                  </a:extLst>
                </p:cNvPr>
                <p:cNvSpPr/>
                <p:nvPr/>
              </p:nvSpPr>
              <p:spPr>
                <a:xfrm rot="5400000">
                  <a:off x="5139028" y="5120837"/>
                  <a:ext cx="309090" cy="89435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6" name="곱하기 484">
                <a:extLst>
                  <a:ext uri="{FF2B5EF4-FFF2-40B4-BE49-F238E27FC236}">
                    <a16:creationId xmlns:a16="http://schemas.microsoft.com/office/drawing/2014/main" id="{120168FF-F54C-DF6E-68B3-79C202611795}"/>
                  </a:ext>
                </a:extLst>
              </p:cNvPr>
              <p:cNvSpPr/>
              <p:nvPr/>
            </p:nvSpPr>
            <p:spPr>
              <a:xfrm>
                <a:off x="8468298" y="5488056"/>
                <a:ext cx="239502" cy="218479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곱하기 485">
                <a:extLst>
                  <a:ext uri="{FF2B5EF4-FFF2-40B4-BE49-F238E27FC236}">
                    <a16:creationId xmlns:a16="http://schemas.microsoft.com/office/drawing/2014/main" id="{6609EAED-B1A6-338C-CD9F-E5CE89AFB0CE}"/>
                  </a:ext>
                </a:extLst>
              </p:cNvPr>
              <p:cNvSpPr/>
              <p:nvPr/>
            </p:nvSpPr>
            <p:spPr>
              <a:xfrm>
                <a:off x="9015030" y="5488056"/>
                <a:ext cx="239502" cy="218479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곱하기 486">
                <a:extLst>
                  <a:ext uri="{FF2B5EF4-FFF2-40B4-BE49-F238E27FC236}">
                    <a16:creationId xmlns:a16="http://schemas.microsoft.com/office/drawing/2014/main" id="{C3D54CDB-244E-3BD1-1E31-5ED4F143C9D3}"/>
                  </a:ext>
                </a:extLst>
              </p:cNvPr>
              <p:cNvSpPr/>
              <p:nvPr/>
            </p:nvSpPr>
            <p:spPr>
              <a:xfrm>
                <a:off x="7867046" y="5488056"/>
                <a:ext cx="239502" cy="218479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B5367EB2-EAF8-1204-BF25-286220B85300}"/>
                  </a:ext>
                </a:extLst>
              </p:cNvPr>
              <p:cNvSpPr txBox="1"/>
              <p:nvPr/>
            </p:nvSpPr>
            <p:spPr>
              <a:xfrm>
                <a:off x="7983473" y="5681976"/>
                <a:ext cx="11423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V0.M1.AUX.3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4C13714D-D0B2-BCC2-358A-88DD5DC2FC16}"/>
                  </a:ext>
                </a:extLst>
              </p:cNvPr>
              <p:cNvSpPr txBox="1"/>
              <p:nvPr/>
            </p:nvSpPr>
            <p:spPr>
              <a:xfrm>
                <a:off x="6109414" y="5530571"/>
                <a:ext cx="11107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V0.M1.EN.1</a:t>
                </a:r>
              </a:p>
            </p:txBody>
          </p:sp>
          <p:grpSp>
            <p:nvGrpSpPr>
              <p:cNvPr id="151" name="그룹 509">
                <a:extLst>
                  <a:ext uri="{FF2B5EF4-FFF2-40B4-BE49-F238E27FC236}">
                    <a16:creationId xmlns:a16="http://schemas.microsoft.com/office/drawing/2014/main" id="{5AEB8C69-459A-C234-E8BB-36B8EF4A6C0C}"/>
                  </a:ext>
                </a:extLst>
              </p:cNvPr>
              <p:cNvGrpSpPr/>
              <p:nvPr/>
            </p:nvGrpSpPr>
            <p:grpSpPr>
              <a:xfrm>
                <a:off x="6134810" y="5113713"/>
                <a:ext cx="847830" cy="433444"/>
                <a:chOff x="2208363" y="4524275"/>
                <a:chExt cx="1087964" cy="609732"/>
              </a:xfrm>
            </p:grpSpPr>
            <p:grpSp>
              <p:nvGrpSpPr>
                <p:cNvPr id="152" name="그룹 449">
                  <a:extLst>
                    <a:ext uri="{FF2B5EF4-FFF2-40B4-BE49-F238E27FC236}">
                      <a16:creationId xmlns:a16="http://schemas.microsoft.com/office/drawing/2014/main" id="{B9428897-2378-17FD-94D1-6EED4F58C87F}"/>
                    </a:ext>
                  </a:extLst>
                </p:cNvPr>
                <p:cNvGrpSpPr/>
                <p:nvPr/>
              </p:nvGrpSpPr>
              <p:grpSpPr>
                <a:xfrm>
                  <a:off x="2208363" y="4524275"/>
                  <a:ext cx="711121" cy="309092"/>
                  <a:chOff x="2293947" y="4712446"/>
                  <a:chExt cx="711121" cy="309092"/>
                </a:xfrm>
              </p:grpSpPr>
              <p:sp>
                <p:nvSpPr>
                  <p:cNvPr id="158" name="직사각형 16">
                    <a:extLst>
                      <a:ext uri="{FF2B5EF4-FFF2-40B4-BE49-F238E27FC236}">
                        <a16:creationId xmlns:a16="http://schemas.microsoft.com/office/drawing/2014/main" id="{9EC95F46-1744-7532-C0A5-ADF76E9D03E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292617" y="4713776"/>
                    <a:ext cx="308921" cy="306261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9" name="직사각형 16">
                    <a:extLst>
                      <a:ext uri="{FF2B5EF4-FFF2-40B4-BE49-F238E27FC236}">
                        <a16:creationId xmlns:a16="http://schemas.microsoft.com/office/drawing/2014/main" id="{9FCEF448-EC63-8304-E58A-2765BE9A53B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601791" y="4710861"/>
                    <a:ext cx="308918" cy="312089"/>
                  </a:xfrm>
                  <a:prstGeom prst="rect">
                    <a:avLst/>
                  </a:prstGeom>
                  <a:solidFill>
                    <a:schemeClr val="accent5">
                      <a:alpha val="3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" name="직사각형 16">
                    <a:extLst>
                      <a:ext uri="{FF2B5EF4-FFF2-40B4-BE49-F238E27FC236}">
                        <a16:creationId xmlns:a16="http://schemas.microsoft.com/office/drawing/2014/main" id="{ADFC26F7-53F5-A218-06D1-F807A5D4F5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804138" y="4820608"/>
                    <a:ext cx="309090" cy="92770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53" name="직선 화살표 연결선 478">
                  <a:extLst>
                    <a:ext uri="{FF2B5EF4-FFF2-40B4-BE49-F238E27FC236}">
                      <a16:creationId xmlns:a16="http://schemas.microsoft.com/office/drawing/2014/main" id="{7D8CB21C-5312-C31C-8F35-9CE63C3845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173" y="4976877"/>
                  <a:ext cx="251793" cy="50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직선 화살표 연결선 480">
                  <a:extLst>
                    <a:ext uri="{FF2B5EF4-FFF2-40B4-BE49-F238E27FC236}">
                      <a16:creationId xmlns:a16="http://schemas.microsoft.com/office/drawing/2014/main" id="{169B7BE6-51B4-6FDC-EECF-B12065C66E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30472" y="4978023"/>
                  <a:ext cx="222836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도넛[D] 487">
                  <a:extLst>
                    <a:ext uri="{FF2B5EF4-FFF2-40B4-BE49-F238E27FC236}">
                      <a16:creationId xmlns:a16="http://schemas.microsoft.com/office/drawing/2014/main" id="{146B800A-789B-91F6-3A08-8ADB2B8575BC}"/>
                    </a:ext>
                  </a:extLst>
                </p:cNvPr>
                <p:cNvSpPr/>
                <p:nvPr/>
              </p:nvSpPr>
              <p:spPr>
                <a:xfrm>
                  <a:off x="3034961" y="4545871"/>
                  <a:ext cx="261366" cy="261366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56" name="직선 연결선[R] 495">
                  <a:extLst>
                    <a:ext uri="{FF2B5EF4-FFF2-40B4-BE49-F238E27FC236}">
                      <a16:creationId xmlns:a16="http://schemas.microsoft.com/office/drawing/2014/main" id="{E90D3D20-831F-23EA-7140-A8B25D14A8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26714" y="4828508"/>
                  <a:ext cx="0" cy="30549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직선 연결선[R] 499">
                  <a:extLst>
                    <a:ext uri="{FF2B5EF4-FFF2-40B4-BE49-F238E27FC236}">
                      <a16:creationId xmlns:a16="http://schemas.microsoft.com/office/drawing/2014/main" id="{92CE38FD-4D38-0160-A3AA-C7FEC5FE26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19484" y="4828508"/>
                  <a:ext cx="0" cy="30549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00AC1E3-2943-004E-B2CE-31E6BE799A1E}"/>
                  </a:ext>
                </a:extLst>
              </p:cNvPr>
              <p:cNvSpPr txBox="1"/>
              <p:nvPr/>
            </p:nvSpPr>
            <p:spPr>
              <a:xfrm>
                <a:off x="8072041" y="5895135"/>
                <a:ext cx="11589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Via</a:t>
                </a:r>
                <a:r>
                  <a:rPr lang="ko-KR" alt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Auxiliary</a:t>
                </a:r>
                <a:endParaRPr lang="ko-KR" alt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9382481-5DDB-C610-D405-F3075C50A62A}"/>
                  </a:ext>
                </a:extLst>
              </p:cNvPr>
              <p:cNvSpPr txBox="1"/>
              <p:nvPr/>
            </p:nvSpPr>
            <p:spPr>
              <a:xfrm>
                <a:off x="5974041" y="5895136"/>
                <a:ext cx="12874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Via</a:t>
                </a:r>
                <a:r>
                  <a:rPr lang="ko-KR" alt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Enclosure</a:t>
                </a:r>
                <a:endParaRPr lang="ko-KR" alt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B5192F6-C733-C64A-89A5-B18219CF6FFB}"/>
                  </a:ext>
                </a:extLst>
              </p:cNvPr>
              <p:cNvSpPr txBox="1"/>
              <p:nvPr/>
            </p:nvSpPr>
            <p:spPr>
              <a:xfrm>
                <a:off x="9889129" y="5883579"/>
                <a:ext cx="11383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Via Spacing</a:t>
                </a:r>
                <a:endParaRPr lang="ko-KR" alt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DCE107B-FFD1-4A6D-94EB-10F4451E8940}"/>
              </a:ext>
            </a:extLst>
          </p:cNvPr>
          <p:cNvGrpSpPr/>
          <p:nvPr/>
        </p:nvGrpSpPr>
        <p:grpSpPr>
          <a:xfrm>
            <a:off x="5560755" y="3297071"/>
            <a:ext cx="5851384" cy="1385108"/>
            <a:chOff x="5560755" y="3297071"/>
            <a:chExt cx="5851384" cy="138510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DD112DD-F14C-6B5F-3658-2C2AE169E0F0}"/>
                </a:ext>
              </a:extLst>
            </p:cNvPr>
            <p:cNvSpPr txBox="1"/>
            <p:nvPr/>
          </p:nvSpPr>
          <p:spPr>
            <a:xfrm>
              <a:off x="6958509" y="4312847"/>
              <a:ext cx="2978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Inter-layer Design Rules</a:t>
              </a:r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9403BC59-529C-CC6D-0D81-66796E948102}"/>
                </a:ext>
              </a:extLst>
            </p:cNvPr>
            <p:cNvGrpSpPr/>
            <p:nvPr/>
          </p:nvGrpSpPr>
          <p:grpSpPr>
            <a:xfrm>
              <a:off x="5560755" y="3297071"/>
              <a:ext cx="5851384" cy="1059174"/>
              <a:chOff x="5560755" y="3330364"/>
              <a:chExt cx="5851384" cy="1059174"/>
            </a:xfrm>
          </p:grpSpPr>
          <p:sp>
            <p:nvSpPr>
              <p:cNvPr id="34" name="직사각형 16">
                <a:extLst>
                  <a:ext uri="{FF2B5EF4-FFF2-40B4-BE49-F238E27FC236}">
                    <a16:creationId xmlns:a16="http://schemas.microsoft.com/office/drawing/2014/main" id="{C5487AD0-C56D-580A-44CD-91FE18582D7C}"/>
                  </a:ext>
                </a:extLst>
              </p:cNvPr>
              <p:cNvSpPr/>
              <p:nvPr/>
            </p:nvSpPr>
            <p:spPr>
              <a:xfrm rot="5400000">
                <a:off x="9809030" y="3329173"/>
                <a:ext cx="197391" cy="631313"/>
              </a:xfrm>
              <a:prstGeom prst="rect">
                <a:avLst/>
              </a:prstGeom>
              <a:solidFill>
                <a:srgbClr val="FFC000">
                  <a:alpha val="3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직사각형 16">
                <a:extLst>
                  <a:ext uri="{FF2B5EF4-FFF2-40B4-BE49-F238E27FC236}">
                    <a16:creationId xmlns:a16="http://schemas.microsoft.com/office/drawing/2014/main" id="{70506CC4-D26E-4971-10E4-0678FB7CAA4F}"/>
                  </a:ext>
                </a:extLst>
              </p:cNvPr>
              <p:cNvSpPr/>
              <p:nvPr/>
            </p:nvSpPr>
            <p:spPr>
              <a:xfrm rot="5400000">
                <a:off x="10768248" y="3678219"/>
                <a:ext cx="218479" cy="494163"/>
              </a:xfrm>
              <a:prstGeom prst="rect">
                <a:avLst/>
              </a:prstGeom>
              <a:solidFill>
                <a:srgbClr val="92D050">
                  <a:alpha val="3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직선 화살표 연결선 186">
                <a:extLst>
                  <a:ext uri="{FF2B5EF4-FFF2-40B4-BE49-F238E27FC236}">
                    <a16:creationId xmlns:a16="http://schemas.microsoft.com/office/drawing/2014/main" id="{EB71DB5A-163F-F87F-B660-06D5C9D49F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23383" y="3743523"/>
                <a:ext cx="407023" cy="725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655EFB1-617F-C75E-DA14-7819920FF3EF}"/>
                  </a:ext>
                </a:extLst>
              </p:cNvPr>
              <p:cNvSpPr txBox="1"/>
              <p:nvPr/>
            </p:nvSpPr>
            <p:spPr>
              <a:xfrm>
                <a:off x="10131052" y="3457814"/>
                <a:ext cx="128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LIG.LISD.S.7</a:t>
                </a: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A1382AB-2213-345F-3C03-7073174E6D7D}"/>
                  </a:ext>
                </a:extLst>
              </p:cNvPr>
              <p:cNvGrpSpPr/>
              <p:nvPr/>
            </p:nvGrpSpPr>
            <p:grpSpPr>
              <a:xfrm>
                <a:off x="7875089" y="3512033"/>
                <a:ext cx="1353960" cy="450496"/>
                <a:chOff x="4399359" y="2519782"/>
                <a:chExt cx="1737448" cy="761555"/>
              </a:xfrm>
            </p:grpSpPr>
            <p:sp>
              <p:nvSpPr>
                <p:cNvPr id="39" name="직사각형 16">
                  <a:extLst>
                    <a:ext uri="{FF2B5EF4-FFF2-40B4-BE49-F238E27FC236}">
                      <a16:creationId xmlns:a16="http://schemas.microsoft.com/office/drawing/2014/main" id="{75F91A39-A553-BED9-A259-6BD829BF8ED8}"/>
                    </a:ext>
                  </a:extLst>
                </p:cNvPr>
                <p:cNvSpPr/>
                <p:nvPr/>
              </p:nvSpPr>
              <p:spPr>
                <a:xfrm rot="5400000">
                  <a:off x="5635077" y="2779606"/>
                  <a:ext cx="369334" cy="634127"/>
                </a:xfrm>
                <a:prstGeom prst="rect">
                  <a:avLst/>
                </a:prstGeom>
                <a:solidFill>
                  <a:srgbClr val="92D050">
                    <a:alpha val="30000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0" name="직선 화살표 연결선 186">
                  <a:extLst>
                    <a:ext uri="{FF2B5EF4-FFF2-40B4-BE49-F238E27FC236}">
                      <a16:creationId xmlns:a16="http://schemas.microsoft.com/office/drawing/2014/main" id="{27A0528C-91E1-DA2C-4FE2-C3107927F2A6}"/>
                    </a:ext>
                  </a:extLst>
                </p:cNvPr>
                <p:cNvCxnSpPr>
                  <a:cxnSpLocks/>
                  <a:stCxn id="39" idx="2"/>
                  <a:endCxn id="170" idx="0"/>
                </p:cNvCxnSpPr>
                <p:nvPr/>
              </p:nvCxnSpPr>
              <p:spPr>
                <a:xfrm flipH="1">
                  <a:off x="5042333" y="3096671"/>
                  <a:ext cx="460349" cy="36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EF7054D-6632-B0D4-4129-28B3A4BA8BA9}"/>
                    </a:ext>
                  </a:extLst>
                </p:cNvPr>
                <p:cNvSpPr txBox="1"/>
                <p:nvPr/>
              </p:nvSpPr>
              <p:spPr>
                <a:xfrm>
                  <a:off x="4399359" y="2519782"/>
                  <a:ext cx="1569160" cy="468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LIG.LISD.S.6</a:t>
                  </a:r>
                </a:p>
              </p:txBody>
            </p:sp>
          </p:grpSp>
          <p:sp>
            <p:nvSpPr>
              <p:cNvPr id="42" name="직사각형 16">
                <a:extLst>
                  <a:ext uri="{FF2B5EF4-FFF2-40B4-BE49-F238E27FC236}">
                    <a16:creationId xmlns:a16="http://schemas.microsoft.com/office/drawing/2014/main" id="{FF189A28-EC31-A64F-57A7-A65DAF0D9009}"/>
                  </a:ext>
                </a:extLst>
              </p:cNvPr>
              <p:cNvSpPr/>
              <p:nvPr/>
            </p:nvSpPr>
            <p:spPr>
              <a:xfrm rot="5400000">
                <a:off x="6118798" y="3388122"/>
                <a:ext cx="182741" cy="631313"/>
              </a:xfrm>
              <a:prstGeom prst="rect">
                <a:avLst/>
              </a:prstGeom>
              <a:solidFill>
                <a:srgbClr val="FFC000">
                  <a:alpha val="3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3" name="직선 화살표 연결선 186">
                <a:extLst>
                  <a:ext uri="{FF2B5EF4-FFF2-40B4-BE49-F238E27FC236}">
                    <a16:creationId xmlns:a16="http://schemas.microsoft.com/office/drawing/2014/main" id="{0D5607DC-5334-ED43-C240-1FB3ED5EC418}"/>
                  </a:ext>
                </a:extLst>
              </p:cNvPr>
              <p:cNvCxnSpPr>
                <a:cxnSpLocks/>
                <a:stCxn id="45" idx="1"/>
                <a:endCxn id="42" idx="0"/>
              </p:cNvCxnSpPr>
              <p:nvPr/>
            </p:nvCxnSpPr>
            <p:spPr>
              <a:xfrm flipH="1">
                <a:off x="6525825" y="3703779"/>
                <a:ext cx="288448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7FE755B-11FA-FA22-4CA3-C0A2781BAA46}"/>
                  </a:ext>
                </a:extLst>
              </p:cNvPr>
              <p:cNvSpPr txBox="1"/>
              <p:nvPr/>
            </p:nvSpPr>
            <p:spPr>
              <a:xfrm>
                <a:off x="5560755" y="3330364"/>
                <a:ext cx="129882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LIG.GATE.S.9B</a:t>
                </a:r>
              </a:p>
            </p:txBody>
          </p:sp>
          <p:sp>
            <p:nvSpPr>
              <p:cNvPr id="45" name="직사각형 16">
                <a:extLst>
                  <a:ext uri="{FF2B5EF4-FFF2-40B4-BE49-F238E27FC236}">
                    <a16:creationId xmlns:a16="http://schemas.microsoft.com/office/drawing/2014/main" id="{348F3CFC-C1EE-4105-8F34-2598D97D42A3}"/>
                  </a:ext>
                </a:extLst>
              </p:cNvPr>
              <p:cNvSpPr/>
              <p:nvPr/>
            </p:nvSpPr>
            <p:spPr>
              <a:xfrm>
                <a:off x="6814273" y="3415831"/>
                <a:ext cx="280766" cy="57589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B9DA4D0-A2D4-9A37-AE43-7AFBDBD6F799}"/>
                  </a:ext>
                </a:extLst>
              </p:cNvPr>
              <p:cNvSpPr txBox="1"/>
              <p:nvPr/>
            </p:nvSpPr>
            <p:spPr>
              <a:xfrm>
                <a:off x="8087452" y="4077859"/>
                <a:ext cx="9359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Tip-to-Tip</a:t>
                </a:r>
                <a:endParaRPr lang="ko-KR" alt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B132400-98E8-3C78-4751-7173EFA42D56}"/>
                  </a:ext>
                </a:extLst>
              </p:cNvPr>
              <p:cNvSpPr txBox="1"/>
              <p:nvPr/>
            </p:nvSpPr>
            <p:spPr>
              <a:xfrm>
                <a:off x="9623411" y="4081761"/>
                <a:ext cx="15456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Corner-to-Corner</a:t>
                </a:r>
                <a:endParaRPr lang="ko-KR" alt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E22B76B-3C18-8DC5-06C9-B43DCAECE76D}"/>
                  </a:ext>
                </a:extLst>
              </p:cNvPr>
              <p:cNvSpPr txBox="1"/>
              <p:nvPr/>
            </p:nvSpPr>
            <p:spPr>
              <a:xfrm>
                <a:off x="5984514" y="4073695"/>
                <a:ext cx="10532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>
                    <a:latin typeface="Arial" panose="020B0604020202020204" pitchFamily="34" charset="0"/>
                    <a:cs typeface="Arial" panose="020B0604020202020204" pitchFamily="34" charset="0"/>
                  </a:rPr>
                  <a:t>Tip-to-Side</a:t>
                </a:r>
                <a:endParaRPr lang="ko-KR" alt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직사각형 16">
                <a:extLst>
                  <a:ext uri="{FF2B5EF4-FFF2-40B4-BE49-F238E27FC236}">
                    <a16:creationId xmlns:a16="http://schemas.microsoft.com/office/drawing/2014/main" id="{D9790949-6392-1933-8EC2-E9CC89AAFABB}"/>
                  </a:ext>
                </a:extLst>
              </p:cNvPr>
              <p:cNvSpPr/>
              <p:nvPr/>
            </p:nvSpPr>
            <p:spPr>
              <a:xfrm rot="5400000">
                <a:off x="7961794" y="3539786"/>
                <a:ext cx="197391" cy="631313"/>
              </a:xfrm>
              <a:prstGeom prst="rect">
                <a:avLst/>
              </a:prstGeom>
              <a:solidFill>
                <a:srgbClr val="FFC000">
                  <a:alpha val="3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84FBC-F1BE-7B5D-CA1C-5FF16E55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6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7168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BC4F9DF8-359A-A3AB-968E-8FAAD7D28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8386C908-9899-7892-7618-5B871CE4471A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A7D7C05A-E09D-8B2D-2B47-C0577DDE2B39}"/>
              </a:ext>
            </a:extLst>
          </p:cNvPr>
          <p:cNvSpPr txBox="1"/>
          <p:nvPr/>
        </p:nvSpPr>
        <p:spPr>
          <a:xfrm>
            <a:off x="465201" y="406725"/>
            <a:ext cx="11261598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3600" b="1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SMT Formulations of Design Rules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839A0051-7885-0929-AD40-E52A7BCBF9BF}"/>
              </a:ext>
            </a:extLst>
          </p:cNvPr>
          <p:cNvSpPr txBox="1"/>
          <p:nvPr/>
        </p:nvSpPr>
        <p:spPr>
          <a:xfrm>
            <a:off x="520935" y="2882250"/>
            <a:ext cx="3021981" cy="656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Corner-to-Corner Spacing Rule</a:t>
            </a:r>
          </a:p>
          <a:p>
            <a:pPr algn="ctr">
              <a:lnSpc>
                <a:spcPct val="120000"/>
              </a:lnSpc>
            </a:pPr>
            <a:r>
              <a:rPr lang="en-US" altLang="ko-KR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Violated</a:t>
            </a:r>
            <a:endParaRPr lang="ko-KR" altLang="en-U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C73C0C99-8824-2EDA-CBE6-A73AF276D644}"/>
              </a:ext>
            </a:extLst>
          </p:cNvPr>
          <p:cNvSpPr txBox="1"/>
          <p:nvPr/>
        </p:nvSpPr>
        <p:spPr>
          <a:xfrm>
            <a:off x="805279" y="5123536"/>
            <a:ext cx="2335896" cy="656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Tip-to-Tip Spacing Rule</a:t>
            </a:r>
            <a:endParaRPr lang="en-US" altLang="ko-KR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Violated</a:t>
            </a:r>
            <a:endParaRPr lang="ko-KR" altLang="en-U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847D5186-E4A1-31B4-EE26-BA70692C039E}"/>
              </a:ext>
            </a:extLst>
          </p:cNvPr>
          <p:cNvSpPr txBox="1"/>
          <p:nvPr/>
        </p:nvSpPr>
        <p:spPr>
          <a:xfrm>
            <a:off x="9295434" y="2877640"/>
            <a:ext cx="104067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Satisfied</a:t>
            </a:r>
            <a:endParaRPr lang="en-US" altLang="ko-KR" sz="2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42F18B0-29EA-7F8B-43D2-A00D8B48B9E5}"/>
              </a:ext>
            </a:extLst>
          </p:cNvPr>
          <p:cNvGrpSpPr/>
          <p:nvPr/>
        </p:nvGrpSpPr>
        <p:grpSpPr>
          <a:xfrm>
            <a:off x="8398476" y="1352243"/>
            <a:ext cx="2658033" cy="1484599"/>
            <a:chOff x="8398476" y="1352243"/>
            <a:chExt cx="2658033" cy="1484599"/>
          </a:xfrm>
        </p:grpSpPr>
        <p:cxnSp>
          <p:nvCxnSpPr>
            <p:cNvPr id="294" name="직선 연결선 6">
              <a:extLst>
                <a:ext uri="{FF2B5EF4-FFF2-40B4-BE49-F238E27FC236}">
                  <a16:creationId xmlns:a16="http://schemas.microsoft.com/office/drawing/2014/main" id="{78DC94B1-3686-79D6-F8B7-577000FFD36A}"/>
                </a:ext>
              </a:extLst>
            </p:cNvPr>
            <p:cNvCxnSpPr>
              <a:cxnSpLocks/>
            </p:cNvCxnSpPr>
            <p:nvPr/>
          </p:nvCxnSpPr>
          <p:spPr>
            <a:xfrm>
              <a:off x="8739116" y="2196136"/>
              <a:ext cx="215676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직선 연결선 6">
              <a:extLst>
                <a:ext uri="{FF2B5EF4-FFF2-40B4-BE49-F238E27FC236}">
                  <a16:creationId xmlns:a16="http://schemas.microsoft.com/office/drawing/2014/main" id="{88335C87-F916-FC8F-CFD7-8CEBCC2F500B}"/>
                </a:ext>
              </a:extLst>
            </p:cNvPr>
            <p:cNvCxnSpPr>
              <a:cxnSpLocks/>
            </p:cNvCxnSpPr>
            <p:nvPr/>
          </p:nvCxnSpPr>
          <p:spPr>
            <a:xfrm>
              <a:off x="8739116" y="2651498"/>
              <a:ext cx="215676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직선 연결선 6">
              <a:extLst>
                <a:ext uri="{FF2B5EF4-FFF2-40B4-BE49-F238E27FC236}">
                  <a16:creationId xmlns:a16="http://schemas.microsoft.com/office/drawing/2014/main" id="{B2735590-80CA-05FB-2FA1-23878EABE2D5}"/>
                </a:ext>
              </a:extLst>
            </p:cNvPr>
            <p:cNvCxnSpPr>
              <a:cxnSpLocks/>
            </p:cNvCxnSpPr>
            <p:nvPr/>
          </p:nvCxnSpPr>
          <p:spPr>
            <a:xfrm>
              <a:off x="8739116" y="1736741"/>
              <a:ext cx="215676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7" name="그룹 59">
              <a:extLst>
                <a:ext uri="{FF2B5EF4-FFF2-40B4-BE49-F238E27FC236}">
                  <a16:creationId xmlns:a16="http://schemas.microsoft.com/office/drawing/2014/main" id="{F0E90A99-8716-970A-C987-62A9A4A50629}"/>
                </a:ext>
              </a:extLst>
            </p:cNvPr>
            <p:cNvGrpSpPr/>
            <p:nvPr/>
          </p:nvGrpSpPr>
          <p:grpSpPr>
            <a:xfrm>
              <a:off x="8739120" y="1533733"/>
              <a:ext cx="2156772" cy="1303109"/>
              <a:chOff x="5253176" y="2069615"/>
              <a:chExt cx="2156772" cy="2145610"/>
            </a:xfrm>
          </p:grpSpPr>
          <p:cxnSp>
            <p:nvCxnSpPr>
              <p:cNvPr id="298" name="직선 연결선 4">
                <a:extLst>
                  <a:ext uri="{FF2B5EF4-FFF2-40B4-BE49-F238E27FC236}">
                    <a16:creationId xmlns:a16="http://schemas.microsoft.com/office/drawing/2014/main" id="{D0FFAE85-359F-CBA7-FC7A-ECB66C5F31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180742" y="3142793"/>
                <a:ext cx="21448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직선 연결선 6">
                <a:extLst>
                  <a:ext uri="{FF2B5EF4-FFF2-40B4-BE49-F238E27FC236}">
                    <a16:creationId xmlns:a16="http://schemas.microsoft.com/office/drawing/2014/main" id="{4CA6D561-0049-7A26-E586-A5BDFBD08A4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259127" y="3142793"/>
                <a:ext cx="21448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직선 연결선 6">
                <a:extLst>
                  <a:ext uri="{FF2B5EF4-FFF2-40B4-BE49-F238E27FC236}">
                    <a16:creationId xmlns:a16="http://schemas.microsoft.com/office/drawing/2014/main" id="{6FCA4B13-19B9-8176-E289-7F8287FED6B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337513" y="3142793"/>
                <a:ext cx="21448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직선 연결선 4">
                <a:extLst>
                  <a:ext uri="{FF2B5EF4-FFF2-40B4-BE49-F238E27FC236}">
                    <a16:creationId xmlns:a16="http://schemas.microsoft.com/office/drawing/2014/main" id="{1B3439CF-9291-59CA-316D-B4EBAC6790D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707038" y="3142050"/>
                <a:ext cx="21448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직선 연결선 6">
                <a:extLst>
                  <a:ext uri="{FF2B5EF4-FFF2-40B4-BE49-F238E27FC236}">
                    <a16:creationId xmlns:a16="http://schemas.microsoft.com/office/drawing/2014/main" id="{1D5A3088-6BDB-5FB3-98B4-1F3DA2D81D0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785423" y="3142050"/>
                <a:ext cx="21448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3" name="직사각형 16">
              <a:extLst>
                <a:ext uri="{FF2B5EF4-FFF2-40B4-BE49-F238E27FC236}">
                  <a16:creationId xmlns:a16="http://schemas.microsoft.com/office/drawing/2014/main" id="{27D07CF3-AC0B-2B73-DD8C-6DE4B470C8D7}"/>
                </a:ext>
              </a:extLst>
            </p:cNvPr>
            <p:cNvSpPr/>
            <p:nvPr/>
          </p:nvSpPr>
          <p:spPr>
            <a:xfrm rot="5400000">
              <a:off x="8876687" y="1790759"/>
              <a:ext cx="263500" cy="810122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직사각형 16">
              <a:extLst>
                <a:ext uri="{FF2B5EF4-FFF2-40B4-BE49-F238E27FC236}">
                  <a16:creationId xmlns:a16="http://schemas.microsoft.com/office/drawing/2014/main" id="{D436DE4E-667F-7CBC-D494-468D0D7E1FD3}"/>
                </a:ext>
              </a:extLst>
            </p:cNvPr>
            <p:cNvSpPr/>
            <p:nvPr/>
          </p:nvSpPr>
          <p:spPr>
            <a:xfrm rot="5400000">
              <a:off x="10764991" y="2036058"/>
              <a:ext cx="263500" cy="31953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직사각형 16">
              <a:extLst>
                <a:ext uri="{FF2B5EF4-FFF2-40B4-BE49-F238E27FC236}">
                  <a16:creationId xmlns:a16="http://schemas.microsoft.com/office/drawing/2014/main" id="{166CDFE4-5978-8CE6-07D8-290981A01497}"/>
                </a:ext>
              </a:extLst>
            </p:cNvPr>
            <p:cNvSpPr/>
            <p:nvPr/>
          </p:nvSpPr>
          <p:spPr>
            <a:xfrm rot="5400000">
              <a:off x="10512329" y="1324311"/>
              <a:ext cx="263500" cy="8248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직사각형 16">
              <a:extLst>
                <a:ext uri="{FF2B5EF4-FFF2-40B4-BE49-F238E27FC236}">
                  <a16:creationId xmlns:a16="http://schemas.microsoft.com/office/drawing/2014/main" id="{D6E8B47B-859B-A639-2833-F2C9869008B7}"/>
                </a:ext>
              </a:extLst>
            </p:cNvPr>
            <p:cNvSpPr/>
            <p:nvPr/>
          </p:nvSpPr>
          <p:spPr>
            <a:xfrm rot="5400000">
              <a:off x="10515224" y="2236244"/>
              <a:ext cx="257707" cy="8248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타원 62">
              <a:extLst>
                <a:ext uri="{FF2B5EF4-FFF2-40B4-BE49-F238E27FC236}">
                  <a16:creationId xmlns:a16="http://schemas.microsoft.com/office/drawing/2014/main" id="{438ECC7E-1D45-C0EF-115B-4D54176ACC69}"/>
                </a:ext>
              </a:extLst>
            </p:cNvPr>
            <p:cNvSpPr/>
            <p:nvPr/>
          </p:nvSpPr>
          <p:spPr>
            <a:xfrm>
              <a:off x="9778855" y="1699824"/>
              <a:ext cx="80210" cy="684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타원 63">
              <a:extLst>
                <a:ext uri="{FF2B5EF4-FFF2-40B4-BE49-F238E27FC236}">
                  <a16:creationId xmlns:a16="http://schemas.microsoft.com/office/drawing/2014/main" id="{4322A365-B908-7FEC-F207-6096288EB131}"/>
                </a:ext>
              </a:extLst>
            </p:cNvPr>
            <p:cNvSpPr/>
            <p:nvPr/>
          </p:nvSpPr>
          <p:spPr>
            <a:xfrm>
              <a:off x="9775663" y="2157894"/>
              <a:ext cx="80210" cy="684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타원 64">
              <a:extLst>
                <a:ext uri="{FF2B5EF4-FFF2-40B4-BE49-F238E27FC236}">
                  <a16:creationId xmlns:a16="http://schemas.microsoft.com/office/drawing/2014/main" id="{1A171CCE-737F-4E58-C6B9-98CC451E2432}"/>
                </a:ext>
              </a:extLst>
            </p:cNvPr>
            <p:cNvSpPr/>
            <p:nvPr/>
          </p:nvSpPr>
          <p:spPr>
            <a:xfrm>
              <a:off x="10303695" y="2157894"/>
              <a:ext cx="80210" cy="684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타원 65">
              <a:extLst>
                <a:ext uri="{FF2B5EF4-FFF2-40B4-BE49-F238E27FC236}">
                  <a16:creationId xmlns:a16="http://schemas.microsoft.com/office/drawing/2014/main" id="{7F25E210-DD7F-E2E4-1274-1206A94216FD}"/>
                </a:ext>
              </a:extLst>
            </p:cNvPr>
            <p:cNvSpPr/>
            <p:nvPr/>
          </p:nvSpPr>
          <p:spPr>
            <a:xfrm>
              <a:off x="9775663" y="2615972"/>
              <a:ext cx="80210" cy="684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타원 66">
              <a:extLst>
                <a:ext uri="{FF2B5EF4-FFF2-40B4-BE49-F238E27FC236}">
                  <a16:creationId xmlns:a16="http://schemas.microsoft.com/office/drawing/2014/main" id="{FA1105E5-C296-FC3E-DE48-032C98C50C03}"/>
                </a:ext>
              </a:extLst>
            </p:cNvPr>
            <p:cNvSpPr/>
            <p:nvPr/>
          </p:nvSpPr>
          <p:spPr>
            <a:xfrm>
              <a:off x="9223041" y="2157894"/>
              <a:ext cx="80210" cy="684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F1E093DF-1A95-D894-199D-E1DEB592FD99}"/>
                    </a:ext>
                  </a:extLst>
                </p:cNvPr>
                <p:cNvSpPr txBox="1"/>
                <p:nvPr/>
              </p:nvSpPr>
              <p:spPr>
                <a:xfrm>
                  <a:off x="8940666" y="1892108"/>
                  <a:ext cx="386644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ko-KR" altLang="en-US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F1E093DF-1A95-D894-199D-E1DEB592FD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0666" y="1892108"/>
                  <a:ext cx="386644" cy="4247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3" name="TextBox 312">
                  <a:extLst>
                    <a:ext uri="{FF2B5EF4-FFF2-40B4-BE49-F238E27FC236}">
                      <a16:creationId xmlns:a16="http://schemas.microsoft.com/office/drawing/2014/main" id="{9273A591-DBCA-8899-9897-F539E63B0940}"/>
                    </a:ext>
                  </a:extLst>
                </p:cNvPr>
                <p:cNvSpPr txBox="1"/>
                <p:nvPr/>
              </p:nvSpPr>
              <p:spPr>
                <a:xfrm>
                  <a:off x="9270411" y="1352243"/>
                  <a:ext cx="620619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𝑭𝑹</m:t>
                            </m:r>
                          </m:sub>
                        </m:sSub>
                      </m:oMath>
                    </m:oMathPara>
                  </a14:m>
                  <a:endParaRPr lang="ko-KR" altLang="en-US" b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3" name="TextBox 312">
                  <a:extLst>
                    <a:ext uri="{FF2B5EF4-FFF2-40B4-BE49-F238E27FC236}">
                      <a16:creationId xmlns:a16="http://schemas.microsoft.com/office/drawing/2014/main" id="{9273A591-DBCA-8899-9897-F539E63B0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411" y="1352243"/>
                  <a:ext cx="620619" cy="4247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D5D56FFF-81A2-8069-B854-19D107989CC8}"/>
                    </a:ext>
                  </a:extLst>
                </p:cNvPr>
                <p:cNvSpPr txBox="1"/>
                <p:nvPr/>
              </p:nvSpPr>
              <p:spPr>
                <a:xfrm>
                  <a:off x="9373234" y="1821445"/>
                  <a:ext cx="513217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ko-KR" altLang="en-US" b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D5D56FFF-81A2-8069-B854-19D107989C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3234" y="1821445"/>
                  <a:ext cx="513217" cy="4247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334203-B010-B4E9-DC6D-C4552C45A0DD}"/>
                    </a:ext>
                  </a:extLst>
                </p:cNvPr>
                <p:cNvSpPr txBox="1"/>
                <p:nvPr/>
              </p:nvSpPr>
              <p:spPr>
                <a:xfrm>
                  <a:off x="9815769" y="1807645"/>
                  <a:ext cx="630237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𝑹𝑹</m:t>
                            </m:r>
                          </m:sub>
                        </m:sSub>
                      </m:oMath>
                    </m:oMathPara>
                  </a14:m>
                  <a:endParaRPr lang="ko-KR" altLang="en-US" b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334203-B010-B4E9-DC6D-C4552C45A0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5769" y="1807645"/>
                  <a:ext cx="630237" cy="4247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6" name="TextBox 315">
                  <a:extLst>
                    <a:ext uri="{FF2B5EF4-FFF2-40B4-BE49-F238E27FC236}">
                      <a16:creationId xmlns:a16="http://schemas.microsoft.com/office/drawing/2014/main" id="{6B15E4D6-D10F-0166-CBA1-84C987F4A94F}"/>
                    </a:ext>
                  </a:extLst>
                </p:cNvPr>
                <p:cNvSpPr txBox="1"/>
                <p:nvPr/>
              </p:nvSpPr>
              <p:spPr>
                <a:xfrm>
                  <a:off x="9281110" y="2259447"/>
                  <a:ext cx="635046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𝑩𝑹</m:t>
                            </m:r>
                          </m:sub>
                        </m:sSub>
                      </m:oMath>
                    </m:oMathPara>
                  </a14:m>
                  <a:endParaRPr lang="ko-KR" altLang="en-US" b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6" name="TextBox 315">
                  <a:extLst>
                    <a:ext uri="{FF2B5EF4-FFF2-40B4-BE49-F238E27FC236}">
                      <a16:creationId xmlns:a16="http://schemas.microsoft.com/office/drawing/2014/main" id="{6B15E4D6-D10F-0166-CBA1-84C987F4A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1110" y="2259447"/>
                  <a:ext cx="635046" cy="4247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8" name="직선 연결선[R] 84">
              <a:extLst>
                <a:ext uri="{FF2B5EF4-FFF2-40B4-BE49-F238E27FC236}">
                  <a16:creationId xmlns:a16="http://schemas.microsoft.com/office/drawing/2014/main" id="{FAE72E91-D661-AC23-9939-442B90B51620}"/>
                </a:ext>
              </a:extLst>
            </p:cNvPr>
            <p:cNvCxnSpPr>
              <a:cxnSpLocks/>
            </p:cNvCxnSpPr>
            <p:nvPr/>
          </p:nvCxnSpPr>
          <p:spPr>
            <a:xfrm>
              <a:off x="9413498" y="2060327"/>
              <a:ext cx="0" cy="27575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직선 연결선[R] 85">
              <a:extLst>
                <a:ext uri="{FF2B5EF4-FFF2-40B4-BE49-F238E27FC236}">
                  <a16:creationId xmlns:a16="http://schemas.microsoft.com/office/drawing/2014/main" id="{F94EA9AB-424D-F0C7-2967-4CE4B7175566}"/>
                </a:ext>
              </a:extLst>
            </p:cNvPr>
            <p:cNvCxnSpPr>
              <a:cxnSpLocks/>
            </p:cNvCxnSpPr>
            <p:nvPr/>
          </p:nvCxnSpPr>
          <p:spPr>
            <a:xfrm>
              <a:off x="10735704" y="2063467"/>
              <a:ext cx="0" cy="27575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직선 연결선[R] 86">
              <a:extLst>
                <a:ext uri="{FF2B5EF4-FFF2-40B4-BE49-F238E27FC236}">
                  <a16:creationId xmlns:a16="http://schemas.microsoft.com/office/drawing/2014/main" id="{52DFAABF-D952-B1F5-46E8-89829850CD5B}"/>
                </a:ext>
              </a:extLst>
            </p:cNvPr>
            <p:cNvCxnSpPr>
              <a:cxnSpLocks/>
            </p:cNvCxnSpPr>
            <p:nvPr/>
          </p:nvCxnSpPr>
          <p:spPr>
            <a:xfrm>
              <a:off x="10231647" y="1593721"/>
              <a:ext cx="0" cy="27575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직선 연결선[R] 87">
              <a:extLst>
                <a:ext uri="{FF2B5EF4-FFF2-40B4-BE49-F238E27FC236}">
                  <a16:creationId xmlns:a16="http://schemas.microsoft.com/office/drawing/2014/main" id="{B5D12082-6FA2-43BF-69FB-75163212491F}"/>
                </a:ext>
              </a:extLst>
            </p:cNvPr>
            <p:cNvCxnSpPr>
              <a:cxnSpLocks/>
            </p:cNvCxnSpPr>
            <p:nvPr/>
          </p:nvCxnSpPr>
          <p:spPr>
            <a:xfrm>
              <a:off x="10231647" y="2519370"/>
              <a:ext cx="0" cy="26035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4DCF5705-DF52-BB0E-BF8D-F559DB5A279E}"/>
                    </a:ext>
                  </a:extLst>
                </p:cNvPr>
                <p:cNvSpPr txBox="1"/>
                <p:nvPr/>
              </p:nvSpPr>
              <p:spPr>
                <a:xfrm>
                  <a:off x="8398476" y="1883138"/>
                  <a:ext cx="490775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oMath>
                    </m:oMathPara>
                  </a14:m>
                  <a:endParaRPr lang="ko-KR" altLang="en-US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4DCF5705-DF52-BB0E-BF8D-F559DB5A2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8476" y="1883138"/>
                  <a:ext cx="490775" cy="4247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7" name="타원 40">
              <a:extLst>
                <a:ext uri="{FF2B5EF4-FFF2-40B4-BE49-F238E27FC236}">
                  <a16:creationId xmlns:a16="http://schemas.microsoft.com/office/drawing/2014/main" id="{0AD204BC-A3CA-495B-1078-93489D0C02A7}"/>
                </a:ext>
              </a:extLst>
            </p:cNvPr>
            <p:cNvSpPr/>
            <p:nvPr/>
          </p:nvSpPr>
          <p:spPr>
            <a:xfrm>
              <a:off x="8700164" y="2159531"/>
              <a:ext cx="80210" cy="684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8" name="직선 연결선 6">
            <a:extLst>
              <a:ext uri="{FF2B5EF4-FFF2-40B4-BE49-F238E27FC236}">
                <a16:creationId xmlns:a16="http://schemas.microsoft.com/office/drawing/2014/main" id="{755A2D7B-C28E-1B07-EC82-4103A8D8929A}"/>
              </a:ext>
            </a:extLst>
          </p:cNvPr>
          <p:cNvCxnSpPr>
            <a:cxnSpLocks/>
          </p:cNvCxnSpPr>
          <p:nvPr/>
        </p:nvCxnSpPr>
        <p:spPr>
          <a:xfrm>
            <a:off x="955274" y="2154636"/>
            <a:ext cx="2156761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직선 연결선 6">
            <a:extLst>
              <a:ext uri="{FF2B5EF4-FFF2-40B4-BE49-F238E27FC236}">
                <a16:creationId xmlns:a16="http://schemas.microsoft.com/office/drawing/2014/main" id="{916C0C02-21AF-8217-886F-ECE507A7E25B}"/>
              </a:ext>
            </a:extLst>
          </p:cNvPr>
          <p:cNvCxnSpPr>
            <a:cxnSpLocks/>
          </p:cNvCxnSpPr>
          <p:nvPr/>
        </p:nvCxnSpPr>
        <p:spPr>
          <a:xfrm>
            <a:off x="955274" y="2609998"/>
            <a:ext cx="2156761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직선 연결선 6">
            <a:extLst>
              <a:ext uri="{FF2B5EF4-FFF2-40B4-BE49-F238E27FC236}">
                <a16:creationId xmlns:a16="http://schemas.microsoft.com/office/drawing/2014/main" id="{BB81BBDE-F904-6ABF-D729-6095E9FC42FD}"/>
              </a:ext>
            </a:extLst>
          </p:cNvPr>
          <p:cNvCxnSpPr>
            <a:cxnSpLocks/>
          </p:cNvCxnSpPr>
          <p:nvPr/>
        </p:nvCxnSpPr>
        <p:spPr>
          <a:xfrm>
            <a:off x="955274" y="1695241"/>
            <a:ext cx="2156761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1" name="그룹 29">
            <a:extLst>
              <a:ext uri="{FF2B5EF4-FFF2-40B4-BE49-F238E27FC236}">
                <a16:creationId xmlns:a16="http://schemas.microsoft.com/office/drawing/2014/main" id="{552CA4FC-8D9B-3AB2-9544-71AC4A177EDB}"/>
              </a:ext>
            </a:extLst>
          </p:cNvPr>
          <p:cNvGrpSpPr/>
          <p:nvPr/>
        </p:nvGrpSpPr>
        <p:grpSpPr>
          <a:xfrm>
            <a:off x="955278" y="1492233"/>
            <a:ext cx="2156772" cy="1303109"/>
            <a:chOff x="5253176" y="2069615"/>
            <a:chExt cx="2156772" cy="2145610"/>
          </a:xfrm>
        </p:grpSpPr>
        <p:cxnSp>
          <p:nvCxnSpPr>
            <p:cNvPr id="242" name="직선 연결선 4">
              <a:extLst>
                <a:ext uri="{FF2B5EF4-FFF2-40B4-BE49-F238E27FC236}">
                  <a16:creationId xmlns:a16="http://schemas.microsoft.com/office/drawing/2014/main" id="{B79D8005-1E23-8533-CEF2-05354CB3BDD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80742" y="3142793"/>
              <a:ext cx="214486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직선 연결선 6">
              <a:extLst>
                <a:ext uri="{FF2B5EF4-FFF2-40B4-BE49-F238E27FC236}">
                  <a16:creationId xmlns:a16="http://schemas.microsoft.com/office/drawing/2014/main" id="{043CB329-1233-21DE-D7A0-58E74E36B29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259127" y="3142793"/>
              <a:ext cx="214486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직선 연결선 6">
              <a:extLst>
                <a:ext uri="{FF2B5EF4-FFF2-40B4-BE49-F238E27FC236}">
                  <a16:creationId xmlns:a16="http://schemas.microsoft.com/office/drawing/2014/main" id="{C868D459-9EB9-AFC3-26D0-BA578A8867A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37513" y="3142793"/>
              <a:ext cx="214486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직선 연결선 4">
              <a:extLst>
                <a:ext uri="{FF2B5EF4-FFF2-40B4-BE49-F238E27FC236}">
                  <a16:creationId xmlns:a16="http://schemas.microsoft.com/office/drawing/2014/main" id="{90B881CE-EC2C-11D5-A6DB-D4F419B8C76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07038" y="3142050"/>
              <a:ext cx="214486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직선 연결선 6">
              <a:extLst>
                <a:ext uri="{FF2B5EF4-FFF2-40B4-BE49-F238E27FC236}">
                  <a16:creationId xmlns:a16="http://schemas.microsoft.com/office/drawing/2014/main" id="{1B404B68-601B-D86D-DF2F-E67FA88DD08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85423" y="3142050"/>
              <a:ext cx="214486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직사각형 16">
            <a:extLst>
              <a:ext uri="{FF2B5EF4-FFF2-40B4-BE49-F238E27FC236}">
                <a16:creationId xmlns:a16="http://schemas.microsoft.com/office/drawing/2014/main" id="{ECE45769-0AA6-0597-661A-2CF6E58BFF60}"/>
              </a:ext>
            </a:extLst>
          </p:cNvPr>
          <p:cNvSpPr/>
          <p:nvPr/>
        </p:nvSpPr>
        <p:spPr>
          <a:xfrm rot="5400000">
            <a:off x="1092845" y="1749259"/>
            <a:ext cx="263500" cy="810122"/>
          </a:xfrm>
          <a:prstGeom prst="rect">
            <a:avLst/>
          </a:prstGeom>
          <a:solidFill>
            <a:schemeClr val="accent1"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직사각형 16">
            <a:extLst>
              <a:ext uri="{FF2B5EF4-FFF2-40B4-BE49-F238E27FC236}">
                <a16:creationId xmlns:a16="http://schemas.microsoft.com/office/drawing/2014/main" id="{8A4009E3-6B7C-8B1E-53AA-064A98D65C82}"/>
              </a:ext>
            </a:extLst>
          </p:cNvPr>
          <p:cNvSpPr/>
          <p:nvPr/>
        </p:nvSpPr>
        <p:spPr>
          <a:xfrm rot="5400000">
            <a:off x="2977288" y="1990700"/>
            <a:ext cx="263500" cy="327248"/>
          </a:xfrm>
          <a:prstGeom prst="rect">
            <a:avLst/>
          </a:prstGeom>
          <a:solidFill>
            <a:schemeClr val="accent1"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직사각형 16">
            <a:extLst>
              <a:ext uri="{FF2B5EF4-FFF2-40B4-BE49-F238E27FC236}">
                <a16:creationId xmlns:a16="http://schemas.microsoft.com/office/drawing/2014/main" id="{2CBB9D1F-3218-7DD3-7D38-DD419E162F2C}"/>
              </a:ext>
            </a:extLst>
          </p:cNvPr>
          <p:cNvSpPr/>
          <p:nvPr/>
        </p:nvSpPr>
        <p:spPr>
          <a:xfrm rot="5400000">
            <a:off x="2466954" y="1021278"/>
            <a:ext cx="263500" cy="1347927"/>
          </a:xfrm>
          <a:prstGeom prst="rect">
            <a:avLst/>
          </a:prstGeom>
          <a:solidFill>
            <a:schemeClr val="accent1"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직사각형 16">
            <a:extLst>
              <a:ext uri="{FF2B5EF4-FFF2-40B4-BE49-F238E27FC236}">
                <a16:creationId xmlns:a16="http://schemas.microsoft.com/office/drawing/2014/main" id="{1C7B9070-5A55-9348-9711-E67FF510FBB8}"/>
              </a:ext>
            </a:extLst>
          </p:cNvPr>
          <p:cNvSpPr/>
          <p:nvPr/>
        </p:nvSpPr>
        <p:spPr>
          <a:xfrm rot="5400000">
            <a:off x="2469849" y="1933211"/>
            <a:ext cx="257707" cy="1347927"/>
          </a:xfrm>
          <a:prstGeom prst="rect">
            <a:avLst/>
          </a:prstGeom>
          <a:solidFill>
            <a:schemeClr val="accent1"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타원 35">
            <a:extLst>
              <a:ext uri="{FF2B5EF4-FFF2-40B4-BE49-F238E27FC236}">
                <a16:creationId xmlns:a16="http://schemas.microsoft.com/office/drawing/2014/main" id="{4CBFD9B3-4A0C-F82F-8E98-E69A265A8A50}"/>
              </a:ext>
            </a:extLst>
          </p:cNvPr>
          <p:cNvSpPr/>
          <p:nvPr/>
        </p:nvSpPr>
        <p:spPr>
          <a:xfrm>
            <a:off x="1995013" y="1658324"/>
            <a:ext cx="80210" cy="684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타원 37">
            <a:extLst>
              <a:ext uri="{FF2B5EF4-FFF2-40B4-BE49-F238E27FC236}">
                <a16:creationId xmlns:a16="http://schemas.microsoft.com/office/drawing/2014/main" id="{E5BF3980-D38D-5B20-D2D9-38B9E70FB1C5}"/>
              </a:ext>
            </a:extLst>
          </p:cNvPr>
          <p:cNvSpPr/>
          <p:nvPr/>
        </p:nvSpPr>
        <p:spPr>
          <a:xfrm>
            <a:off x="1991821" y="2116394"/>
            <a:ext cx="80210" cy="684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타원 38">
            <a:extLst>
              <a:ext uri="{FF2B5EF4-FFF2-40B4-BE49-F238E27FC236}">
                <a16:creationId xmlns:a16="http://schemas.microsoft.com/office/drawing/2014/main" id="{DDFA50A5-EBC7-30CC-A1C8-035F064FBFBE}"/>
              </a:ext>
            </a:extLst>
          </p:cNvPr>
          <p:cNvSpPr/>
          <p:nvPr/>
        </p:nvSpPr>
        <p:spPr>
          <a:xfrm>
            <a:off x="2519853" y="2116394"/>
            <a:ext cx="80210" cy="684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타원 39">
            <a:extLst>
              <a:ext uri="{FF2B5EF4-FFF2-40B4-BE49-F238E27FC236}">
                <a16:creationId xmlns:a16="http://schemas.microsoft.com/office/drawing/2014/main" id="{24284DB4-B836-CC9A-8E90-E245D4050AF3}"/>
              </a:ext>
            </a:extLst>
          </p:cNvPr>
          <p:cNvSpPr/>
          <p:nvPr/>
        </p:nvSpPr>
        <p:spPr>
          <a:xfrm>
            <a:off x="1991821" y="2574473"/>
            <a:ext cx="80210" cy="684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타원 40">
            <a:extLst>
              <a:ext uri="{FF2B5EF4-FFF2-40B4-BE49-F238E27FC236}">
                <a16:creationId xmlns:a16="http://schemas.microsoft.com/office/drawing/2014/main" id="{06452886-D6F9-6FB4-62AB-6B76A7811A9A}"/>
              </a:ext>
            </a:extLst>
          </p:cNvPr>
          <p:cNvSpPr/>
          <p:nvPr/>
        </p:nvSpPr>
        <p:spPr>
          <a:xfrm>
            <a:off x="1439199" y="2116394"/>
            <a:ext cx="80210" cy="684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37240C7B-436C-F752-1D04-CFA21EFF0CE1}"/>
                  </a:ext>
                </a:extLst>
              </p:cNvPr>
              <p:cNvSpPr txBox="1"/>
              <p:nvPr/>
            </p:nvSpPr>
            <p:spPr>
              <a:xfrm>
                <a:off x="1188377" y="1821445"/>
                <a:ext cx="38664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ko-KR" alt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37240C7B-436C-F752-1D04-CFA21EFF0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377" y="1821445"/>
                <a:ext cx="386644" cy="424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00B031F4-B0A0-2074-0D19-7674EAA4BDF1}"/>
                  </a:ext>
                </a:extLst>
              </p:cNvPr>
              <p:cNvSpPr txBox="1"/>
              <p:nvPr/>
            </p:nvSpPr>
            <p:spPr>
              <a:xfrm>
                <a:off x="1527242" y="1219152"/>
                <a:ext cx="620619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𝑭𝑹</m:t>
                          </m:r>
                        </m:sub>
                      </m:sSub>
                    </m:oMath>
                  </m:oMathPara>
                </a14:m>
                <a:endParaRPr lang="ko-KR" altLang="en-US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00B031F4-B0A0-2074-0D19-7674EAA4B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242" y="1219152"/>
                <a:ext cx="620619" cy="424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E58D05BB-E382-2C5C-D9AE-6EF180B6A7E7}"/>
                  </a:ext>
                </a:extLst>
              </p:cNvPr>
              <p:cNvSpPr txBox="1"/>
              <p:nvPr/>
            </p:nvSpPr>
            <p:spPr>
              <a:xfrm>
                <a:off x="1944233" y="1785093"/>
                <a:ext cx="513217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</m:oMath>
                  </m:oMathPara>
                </a14:m>
                <a:endParaRPr lang="ko-KR" altLang="en-US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E58D05BB-E382-2C5C-D9AE-6EF180B6A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33" y="1785093"/>
                <a:ext cx="513217" cy="424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74699847-F36E-8823-AF2C-F0395FAFC1C3}"/>
                  </a:ext>
                </a:extLst>
              </p:cNvPr>
              <p:cNvSpPr txBox="1"/>
              <p:nvPr/>
            </p:nvSpPr>
            <p:spPr>
              <a:xfrm>
                <a:off x="2457450" y="1745183"/>
                <a:ext cx="630237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𝑹𝑹</m:t>
                          </m:r>
                        </m:sub>
                      </m:sSub>
                    </m:oMath>
                  </m:oMathPara>
                </a14:m>
                <a:endParaRPr lang="ko-KR" altLang="en-US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74699847-F36E-8823-AF2C-F0395FAFC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1745183"/>
                <a:ext cx="630237" cy="4247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C0E4B49C-5082-FE79-7A24-43A74F60FE87}"/>
                  </a:ext>
                </a:extLst>
              </p:cNvPr>
              <p:cNvSpPr txBox="1"/>
              <p:nvPr/>
            </p:nvSpPr>
            <p:spPr>
              <a:xfrm>
                <a:off x="1488164" y="2535415"/>
                <a:ext cx="635046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𝑩𝑹</m:t>
                          </m:r>
                        </m:sub>
                      </m:sSub>
                    </m:oMath>
                  </m:oMathPara>
                </a14:m>
                <a:endParaRPr lang="ko-KR" altLang="en-US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C0E4B49C-5082-FE79-7A24-43A74F60F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64" y="2535415"/>
                <a:ext cx="635046" cy="4247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2" name="직선 연결선[R] 25">
            <a:extLst>
              <a:ext uri="{FF2B5EF4-FFF2-40B4-BE49-F238E27FC236}">
                <a16:creationId xmlns:a16="http://schemas.microsoft.com/office/drawing/2014/main" id="{7C5851DF-B665-036E-074A-E1EC7C9E5DE5}"/>
              </a:ext>
            </a:extLst>
          </p:cNvPr>
          <p:cNvCxnSpPr>
            <a:cxnSpLocks/>
          </p:cNvCxnSpPr>
          <p:nvPr/>
        </p:nvCxnSpPr>
        <p:spPr>
          <a:xfrm>
            <a:off x="1631163" y="2016136"/>
            <a:ext cx="0" cy="2757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직선 연결선[R] 77">
            <a:extLst>
              <a:ext uri="{FF2B5EF4-FFF2-40B4-BE49-F238E27FC236}">
                <a16:creationId xmlns:a16="http://schemas.microsoft.com/office/drawing/2014/main" id="{C9B36FC7-AA5B-0A38-9462-CA401573D06F}"/>
              </a:ext>
            </a:extLst>
          </p:cNvPr>
          <p:cNvCxnSpPr>
            <a:cxnSpLocks/>
          </p:cNvCxnSpPr>
          <p:nvPr/>
        </p:nvCxnSpPr>
        <p:spPr>
          <a:xfrm>
            <a:off x="1924843" y="1557435"/>
            <a:ext cx="0" cy="2757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직선 연결선[R] 78">
            <a:extLst>
              <a:ext uri="{FF2B5EF4-FFF2-40B4-BE49-F238E27FC236}">
                <a16:creationId xmlns:a16="http://schemas.microsoft.com/office/drawing/2014/main" id="{1BE02745-3089-A8FF-2C90-1136C002D585}"/>
              </a:ext>
            </a:extLst>
          </p:cNvPr>
          <p:cNvCxnSpPr>
            <a:cxnSpLocks/>
          </p:cNvCxnSpPr>
          <p:nvPr/>
        </p:nvCxnSpPr>
        <p:spPr>
          <a:xfrm>
            <a:off x="1921238" y="2468974"/>
            <a:ext cx="0" cy="2757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직선 연결선[R] 81">
            <a:extLst>
              <a:ext uri="{FF2B5EF4-FFF2-40B4-BE49-F238E27FC236}">
                <a16:creationId xmlns:a16="http://schemas.microsoft.com/office/drawing/2014/main" id="{77E7E15D-D0B1-4DE1-D500-2413FCF380E4}"/>
              </a:ext>
            </a:extLst>
          </p:cNvPr>
          <p:cNvCxnSpPr>
            <a:cxnSpLocks/>
          </p:cNvCxnSpPr>
          <p:nvPr/>
        </p:nvCxnSpPr>
        <p:spPr>
          <a:xfrm>
            <a:off x="2944834" y="2021595"/>
            <a:ext cx="0" cy="27575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8D7BD0D3-C1E4-2FFD-937A-FEF8FA765A4E}"/>
                  </a:ext>
                </a:extLst>
              </p:cNvPr>
              <p:cNvSpPr txBox="1"/>
              <p:nvPr/>
            </p:nvSpPr>
            <p:spPr>
              <a:xfrm>
                <a:off x="559891" y="1778979"/>
                <a:ext cx="490775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ko-KR" alt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8D7BD0D3-C1E4-2FFD-937A-FEF8FA76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91" y="1778979"/>
                <a:ext cx="490775" cy="424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3" name="타원 40">
            <a:extLst>
              <a:ext uri="{FF2B5EF4-FFF2-40B4-BE49-F238E27FC236}">
                <a16:creationId xmlns:a16="http://schemas.microsoft.com/office/drawing/2014/main" id="{FEE4F319-6FE4-BF57-DBEA-4C1831973B30}"/>
              </a:ext>
            </a:extLst>
          </p:cNvPr>
          <p:cNvSpPr/>
          <p:nvPr/>
        </p:nvSpPr>
        <p:spPr>
          <a:xfrm>
            <a:off x="921458" y="2118482"/>
            <a:ext cx="80210" cy="684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71B582-6282-C768-E143-96DC566CEF32}"/>
              </a:ext>
            </a:extLst>
          </p:cNvPr>
          <p:cNvCxnSpPr>
            <a:cxnSpLocks/>
            <a:stCxn id="249" idx="2"/>
            <a:endCxn id="247" idx="0"/>
          </p:cNvCxnSpPr>
          <p:nvPr/>
        </p:nvCxnSpPr>
        <p:spPr>
          <a:xfrm flipH="1">
            <a:off x="1629656" y="1695242"/>
            <a:ext cx="295085" cy="45907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09ED68-3026-BD7A-062D-BD5D98144C22}"/>
              </a:ext>
            </a:extLst>
          </p:cNvPr>
          <p:cNvCxnSpPr>
            <a:cxnSpLocks/>
            <a:stCxn id="250" idx="2"/>
            <a:endCxn id="247" idx="0"/>
          </p:cNvCxnSpPr>
          <p:nvPr/>
        </p:nvCxnSpPr>
        <p:spPr>
          <a:xfrm flipH="1" flipV="1">
            <a:off x="1629656" y="2154320"/>
            <a:ext cx="295083" cy="452855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ultiply 10">
            <a:extLst>
              <a:ext uri="{FF2B5EF4-FFF2-40B4-BE49-F238E27FC236}">
                <a16:creationId xmlns:a16="http://schemas.microsoft.com/office/drawing/2014/main" id="{7B5A4A41-882C-BABC-202E-165A7DACA80E}"/>
              </a:ext>
            </a:extLst>
          </p:cNvPr>
          <p:cNvSpPr/>
          <p:nvPr/>
        </p:nvSpPr>
        <p:spPr>
          <a:xfrm rot="1668127">
            <a:off x="1664203" y="1803638"/>
            <a:ext cx="228600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B0789E41-212B-F0CE-5C6A-A2251298F2F6}"/>
              </a:ext>
            </a:extLst>
          </p:cNvPr>
          <p:cNvSpPr/>
          <p:nvPr/>
        </p:nvSpPr>
        <p:spPr>
          <a:xfrm rot="3452396">
            <a:off x="1673144" y="2273362"/>
            <a:ext cx="228600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C93543-ADDC-BF94-CF62-E2CA27DDEDDB}"/>
              </a:ext>
            </a:extLst>
          </p:cNvPr>
          <p:cNvSpPr txBox="1"/>
          <p:nvPr/>
        </p:nvSpPr>
        <p:spPr>
          <a:xfrm>
            <a:off x="9281110" y="5135230"/>
            <a:ext cx="104067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Satisfied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FA0C31-D021-2D78-42F2-39B0CB2FCC3D}"/>
              </a:ext>
            </a:extLst>
          </p:cNvPr>
          <p:cNvGrpSpPr/>
          <p:nvPr/>
        </p:nvGrpSpPr>
        <p:grpSpPr>
          <a:xfrm>
            <a:off x="8340311" y="3619749"/>
            <a:ext cx="2701874" cy="1474683"/>
            <a:chOff x="8340311" y="4045199"/>
            <a:chExt cx="2701874" cy="1474683"/>
          </a:xfrm>
        </p:grpSpPr>
        <p:cxnSp>
          <p:nvCxnSpPr>
            <p:cNvPr id="13" name="직선 연결선 6">
              <a:extLst>
                <a:ext uri="{FF2B5EF4-FFF2-40B4-BE49-F238E27FC236}">
                  <a16:creationId xmlns:a16="http://schemas.microsoft.com/office/drawing/2014/main" id="{9FA96E2B-8D95-5F3D-CF32-9DDF1B45D471}"/>
                </a:ext>
              </a:extLst>
            </p:cNvPr>
            <p:cNvCxnSpPr>
              <a:cxnSpLocks/>
            </p:cNvCxnSpPr>
            <p:nvPr/>
          </p:nvCxnSpPr>
          <p:spPr>
            <a:xfrm>
              <a:off x="8724792" y="4879176"/>
              <a:ext cx="215676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6">
              <a:extLst>
                <a:ext uri="{FF2B5EF4-FFF2-40B4-BE49-F238E27FC236}">
                  <a16:creationId xmlns:a16="http://schemas.microsoft.com/office/drawing/2014/main" id="{F4FE92D9-949F-B2BD-3592-16383175159D}"/>
                </a:ext>
              </a:extLst>
            </p:cNvPr>
            <p:cNvCxnSpPr>
              <a:cxnSpLocks/>
            </p:cNvCxnSpPr>
            <p:nvPr/>
          </p:nvCxnSpPr>
          <p:spPr>
            <a:xfrm>
              <a:off x="8724792" y="5334538"/>
              <a:ext cx="215676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6">
              <a:extLst>
                <a:ext uri="{FF2B5EF4-FFF2-40B4-BE49-F238E27FC236}">
                  <a16:creationId xmlns:a16="http://schemas.microsoft.com/office/drawing/2014/main" id="{F3B7A829-3E76-2E2D-A2F5-83F481ADF6A6}"/>
                </a:ext>
              </a:extLst>
            </p:cNvPr>
            <p:cNvCxnSpPr>
              <a:cxnSpLocks/>
            </p:cNvCxnSpPr>
            <p:nvPr/>
          </p:nvCxnSpPr>
          <p:spPr>
            <a:xfrm>
              <a:off x="8724792" y="4419781"/>
              <a:ext cx="215676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그룹 59">
              <a:extLst>
                <a:ext uri="{FF2B5EF4-FFF2-40B4-BE49-F238E27FC236}">
                  <a16:creationId xmlns:a16="http://schemas.microsoft.com/office/drawing/2014/main" id="{70E4A95A-DA64-8D55-516C-76290EDB0E6B}"/>
                </a:ext>
              </a:extLst>
            </p:cNvPr>
            <p:cNvGrpSpPr/>
            <p:nvPr/>
          </p:nvGrpSpPr>
          <p:grpSpPr>
            <a:xfrm>
              <a:off x="8724796" y="4216773"/>
              <a:ext cx="2156772" cy="1303109"/>
              <a:chOff x="5253176" y="2069615"/>
              <a:chExt cx="2156772" cy="2145610"/>
            </a:xfrm>
          </p:grpSpPr>
          <p:cxnSp>
            <p:nvCxnSpPr>
              <p:cNvPr id="17" name="직선 연결선 4">
                <a:extLst>
                  <a:ext uri="{FF2B5EF4-FFF2-40B4-BE49-F238E27FC236}">
                    <a16:creationId xmlns:a16="http://schemas.microsoft.com/office/drawing/2014/main" id="{495DC892-3234-8EE6-0F7F-453F5129F10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180742" y="3142793"/>
                <a:ext cx="21448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6">
                <a:extLst>
                  <a:ext uri="{FF2B5EF4-FFF2-40B4-BE49-F238E27FC236}">
                    <a16:creationId xmlns:a16="http://schemas.microsoft.com/office/drawing/2014/main" id="{EE90749A-1311-E1C0-966C-12894EF33E1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259127" y="3142793"/>
                <a:ext cx="21448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6">
                <a:extLst>
                  <a:ext uri="{FF2B5EF4-FFF2-40B4-BE49-F238E27FC236}">
                    <a16:creationId xmlns:a16="http://schemas.microsoft.com/office/drawing/2014/main" id="{055C638B-D34A-F30B-03E5-64DC8540058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337513" y="3142793"/>
                <a:ext cx="21448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4">
                <a:extLst>
                  <a:ext uri="{FF2B5EF4-FFF2-40B4-BE49-F238E27FC236}">
                    <a16:creationId xmlns:a16="http://schemas.microsoft.com/office/drawing/2014/main" id="{62ADA91B-3DC2-7709-7681-E23E096053D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707038" y="3142050"/>
                <a:ext cx="21448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6">
                <a:extLst>
                  <a:ext uri="{FF2B5EF4-FFF2-40B4-BE49-F238E27FC236}">
                    <a16:creationId xmlns:a16="http://schemas.microsoft.com/office/drawing/2014/main" id="{3A761E2F-293F-1A58-4779-4BD0690F783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785423" y="3142050"/>
                <a:ext cx="21448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직사각형 16">
              <a:extLst>
                <a:ext uri="{FF2B5EF4-FFF2-40B4-BE49-F238E27FC236}">
                  <a16:creationId xmlns:a16="http://schemas.microsoft.com/office/drawing/2014/main" id="{D972D0FA-1EF5-0AF0-074B-86BB90C5C149}"/>
                </a:ext>
              </a:extLst>
            </p:cNvPr>
            <p:cNvSpPr/>
            <p:nvPr/>
          </p:nvSpPr>
          <p:spPr>
            <a:xfrm rot="5400000">
              <a:off x="8862363" y="4473799"/>
              <a:ext cx="263500" cy="810122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직사각형 16">
              <a:extLst>
                <a:ext uri="{FF2B5EF4-FFF2-40B4-BE49-F238E27FC236}">
                  <a16:creationId xmlns:a16="http://schemas.microsoft.com/office/drawing/2014/main" id="{AE7568C6-058B-35AB-662E-10290CA06CDC}"/>
                </a:ext>
              </a:extLst>
            </p:cNvPr>
            <p:cNvSpPr/>
            <p:nvPr/>
          </p:nvSpPr>
          <p:spPr>
            <a:xfrm rot="5400000">
              <a:off x="10750667" y="4719098"/>
              <a:ext cx="263500" cy="31953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직사각형 16">
              <a:extLst>
                <a:ext uri="{FF2B5EF4-FFF2-40B4-BE49-F238E27FC236}">
                  <a16:creationId xmlns:a16="http://schemas.microsoft.com/office/drawing/2014/main" id="{9D6AA801-3123-E00B-33CE-936DB8A396A1}"/>
                </a:ext>
              </a:extLst>
            </p:cNvPr>
            <p:cNvSpPr/>
            <p:nvPr/>
          </p:nvSpPr>
          <p:spPr>
            <a:xfrm rot="5400000">
              <a:off x="10498005" y="4007351"/>
              <a:ext cx="263500" cy="8248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직사각형 16">
              <a:extLst>
                <a:ext uri="{FF2B5EF4-FFF2-40B4-BE49-F238E27FC236}">
                  <a16:creationId xmlns:a16="http://schemas.microsoft.com/office/drawing/2014/main" id="{E05820A7-2B0B-F750-C75E-9735B62E64E9}"/>
                </a:ext>
              </a:extLst>
            </p:cNvPr>
            <p:cNvSpPr/>
            <p:nvPr/>
          </p:nvSpPr>
          <p:spPr>
            <a:xfrm rot="5400000">
              <a:off x="10500900" y="4919284"/>
              <a:ext cx="257707" cy="8248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타원 62">
              <a:extLst>
                <a:ext uri="{FF2B5EF4-FFF2-40B4-BE49-F238E27FC236}">
                  <a16:creationId xmlns:a16="http://schemas.microsoft.com/office/drawing/2014/main" id="{56AECFAB-CB14-BD3C-A193-1A8674B0DD64}"/>
                </a:ext>
              </a:extLst>
            </p:cNvPr>
            <p:cNvSpPr/>
            <p:nvPr/>
          </p:nvSpPr>
          <p:spPr>
            <a:xfrm>
              <a:off x="9764531" y="4382864"/>
              <a:ext cx="80210" cy="684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타원 63">
              <a:extLst>
                <a:ext uri="{FF2B5EF4-FFF2-40B4-BE49-F238E27FC236}">
                  <a16:creationId xmlns:a16="http://schemas.microsoft.com/office/drawing/2014/main" id="{0C2448A0-F934-9717-F4DE-D65F49CBDD76}"/>
                </a:ext>
              </a:extLst>
            </p:cNvPr>
            <p:cNvSpPr/>
            <p:nvPr/>
          </p:nvSpPr>
          <p:spPr>
            <a:xfrm>
              <a:off x="9761339" y="4840934"/>
              <a:ext cx="80210" cy="684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타원 64">
              <a:extLst>
                <a:ext uri="{FF2B5EF4-FFF2-40B4-BE49-F238E27FC236}">
                  <a16:creationId xmlns:a16="http://schemas.microsoft.com/office/drawing/2014/main" id="{7666FD19-7666-9D3F-6B7F-CA2A70460C7F}"/>
                </a:ext>
              </a:extLst>
            </p:cNvPr>
            <p:cNvSpPr/>
            <p:nvPr/>
          </p:nvSpPr>
          <p:spPr>
            <a:xfrm>
              <a:off x="10289371" y="4840934"/>
              <a:ext cx="80210" cy="684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타원 65">
              <a:extLst>
                <a:ext uri="{FF2B5EF4-FFF2-40B4-BE49-F238E27FC236}">
                  <a16:creationId xmlns:a16="http://schemas.microsoft.com/office/drawing/2014/main" id="{88775801-42EB-3F63-94A7-EAA797862943}"/>
                </a:ext>
              </a:extLst>
            </p:cNvPr>
            <p:cNvSpPr/>
            <p:nvPr/>
          </p:nvSpPr>
          <p:spPr>
            <a:xfrm>
              <a:off x="9761339" y="5299012"/>
              <a:ext cx="80210" cy="684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타원 66">
              <a:extLst>
                <a:ext uri="{FF2B5EF4-FFF2-40B4-BE49-F238E27FC236}">
                  <a16:creationId xmlns:a16="http://schemas.microsoft.com/office/drawing/2014/main" id="{FD856D88-DCDA-1867-8D94-C9BC431F9EFF}"/>
                </a:ext>
              </a:extLst>
            </p:cNvPr>
            <p:cNvSpPr/>
            <p:nvPr/>
          </p:nvSpPr>
          <p:spPr>
            <a:xfrm>
              <a:off x="9208717" y="4840934"/>
              <a:ext cx="80210" cy="684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2CE023C-F259-3F78-8489-C869E509BE0D}"/>
                    </a:ext>
                  </a:extLst>
                </p:cNvPr>
                <p:cNvSpPr txBox="1"/>
                <p:nvPr/>
              </p:nvSpPr>
              <p:spPr>
                <a:xfrm>
                  <a:off x="8908790" y="4531609"/>
                  <a:ext cx="386644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ko-KR" altLang="en-US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2CE023C-F259-3F78-8489-C869E509BE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8790" y="4531609"/>
                  <a:ext cx="386644" cy="4247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24DFBCF-902A-D0A2-81DB-7841912CE73E}"/>
                    </a:ext>
                  </a:extLst>
                </p:cNvPr>
                <p:cNvSpPr txBox="1"/>
                <p:nvPr/>
              </p:nvSpPr>
              <p:spPr>
                <a:xfrm>
                  <a:off x="9281110" y="4045199"/>
                  <a:ext cx="620619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𝑭𝑹</m:t>
                            </m:r>
                          </m:sub>
                        </m:sSub>
                      </m:oMath>
                    </m:oMathPara>
                  </a14:m>
                  <a:endParaRPr lang="ko-KR" altLang="en-US" b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24DFBCF-902A-D0A2-81DB-7841912CE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1110" y="4045199"/>
                  <a:ext cx="620619" cy="4247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5496A8D-FC10-0E69-951C-69DBBE8486FE}"/>
                    </a:ext>
                  </a:extLst>
                </p:cNvPr>
                <p:cNvSpPr txBox="1"/>
                <p:nvPr/>
              </p:nvSpPr>
              <p:spPr>
                <a:xfrm>
                  <a:off x="9335694" y="4493183"/>
                  <a:ext cx="513217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ko-KR" altLang="en-US" b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5496A8D-FC10-0E69-951C-69DBBE8486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694" y="4493183"/>
                  <a:ext cx="513217" cy="4247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F74EF7D-1C1A-11C5-F6E3-BBD23DB6724A}"/>
                    </a:ext>
                  </a:extLst>
                </p:cNvPr>
                <p:cNvSpPr txBox="1"/>
                <p:nvPr/>
              </p:nvSpPr>
              <p:spPr>
                <a:xfrm>
                  <a:off x="9801445" y="4493183"/>
                  <a:ext cx="630237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𝑹𝑹</m:t>
                            </m:r>
                          </m:sub>
                        </m:sSub>
                      </m:oMath>
                    </m:oMathPara>
                  </a14:m>
                  <a:endParaRPr lang="ko-KR" altLang="en-US" b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F74EF7D-1C1A-11C5-F6E3-BBD23DB672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1445" y="4493183"/>
                  <a:ext cx="630237" cy="4247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8935E2C-FA1A-7F0A-1AAB-4CF57323888B}"/>
                    </a:ext>
                  </a:extLst>
                </p:cNvPr>
                <p:cNvSpPr txBox="1"/>
                <p:nvPr/>
              </p:nvSpPr>
              <p:spPr>
                <a:xfrm>
                  <a:off x="9281110" y="4931074"/>
                  <a:ext cx="635046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𝑩𝑹</m:t>
                            </m:r>
                          </m:sub>
                        </m:sSub>
                      </m:oMath>
                    </m:oMathPara>
                  </a14:m>
                  <a:endParaRPr lang="ko-KR" altLang="en-US" b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8935E2C-FA1A-7F0A-1AAB-4CF5732388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1110" y="4931074"/>
                  <a:ext cx="635046" cy="4247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직선 연결선[R] 84">
              <a:extLst>
                <a:ext uri="{FF2B5EF4-FFF2-40B4-BE49-F238E27FC236}">
                  <a16:creationId xmlns:a16="http://schemas.microsoft.com/office/drawing/2014/main" id="{6138DB93-11FE-D612-AF9E-D5008B62CA6B}"/>
                </a:ext>
              </a:extLst>
            </p:cNvPr>
            <p:cNvCxnSpPr>
              <a:cxnSpLocks/>
            </p:cNvCxnSpPr>
            <p:nvPr/>
          </p:nvCxnSpPr>
          <p:spPr>
            <a:xfrm>
              <a:off x="9399174" y="4743367"/>
              <a:ext cx="0" cy="27575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[R] 85">
              <a:extLst>
                <a:ext uri="{FF2B5EF4-FFF2-40B4-BE49-F238E27FC236}">
                  <a16:creationId xmlns:a16="http://schemas.microsoft.com/office/drawing/2014/main" id="{3758D3D4-0745-9715-BB35-AFB1D2CDAEBF}"/>
                </a:ext>
              </a:extLst>
            </p:cNvPr>
            <p:cNvCxnSpPr>
              <a:cxnSpLocks/>
            </p:cNvCxnSpPr>
            <p:nvPr/>
          </p:nvCxnSpPr>
          <p:spPr>
            <a:xfrm>
              <a:off x="10721380" y="4746507"/>
              <a:ext cx="0" cy="27575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[R] 86">
              <a:extLst>
                <a:ext uri="{FF2B5EF4-FFF2-40B4-BE49-F238E27FC236}">
                  <a16:creationId xmlns:a16="http://schemas.microsoft.com/office/drawing/2014/main" id="{83B4AA3A-5E17-2BC4-9C39-07828A1023B8}"/>
                </a:ext>
              </a:extLst>
            </p:cNvPr>
            <p:cNvCxnSpPr>
              <a:cxnSpLocks/>
            </p:cNvCxnSpPr>
            <p:nvPr/>
          </p:nvCxnSpPr>
          <p:spPr>
            <a:xfrm>
              <a:off x="10217323" y="4276761"/>
              <a:ext cx="0" cy="27575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[R] 87">
              <a:extLst>
                <a:ext uri="{FF2B5EF4-FFF2-40B4-BE49-F238E27FC236}">
                  <a16:creationId xmlns:a16="http://schemas.microsoft.com/office/drawing/2014/main" id="{E94D84C4-784C-BA2E-9A8F-0F091005ADF6}"/>
                </a:ext>
              </a:extLst>
            </p:cNvPr>
            <p:cNvCxnSpPr>
              <a:cxnSpLocks/>
            </p:cNvCxnSpPr>
            <p:nvPr/>
          </p:nvCxnSpPr>
          <p:spPr>
            <a:xfrm>
              <a:off x="10217323" y="5202410"/>
              <a:ext cx="0" cy="26035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00BF39D-D407-6C2F-0281-FE76E97D6DD1}"/>
                    </a:ext>
                  </a:extLst>
                </p:cNvPr>
                <p:cNvSpPr txBox="1"/>
                <p:nvPr/>
              </p:nvSpPr>
              <p:spPr>
                <a:xfrm>
                  <a:off x="8340311" y="4493183"/>
                  <a:ext cx="490775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oMath>
                    </m:oMathPara>
                  </a14:m>
                  <a:endParaRPr lang="ko-KR" altLang="en-US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00BF39D-D407-6C2F-0281-FE76E97D6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0311" y="4493183"/>
                  <a:ext cx="490775" cy="4247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타원 40">
              <a:extLst>
                <a:ext uri="{FF2B5EF4-FFF2-40B4-BE49-F238E27FC236}">
                  <a16:creationId xmlns:a16="http://schemas.microsoft.com/office/drawing/2014/main" id="{12EA81D7-848C-4768-E6A2-3ACE59082AED}"/>
                </a:ext>
              </a:extLst>
            </p:cNvPr>
            <p:cNvSpPr/>
            <p:nvPr/>
          </p:nvSpPr>
          <p:spPr>
            <a:xfrm>
              <a:off x="8685840" y="4842571"/>
              <a:ext cx="80210" cy="684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BB0D958-1DAC-3B7E-6E32-DEC4144B70BB}"/>
              </a:ext>
            </a:extLst>
          </p:cNvPr>
          <p:cNvGrpSpPr/>
          <p:nvPr/>
        </p:nvGrpSpPr>
        <p:grpSpPr>
          <a:xfrm>
            <a:off x="520935" y="3606240"/>
            <a:ext cx="2687419" cy="1483694"/>
            <a:chOff x="520935" y="3606240"/>
            <a:chExt cx="2687419" cy="1483694"/>
          </a:xfrm>
        </p:grpSpPr>
        <p:cxnSp>
          <p:nvCxnSpPr>
            <p:cNvPr id="266" name="직선 연결선 6">
              <a:extLst>
                <a:ext uri="{FF2B5EF4-FFF2-40B4-BE49-F238E27FC236}">
                  <a16:creationId xmlns:a16="http://schemas.microsoft.com/office/drawing/2014/main" id="{2835BDF4-FF6B-C129-42EC-71303698F8F9}"/>
                </a:ext>
              </a:extLst>
            </p:cNvPr>
            <p:cNvCxnSpPr>
              <a:cxnSpLocks/>
            </p:cNvCxnSpPr>
            <p:nvPr/>
          </p:nvCxnSpPr>
          <p:spPr>
            <a:xfrm>
              <a:off x="890961" y="4449228"/>
              <a:ext cx="215676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직선 연결선 6">
              <a:extLst>
                <a:ext uri="{FF2B5EF4-FFF2-40B4-BE49-F238E27FC236}">
                  <a16:creationId xmlns:a16="http://schemas.microsoft.com/office/drawing/2014/main" id="{90DA1284-4454-2911-D613-F2778FF8929E}"/>
                </a:ext>
              </a:extLst>
            </p:cNvPr>
            <p:cNvCxnSpPr>
              <a:cxnSpLocks/>
            </p:cNvCxnSpPr>
            <p:nvPr/>
          </p:nvCxnSpPr>
          <p:spPr>
            <a:xfrm>
              <a:off x="890961" y="4904590"/>
              <a:ext cx="215676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직선 연결선 6">
              <a:extLst>
                <a:ext uri="{FF2B5EF4-FFF2-40B4-BE49-F238E27FC236}">
                  <a16:creationId xmlns:a16="http://schemas.microsoft.com/office/drawing/2014/main" id="{1B84A98A-3361-D9C9-4A73-310E1A2D7104}"/>
                </a:ext>
              </a:extLst>
            </p:cNvPr>
            <p:cNvCxnSpPr>
              <a:cxnSpLocks/>
            </p:cNvCxnSpPr>
            <p:nvPr/>
          </p:nvCxnSpPr>
          <p:spPr>
            <a:xfrm>
              <a:off x="890961" y="3989833"/>
              <a:ext cx="215676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" name="그룹 5">
              <a:extLst>
                <a:ext uri="{FF2B5EF4-FFF2-40B4-BE49-F238E27FC236}">
                  <a16:creationId xmlns:a16="http://schemas.microsoft.com/office/drawing/2014/main" id="{CF2A1DDB-4944-6CC6-4688-E73E77F4393F}"/>
                </a:ext>
              </a:extLst>
            </p:cNvPr>
            <p:cNvGrpSpPr/>
            <p:nvPr/>
          </p:nvGrpSpPr>
          <p:grpSpPr>
            <a:xfrm>
              <a:off x="890965" y="3786825"/>
              <a:ext cx="2156772" cy="1303109"/>
              <a:chOff x="5253176" y="2069615"/>
              <a:chExt cx="2156772" cy="2145610"/>
            </a:xfrm>
          </p:grpSpPr>
          <p:cxnSp>
            <p:nvCxnSpPr>
              <p:cNvPr id="270" name="직선 연결선 4">
                <a:extLst>
                  <a:ext uri="{FF2B5EF4-FFF2-40B4-BE49-F238E27FC236}">
                    <a16:creationId xmlns:a16="http://schemas.microsoft.com/office/drawing/2014/main" id="{BD480145-173A-D19D-4E52-E91AD5E1564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180742" y="3142793"/>
                <a:ext cx="21448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직선 연결선 6">
                <a:extLst>
                  <a:ext uri="{FF2B5EF4-FFF2-40B4-BE49-F238E27FC236}">
                    <a16:creationId xmlns:a16="http://schemas.microsoft.com/office/drawing/2014/main" id="{99E770B9-FC7D-8729-731F-808D5D4CEF1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259127" y="3142793"/>
                <a:ext cx="21448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직선 연결선 6">
                <a:extLst>
                  <a:ext uri="{FF2B5EF4-FFF2-40B4-BE49-F238E27FC236}">
                    <a16:creationId xmlns:a16="http://schemas.microsoft.com/office/drawing/2014/main" id="{C89D79F4-A28B-E356-E2F5-41A053404A5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337513" y="3142793"/>
                <a:ext cx="21448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직선 연결선 4">
                <a:extLst>
                  <a:ext uri="{FF2B5EF4-FFF2-40B4-BE49-F238E27FC236}">
                    <a16:creationId xmlns:a16="http://schemas.microsoft.com/office/drawing/2014/main" id="{31D03809-FF76-BC86-79F1-C45A2C32BEF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707038" y="3142050"/>
                <a:ext cx="21448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직선 연결선 6">
                <a:extLst>
                  <a:ext uri="{FF2B5EF4-FFF2-40B4-BE49-F238E27FC236}">
                    <a16:creationId xmlns:a16="http://schemas.microsoft.com/office/drawing/2014/main" id="{ECC7904A-FA48-D390-127D-687FCEC25D4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785423" y="3142050"/>
                <a:ext cx="21448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5" name="직사각형 16">
              <a:extLst>
                <a:ext uri="{FF2B5EF4-FFF2-40B4-BE49-F238E27FC236}">
                  <a16:creationId xmlns:a16="http://schemas.microsoft.com/office/drawing/2014/main" id="{3D76F80A-E814-DD4D-F38A-C90EA6C64143}"/>
                </a:ext>
              </a:extLst>
            </p:cNvPr>
            <p:cNvSpPr/>
            <p:nvPr/>
          </p:nvSpPr>
          <p:spPr>
            <a:xfrm rot="5400000">
              <a:off x="1028532" y="4043851"/>
              <a:ext cx="263500" cy="810122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직사각형 16">
              <a:extLst>
                <a:ext uri="{FF2B5EF4-FFF2-40B4-BE49-F238E27FC236}">
                  <a16:creationId xmlns:a16="http://schemas.microsoft.com/office/drawing/2014/main" id="{F4F87CE1-B5F6-57D3-7729-F98C1D7E7D7D}"/>
                </a:ext>
              </a:extLst>
            </p:cNvPr>
            <p:cNvSpPr/>
            <p:nvPr/>
          </p:nvSpPr>
          <p:spPr>
            <a:xfrm rot="5400000">
              <a:off x="2664171" y="4036484"/>
              <a:ext cx="263500" cy="82486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직사각형 16">
              <a:extLst>
                <a:ext uri="{FF2B5EF4-FFF2-40B4-BE49-F238E27FC236}">
                  <a16:creationId xmlns:a16="http://schemas.microsoft.com/office/drawing/2014/main" id="{7A102EB6-1850-04AC-0C8A-53A7E96CA8B7}"/>
                </a:ext>
              </a:extLst>
            </p:cNvPr>
            <p:cNvSpPr/>
            <p:nvPr/>
          </p:nvSpPr>
          <p:spPr>
            <a:xfrm rot="5400000">
              <a:off x="2664174" y="3577403"/>
              <a:ext cx="263500" cy="8248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직사각형 16">
              <a:extLst>
                <a:ext uri="{FF2B5EF4-FFF2-40B4-BE49-F238E27FC236}">
                  <a16:creationId xmlns:a16="http://schemas.microsoft.com/office/drawing/2014/main" id="{AB3B3D51-AA4A-C552-2FD2-F177C0234054}"/>
                </a:ext>
              </a:extLst>
            </p:cNvPr>
            <p:cNvSpPr/>
            <p:nvPr/>
          </p:nvSpPr>
          <p:spPr>
            <a:xfrm rot="5400000">
              <a:off x="2667069" y="4489336"/>
              <a:ext cx="257707" cy="8248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타원 10">
              <a:extLst>
                <a:ext uri="{FF2B5EF4-FFF2-40B4-BE49-F238E27FC236}">
                  <a16:creationId xmlns:a16="http://schemas.microsoft.com/office/drawing/2014/main" id="{D99F485C-17EE-28B3-D830-A0D789F5EE8D}"/>
                </a:ext>
              </a:extLst>
            </p:cNvPr>
            <p:cNvSpPr/>
            <p:nvPr/>
          </p:nvSpPr>
          <p:spPr>
            <a:xfrm>
              <a:off x="1930700" y="3952916"/>
              <a:ext cx="80210" cy="684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타원 12">
              <a:extLst>
                <a:ext uri="{FF2B5EF4-FFF2-40B4-BE49-F238E27FC236}">
                  <a16:creationId xmlns:a16="http://schemas.microsoft.com/office/drawing/2014/main" id="{4E163786-5C0D-75FA-7943-0043A8A1D27E}"/>
                </a:ext>
              </a:extLst>
            </p:cNvPr>
            <p:cNvSpPr/>
            <p:nvPr/>
          </p:nvSpPr>
          <p:spPr>
            <a:xfrm>
              <a:off x="2455540" y="4410986"/>
              <a:ext cx="80210" cy="68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타원 13">
              <a:extLst>
                <a:ext uri="{FF2B5EF4-FFF2-40B4-BE49-F238E27FC236}">
                  <a16:creationId xmlns:a16="http://schemas.microsoft.com/office/drawing/2014/main" id="{2EC4C280-1316-6C34-A108-26D1D9F56D62}"/>
                </a:ext>
              </a:extLst>
            </p:cNvPr>
            <p:cNvSpPr/>
            <p:nvPr/>
          </p:nvSpPr>
          <p:spPr>
            <a:xfrm>
              <a:off x="1927508" y="4869064"/>
              <a:ext cx="80210" cy="684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타원 14">
              <a:extLst>
                <a:ext uri="{FF2B5EF4-FFF2-40B4-BE49-F238E27FC236}">
                  <a16:creationId xmlns:a16="http://schemas.microsoft.com/office/drawing/2014/main" id="{AFD005AD-C958-BE31-9066-ADB56C443185}"/>
                </a:ext>
              </a:extLst>
            </p:cNvPr>
            <p:cNvSpPr/>
            <p:nvPr/>
          </p:nvSpPr>
          <p:spPr>
            <a:xfrm>
              <a:off x="1374886" y="4410986"/>
              <a:ext cx="80210" cy="684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D7767F53-4666-85A2-58A8-99E061FDCDA9}"/>
                    </a:ext>
                  </a:extLst>
                </p:cNvPr>
                <p:cNvSpPr txBox="1"/>
                <p:nvPr/>
              </p:nvSpPr>
              <p:spPr>
                <a:xfrm>
                  <a:off x="1098774" y="4089623"/>
                  <a:ext cx="386644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ko-KR" altLang="en-US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D7767F53-4666-85A2-58A8-99E061FDCD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774" y="4089623"/>
                  <a:ext cx="386644" cy="4247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4" name="TextBox 283">
                  <a:extLst>
                    <a:ext uri="{FF2B5EF4-FFF2-40B4-BE49-F238E27FC236}">
                      <a16:creationId xmlns:a16="http://schemas.microsoft.com/office/drawing/2014/main" id="{D5451D34-E4D6-91F1-D209-90442680B13B}"/>
                    </a:ext>
                  </a:extLst>
                </p:cNvPr>
                <p:cNvSpPr txBox="1"/>
                <p:nvPr/>
              </p:nvSpPr>
              <p:spPr>
                <a:xfrm>
                  <a:off x="1396879" y="3606240"/>
                  <a:ext cx="620619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𝑭𝑹</m:t>
                            </m:r>
                          </m:sub>
                        </m:sSub>
                      </m:oMath>
                    </m:oMathPara>
                  </a14:m>
                  <a:endParaRPr lang="ko-KR" altLang="en-US" b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4" name="TextBox 283">
                  <a:extLst>
                    <a:ext uri="{FF2B5EF4-FFF2-40B4-BE49-F238E27FC236}">
                      <a16:creationId xmlns:a16="http://schemas.microsoft.com/office/drawing/2014/main" id="{D5451D34-E4D6-91F1-D209-90442680B1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879" y="3606240"/>
                  <a:ext cx="620619" cy="4247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TextBox 284">
                  <a:extLst>
                    <a:ext uri="{FF2B5EF4-FFF2-40B4-BE49-F238E27FC236}">
                      <a16:creationId xmlns:a16="http://schemas.microsoft.com/office/drawing/2014/main" id="{81E7FE5C-66E9-4EA9-383A-706BDB530908}"/>
                    </a:ext>
                  </a:extLst>
                </p:cNvPr>
                <p:cNvSpPr txBox="1"/>
                <p:nvPr/>
              </p:nvSpPr>
              <p:spPr>
                <a:xfrm>
                  <a:off x="1544793" y="4049723"/>
                  <a:ext cx="513217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ko-KR" altLang="en-US" b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5" name="TextBox 284">
                  <a:extLst>
                    <a:ext uri="{FF2B5EF4-FFF2-40B4-BE49-F238E27FC236}">
                      <a16:creationId xmlns:a16="http://schemas.microsoft.com/office/drawing/2014/main" id="{81E7FE5C-66E9-4EA9-383A-706BDB5309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4793" y="4049723"/>
                  <a:ext cx="513217" cy="4247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" name="TextBox 285">
                  <a:extLst>
                    <a:ext uri="{FF2B5EF4-FFF2-40B4-BE49-F238E27FC236}">
                      <a16:creationId xmlns:a16="http://schemas.microsoft.com/office/drawing/2014/main" id="{2C8476A1-D5B1-E12A-8624-2A9B14834902}"/>
                    </a:ext>
                  </a:extLst>
                </p:cNvPr>
                <p:cNvSpPr txBox="1"/>
                <p:nvPr/>
              </p:nvSpPr>
              <p:spPr>
                <a:xfrm>
                  <a:off x="2380323" y="4067733"/>
                  <a:ext cx="630237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𝑹𝑹</m:t>
                            </m:r>
                          </m:sub>
                        </m:sSub>
                      </m:oMath>
                    </m:oMathPara>
                  </a14:m>
                  <a:endParaRPr lang="ko-KR" altLang="en-US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6" name="TextBox 285">
                  <a:extLst>
                    <a:ext uri="{FF2B5EF4-FFF2-40B4-BE49-F238E27FC236}">
                      <a16:creationId xmlns:a16="http://schemas.microsoft.com/office/drawing/2014/main" id="{2C8476A1-D5B1-E12A-8624-2A9B148349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323" y="4067733"/>
                  <a:ext cx="630237" cy="4247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286">
                  <a:extLst>
                    <a:ext uri="{FF2B5EF4-FFF2-40B4-BE49-F238E27FC236}">
                      <a16:creationId xmlns:a16="http://schemas.microsoft.com/office/drawing/2014/main" id="{C34722D8-D82B-D88D-ADB2-CB07B21BD9BE}"/>
                    </a:ext>
                  </a:extLst>
                </p:cNvPr>
                <p:cNvSpPr txBox="1"/>
                <p:nvPr/>
              </p:nvSpPr>
              <p:spPr>
                <a:xfrm>
                  <a:off x="1405400" y="4549569"/>
                  <a:ext cx="635046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𝑩𝑹</m:t>
                            </m:r>
                          </m:sub>
                        </m:sSub>
                      </m:oMath>
                    </m:oMathPara>
                  </a14:m>
                  <a:endParaRPr lang="ko-KR" altLang="en-US" b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7" name="TextBox 286">
                  <a:extLst>
                    <a:ext uri="{FF2B5EF4-FFF2-40B4-BE49-F238E27FC236}">
                      <a16:creationId xmlns:a16="http://schemas.microsoft.com/office/drawing/2014/main" id="{C34722D8-D82B-D88D-ADB2-CB07B21BD9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400" y="4549569"/>
                  <a:ext cx="635046" cy="4247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8" name="타원 11">
              <a:extLst>
                <a:ext uri="{FF2B5EF4-FFF2-40B4-BE49-F238E27FC236}">
                  <a16:creationId xmlns:a16="http://schemas.microsoft.com/office/drawing/2014/main" id="{348A6B01-5C00-2DC5-791D-9F9AF94ED902}"/>
                </a:ext>
              </a:extLst>
            </p:cNvPr>
            <p:cNvSpPr/>
            <p:nvPr/>
          </p:nvSpPr>
          <p:spPr>
            <a:xfrm>
              <a:off x="1927508" y="4410986"/>
              <a:ext cx="80210" cy="684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0" name="직선 연결선[R] 79">
              <a:extLst>
                <a:ext uri="{FF2B5EF4-FFF2-40B4-BE49-F238E27FC236}">
                  <a16:creationId xmlns:a16="http://schemas.microsoft.com/office/drawing/2014/main" id="{9A0E6E15-0C8A-EC12-0EB2-C56B72464D1A}"/>
                </a:ext>
              </a:extLst>
            </p:cNvPr>
            <p:cNvCxnSpPr>
              <a:cxnSpLocks/>
            </p:cNvCxnSpPr>
            <p:nvPr/>
          </p:nvCxnSpPr>
          <p:spPr>
            <a:xfrm>
              <a:off x="1565343" y="4307833"/>
              <a:ext cx="0" cy="2757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직선 연결선[R] 80">
              <a:extLst>
                <a:ext uri="{FF2B5EF4-FFF2-40B4-BE49-F238E27FC236}">
                  <a16:creationId xmlns:a16="http://schemas.microsoft.com/office/drawing/2014/main" id="{A871E26D-C05E-8B67-2B5F-ED5B2260516B}"/>
                </a:ext>
              </a:extLst>
            </p:cNvPr>
            <p:cNvCxnSpPr>
              <a:cxnSpLocks/>
            </p:cNvCxnSpPr>
            <p:nvPr/>
          </p:nvCxnSpPr>
          <p:spPr>
            <a:xfrm>
              <a:off x="2383490" y="4313419"/>
              <a:ext cx="0" cy="2757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직선 연결선[R] 82">
              <a:extLst>
                <a:ext uri="{FF2B5EF4-FFF2-40B4-BE49-F238E27FC236}">
                  <a16:creationId xmlns:a16="http://schemas.microsoft.com/office/drawing/2014/main" id="{B895184A-4C86-C5B3-AE58-E1EF0C839A14}"/>
                </a:ext>
              </a:extLst>
            </p:cNvPr>
            <p:cNvCxnSpPr>
              <a:cxnSpLocks/>
            </p:cNvCxnSpPr>
            <p:nvPr/>
          </p:nvCxnSpPr>
          <p:spPr>
            <a:xfrm>
              <a:off x="2384882" y="3846813"/>
              <a:ext cx="0" cy="27575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직선 연결선[R] 83">
              <a:extLst>
                <a:ext uri="{FF2B5EF4-FFF2-40B4-BE49-F238E27FC236}">
                  <a16:creationId xmlns:a16="http://schemas.microsoft.com/office/drawing/2014/main" id="{CE5BB823-8C07-3D2C-4121-55C7510CB0AF}"/>
                </a:ext>
              </a:extLst>
            </p:cNvPr>
            <p:cNvCxnSpPr>
              <a:cxnSpLocks/>
            </p:cNvCxnSpPr>
            <p:nvPr/>
          </p:nvCxnSpPr>
          <p:spPr>
            <a:xfrm>
              <a:off x="2384883" y="4763115"/>
              <a:ext cx="0" cy="27575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4" name="TextBox 323">
                  <a:extLst>
                    <a:ext uri="{FF2B5EF4-FFF2-40B4-BE49-F238E27FC236}">
                      <a16:creationId xmlns:a16="http://schemas.microsoft.com/office/drawing/2014/main" id="{B0AB1B84-0DD3-8BDE-3038-FA7FBBFE7FBB}"/>
                    </a:ext>
                  </a:extLst>
                </p:cNvPr>
                <p:cNvSpPr txBox="1"/>
                <p:nvPr/>
              </p:nvSpPr>
              <p:spPr>
                <a:xfrm>
                  <a:off x="520935" y="4067733"/>
                  <a:ext cx="490775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oMath>
                    </m:oMathPara>
                  </a14:m>
                  <a:endParaRPr lang="ko-KR" altLang="en-US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4" name="TextBox 323">
                  <a:extLst>
                    <a:ext uri="{FF2B5EF4-FFF2-40B4-BE49-F238E27FC236}">
                      <a16:creationId xmlns:a16="http://schemas.microsoft.com/office/drawing/2014/main" id="{B0AB1B84-0DD3-8BDE-3038-FA7FBBFE7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935" y="4067733"/>
                  <a:ext cx="490775" cy="4247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5" name="타원 40">
              <a:extLst>
                <a:ext uri="{FF2B5EF4-FFF2-40B4-BE49-F238E27FC236}">
                  <a16:creationId xmlns:a16="http://schemas.microsoft.com/office/drawing/2014/main" id="{84D4AD3A-B8AB-21C1-C87E-E3677FF69A6F}"/>
                </a:ext>
              </a:extLst>
            </p:cNvPr>
            <p:cNvSpPr/>
            <p:nvPr/>
          </p:nvSpPr>
          <p:spPr>
            <a:xfrm>
              <a:off x="857407" y="4421134"/>
              <a:ext cx="80210" cy="684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A794B34-CC65-5561-572D-10CF69056F6E}"/>
                </a:ext>
              </a:extLst>
            </p:cNvPr>
            <p:cNvCxnSpPr>
              <a:cxnSpLocks/>
              <a:stCxn id="276" idx="2"/>
              <a:endCxn id="275" idx="0"/>
            </p:cNvCxnSpPr>
            <p:nvPr/>
          </p:nvCxnSpPr>
          <p:spPr>
            <a:xfrm flipH="1" flipV="1">
              <a:off x="1565343" y="4448912"/>
              <a:ext cx="818148" cy="3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Multiply 48">
              <a:extLst>
                <a:ext uri="{FF2B5EF4-FFF2-40B4-BE49-F238E27FC236}">
                  <a16:creationId xmlns:a16="http://schemas.microsoft.com/office/drawing/2014/main" id="{6DA6F215-8B48-C8E7-CA6A-55C6AC6CA20A}"/>
                </a:ext>
              </a:extLst>
            </p:cNvPr>
            <p:cNvSpPr/>
            <p:nvPr/>
          </p:nvSpPr>
          <p:spPr>
            <a:xfrm>
              <a:off x="1857788" y="4336998"/>
              <a:ext cx="228600" cy="2286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K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B85609A-D2F3-8DF2-2826-04B23EF1576E}"/>
                  </a:ext>
                </a:extLst>
              </p:cNvPr>
              <p:cNvSpPr txBox="1"/>
              <p:nvPr/>
            </p:nvSpPr>
            <p:spPr>
              <a:xfrm>
                <a:off x="4247052" y="3490453"/>
                <a:ext cx="3482812" cy="401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𝑡𝑖𝑝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𝑅𝑖𝑔h𝑡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𝑡𝑖𝑝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𝐹𝑎𝑙𝑠𝑒</m:t>
                      </m:r>
                    </m:oMath>
                  </m:oMathPara>
                </a14:m>
                <a:endParaRPr lang="en-US" sz="20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B85609A-D2F3-8DF2-2826-04B23EF15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052" y="3490453"/>
                <a:ext cx="3482812" cy="40100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95C2389-AF67-539F-ED0C-EAB56D34E4EA}"/>
                  </a:ext>
                </a:extLst>
              </p:cNvPr>
              <p:cNvSpPr txBox="1"/>
              <p:nvPr/>
            </p:nvSpPr>
            <p:spPr>
              <a:xfrm>
                <a:off x="4247052" y="3879092"/>
                <a:ext cx="3595023" cy="401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𝑡𝑖𝑝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𝑡𝑖𝑝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𝑅𝑅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𝐹𝑎𝑙𝑠𝑒</m:t>
                      </m:r>
                    </m:oMath>
                  </m:oMathPara>
                </a14:m>
                <a:endParaRPr lang="en-US" sz="20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95C2389-AF67-539F-ED0C-EAB56D34E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052" y="3879092"/>
                <a:ext cx="3595023" cy="40100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ight Arrow 53">
            <a:extLst>
              <a:ext uri="{FF2B5EF4-FFF2-40B4-BE49-F238E27FC236}">
                <a16:creationId xmlns:a16="http://schemas.microsoft.com/office/drawing/2014/main" id="{2A1C6031-9A3D-ADC6-BEE0-97414723209D}"/>
              </a:ext>
            </a:extLst>
          </p:cNvPr>
          <p:cNvSpPr/>
          <p:nvPr/>
        </p:nvSpPr>
        <p:spPr>
          <a:xfrm>
            <a:off x="4243536" y="2148789"/>
            <a:ext cx="3602058" cy="4846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BECD6B55-8D21-8D0E-8434-67CB7C0A2F5E}"/>
              </a:ext>
            </a:extLst>
          </p:cNvPr>
          <p:cNvSpPr/>
          <p:nvPr/>
        </p:nvSpPr>
        <p:spPr>
          <a:xfrm>
            <a:off x="4243536" y="4263308"/>
            <a:ext cx="3602058" cy="4846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5E1C63-97D8-B0E2-24A9-DD51602B648F}"/>
              </a:ext>
            </a:extLst>
          </p:cNvPr>
          <p:cNvSpPr txBox="1"/>
          <p:nvPr/>
        </p:nvSpPr>
        <p:spPr>
          <a:xfrm>
            <a:off x="1249680" y="5871258"/>
            <a:ext cx="969264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edge types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are identified correctly, design rules are easy to encode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9CA97B-96C4-E410-0A75-E2F690139DB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5C2D7E-33F2-3910-37D2-2E0815C2D6F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0BAB05-552E-B1C4-F8DD-C8C38CEC7564}"/>
                  </a:ext>
                </a:extLst>
              </p:cNvPr>
              <p:cNvSpPr txBox="1"/>
              <p:nvPr/>
            </p:nvSpPr>
            <p:spPr>
              <a:xfrm>
                <a:off x="4243535" y="1326878"/>
                <a:ext cx="3495688" cy="4010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𝑡𝑖𝑝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𝑅𝑖𝑔h𝑡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𝑡𝑖𝑝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𝐹𝑅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𝐹𝑎𝑙𝑠𝑒</m:t>
                      </m:r>
                    </m:oMath>
                  </m:oMathPara>
                </a14:m>
                <a:endParaRPr lang="en-US" sz="20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0BAB05-552E-B1C4-F8DD-C8C38CEC7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35" y="1326878"/>
                <a:ext cx="3495688" cy="40100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277F93-3A15-DC6B-8EED-ABE88294F133}"/>
                  </a:ext>
                </a:extLst>
              </p:cNvPr>
              <p:cNvSpPr txBox="1"/>
              <p:nvPr/>
            </p:nvSpPr>
            <p:spPr>
              <a:xfrm>
                <a:off x="4243535" y="1734922"/>
                <a:ext cx="3495688" cy="4010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𝑡𝑖𝑝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𝑡𝑖𝑝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𝐿𝑒𝑓𝑡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𝐹𝑎𝑙𝑠𝑒</m:t>
                      </m:r>
                    </m:oMath>
                  </m:oMathPara>
                </a14:m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277F93-3A15-DC6B-8EED-ABE88294F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35" y="1734922"/>
                <a:ext cx="3495688" cy="40100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9250D901-57B2-14D3-FECE-8772AFC65DD0}"/>
              </a:ext>
            </a:extLst>
          </p:cNvPr>
          <p:cNvSpPr/>
          <p:nvPr/>
        </p:nvSpPr>
        <p:spPr>
          <a:xfrm>
            <a:off x="1384907" y="1916135"/>
            <a:ext cx="328948" cy="4762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986ECBA-613F-FF17-FB87-4EB24E402BFB}"/>
              </a:ext>
            </a:extLst>
          </p:cNvPr>
          <p:cNvSpPr/>
          <p:nvPr/>
        </p:nvSpPr>
        <p:spPr>
          <a:xfrm>
            <a:off x="1843680" y="1444244"/>
            <a:ext cx="279530" cy="4762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B8F3C7E-554F-5983-9F8A-0A84DE6F4233}"/>
              </a:ext>
            </a:extLst>
          </p:cNvPr>
          <p:cNvSpPr/>
          <p:nvPr/>
        </p:nvSpPr>
        <p:spPr>
          <a:xfrm>
            <a:off x="1831190" y="2377531"/>
            <a:ext cx="292020" cy="4762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F686A5D-B29D-5CA5-36EF-7B7D307F65AC}"/>
              </a:ext>
            </a:extLst>
          </p:cNvPr>
          <p:cNvSpPr/>
          <p:nvPr/>
        </p:nvSpPr>
        <p:spPr>
          <a:xfrm>
            <a:off x="4170896" y="1328280"/>
            <a:ext cx="1091445" cy="44172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B415497-D893-8F55-5AF0-8BA7464F2983}"/>
              </a:ext>
            </a:extLst>
          </p:cNvPr>
          <p:cNvSpPr/>
          <p:nvPr/>
        </p:nvSpPr>
        <p:spPr>
          <a:xfrm>
            <a:off x="4170890" y="1763520"/>
            <a:ext cx="1091445" cy="44172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71E3F3A-196C-C427-B4A7-4C1075226D01}"/>
              </a:ext>
            </a:extLst>
          </p:cNvPr>
          <p:cNvSpPr/>
          <p:nvPr/>
        </p:nvSpPr>
        <p:spPr>
          <a:xfrm>
            <a:off x="5404651" y="1342951"/>
            <a:ext cx="1226263" cy="44172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6E2EA03A-04AE-FD51-4FDE-F7AA32A22342}"/>
              </a:ext>
            </a:extLst>
          </p:cNvPr>
          <p:cNvSpPr/>
          <p:nvPr/>
        </p:nvSpPr>
        <p:spPr>
          <a:xfrm>
            <a:off x="5431431" y="1752292"/>
            <a:ext cx="1226263" cy="44172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23410-2A38-BB46-013D-297681A4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7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8269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36" grpId="0"/>
      <p:bldP spid="52" grpId="0"/>
      <p:bldP spid="53" grpId="0"/>
      <p:bldP spid="55" grpId="0" animBg="1"/>
      <p:bldP spid="57" grpId="0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128" grpId="0" animBg="1"/>
      <p:bldP spid="1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FC234409-0EB3-7FD8-E97E-DE06432CB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>
            <a:extLst>
              <a:ext uri="{FF2B5EF4-FFF2-40B4-BE49-F238E27FC236}">
                <a16:creationId xmlns:a16="http://schemas.microsoft.com/office/drawing/2014/main" id="{8E182404-75C5-4258-73F2-11C764BE9024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69762F8C-73B0-8A55-D86B-1F71FD54FBF1}"/>
              </a:ext>
            </a:extLst>
          </p:cNvPr>
          <p:cNvSpPr txBox="1"/>
          <p:nvPr/>
        </p:nvSpPr>
        <p:spPr>
          <a:xfrm>
            <a:off x="465201" y="406725"/>
            <a:ext cx="11261598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Key Factors for Standard Cell Routing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B92CD-0637-1390-D2B9-88A436D928FF}"/>
              </a:ext>
            </a:extLst>
          </p:cNvPr>
          <p:cNvSpPr txBox="1"/>
          <p:nvPr/>
        </p:nvSpPr>
        <p:spPr>
          <a:xfrm>
            <a:off x="465201" y="1231200"/>
            <a:ext cx="5761423" cy="460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Bi-directional Routing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layer-specific preferred direction, so edge types (side/tip) vary with route shape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example on the right shows that the metal edge type can vary with the routing shape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Block-level Routing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 standard-cell layout can be DRC-clean,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yet violate DRC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block-level routing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Poor pin accessibility often leads to numerous DRVs at the block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0B4FA9-4D75-763E-7D1D-CF88FFB15B24}"/>
              </a:ext>
            </a:extLst>
          </p:cNvPr>
          <p:cNvSpPr txBox="1"/>
          <p:nvPr/>
        </p:nvSpPr>
        <p:spPr>
          <a:xfrm>
            <a:off x="9486532" y="2190312"/>
            <a:ext cx="979755" cy="105894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Bend </a:t>
            </a:r>
          </a:p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Routing</a:t>
            </a:r>
          </a:p>
        </p:txBody>
      </p:sp>
      <p:cxnSp>
        <p:nvCxnSpPr>
          <p:cNvPr id="10" name="직선 연결선[R] 151">
            <a:extLst>
              <a:ext uri="{FF2B5EF4-FFF2-40B4-BE49-F238E27FC236}">
                <a16:creationId xmlns:a16="http://schemas.microsoft.com/office/drawing/2014/main" id="{04C8F14D-36E3-AC89-A6D8-5B2CF76941FC}"/>
              </a:ext>
            </a:extLst>
          </p:cNvPr>
          <p:cNvCxnSpPr>
            <a:cxnSpLocks/>
          </p:cNvCxnSpPr>
          <p:nvPr/>
        </p:nvCxnSpPr>
        <p:spPr>
          <a:xfrm rot="16200000">
            <a:off x="6715707" y="1353536"/>
            <a:ext cx="0" cy="27659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C508024-FD9F-2CAE-0F23-93DF81C9E920}"/>
              </a:ext>
            </a:extLst>
          </p:cNvPr>
          <p:cNvSpPr txBox="1"/>
          <p:nvPr/>
        </p:nvSpPr>
        <p:spPr>
          <a:xfrm>
            <a:off x="6854004" y="1311020"/>
            <a:ext cx="488724" cy="36061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  <a:endParaRPr lang="ko-US" sz="1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직선 연결선[R] 153">
            <a:extLst>
              <a:ext uri="{FF2B5EF4-FFF2-40B4-BE49-F238E27FC236}">
                <a16:creationId xmlns:a16="http://schemas.microsoft.com/office/drawing/2014/main" id="{CC7996E9-4ECE-81E4-1439-F708F7557F99}"/>
              </a:ext>
            </a:extLst>
          </p:cNvPr>
          <p:cNvCxnSpPr>
            <a:cxnSpLocks/>
          </p:cNvCxnSpPr>
          <p:nvPr/>
        </p:nvCxnSpPr>
        <p:spPr>
          <a:xfrm rot="16200000">
            <a:off x="7784174" y="1354570"/>
            <a:ext cx="0" cy="276593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D96220D-95BC-B721-2025-4ECF8C4B0192}"/>
              </a:ext>
            </a:extLst>
          </p:cNvPr>
          <p:cNvSpPr txBox="1"/>
          <p:nvPr/>
        </p:nvSpPr>
        <p:spPr>
          <a:xfrm>
            <a:off x="7916598" y="1313191"/>
            <a:ext cx="617477" cy="36061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endParaRPr lang="ko-U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직선 연결선 6">
            <a:extLst>
              <a:ext uri="{FF2B5EF4-FFF2-40B4-BE49-F238E27FC236}">
                <a16:creationId xmlns:a16="http://schemas.microsoft.com/office/drawing/2014/main" id="{81C1CD3B-9AB6-2027-2AE8-BD2979263187}"/>
              </a:ext>
            </a:extLst>
          </p:cNvPr>
          <p:cNvCxnSpPr>
            <a:cxnSpLocks/>
          </p:cNvCxnSpPr>
          <p:nvPr/>
        </p:nvCxnSpPr>
        <p:spPr>
          <a:xfrm rot="5400000">
            <a:off x="6284848" y="2752932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6">
            <a:extLst>
              <a:ext uri="{FF2B5EF4-FFF2-40B4-BE49-F238E27FC236}">
                <a16:creationId xmlns:a16="http://schemas.microsoft.com/office/drawing/2014/main" id="{8A6D4082-9209-FDE3-2D7F-21F07D03BAD0}"/>
              </a:ext>
            </a:extLst>
          </p:cNvPr>
          <p:cNvCxnSpPr>
            <a:cxnSpLocks/>
          </p:cNvCxnSpPr>
          <p:nvPr/>
        </p:nvCxnSpPr>
        <p:spPr>
          <a:xfrm rot="5400000">
            <a:off x="6016155" y="2752932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">
            <a:extLst>
              <a:ext uri="{FF2B5EF4-FFF2-40B4-BE49-F238E27FC236}">
                <a16:creationId xmlns:a16="http://schemas.microsoft.com/office/drawing/2014/main" id="{F8F76C2E-2724-F884-F3D7-0ADFDB17652D}"/>
              </a:ext>
            </a:extLst>
          </p:cNvPr>
          <p:cNvCxnSpPr>
            <a:cxnSpLocks/>
          </p:cNvCxnSpPr>
          <p:nvPr/>
        </p:nvCxnSpPr>
        <p:spPr>
          <a:xfrm rot="5400000">
            <a:off x="6555920" y="2752932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">
            <a:extLst>
              <a:ext uri="{FF2B5EF4-FFF2-40B4-BE49-F238E27FC236}">
                <a16:creationId xmlns:a16="http://schemas.microsoft.com/office/drawing/2014/main" id="{0912DF60-DEDC-B65A-EF2D-365A8F9FF5A0}"/>
              </a:ext>
            </a:extLst>
          </p:cNvPr>
          <p:cNvCxnSpPr>
            <a:cxnSpLocks/>
          </p:cNvCxnSpPr>
          <p:nvPr/>
        </p:nvCxnSpPr>
        <p:spPr>
          <a:xfrm rot="5400000">
            <a:off x="6836407" y="2752932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">
            <a:extLst>
              <a:ext uri="{FF2B5EF4-FFF2-40B4-BE49-F238E27FC236}">
                <a16:creationId xmlns:a16="http://schemas.microsoft.com/office/drawing/2014/main" id="{12C2084C-3DE1-AEC6-26DD-860B42377182}"/>
              </a:ext>
            </a:extLst>
          </p:cNvPr>
          <p:cNvCxnSpPr>
            <a:cxnSpLocks/>
          </p:cNvCxnSpPr>
          <p:nvPr/>
        </p:nvCxnSpPr>
        <p:spPr>
          <a:xfrm rot="5400000">
            <a:off x="7107479" y="2752932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6">
            <a:extLst>
              <a:ext uri="{FF2B5EF4-FFF2-40B4-BE49-F238E27FC236}">
                <a16:creationId xmlns:a16="http://schemas.microsoft.com/office/drawing/2014/main" id="{E8758A45-13B9-A9AB-A5A5-12F89843DFD3}"/>
              </a:ext>
            </a:extLst>
          </p:cNvPr>
          <p:cNvCxnSpPr>
            <a:cxnSpLocks/>
          </p:cNvCxnSpPr>
          <p:nvPr/>
        </p:nvCxnSpPr>
        <p:spPr>
          <a:xfrm rot="5400000">
            <a:off x="10211060" y="2742608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6">
            <a:extLst>
              <a:ext uri="{FF2B5EF4-FFF2-40B4-BE49-F238E27FC236}">
                <a16:creationId xmlns:a16="http://schemas.microsoft.com/office/drawing/2014/main" id="{881E0229-02CF-936C-7392-90A82C9DD875}"/>
              </a:ext>
            </a:extLst>
          </p:cNvPr>
          <p:cNvCxnSpPr>
            <a:cxnSpLocks/>
          </p:cNvCxnSpPr>
          <p:nvPr/>
        </p:nvCxnSpPr>
        <p:spPr>
          <a:xfrm rot="5400000">
            <a:off x="9942367" y="2742608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6">
            <a:extLst>
              <a:ext uri="{FF2B5EF4-FFF2-40B4-BE49-F238E27FC236}">
                <a16:creationId xmlns:a16="http://schemas.microsoft.com/office/drawing/2014/main" id="{F0A7B5E1-96D1-B2CB-7232-450FCFB1644B}"/>
              </a:ext>
            </a:extLst>
          </p:cNvPr>
          <p:cNvCxnSpPr>
            <a:cxnSpLocks/>
          </p:cNvCxnSpPr>
          <p:nvPr/>
        </p:nvCxnSpPr>
        <p:spPr>
          <a:xfrm rot="5400000">
            <a:off x="10482132" y="2742608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6">
            <a:extLst>
              <a:ext uri="{FF2B5EF4-FFF2-40B4-BE49-F238E27FC236}">
                <a16:creationId xmlns:a16="http://schemas.microsoft.com/office/drawing/2014/main" id="{E2A39FDE-5D4C-AEF3-A333-4E305EC5548C}"/>
              </a:ext>
            </a:extLst>
          </p:cNvPr>
          <p:cNvCxnSpPr>
            <a:cxnSpLocks/>
          </p:cNvCxnSpPr>
          <p:nvPr/>
        </p:nvCxnSpPr>
        <p:spPr>
          <a:xfrm rot="5400000">
            <a:off x="11054943" y="1921242"/>
            <a:ext cx="0" cy="108090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6">
            <a:extLst>
              <a:ext uri="{FF2B5EF4-FFF2-40B4-BE49-F238E27FC236}">
                <a16:creationId xmlns:a16="http://schemas.microsoft.com/office/drawing/2014/main" id="{6B32BC87-E502-A0E0-1F65-4293F891EEE5}"/>
              </a:ext>
            </a:extLst>
          </p:cNvPr>
          <p:cNvCxnSpPr>
            <a:cxnSpLocks/>
          </p:cNvCxnSpPr>
          <p:nvPr/>
        </p:nvCxnSpPr>
        <p:spPr>
          <a:xfrm rot="5400000">
            <a:off x="11054943" y="2469698"/>
            <a:ext cx="0" cy="108090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4">
            <a:extLst>
              <a:ext uri="{FF2B5EF4-FFF2-40B4-BE49-F238E27FC236}">
                <a16:creationId xmlns:a16="http://schemas.microsoft.com/office/drawing/2014/main" id="{537F75D8-2485-572D-C3A3-7E7DF77C5260}"/>
              </a:ext>
            </a:extLst>
          </p:cNvPr>
          <p:cNvCxnSpPr>
            <a:cxnSpLocks/>
          </p:cNvCxnSpPr>
          <p:nvPr/>
        </p:nvCxnSpPr>
        <p:spPr>
          <a:xfrm rot="5400000">
            <a:off x="11055036" y="1640546"/>
            <a:ext cx="0" cy="108071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직선 연결선 6">
            <a:extLst>
              <a:ext uri="{FF2B5EF4-FFF2-40B4-BE49-F238E27FC236}">
                <a16:creationId xmlns:a16="http://schemas.microsoft.com/office/drawing/2014/main" id="{CFE5379A-8E97-DF03-D889-8B3B637F3F5E}"/>
              </a:ext>
            </a:extLst>
          </p:cNvPr>
          <p:cNvCxnSpPr>
            <a:cxnSpLocks/>
          </p:cNvCxnSpPr>
          <p:nvPr/>
        </p:nvCxnSpPr>
        <p:spPr>
          <a:xfrm rot="5400000">
            <a:off x="11055035" y="2189003"/>
            <a:ext cx="0" cy="108071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6">
            <a:extLst>
              <a:ext uri="{FF2B5EF4-FFF2-40B4-BE49-F238E27FC236}">
                <a16:creationId xmlns:a16="http://schemas.microsoft.com/office/drawing/2014/main" id="{87BD836A-4FF9-C746-DFDF-BC67F24A0DFF}"/>
              </a:ext>
            </a:extLst>
          </p:cNvPr>
          <p:cNvCxnSpPr>
            <a:cxnSpLocks/>
          </p:cNvCxnSpPr>
          <p:nvPr/>
        </p:nvCxnSpPr>
        <p:spPr>
          <a:xfrm rot="5400000">
            <a:off x="11055035" y="2763953"/>
            <a:ext cx="0" cy="108071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6">
            <a:extLst>
              <a:ext uri="{FF2B5EF4-FFF2-40B4-BE49-F238E27FC236}">
                <a16:creationId xmlns:a16="http://schemas.microsoft.com/office/drawing/2014/main" id="{33BECAC5-01C1-0037-3248-27289E873EF3}"/>
              </a:ext>
            </a:extLst>
          </p:cNvPr>
          <p:cNvCxnSpPr>
            <a:cxnSpLocks/>
          </p:cNvCxnSpPr>
          <p:nvPr/>
        </p:nvCxnSpPr>
        <p:spPr>
          <a:xfrm rot="5400000">
            <a:off x="10762619" y="2742608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6">
            <a:extLst>
              <a:ext uri="{FF2B5EF4-FFF2-40B4-BE49-F238E27FC236}">
                <a16:creationId xmlns:a16="http://schemas.microsoft.com/office/drawing/2014/main" id="{FC28E8D4-A03B-C233-8008-8773F85E860E}"/>
              </a:ext>
            </a:extLst>
          </p:cNvPr>
          <p:cNvCxnSpPr>
            <a:cxnSpLocks/>
          </p:cNvCxnSpPr>
          <p:nvPr/>
        </p:nvCxnSpPr>
        <p:spPr>
          <a:xfrm rot="5400000">
            <a:off x="11033691" y="2742608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자유형 290">
            <a:extLst>
              <a:ext uri="{FF2B5EF4-FFF2-40B4-BE49-F238E27FC236}">
                <a16:creationId xmlns:a16="http://schemas.microsoft.com/office/drawing/2014/main" id="{331BDFD9-B88D-8747-6251-DF7EEB7CDA23}"/>
              </a:ext>
            </a:extLst>
          </p:cNvPr>
          <p:cNvSpPr/>
          <p:nvPr/>
        </p:nvSpPr>
        <p:spPr>
          <a:xfrm rot="16200000">
            <a:off x="10636632" y="2315210"/>
            <a:ext cx="548285" cy="548087"/>
          </a:xfrm>
          <a:custGeom>
            <a:avLst/>
            <a:gdLst>
              <a:gd name="connsiteX0" fmla="*/ 823070 w 823070"/>
              <a:gd name="connsiteY0" fmla="*/ 634 h 822773"/>
              <a:gd name="connsiteX1" fmla="*/ 823070 w 823070"/>
              <a:gd name="connsiteY1" fmla="*/ 407119 h 822773"/>
              <a:gd name="connsiteX2" fmla="*/ 406485 w 823070"/>
              <a:gd name="connsiteY2" fmla="*/ 407119 h 822773"/>
              <a:gd name="connsiteX3" fmla="*/ 406485 w 823070"/>
              <a:gd name="connsiteY3" fmla="*/ 822773 h 822773"/>
              <a:gd name="connsiteX4" fmla="*/ 0 w 823070"/>
              <a:gd name="connsiteY4" fmla="*/ 822773 h 822773"/>
              <a:gd name="connsiteX5" fmla="*/ 0 w 823070"/>
              <a:gd name="connsiteY5" fmla="*/ 0 h 822773"/>
              <a:gd name="connsiteX6" fmla="*/ 406485 w 823070"/>
              <a:gd name="connsiteY6" fmla="*/ 0 h 822773"/>
              <a:gd name="connsiteX7" fmla="*/ 406485 w 823070"/>
              <a:gd name="connsiteY7" fmla="*/ 634 h 82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3070" h="822773">
                <a:moveTo>
                  <a:pt x="823070" y="634"/>
                </a:moveTo>
                <a:lnTo>
                  <a:pt x="823070" y="407119"/>
                </a:lnTo>
                <a:lnTo>
                  <a:pt x="406485" y="407119"/>
                </a:lnTo>
                <a:lnTo>
                  <a:pt x="406485" y="822773"/>
                </a:lnTo>
                <a:lnTo>
                  <a:pt x="0" y="822773"/>
                </a:lnTo>
                <a:lnTo>
                  <a:pt x="0" y="0"/>
                </a:lnTo>
                <a:lnTo>
                  <a:pt x="406485" y="0"/>
                </a:lnTo>
                <a:lnTo>
                  <a:pt x="406485" y="634"/>
                </a:lnTo>
                <a:close/>
              </a:path>
            </a:pathLst>
          </a:custGeom>
          <a:solidFill>
            <a:schemeClr val="tx2">
              <a:lumMod val="75000"/>
              <a:lumOff val="25000"/>
              <a:alpha val="30000"/>
            </a:schemeClr>
          </a:solidFill>
          <a:ln w="19050">
            <a:solidFill>
              <a:schemeClr val="accent1">
                <a:shade val="1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ko-KR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9" name="직선 연결선[R] 270">
            <a:extLst>
              <a:ext uri="{FF2B5EF4-FFF2-40B4-BE49-F238E27FC236}">
                <a16:creationId xmlns:a16="http://schemas.microsoft.com/office/drawing/2014/main" id="{C0030CA7-DE32-AC04-2FE0-25FFA2F3AF1F}"/>
              </a:ext>
            </a:extLst>
          </p:cNvPr>
          <p:cNvCxnSpPr>
            <a:cxnSpLocks/>
          </p:cNvCxnSpPr>
          <p:nvPr/>
        </p:nvCxnSpPr>
        <p:spPr>
          <a:xfrm>
            <a:off x="11184818" y="2586803"/>
            <a:ext cx="0" cy="27659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[R] 274">
            <a:extLst>
              <a:ext uri="{FF2B5EF4-FFF2-40B4-BE49-F238E27FC236}">
                <a16:creationId xmlns:a16="http://schemas.microsoft.com/office/drawing/2014/main" id="{AED145D4-B153-E3D0-973B-F413BAE94337}"/>
              </a:ext>
            </a:extLst>
          </p:cNvPr>
          <p:cNvCxnSpPr>
            <a:cxnSpLocks/>
            <a:stCxn id="138" idx="1"/>
          </p:cNvCxnSpPr>
          <p:nvPr/>
        </p:nvCxnSpPr>
        <p:spPr>
          <a:xfrm flipH="1">
            <a:off x="10637153" y="2315112"/>
            <a:ext cx="270778" cy="77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직선 연결선[R] 277">
            <a:extLst>
              <a:ext uri="{FF2B5EF4-FFF2-40B4-BE49-F238E27FC236}">
                <a16:creationId xmlns:a16="http://schemas.microsoft.com/office/drawing/2014/main" id="{2E8FA298-61FD-BA99-D948-D1A95349187E}"/>
              </a:ext>
            </a:extLst>
          </p:cNvPr>
          <p:cNvCxnSpPr>
            <a:cxnSpLocks/>
            <a:stCxn id="138" idx="5"/>
            <a:endCxn id="138" idx="0"/>
          </p:cNvCxnSpPr>
          <p:nvPr/>
        </p:nvCxnSpPr>
        <p:spPr>
          <a:xfrm flipV="1">
            <a:off x="10636731" y="2315112"/>
            <a:ext cx="422" cy="548285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[R] 272">
            <a:extLst>
              <a:ext uri="{FF2B5EF4-FFF2-40B4-BE49-F238E27FC236}">
                <a16:creationId xmlns:a16="http://schemas.microsoft.com/office/drawing/2014/main" id="{2BD7517B-3F0E-A6DF-906E-8519C4FB9E85}"/>
              </a:ext>
            </a:extLst>
          </p:cNvPr>
          <p:cNvCxnSpPr>
            <a:cxnSpLocks/>
            <a:stCxn id="138" idx="4"/>
            <a:endCxn id="138" idx="5"/>
          </p:cNvCxnSpPr>
          <p:nvPr/>
        </p:nvCxnSpPr>
        <p:spPr>
          <a:xfrm flipH="1">
            <a:off x="10636731" y="2863396"/>
            <a:ext cx="54808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직선 연결선[R] 288">
            <a:extLst>
              <a:ext uri="{FF2B5EF4-FFF2-40B4-BE49-F238E27FC236}">
                <a16:creationId xmlns:a16="http://schemas.microsoft.com/office/drawing/2014/main" id="{E6E94E7B-68AF-A425-0E64-E07D4902EF28}"/>
              </a:ext>
            </a:extLst>
          </p:cNvPr>
          <p:cNvCxnSpPr>
            <a:cxnSpLocks/>
            <a:stCxn id="138" idx="1"/>
            <a:endCxn id="138" idx="2"/>
          </p:cNvCxnSpPr>
          <p:nvPr/>
        </p:nvCxnSpPr>
        <p:spPr>
          <a:xfrm>
            <a:off x="10907932" y="2315112"/>
            <a:ext cx="0" cy="277506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직선 연결선[R] 289">
            <a:extLst>
              <a:ext uri="{FF2B5EF4-FFF2-40B4-BE49-F238E27FC236}">
                <a16:creationId xmlns:a16="http://schemas.microsoft.com/office/drawing/2014/main" id="{C81A99E1-CE69-C5C3-EFE9-F95AD965BCCA}"/>
              </a:ext>
            </a:extLst>
          </p:cNvPr>
          <p:cNvCxnSpPr>
            <a:cxnSpLocks/>
            <a:endCxn id="138" idx="2"/>
          </p:cNvCxnSpPr>
          <p:nvPr/>
        </p:nvCxnSpPr>
        <p:spPr>
          <a:xfrm flipH="1" flipV="1">
            <a:off x="10907932" y="2592618"/>
            <a:ext cx="283166" cy="86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직사각형 16">
            <a:extLst>
              <a:ext uri="{FF2B5EF4-FFF2-40B4-BE49-F238E27FC236}">
                <a16:creationId xmlns:a16="http://schemas.microsoft.com/office/drawing/2014/main" id="{224FDD6E-7026-EF78-20B4-056FA3E6E8E0}"/>
              </a:ext>
            </a:extLst>
          </p:cNvPr>
          <p:cNvSpPr/>
          <p:nvPr/>
        </p:nvSpPr>
        <p:spPr>
          <a:xfrm>
            <a:off x="6710941" y="2325435"/>
            <a:ext cx="270778" cy="547456"/>
          </a:xfrm>
          <a:prstGeom prst="rect">
            <a:avLst/>
          </a:prstGeom>
          <a:solidFill>
            <a:schemeClr val="tx2">
              <a:lumMod val="75000"/>
              <a:lumOff val="25000"/>
              <a:alpha val="30000"/>
            </a:schemeClr>
          </a:solidFill>
          <a:ln w="19050">
            <a:solidFill>
              <a:schemeClr val="accent1">
                <a:shade val="1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6" name="직선 연결선[R] 240">
            <a:extLst>
              <a:ext uri="{FF2B5EF4-FFF2-40B4-BE49-F238E27FC236}">
                <a16:creationId xmlns:a16="http://schemas.microsoft.com/office/drawing/2014/main" id="{74D64A58-F211-5ED4-00DD-B8B71D7F332A}"/>
              </a:ext>
            </a:extLst>
          </p:cNvPr>
          <p:cNvCxnSpPr>
            <a:cxnSpLocks/>
          </p:cNvCxnSpPr>
          <p:nvPr/>
        </p:nvCxnSpPr>
        <p:spPr>
          <a:xfrm rot="5400000">
            <a:off x="6845953" y="2191196"/>
            <a:ext cx="0" cy="270024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[R] 241">
            <a:extLst>
              <a:ext uri="{FF2B5EF4-FFF2-40B4-BE49-F238E27FC236}">
                <a16:creationId xmlns:a16="http://schemas.microsoft.com/office/drawing/2014/main" id="{ABDA40D5-3D0E-940E-7FA8-216D1AF3EAB9}"/>
              </a:ext>
            </a:extLst>
          </p:cNvPr>
          <p:cNvCxnSpPr>
            <a:cxnSpLocks/>
          </p:cNvCxnSpPr>
          <p:nvPr/>
        </p:nvCxnSpPr>
        <p:spPr>
          <a:xfrm rot="5400000">
            <a:off x="6849237" y="2734594"/>
            <a:ext cx="0" cy="27659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직선 연결선[R] 242">
            <a:extLst>
              <a:ext uri="{FF2B5EF4-FFF2-40B4-BE49-F238E27FC236}">
                <a16:creationId xmlns:a16="http://schemas.microsoft.com/office/drawing/2014/main" id="{6C91AEF0-9C1F-5B2C-3F82-BBFF615BA285}"/>
              </a:ext>
            </a:extLst>
          </p:cNvPr>
          <p:cNvCxnSpPr>
            <a:cxnSpLocks/>
          </p:cNvCxnSpPr>
          <p:nvPr/>
        </p:nvCxnSpPr>
        <p:spPr>
          <a:xfrm rot="5400000" flipH="1">
            <a:off x="6709407" y="2599162"/>
            <a:ext cx="54745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직선 연결선[R] 243">
            <a:extLst>
              <a:ext uri="{FF2B5EF4-FFF2-40B4-BE49-F238E27FC236}">
                <a16:creationId xmlns:a16="http://schemas.microsoft.com/office/drawing/2014/main" id="{3B7A0E5D-D4DF-86A3-7C3B-E72456C738E2}"/>
              </a:ext>
            </a:extLst>
          </p:cNvPr>
          <p:cNvCxnSpPr>
            <a:cxnSpLocks/>
          </p:cNvCxnSpPr>
          <p:nvPr/>
        </p:nvCxnSpPr>
        <p:spPr>
          <a:xfrm rot="5400000" flipH="1">
            <a:off x="6436789" y="2599162"/>
            <a:ext cx="54745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직사각형 16">
            <a:extLst>
              <a:ext uri="{FF2B5EF4-FFF2-40B4-BE49-F238E27FC236}">
                <a16:creationId xmlns:a16="http://schemas.microsoft.com/office/drawing/2014/main" id="{5A784B9F-D264-E278-DD42-2AFFAAFED1DB}"/>
              </a:ext>
            </a:extLst>
          </p:cNvPr>
          <p:cNvSpPr/>
          <p:nvPr/>
        </p:nvSpPr>
        <p:spPr>
          <a:xfrm>
            <a:off x="7262505" y="2570934"/>
            <a:ext cx="270778" cy="607087"/>
          </a:xfrm>
          <a:prstGeom prst="rect">
            <a:avLst/>
          </a:prstGeom>
          <a:solidFill>
            <a:schemeClr val="tx2">
              <a:lumMod val="75000"/>
              <a:lumOff val="25000"/>
              <a:alpha val="30000"/>
            </a:schemeClr>
          </a:solidFill>
          <a:ln w="19050">
            <a:solidFill>
              <a:schemeClr val="accent1">
                <a:shade val="1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1" name="직선 연결선[R] 246">
            <a:extLst>
              <a:ext uri="{FF2B5EF4-FFF2-40B4-BE49-F238E27FC236}">
                <a16:creationId xmlns:a16="http://schemas.microsoft.com/office/drawing/2014/main" id="{069DBBD5-C3AC-9600-9AE0-8F94410EB932}"/>
              </a:ext>
            </a:extLst>
          </p:cNvPr>
          <p:cNvCxnSpPr>
            <a:cxnSpLocks/>
          </p:cNvCxnSpPr>
          <p:nvPr/>
        </p:nvCxnSpPr>
        <p:spPr>
          <a:xfrm rot="5400000">
            <a:off x="7397517" y="2435921"/>
            <a:ext cx="0" cy="270024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[R] 247">
            <a:extLst>
              <a:ext uri="{FF2B5EF4-FFF2-40B4-BE49-F238E27FC236}">
                <a16:creationId xmlns:a16="http://schemas.microsoft.com/office/drawing/2014/main" id="{DA9C1446-10A3-8BD0-0AD0-C2E0588C72E3}"/>
              </a:ext>
            </a:extLst>
          </p:cNvPr>
          <p:cNvCxnSpPr>
            <a:cxnSpLocks/>
          </p:cNvCxnSpPr>
          <p:nvPr/>
        </p:nvCxnSpPr>
        <p:spPr>
          <a:xfrm rot="5400000">
            <a:off x="7400801" y="3039725"/>
            <a:ext cx="0" cy="27659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직선 연결선[R] 248">
            <a:extLst>
              <a:ext uri="{FF2B5EF4-FFF2-40B4-BE49-F238E27FC236}">
                <a16:creationId xmlns:a16="http://schemas.microsoft.com/office/drawing/2014/main" id="{F84F14B9-7565-4758-5534-21B1DCAB8253}"/>
              </a:ext>
            </a:extLst>
          </p:cNvPr>
          <p:cNvCxnSpPr>
            <a:cxnSpLocks/>
          </p:cNvCxnSpPr>
          <p:nvPr/>
        </p:nvCxnSpPr>
        <p:spPr>
          <a:xfrm flipV="1">
            <a:off x="7534699" y="2570932"/>
            <a:ext cx="1" cy="607089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직선 연결선[R] 249">
            <a:extLst>
              <a:ext uri="{FF2B5EF4-FFF2-40B4-BE49-F238E27FC236}">
                <a16:creationId xmlns:a16="http://schemas.microsoft.com/office/drawing/2014/main" id="{42DBC47D-5719-CA3B-63C8-C607165F312D}"/>
              </a:ext>
            </a:extLst>
          </p:cNvPr>
          <p:cNvCxnSpPr>
            <a:cxnSpLocks/>
          </p:cNvCxnSpPr>
          <p:nvPr/>
        </p:nvCxnSpPr>
        <p:spPr>
          <a:xfrm rot="5400000" flipH="1">
            <a:off x="6958538" y="2874477"/>
            <a:ext cx="607088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ECD31C57-E466-639B-C737-8B120B0E11C0}"/>
              </a:ext>
            </a:extLst>
          </p:cNvPr>
          <p:cNvSpPr txBox="1"/>
          <p:nvPr/>
        </p:nvSpPr>
        <p:spPr>
          <a:xfrm>
            <a:off x="6188259" y="1719121"/>
            <a:ext cx="1848781" cy="3606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Uni-direction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D6A51D6-219A-F735-5CB9-8CD8804FF1BF}"/>
              </a:ext>
            </a:extLst>
          </p:cNvPr>
          <p:cNvSpPr txBox="1"/>
          <p:nvPr/>
        </p:nvSpPr>
        <p:spPr>
          <a:xfrm>
            <a:off x="9094255" y="1711195"/>
            <a:ext cx="1764308" cy="3606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Bi-direction</a:t>
            </a:r>
            <a:endParaRPr lang="en-US" altLang="ko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774FAC9-B8AB-D5E9-E9DA-CD46ED33B311}"/>
              </a:ext>
            </a:extLst>
          </p:cNvPr>
          <p:cNvSpPr txBox="1"/>
          <p:nvPr/>
        </p:nvSpPr>
        <p:spPr>
          <a:xfrm>
            <a:off x="10674548" y="1856771"/>
            <a:ext cx="1237326" cy="36074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en-US" altLang="ko-KR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ko-KR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Tip</a:t>
            </a:r>
            <a:endParaRPr lang="ko-US" sz="16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C23F674-669B-881F-FB17-E60C9AF4F2BE}"/>
              </a:ext>
            </a:extLst>
          </p:cNvPr>
          <p:cNvSpPr txBox="1"/>
          <p:nvPr/>
        </p:nvSpPr>
        <p:spPr>
          <a:xfrm>
            <a:off x="10659177" y="3267276"/>
            <a:ext cx="1237326" cy="360740"/>
          </a:xfrm>
          <a:prstGeom prst="rect">
            <a:avLst/>
          </a:prstGeom>
          <a:solidFill>
            <a:schemeClr val="lt1">
              <a:alpha val="70000"/>
            </a:schemeClr>
          </a:solidFill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  <a:r>
              <a:rPr lang="en-US" altLang="ko-KR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ko-KR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Side</a:t>
            </a:r>
            <a:endParaRPr lang="ko-U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직선 연결선 6">
            <a:extLst>
              <a:ext uri="{FF2B5EF4-FFF2-40B4-BE49-F238E27FC236}">
                <a16:creationId xmlns:a16="http://schemas.microsoft.com/office/drawing/2014/main" id="{F09ACE80-5223-D440-DF54-D1786E17D587}"/>
              </a:ext>
            </a:extLst>
          </p:cNvPr>
          <p:cNvCxnSpPr>
            <a:cxnSpLocks/>
          </p:cNvCxnSpPr>
          <p:nvPr/>
        </p:nvCxnSpPr>
        <p:spPr>
          <a:xfrm rot="5400000">
            <a:off x="8051931" y="2744674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 6">
            <a:extLst>
              <a:ext uri="{FF2B5EF4-FFF2-40B4-BE49-F238E27FC236}">
                <a16:creationId xmlns:a16="http://schemas.microsoft.com/office/drawing/2014/main" id="{EE21CED3-8818-AD65-8A3E-C2ACEBC8C82E}"/>
              </a:ext>
            </a:extLst>
          </p:cNvPr>
          <p:cNvCxnSpPr>
            <a:cxnSpLocks/>
          </p:cNvCxnSpPr>
          <p:nvPr/>
        </p:nvCxnSpPr>
        <p:spPr>
          <a:xfrm rot="5400000">
            <a:off x="7783239" y="2744674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직선 연결선 6">
            <a:extLst>
              <a:ext uri="{FF2B5EF4-FFF2-40B4-BE49-F238E27FC236}">
                <a16:creationId xmlns:a16="http://schemas.microsoft.com/office/drawing/2014/main" id="{18AABDA0-E87B-E500-5038-5E5BD01F4A82}"/>
              </a:ext>
            </a:extLst>
          </p:cNvPr>
          <p:cNvCxnSpPr>
            <a:cxnSpLocks/>
          </p:cNvCxnSpPr>
          <p:nvPr/>
        </p:nvCxnSpPr>
        <p:spPr>
          <a:xfrm rot="5400000">
            <a:off x="8323003" y="2744674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직선 연결선 6">
            <a:extLst>
              <a:ext uri="{FF2B5EF4-FFF2-40B4-BE49-F238E27FC236}">
                <a16:creationId xmlns:a16="http://schemas.microsoft.com/office/drawing/2014/main" id="{9B00C48A-ADD8-B429-7523-6849334DDB4B}"/>
              </a:ext>
            </a:extLst>
          </p:cNvPr>
          <p:cNvCxnSpPr>
            <a:cxnSpLocks/>
          </p:cNvCxnSpPr>
          <p:nvPr/>
        </p:nvCxnSpPr>
        <p:spPr>
          <a:xfrm rot="5400000">
            <a:off x="8895815" y="1923308"/>
            <a:ext cx="0" cy="108090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직선 연결선 6">
            <a:extLst>
              <a:ext uri="{FF2B5EF4-FFF2-40B4-BE49-F238E27FC236}">
                <a16:creationId xmlns:a16="http://schemas.microsoft.com/office/drawing/2014/main" id="{276B8C07-08CD-FCAF-167E-83073168B8C3}"/>
              </a:ext>
            </a:extLst>
          </p:cNvPr>
          <p:cNvCxnSpPr>
            <a:cxnSpLocks/>
          </p:cNvCxnSpPr>
          <p:nvPr/>
        </p:nvCxnSpPr>
        <p:spPr>
          <a:xfrm rot="5400000">
            <a:off x="8895815" y="2471764"/>
            <a:ext cx="0" cy="108090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직선 연결선 4">
            <a:extLst>
              <a:ext uri="{FF2B5EF4-FFF2-40B4-BE49-F238E27FC236}">
                <a16:creationId xmlns:a16="http://schemas.microsoft.com/office/drawing/2014/main" id="{604B4762-6293-9372-F0C7-A562A7BB7B95}"/>
              </a:ext>
            </a:extLst>
          </p:cNvPr>
          <p:cNvCxnSpPr>
            <a:cxnSpLocks/>
          </p:cNvCxnSpPr>
          <p:nvPr/>
        </p:nvCxnSpPr>
        <p:spPr>
          <a:xfrm rot="5400000">
            <a:off x="8895908" y="1642612"/>
            <a:ext cx="0" cy="108071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직선 연결선 6">
            <a:extLst>
              <a:ext uri="{FF2B5EF4-FFF2-40B4-BE49-F238E27FC236}">
                <a16:creationId xmlns:a16="http://schemas.microsoft.com/office/drawing/2014/main" id="{32BB3B6A-18E1-D149-60BB-1E544A008BE6}"/>
              </a:ext>
            </a:extLst>
          </p:cNvPr>
          <p:cNvCxnSpPr>
            <a:cxnSpLocks/>
          </p:cNvCxnSpPr>
          <p:nvPr/>
        </p:nvCxnSpPr>
        <p:spPr>
          <a:xfrm rot="5400000">
            <a:off x="8895907" y="2191069"/>
            <a:ext cx="0" cy="108071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직선 연결선 6">
            <a:extLst>
              <a:ext uri="{FF2B5EF4-FFF2-40B4-BE49-F238E27FC236}">
                <a16:creationId xmlns:a16="http://schemas.microsoft.com/office/drawing/2014/main" id="{7B6436FD-E2AA-6601-3253-44CE7073B05C}"/>
              </a:ext>
            </a:extLst>
          </p:cNvPr>
          <p:cNvCxnSpPr>
            <a:cxnSpLocks/>
          </p:cNvCxnSpPr>
          <p:nvPr/>
        </p:nvCxnSpPr>
        <p:spPr>
          <a:xfrm rot="5400000">
            <a:off x="8895907" y="2766019"/>
            <a:ext cx="0" cy="108071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 6">
            <a:extLst>
              <a:ext uri="{FF2B5EF4-FFF2-40B4-BE49-F238E27FC236}">
                <a16:creationId xmlns:a16="http://schemas.microsoft.com/office/drawing/2014/main" id="{EF8CED31-933F-8197-8B2A-E2ACC2AC94AE}"/>
              </a:ext>
            </a:extLst>
          </p:cNvPr>
          <p:cNvCxnSpPr>
            <a:cxnSpLocks/>
          </p:cNvCxnSpPr>
          <p:nvPr/>
        </p:nvCxnSpPr>
        <p:spPr>
          <a:xfrm rot="5400000">
            <a:off x="8603491" y="2744674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직선 연결선 6">
            <a:extLst>
              <a:ext uri="{FF2B5EF4-FFF2-40B4-BE49-F238E27FC236}">
                <a16:creationId xmlns:a16="http://schemas.microsoft.com/office/drawing/2014/main" id="{3BEFB007-46B6-DC07-F106-C36F37F4A21B}"/>
              </a:ext>
            </a:extLst>
          </p:cNvPr>
          <p:cNvCxnSpPr>
            <a:cxnSpLocks/>
          </p:cNvCxnSpPr>
          <p:nvPr/>
        </p:nvCxnSpPr>
        <p:spPr>
          <a:xfrm rot="5400000">
            <a:off x="8874563" y="2744674"/>
            <a:ext cx="112340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직사각형 16">
            <a:extLst>
              <a:ext uri="{FF2B5EF4-FFF2-40B4-BE49-F238E27FC236}">
                <a16:creationId xmlns:a16="http://schemas.microsoft.com/office/drawing/2014/main" id="{467B19B5-BB62-861D-68EC-66D44E475C9F}"/>
              </a:ext>
            </a:extLst>
          </p:cNvPr>
          <p:cNvSpPr/>
          <p:nvPr/>
        </p:nvSpPr>
        <p:spPr>
          <a:xfrm>
            <a:off x="8478025" y="2317177"/>
            <a:ext cx="270778" cy="547456"/>
          </a:xfrm>
          <a:prstGeom prst="rect">
            <a:avLst/>
          </a:prstGeom>
          <a:solidFill>
            <a:schemeClr val="tx2">
              <a:lumMod val="75000"/>
              <a:lumOff val="25000"/>
              <a:alpha val="30000"/>
            </a:schemeClr>
          </a:solidFill>
          <a:ln w="19050">
            <a:solidFill>
              <a:schemeClr val="accent1">
                <a:shade val="1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0" name="직선 연결선[R] 345">
            <a:extLst>
              <a:ext uri="{FF2B5EF4-FFF2-40B4-BE49-F238E27FC236}">
                <a16:creationId xmlns:a16="http://schemas.microsoft.com/office/drawing/2014/main" id="{E7238DBC-85BE-EB7E-3FEE-BA19B021F322}"/>
              </a:ext>
            </a:extLst>
          </p:cNvPr>
          <p:cNvCxnSpPr>
            <a:cxnSpLocks/>
          </p:cNvCxnSpPr>
          <p:nvPr/>
        </p:nvCxnSpPr>
        <p:spPr>
          <a:xfrm rot="5400000">
            <a:off x="8613037" y="2182938"/>
            <a:ext cx="0" cy="270024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직선 연결선[R] 346">
            <a:extLst>
              <a:ext uri="{FF2B5EF4-FFF2-40B4-BE49-F238E27FC236}">
                <a16:creationId xmlns:a16="http://schemas.microsoft.com/office/drawing/2014/main" id="{1706097F-AEBE-7CB8-B8A9-66603AF06CA9}"/>
              </a:ext>
            </a:extLst>
          </p:cNvPr>
          <p:cNvCxnSpPr>
            <a:cxnSpLocks/>
          </p:cNvCxnSpPr>
          <p:nvPr/>
        </p:nvCxnSpPr>
        <p:spPr>
          <a:xfrm rot="5400000">
            <a:off x="8616321" y="2726336"/>
            <a:ext cx="0" cy="276593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직선 연결선[R] 347">
            <a:extLst>
              <a:ext uri="{FF2B5EF4-FFF2-40B4-BE49-F238E27FC236}">
                <a16:creationId xmlns:a16="http://schemas.microsoft.com/office/drawing/2014/main" id="{F8200006-BED1-45E0-78E8-822C492B7D46}"/>
              </a:ext>
            </a:extLst>
          </p:cNvPr>
          <p:cNvCxnSpPr>
            <a:cxnSpLocks/>
          </p:cNvCxnSpPr>
          <p:nvPr/>
        </p:nvCxnSpPr>
        <p:spPr>
          <a:xfrm rot="5400000" flipH="1">
            <a:off x="8476491" y="2590904"/>
            <a:ext cx="54745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직선 연결선[R] 348">
            <a:extLst>
              <a:ext uri="{FF2B5EF4-FFF2-40B4-BE49-F238E27FC236}">
                <a16:creationId xmlns:a16="http://schemas.microsoft.com/office/drawing/2014/main" id="{45740DE0-04E7-1270-F1AF-C81D0B9CA0F2}"/>
              </a:ext>
            </a:extLst>
          </p:cNvPr>
          <p:cNvCxnSpPr>
            <a:cxnSpLocks/>
          </p:cNvCxnSpPr>
          <p:nvPr/>
        </p:nvCxnSpPr>
        <p:spPr>
          <a:xfrm rot="5400000" flipH="1">
            <a:off x="8203873" y="2590904"/>
            <a:ext cx="54745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8C9CADD8-64C1-A3BB-BA3F-CCC18C56D91F}"/>
              </a:ext>
            </a:extLst>
          </p:cNvPr>
          <p:cNvSpPr txBox="1"/>
          <p:nvPr/>
        </p:nvSpPr>
        <p:spPr>
          <a:xfrm>
            <a:off x="6238414" y="3325791"/>
            <a:ext cx="1746909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Consistent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Metal Edge Type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4EF66E70-415C-0C07-0ABB-064D18F269BA}"/>
              </a:ext>
            </a:extLst>
          </p:cNvPr>
          <p:cNvSpPr txBox="1"/>
          <p:nvPr/>
        </p:nvSpPr>
        <p:spPr>
          <a:xfrm>
            <a:off x="9092812" y="3321110"/>
            <a:ext cx="18063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Metal Edge Type</a:t>
            </a:r>
          </a:p>
        </p:txBody>
      </p:sp>
      <p:cxnSp>
        <p:nvCxnSpPr>
          <p:cNvPr id="176" name="직선 화살표 연결선 311">
            <a:extLst>
              <a:ext uri="{FF2B5EF4-FFF2-40B4-BE49-F238E27FC236}">
                <a16:creationId xmlns:a16="http://schemas.microsoft.com/office/drawing/2014/main" id="{AF3F3FB0-C9F4-FA6F-2EF4-CC245F1060B9}"/>
              </a:ext>
            </a:extLst>
          </p:cNvPr>
          <p:cNvCxnSpPr>
            <a:cxnSpLocks/>
            <a:stCxn id="158" idx="0"/>
          </p:cNvCxnSpPr>
          <p:nvPr/>
        </p:nvCxnSpPr>
        <p:spPr>
          <a:xfrm rot="16200000" flipV="1">
            <a:off x="10893855" y="2883290"/>
            <a:ext cx="398065" cy="369907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직선 화살표 연결선 311">
            <a:extLst>
              <a:ext uri="{FF2B5EF4-FFF2-40B4-BE49-F238E27FC236}">
                <a16:creationId xmlns:a16="http://schemas.microsoft.com/office/drawing/2014/main" id="{DAFF5D36-5649-B33D-BA23-7DF88317018A}"/>
              </a:ext>
            </a:extLst>
          </p:cNvPr>
          <p:cNvCxnSpPr>
            <a:cxnSpLocks/>
            <a:stCxn id="157" idx="2"/>
          </p:cNvCxnSpPr>
          <p:nvPr/>
        </p:nvCxnSpPr>
        <p:spPr>
          <a:xfrm rot="5400000">
            <a:off x="10981136" y="2149622"/>
            <a:ext cx="244186" cy="379964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오른쪽 화살표[R] 35">
            <a:extLst>
              <a:ext uri="{FF2B5EF4-FFF2-40B4-BE49-F238E27FC236}">
                <a16:creationId xmlns:a16="http://schemas.microsoft.com/office/drawing/2014/main" id="{4BA66222-A0BA-AED2-0A31-BF48F48EA998}"/>
              </a:ext>
            </a:extLst>
          </p:cNvPr>
          <p:cNvSpPr/>
          <p:nvPr/>
        </p:nvSpPr>
        <p:spPr>
          <a:xfrm>
            <a:off x="9728060" y="2606347"/>
            <a:ext cx="496700" cy="24602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07BF17CB-61CE-C930-0805-5671FAA8942F}"/>
              </a:ext>
            </a:extLst>
          </p:cNvPr>
          <p:cNvSpPr txBox="1"/>
          <p:nvPr/>
        </p:nvSpPr>
        <p:spPr>
          <a:xfrm>
            <a:off x="8836763" y="1307686"/>
            <a:ext cx="1415772" cy="36061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Corner</a:t>
            </a:r>
            <a:endParaRPr lang="ko-US" sz="1600" b="1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타원 41">
            <a:extLst>
              <a:ext uri="{FF2B5EF4-FFF2-40B4-BE49-F238E27FC236}">
                <a16:creationId xmlns:a16="http://schemas.microsoft.com/office/drawing/2014/main" id="{6692A08E-97EB-DC7C-2A07-9CC8B8F8C133}"/>
              </a:ext>
            </a:extLst>
          </p:cNvPr>
          <p:cNvSpPr/>
          <p:nvPr/>
        </p:nvSpPr>
        <p:spPr>
          <a:xfrm>
            <a:off x="8768377" y="1458180"/>
            <a:ext cx="54901" cy="5490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6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타원 42">
            <a:extLst>
              <a:ext uri="{FF2B5EF4-FFF2-40B4-BE49-F238E27FC236}">
                <a16:creationId xmlns:a16="http://schemas.microsoft.com/office/drawing/2014/main" id="{1741B4B2-9D5C-F4BB-05CC-45A10F70E62A}"/>
              </a:ext>
            </a:extLst>
          </p:cNvPr>
          <p:cNvSpPr/>
          <p:nvPr/>
        </p:nvSpPr>
        <p:spPr>
          <a:xfrm>
            <a:off x="10881771" y="2561368"/>
            <a:ext cx="54901" cy="5490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071D8F2F-5E4D-5C70-78C7-AC359AEA7959}"/>
              </a:ext>
            </a:extLst>
          </p:cNvPr>
          <p:cNvSpPr txBox="1"/>
          <p:nvPr/>
        </p:nvSpPr>
        <p:spPr>
          <a:xfrm>
            <a:off x="10328706" y="1308536"/>
            <a:ext cx="1462260" cy="36061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00B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Corner</a:t>
            </a:r>
            <a:endParaRPr lang="ko-US" sz="1600" b="1">
              <a:solidFill>
                <a:srgbClr val="00B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타원 46">
            <a:extLst>
              <a:ext uri="{FF2B5EF4-FFF2-40B4-BE49-F238E27FC236}">
                <a16:creationId xmlns:a16="http://schemas.microsoft.com/office/drawing/2014/main" id="{A86AC136-B15F-5399-9577-1891E0C1AEB8}"/>
              </a:ext>
            </a:extLst>
          </p:cNvPr>
          <p:cNvSpPr/>
          <p:nvPr/>
        </p:nvSpPr>
        <p:spPr>
          <a:xfrm>
            <a:off x="10277511" y="1458938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600">
              <a:solidFill>
                <a:srgbClr val="93CE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타원 47">
            <a:extLst>
              <a:ext uri="{FF2B5EF4-FFF2-40B4-BE49-F238E27FC236}">
                <a16:creationId xmlns:a16="http://schemas.microsoft.com/office/drawing/2014/main" id="{4A5E6178-9593-1E12-BCFE-D57230AED60D}"/>
              </a:ext>
            </a:extLst>
          </p:cNvPr>
          <p:cNvSpPr/>
          <p:nvPr/>
        </p:nvSpPr>
        <p:spPr>
          <a:xfrm>
            <a:off x="10606074" y="2285865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타원 48">
            <a:extLst>
              <a:ext uri="{FF2B5EF4-FFF2-40B4-BE49-F238E27FC236}">
                <a16:creationId xmlns:a16="http://schemas.microsoft.com/office/drawing/2014/main" id="{49C46D62-01C9-2D65-BB56-6640A461D367}"/>
              </a:ext>
            </a:extLst>
          </p:cNvPr>
          <p:cNvSpPr/>
          <p:nvPr/>
        </p:nvSpPr>
        <p:spPr>
          <a:xfrm>
            <a:off x="10884668" y="2281141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타원 49">
            <a:extLst>
              <a:ext uri="{FF2B5EF4-FFF2-40B4-BE49-F238E27FC236}">
                <a16:creationId xmlns:a16="http://schemas.microsoft.com/office/drawing/2014/main" id="{3C635BFE-FE3C-B3A6-BBCD-B326F83F81D4}"/>
              </a:ext>
            </a:extLst>
          </p:cNvPr>
          <p:cNvSpPr/>
          <p:nvPr/>
        </p:nvSpPr>
        <p:spPr>
          <a:xfrm>
            <a:off x="10608432" y="2833608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타원 50">
            <a:extLst>
              <a:ext uri="{FF2B5EF4-FFF2-40B4-BE49-F238E27FC236}">
                <a16:creationId xmlns:a16="http://schemas.microsoft.com/office/drawing/2014/main" id="{7C080C8E-9467-2479-81AE-41DEBFAAA315}"/>
              </a:ext>
            </a:extLst>
          </p:cNvPr>
          <p:cNvSpPr/>
          <p:nvPr/>
        </p:nvSpPr>
        <p:spPr>
          <a:xfrm>
            <a:off x="11160897" y="2557377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타원 51">
            <a:extLst>
              <a:ext uri="{FF2B5EF4-FFF2-40B4-BE49-F238E27FC236}">
                <a16:creationId xmlns:a16="http://schemas.microsoft.com/office/drawing/2014/main" id="{A0E35490-8E4C-3586-3EB1-5F59B2B3B552}"/>
              </a:ext>
            </a:extLst>
          </p:cNvPr>
          <p:cNvSpPr/>
          <p:nvPr/>
        </p:nvSpPr>
        <p:spPr>
          <a:xfrm>
            <a:off x="11153815" y="2833608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타원 52">
            <a:extLst>
              <a:ext uri="{FF2B5EF4-FFF2-40B4-BE49-F238E27FC236}">
                <a16:creationId xmlns:a16="http://schemas.microsoft.com/office/drawing/2014/main" id="{7740C133-5213-2D35-3BDC-4CF6E028E09F}"/>
              </a:ext>
            </a:extLst>
          </p:cNvPr>
          <p:cNvSpPr/>
          <p:nvPr/>
        </p:nvSpPr>
        <p:spPr>
          <a:xfrm>
            <a:off x="8726106" y="2281144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타원 53">
            <a:extLst>
              <a:ext uri="{FF2B5EF4-FFF2-40B4-BE49-F238E27FC236}">
                <a16:creationId xmlns:a16="http://schemas.microsoft.com/office/drawing/2014/main" id="{94EDF4A6-89EB-6FFC-DA56-2EE5CE4F35FF}"/>
              </a:ext>
            </a:extLst>
          </p:cNvPr>
          <p:cNvSpPr/>
          <p:nvPr/>
        </p:nvSpPr>
        <p:spPr>
          <a:xfrm>
            <a:off x="8728465" y="2835967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타원 54">
            <a:extLst>
              <a:ext uri="{FF2B5EF4-FFF2-40B4-BE49-F238E27FC236}">
                <a16:creationId xmlns:a16="http://schemas.microsoft.com/office/drawing/2014/main" id="{D570E877-E182-3C78-9DA7-CC5B819DF233}"/>
              </a:ext>
            </a:extLst>
          </p:cNvPr>
          <p:cNvSpPr/>
          <p:nvPr/>
        </p:nvSpPr>
        <p:spPr>
          <a:xfrm>
            <a:off x="8445151" y="2281144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타원 55">
            <a:extLst>
              <a:ext uri="{FF2B5EF4-FFF2-40B4-BE49-F238E27FC236}">
                <a16:creationId xmlns:a16="http://schemas.microsoft.com/office/drawing/2014/main" id="{B0A3EA9A-5A18-6669-858E-B805C7A78143}"/>
              </a:ext>
            </a:extLst>
          </p:cNvPr>
          <p:cNvSpPr/>
          <p:nvPr/>
        </p:nvSpPr>
        <p:spPr>
          <a:xfrm>
            <a:off x="8445149" y="2835967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타원 56">
            <a:extLst>
              <a:ext uri="{FF2B5EF4-FFF2-40B4-BE49-F238E27FC236}">
                <a16:creationId xmlns:a16="http://schemas.microsoft.com/office/drawing/2014/main" id="{79511FDD-AD39-BB89-9C9C-E413AB75FCEE}"/>
              </a:ext>
            </a:extLst>
          </p:cNvPr>
          <p:cNvSpPr/>
          <p:nvPr/>
        </p:nvSpPr>
        <p:spPr>
          <a:xfrm>
            <a:off x="6961833" y="2293828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타원 57">
            <a:extLst>
              <a:ext uri="{FF2B5EF4-FFF2-40B4-BE49-F238E27FC236}">
                <a16:creationId xmlns:a16="http://schemas.microsoft.com/office/drawing/2014/main" id="{69C30B3F-DDBD-41B5-10BB-6326ED2D9B24}"/>
              </a:ext>
            </a:extLst>
          </p:cNvPr>
          <p:cNvSpPr/>
          <p:nvPr/>
        </p:nvSpPr>
        <p:spPr>
          <a:xfrm>
            <a:off x="6964192" y="2848651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타원 58">
            <a:extLst>
              <a:ext uri="{FF2B5EF4-FFF2-40B4-BE49-F238E27FC236}">
                <a16:creationId xmlns:a16="http://schemas.microsoft.com/office/drawing/2014/main" id="{A81A9C1A-5857-6BC4-ECFF-A340E3E50DD7}"/>
              </a:ext>
            </a:extLst>
          </p:cNvPr>
          <p:cNvSpPr/>
          <p:nvPr/>
        </p:nvSpPr>
        <p:spPr>
          <a:xfrm>
            <a:off x="6680878" y="2293828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타원 59">
            <a:extLst>
              <a:ext uri="{FF2B5EF4-FFF2-40B4-BE49-F238E27FC236}">
                <a16:creationId xmlns:a16="http://schemas.microsoft.com/office/drawing/2014/main" id="{DD6EE7EF-2EA7-AAC9-B9CC-13A0D1FD9C89}"/>
              </a:ext>
            </a:extLst>
          </p:cNvPr>
          <p:cNvSpPr/>
          <p:nvPr/>
        </p:nvSpPr>
        <p:spPr>
          <a:xfrm>
            <a:off x="6680875" y="2848651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타원 60">
            <a:extLst>
              <a:ext uri="{FF2B5EF4-FFF2-40B4-BE49-F238E27FC236}">
                <a16:creationId xmlns:a16="http://schemas.microsoft.com/office/drawing/2014/main" id="{53A6EB49-7D86-2B0A-78FB-2EACF5F9B492}"/>
              </a:ext>
            </a:extLst>
          </p:cNvPr>
          <p:cNvSpPr/>
          <p:nvPr/>
        </p:nvSpPr>
        <p:spPr>
          <a:xfrm>
            <a:off x="7514298" y="2534644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타원 61">
            <a:extLst>
              <a:ext uri="{FF2B5EF4-FFF2-40B4-BE49-F238E27FC236}">
                <a16:creationId xmlns:a16="http://schemas.microsoft.com/office/drawing/2014/main" id="{2A270F7C-E6F0-BE72-5927-826CBE130A16}"/>
              </a:ext>
            </a:extLst>
          </p:cNvPr>
          <p:cNvSpPr/>
          <p:nvPr/>
        </p:nvSpPr>
        <p:spPr>
          <a:xfrm>
            <a:off x="7509574" y="3146132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타원 62">
            <a:extLst>
              <a:ext uri="{FF2B5EF4-FFF2-40B4-BE49-F238E27FC236}">
                <a16:creationId xmlns:a16="http://schemas.microsoft.com/office/drawing/2014/main" id="{9D8760AF-327F-8E6C-91E7-2B1A07EFC058}"/>
              </a:ext>
            </a:extLst>
          </p:cNvPr>
          <p:cNvSpPr/>
          <p:nvPr/>
        </p:nvSpPr>
        <p:spPr>
          <a:xfrm>
            <a:off x="7233343" y="2534644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타원 63">
            <a:extLst>
              <a:ext uri="{FF2B5EF4-FFF2-40B4-BE49-F238E27FC236}">
                <a16:creationId xmlns:a16="http://schemas.microsoft.com/office/drawing/2014/main" id="{30E77D83-6AD2-30E2-3782-10A6ECE45D08}"/>
              </a:ext>
            </a:extLst>
          </p:cNvPr>
          <p:cNvSpPr/>
          <p:nvPr/>
        </p:nvSpPr>
        <p:spPr>
          <a:xfrm>
            <a:off x="7233340" y="3146132"/>
            <a:ext cx="54901" cy="54901"/>
          </a:xfrm>
          <a:prstGeom prst="ellipse">
            <a:avLst/>
          </a:prstGeom>
          <a:solidFill>
            <a:srgbClr val="00B150"/>
          </a:solidFill>
          <a:ln>
            <a:solidFill>
              <a:srgbClr val="00B1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" name="Rounded Rectangle 357">
            <a:extLst>
              <a:ext uri="{FF2B5EF4-FFF2-40B4-BE49-F238E27FC236}">
                <a16:creationId xmlns:a16="http://schemas.microsoft.com/office/drawing/2014/main" id="{E025E323-013F-FEC9-677B-8C5FFF72505E}"/>
              </a:ext>
            </a:extLst>
          </p:cNvPr>
          <p:cNvSpPr/>
          <p:nvPr/>
        </p:nvSpPr>
        <p:spPr>
          <a:xfrm>
            <a:off x="6232905" y="1238789"/>
            <a:ext cx="5710662" cy="2737814"/>
          </a:xfrm>
          <a:prstGeom prst="roundRect">
            <a:avLst>
              <a:gd name="adj" fmla="val 1022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7" name="Picture 366">
            <a:extLst>
              <a:ext uri="{FF2B5EF4-FFF2-40B4-BE49-F238E27FC236}">
                <a16:creationId xmlns:a16="http://schemas.microsoft.com/office/drawing/2014/main" id="{46B06D8E-0112-3CC9-8203-5C0943315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368" name="Picture 367">
            <a:extLst>
              <a:ext uri="{FF2B5EF4-FFF2-40B4-BE49-F238E27FC236}">
                <a16:creationId xmlns:a16="http://schemas.microsoft.com/office/drawing/2014/main" id="{8D68497B-684F-0AC1-AD61-97D545878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3" name="직사각형 26">
            <a:extLst>
              <a:ext uri="{FF2B5EF4-FFF2-40B4-BE49-F238E27FC236}">
                <a16:creationId xmlns:a16="http://schemas.microsoft.com/office/drawing/2014/main" id="{67407FD7-7138-A673-83F0-7739CB918247}"/>
              </a:ext>
            </a:extLst>
          </p:cNvPr>
          <p:cNvSpPr/>
          <p:nvPr/>
        </p:nvSpPr>
        <p:spPr>
          <a:xfrm>
            <a:off x="7061201" y="4837966"/>
            <a:ext cx="170358" cy="522432"/>
          </a:xfrm>
          <a:prstGeom prst="rect">
            <a:avLst/>
          </a:prstGeom>
          <a:pattFill prst="wdDn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0">
            <a:extLst>
              <a:ext uri="{FF2B5EF4-FFF2-40B4-BE49-F238E27FC236}">
                <a16:creationId xmlns:a16="http://schemas.microsoft.com/office/drawing/2014/main" id="{CB7F9AF3-CEA4-32CE-EEE5-250CE9F86078}"/>
              </a:ext>
            </a:extLst>
          </p:cNvPr>
          <p:cNvSpPr/>
          <p:nvPr/>
        </p:nvSpPr>
        <p:spPr>
          <a:xfrm rot="5400000">
            <a:off x="6589324" y="4866505"/>
            <a:ext cx="170358" cy="4528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31">
            <a:extLst>
              <a:ext uri="{FF2B5EF4-FFF2-40B4-BE49-F238E27FC236}">
                <a16:creationId xmlns:a16="http://schemas.microsoft.com/office/drawing/2014/main" id="{8005DCB1-266F-DBA8-4591-F41F28F8C348}"/>
              </a:ext>
            </a:extLst>
          </p:cNvPr>
          <p:cNvSpPr/>
          <p:nvPr/>
        </p:nvSpPr>
        <p:spPr>
          <a:xfrm rot="5400000">
            <a:off x="7029733" y="5211845"/>
            <a:ext cx="170358" cy="857633"/>
          </a:xfrm>
          <a:prstGeom prst="rect">
            <a:avLst/>
          </a:prstGeom>
          <a:solidFill>
            <a:srgbClr val="C7D7ED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F438C2-C314-3A4C-E240-4C1024CD19BA}"/>
              </a:ext>
            </a:extLst>
          </p:cNvPr>
          <p:cNvSpPr txBox="1"/>
          <p:nvPr/>
        </p:nvSpPr>
        <p:spPr>
          <a:xfrm>
            <a:off x="7014370" y="4605353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곱하기 63">
            <a:extLst>
              <a:ext uri="{FF2B5EF4-FFF2-40B4-BE49-F238E27FC236}">
                <a16:creationId xmlns:a16="http://schemas.microsoft.com/office/drawing/2014/main" id="{FAE186CD-EA70-9778-204A-90333FD1DA61}"/>
              </a:ext>
            </a:extLst>
          </p:cNvPr>
          <p:cNvSpPr/>
          <p:nvPr/>
        </p:nvSpPr>
        <p:spPr>
          <a:xfrm>
            <a:off x="7046733" y="4851678"/>
            <a:ext cx="197291" cy="197291"/>
          </a:xfrm>
          <a:prstGeom prst="mathMultiply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곱하기 64">
            <a:extLst>
              <a:ext uri="{FF2B5EF4-FFF2-40B4-BE49-F238E27FC236}">
                <a16:creationId xmlns:a16="http://schemas.microsoft.com/office/drawing/2014/main" id="{08F0AF46-3DCD-D388-C50A-466C3BEE7DA1}"/>
              </a:ext>
            </a:extLst>
          </p:cNvPr>
          <p:cNvSpPr/>
          <p:nvPr/>
        </p:nvSpPr>
        <p:spPr>
          <a:xfrm>
            <a:off x="7046733" y="5143826"/>
            <a:ext cx="197291" cy="197291"/>
          </a:xfrm>
          <a:prstGeom prst="mathMultiply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자유형 101">
            <a:extLst>
              <a:ext uri="{FF2B5EF4-FFF2-40B4-BE49-F238E27FC236}">
                <a16:creationId xmlns:a16="http://schemas.microsoft.com/office/drawing/2014/main" id="{33001699-A2A1-37CC-BA26-E474259ADB98}"/>
              </a:ext>
            </a:extLst>
          </p:cNvPr>
          <p:cNvSpPr/>
          <p:nvPr/>
        </p:nvSpPr>
        <p:spPr>
          <a:xfrm>
            <a:off x="6686094" y="4463654"/>
            <a:ext cx="857634" cy="755727"/>
          </a:xfrm>
          <a:custGeom>
            <a:avLst/>
            <a:gdLst>
              <a:gd name="connsiteX0" fmla="*/ 0 w 914575"/>
              <a:gd name="connsiteY0" fmla="*/ 0 h 805901"/>
              <a:gd name="connsiteX1" fmla="*/ 914575 w 914575"/>
              <a:gd name="connsiteY1" fmla="*/ 0 h 805901"/>
              <a:gd name="connsiteX2" fmla="*/ 914575 w 914575"/>
              <a:gd name="connsiteY2" fmla="*/ 181670 h 805901"/>
              <a:gd name="connsiteX3" fmla="*/ 181671 w 914575"/>
              <a:gd name="connsiteY3" fmla="*/ 181670 h 805901"/>
              <a:gd name="connsiteX4" fmla="*/ 181671 w 914575"/>
              <a:gd name="connsiteY4" fmla="*/ 805901 h 805901"/>
              <a:gd name="connsiteX5" fmla="*/ 2 w 914575"/>
              <a:gd name="connsiteY5" fmla="*/ 805901 h 805901"/>
              <a:gd name="connsiteX6" fmla="*/ 2 w 914575"/>
              <a:gd name="connsiteY6" fmla="*/ 181670 h 805901"/>
              <a:gd name="connsiteX7" fmla="*/ 0 w 914575"/>
              <a:gd name="connsiteY7" fmla="*/ 181670 h 80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575" h="805901">
                <a:moveTo>
                  <a:pt x="0" y="0"/>
                </a:moveTo>
                <a:lnTo>
                  <a:pt x="914575" y="0"/>
                </a:lnTo>
                <a:lnTo>
                  <a:pt x="914575" y="181670"/>
                </a:lnTo>
                <a:lnTo>
                  <a:pt x="181671" y="181670"/>
                </a:lnTo>
                <a:lnTo>
                  <a:pt x="181671" y="805901"/>
                </a:lnTo>
                <a:lnTo>
                  <a:pt x="2" y="805901"/>
                </a:lnTo>
                <a:lnTo>
                  <a:pt x="2" y="181670"/>
                </a:lnTo>
                <a:lnTo>
                  <a:pt x="0" y="181670"/>
                </a:lnTo>
                <a:close/>
              </a:path>
            </a:pathLst>
          </a:custGeom>
          <a:solidFill>
            <a:srgbClr val="C8D7ED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48">
            <a:extLst>
              <a:ext uri="{FF2B5EF4-FFF2-40B4-BE49-F238E27FC236}">
                <a16:creationId xmlns:a16="http://schemas.microsoft.com/office/drawing/2014/main" id="{CA692FFE-577E-98A0-BD85-490412F37C6A}"/>
              </a:ext>
            </a:extLst>
          </p:cNvPr>
          <p:cNvSpPr/>
          <p:nvPr/>
        </p:nvSpPr>
        <p:spPr>
          <a:xfrm>
            <a:off x="6686095" y="5007756"/>
            <a:ext cx="170358" cy="170360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직선 화살표 연결선 112">
            <a:extLst>
              <a:ext uri="{FF2B5EF4-FFF2-40B4-BE49-F238E27FC236}">
                <a16:creationId xmlns:a16="http://schemas.microsoft.com/office/drawing/2014/main" id="{6A0547C7-C12B-7E27-7022-05889F461551}"/>
              </a:ext>
            </a:extLst>
          </p:cNvPr>
          <p:cNvCxnSpPr>
            <a:cxnSpLocks/>
            <a:stCxn id="207" idx="0"/>
            <a:endCxn id="4" idx="3"/>
          </p:cNvCxnSpPr>
          <p:nvPr/>
        </p:nvCxnSpPr>
        <p:spPr>
          <a:xfrm rot="16200000" flipV="1">
            <a:off x="6611677" y="5240944"/>
            <a:ext cx="608453" cy="482799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52C4D0DF-EF12-4689-C40D-F98C606F99BB}"/>
              </a:ext>
            </a:extLst>
          </p:cNvPr>
          <p:cNvSpPr txBox="1"/>
          <p:nvPr/>
        </p:nvSpPr>
        <p:spPr>
          <a:xfrm>
            <a:off x="6351445" y="5786570"/>
            <a:ext cx="161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Cell-level Routing Metal (M2)</a:t>
            </a:r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ADBC465-1EE7-9166-5A70-3E0CAE6B929C}"/>
              </a:ext>
            </a:extLst>
          </p:cNvPr>
          <p:cNvSpPr txBox="1"/>
          <p:nvPr/>
        </p:nvSpPr>
        <p:spPr>
          <a:xfrm>
            <a:off x="6309055" y="4171986"/>
            <a:ext cx="1648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Cell-level Routing</a:t>
            </a:r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직사각형 70">
            <a:extLst>
              <a:ext uri="{FF2B5EF4-FFF2-40B4-BE49-F238E27FC236}">
                <a16:creationId xmlns:a16="http://schemas.microsoft.com/office/drawing/2014/main" id="{61EFA4A7-EA67-0732-B356-54879409A71A}"/>
              </a:ext>
            </a:extLst>
          </p:cNvPr>
          <p:cNvSpPr/>
          <p:nvPr/>
        </p:nvSpPr>
        <p:spPr>
          <a:xfrm>
            <a:off x="10622265" y="4839173"/>
            <a:ext cx="170358" cy="522432"/>
          </a:xfrm>
          <a:prstGeom prst="rect">
            <a:avLst/>
          </a:prstGeom>
          <a:pattFill prst="wdDn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직사각형 71">
            <a:extLst>
              <a:ext uri="{FF2B5EF4-FFF2-40B4-BE49-F238E27FC236}">
                <a16:creationId xmlns:a16="http://schemas.microsoft.com/office/drawing/2014/main" id="{01C4A122-5337-1345-9E8C-FAEE6A00A2A3}"/>
              </a:ext>
            </a:extLst>
          </p:cNvPr>
          <p:cNvSpPr/>
          <p:nvPr/>
        </p:nvSpPr>
        <p:spPr>
          <a:xfrm>
            <a:off x="10987268" y="4839173"/>
            <a:ext cx="170358" cy="522432"/>
          </a:xfrm>
          <a:prstGeom prst="rect">
            <a:avLst/>
          </a:prstGeom>
          <a:pattFill prst="wdDn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직사각형 72">
            <a:extLst>
              <a:ext uri="{FF2B5EF4-FFF2-40B4-BE49-F238E27FC236}">
                <a16:creationId xmlns:a16="http://schemas.microsoft.com/office/drawing/2014/main" id="{BACD84D8-92FC-72C0-C813-C23BA1D489A5}"/>
              </a:ext>
            </a:extLst>
          </p:cNvPr>
          <p:cNvSpPr/>
          <p:nvPr/>
        </p:nvSpPr>
        <p:spPr>
          <a:xfrm rot="5400000">
            <a:off x="10988216" y="3908375"/>
            <a:ext cx="170358" cy="1283327"/>
          </a:xfrm>
          <a:prstGeom prst="rect">
            <a:avLst/>
          </a:prstGeom>
          <a:solidFill>
            <a:srgbClr val="C8D7ED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직사각형 73">
            <a:extLst>
              <a:ext uri="{FF2B5EF4-FFF2-40B4-BE49-F238E27FC236}">
                <a16:creationId xmlns:a16="http://schemas.microsoft.com/office/drawing/2014/main" id="{BEAF6A5B-D230-A141-EB37-75286B42C715}"/>
              </a:ext>
            </a:extLst>
          </p:cNvPr>
          <p:cNvSpPr/>
          <p:nvPr/>
        </p:nvSpPr>
        <p:spPr>
          <a:xfrm rot="5400000">
            <a:off x="10988216" y="5000206"/>
            <a:ext cx="170358" cy="1283325"/>
          </a:xfrm>
          <a:prstGeom prst="rect">
            <a:avLst/>
          </a:prstGeom>
          <a:solidFill>
            <a:srgbClr val="C8D7ED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직사각형 74">
            <a:extLst>
              <a:ext uri="{FF2B5EF4-FFF2-40B4-BE49-F238E27FC236}">
                <a16:creationId xmlns:a16="http://schemas.microsoft.com/office/drawing/2014/main" id="{89B203E3-A0F9-6329-7400-96E34D6DAE9C}"/>
              </a:ext>
            </a:extLst>
          </p:cNvPr>
          <p:cNvSpPr/>
          <p:nvPr/>
        </p:nvSpPr>
        <p:spPr>
          <a:xfrm>
            <a:off x="11352270" y="4832926"/>
            <a:ext cx="170358" cy="522432"/>
          </a:xfrm>
          <a:prstGeom prst="rect">
            <a:avLst/>
          </a:prstGeom>
          <a:pattFill prst="wdDn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직사각형 78">
            <a:extLst>
              <a:ext uri="{FF2B5EF4-FFF2-40B4-BE49-F238E27FC236}">
                <a16:creationId xmlns:a16="http://schemas.microsoft.com/office/drawing/2014/main" id="{8C04DC73-CD04-1086-F9B9-B08D68F1602F}"/>
              </a:ext>
            </a:extLst>
          </p:cNvPr>
          <p:cNvSpPr/>
          <p:nvPr/>
        </p:nvSpPr>
        <p:spPr>
          <a:xfrm rot="5400000">
            <a:off x="10547691" y="4756307"/>
            <a:ext cx="170358" cy="4022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직사각형 79">
            <a:extLst>
              <a:ext uri="{FF2B5EF4-FFF2-40B4-BE49-F238E27FC236}">
                <a16:creationId xmlns:a16="http://schemas.microsoft.com/office/drawing/2014/main" id="{8A6A6905-77C7-0102-C1F9-02F8EA8E12AD}"/>
              </a:ext>
            </a:extLst>
          </p:cNvPr>
          <p:cNvSpPr/>
          <p:nvPr/>
        </p:nvSpPr>
        <p:spPr>
          <a:xfrm>
            <a:off x="10619169" y="4872266"/>
            <a:ext cx="173454" cy="170358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직사각형 80">
            <a:extLst>
              <a:ext uri="{FF2B5EF4-FFF2-40B4-BE49-F238E27FC236}">
                <a16:creationId xmlns:a16="http://schemas.microsoft.com/office/drawing/2014/main" id="{E15B5204-1BAA-04FC-17F8-60A5EC69B639}"/>
              </a:ext>
            </a:extLst>
          </p:cNvPr>
          <p:cNvSpPr/>
          <p:nvPr/>
        </p:nvSpPr>
        <p:spPr>
          <a:xfrm rot="5400000">
            <a:off x="11425545" y="5030780"/>
            <a:ext cx="170358" cy="408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직사각형 81">
            <a:extLst>
              <a:ext uri="{FF2B5EF4-FFF2-40B4-BE49-F238E27FC236}">
                <a16:creationId xmlns:a16="http://schemas.microsoft.com/office/drawing/2014/main" id="{041036F2-9A21-440E-B28A-A918A8EB0E99}"/>
              </a:ext>
            </a:extLst>
          </p:cNvPr>
          <p:cNvSpPr/>
          <p:nvPr/>
        </p:nvSpPr>
        <p:spPr>
          <a:xfrm rot="10800000">
            <a:off x="11352269" y="5149935"/>
            <a:ext cx="170358" cy="170358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곱하기 82">
            <a:extLst>
              <a:ext uri="{FF2B5EF4-FFF2-40B4-BE49-F238E27FC236}">
                <a16:creationId xmlns:a16="http://schemas.microsoft.com/office/drawing/2014/main" id="{CEABFC07-1645-3500-A43E-0A8B16B30969}"/>
              </a:ext>
            </a:extLst>
          </p:cNvPr>
          <p:cNvSpPr/>
          <p:nvPr/>
        </p:nvSpPr>
        <p:spPr>
          <a:xfrm>
            <a:off x="10971724" y="4852885"/>
            <a:ext cx="197291" cy="197291"/>
          </a:xfrm>
          <a:prstGeom prst="mathMultiply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곱하기 83">
            <a:extLst>
              <a:ext uri="{FF2B5EF4-FFF2-40B4-BE49-F238E27FC236}">
                <a16:creationId xmlns:a16="http://schemas.microsoft.com/office/drawing/2014/main" id="{E804B6E9-9A2B-BCB7-BF60-E4C316914D35}"/>
              </a:ext>
            </a:extLst>
          </p:cNvPr>
          <p:cNvSpPr/>
          <p:nvPr/>
        </p:nvSpPr>
        <p:spPr>
          <a:xfrm>
            <a:off x="10971724" y="5145033"/>
            <a:ext cx="197291" cy="197291"/>
          </a:xfrm>
          <a:prstGeom prst="mathMultiply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오른쪽 화살표[R] 84">
            <a:extLst>
              <a:ext uri="{FF2B5EF4-FFF2-40B4-BE49-F238E27FC236}">
                <a16:creationId xmlns:a16="http://schemas.microsoft.com/office/drawing/2014/main" id="{7BD562FC-5C68-76B9-02BE-31FBE8A407A1}"/>
              </a:ext>
            </a:extLst>
          </p:cNvPr>
          <p:cNvSpPr/>
          <p:nvPr/>
        </p:nvSpPr>
        <p:spPr>
          <a:xfrm>
            <a:off x="9715993" y="4965324"/>
            <a:ext cx="546532" cy="270711"/>
          </a:xfrm>
          <a:prstGeom prst="right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직사각형 85">
            <a:extLst>
              <a:ext uri="{FF2B5EF4-FFF2-40B4-BE49-F238E27FC236}">
                <a16:creationId xmlns:a16="http://schemas.microsoft.com/office/drawing/2014/main" id="{FB1AA909-E2F6-3657-AD71-BEAFCABE5170}"/>
              </a:ext>
            </a:extLst>
          </p:cNvPr>
          <p:cNvSpPr/>
          <p:nvPr/>
        </p:nvSpPr>
        <p:spPr>
          <a:xfrm>
            <a:off x="8474436" y="4839173"/>
            <a:ext cx="170358" cy="522432"/>
          </a:xfrm>
          <a:prstGeom prst="rect">
            <a:avLst/>
          </a:prstGeom>
          <a:pattFill prst="wdDn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직사각형 86">
            <a:extLst>
              <a:ext uri="{FF2B5EF4-FFF2-40B4-BE49-F238E27FC236}">
                <a16:creationId xmlns:a16="http://schemas.microsoft.com/office/drawing/2014/main" id="{A6DBF4BA-8C04-982A-A7C4-F3F08CE04840}"/>
              </a:ext>
            </a:extLst>
          </p:cNvPr>
          <p:cNvSpPr/>
          <p:nvPr/>
        </p:nvSpPr>
        <p:spPr>
          <a:xfrm>
            <a:off x="8839438" y="4839173"/>
            <a:ext cx="170358" cy="522432"/>
          </a:xfrm>
          <a:prstGeom prst="rect">
            <a:avLst/>
          </a:prstGeom>
          <a:pattFill prst="wdDn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직사각형 87">
            <a:extLst>
              <a:ext uri="{FF2B5EF4-FFF2-40B4-BE49-F238E27FC236}">
                <a16:creationId xmlns:a16="http://schemas.microsoft.com/office/drawing/2014/main" id="{F9305494-882B-0568-9A9F-8B0244B3082F}"/>
              </a:ext>
            </a:extLst>
          </p:cNvPr>
          <p:cNvSpPr/>
          <p:nvPr/>
        </p:nvSpPr>
        <p:spPr>
          <a:xfrm rot="5400000">
            <a:off x="8840386" y="3908375"/>
            <a:ext cx="170358" cy="1283327"/>
          </a:xfrm>
          <a:prstGeom prst="rect">
            <a:avLst/>
          </a:prstGeom>
          <a:solidFill>
            <a:srgbClr val="C7D7ED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직사각형 88">
            <a:extLst>
              <a:ext uri="{FF2B5EF4-FFF2-40B4-BE49-F238E27FC236}">
                <a16:creationId xmlns:a16="http://schemas.microsoft.com/office/drawing/2014/main" id="{22BFE067-C1E4-A06A-7AB8-323AC7E9AEBB}"/>
              </a:ext>
            </a:extLst>
          </p:cNvPr>
          <p:cNvSpPr/>
          <p:nvPr/>
        </p:nvSpPr>
        <p:spPr>
          <a:xfrm rot="5400000">
            <a:off x="8840386" y="5000206"/>
            <a:ext cx="170358" cy="1283325"/>
          </a:xfrm>
          <a:prstGeom prst="rect">
            <a:avLst/>
          </a:prstGeom>
          <a:solidFill>
            <a:srgbClr val="C7D7ED"/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직사각형 89">
            <a:extLst>
              <a:ext uri="{FF2B5EF4-FFF2-40B4-BE49-F238E27FC236}">
                <a16:creationId xmlns:a16="http://schemas.microsoft.com/office/drawing/2014/main" id="{D890C26B-2BE3-A22D-71B1-3C281BDA556C}"/>
              </a:ext>
            </a:extLst>
          </p:cNvPr>
          <p:cNvSpPr/>
          <p:nvPr/>
        </p:nvSpPr>
        <p:spPr>
          <a:xfrm>
            <a:off x="9204441" y="4832926"/>
            <a:ext cx="170358" cy="522432"/>
          </a:xfrm>
          <a:prstGeom prst="rect">
            <a:avLst/>
          </a:prstGeom>
          <a:pattFill prst="wdDnDiag">
            <a:fgClr>
              <a:srgbClr val="C7D7ED"/>
            </a:fgClr>
            <a:bgClr>
              <a:schemeClr val="bg1"/>
            </a:bgClr>
          </a:patt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7F99AF68-77FB-A8A9-DB74-3CC84A800C6E}"/>
              </a:ext>
            </a:extLst>
          </p:cNvPr>
          <p:cNvSpPr txBox="1"/>
          <p:nvPr/>
        </p:nvSpPr>
        <p:spPr>
          <a:xfrm>
            <a:off x="8425202" y="4610823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4C40D27C-6418-EBFE-5FCC-2000D2EF9168}"/>
              </a:ext>
            </a:extLst>
          </p:cNvPr>
          <p:cNvSpPr txBox="1"/>
          <p:nvPr/>
        </p:nvSpPr>
        <p:spPr>
          <a:xfrm>
            <a:off x="8787019" y="4610823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8053582-A5EA-2282-B376-16847B04545A}"/>
              </a:ext>
            </a:extLst>
          </p:cNvPr>
          <p:cNvSpPr txBox="1"/>
          <p:nvPr/>
        </p:nvSpPr>
        <p:spPr>
          <a:xfrm>
            <a:off x="9157493" y="461082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ko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9" name="직선 화살표 연결선 122">
            <a:extLst>
              <a:ext uri="{FF2B5EF4-FFF2-40B4-BE49-F238E27FC236}">
                <a16:creationId xmlns:a16="http://schemas.microsoft.com/office/drawing/2014/main" id="{CC7541A6-A919-FC5E-49B7-27B99D9E2F19}"/>
              </a:ext>
            </a:extLst>
          </p:cNvPr>
          <p:cNvCxnSpPr>
            <a:cxnSpLocks/>
            <a:stCxn id="230" idx="0"/>
          </p:cNvCxnSpPr>
          <p:nvPr/>
        </p:nvCxnSpPr>
        <p:spPr>
          <a:xfrm rot="16200000" flipV="1">
            <a:off x="10416856" y="5121781"/>
            <a:ext cx="745152" cy="586839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>
            <a:extLst>
              <a:ext uri="{FF2B5EF4-FFF2-40B4-BE49-F238E27FC236}">
                <a16:creationId xmlns:a16="http://schemas.microsoft.com/office/drawing/2014/main" id="{3977E938-C5A5-2DE8-6B5F-59F1EF5A8FCD}"/>
              </a:ext>
            </a:extLst>
          </p:cNvPr>
          <p:cNvSpPr txBox="1"/>
          <p:nvPr/>
        </p:nvSpPr>
        <p:spPr>
          <a:xfrm>
            <a:off x="10236903" y="5787777"/>
            <a:ext cx="169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Block-level Routing Metal (M2)</a:t>
            </a:r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1" name="직선 화살표 연결선 122">
            <a:extLst>
              <a:ext uri="{FF2B5EF4-FFF2-40B4-BE49-F238E27FC236}">
                <a16:creationId xmlns:a16="http://schemas.microsoft.com/office/drawing/2014/main" id="{7CD4B327-82A3-1750-ABAA-39EA2A77AD3C}"/>
              </a:ext>
            </a:extLst>
          </p:cNvPr>
          <p:cNvCxnSpPr>
            <a:cxnSpLocks/>
            <a:stCxn id="230" idx="0"/>
            <a:endCxn id="216" idx="3"/>
          </p:cNvCxnSpPr>
          <p:nvPr/>
        </p:nvCxnSpPr>
        <p:spPr>
          <a:xfrm rot="5400000" flipH="1" flipV="1">
            <a:off x="11063045" y="5340099"/>
            <a:ext cx="467484" cy="42787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026CBD71-F64F-E08E-AC5E-BA8F36110560}"/>
              </a:ext>
            </a:extLst>
          </p:cNvPr>
          <p:cNvSpPr txBox="1"/>
          <p:nvPr/>
        </p:nvSpPr>
        <p:spPr>
          <a:xfrm>
            <a:off x="8133242" y="4171986"/>
            <a:ext cx="1582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Cell-level Routing</a:t>
            </a:r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6077B55A-5F8E-4606-A498-48198A31EA21}"/>
              </a:ext>
            </a:extLst>
          </p:cNvPr>
          <p:cNvSpPr txBox="1"/>
          <p:nvPr/>
        </p:nvSpPr>
        <p:spPr>
          <a:xfrm>
            <a:off x="10154095" y="4171986"/>
            <a:ext cx="1833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Block-level Routing</a:t>
            </a:r>
            <a:endParaRPr lang="ko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도넛[D] 157">
            <a:extLst>
              <a:ext uri="{FF2B5EF4-FFF2-40B4-BE49-F238E27FC236}">
                <a16:creationId xmlns:a16="http://schemas.microsoft.com/office/drawing/2014/main" id="{66621407-8189-5AA6-CACE-8D78737337DE}"/>
              </a:ext>
            </a:extLst>
          </p:cNvPr>
          <p:cNvSpPr/>
          <p:nvPr/>
        </p:nvSpPr>
        <p:spPr>
          <a:xfrm>
            <a:off x="8488196" y="4887413"/>
            <a:ext cx="140065" cy="140065"/>
          </a:xfrm>
          <a:prstGeom prst="donut">
            <a:avLst>
              <a:gd name="adj" fmla="val 22667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도넛[D] 159">
            <a:extLst>
              <a:ext uri="{FF2B5EF4-FFF2-40B4-BE49-F238E27FC236}">
                <a16:creationId xmlns:a16="http://schemas.microsoft.com/office/drawing/2014/main" id="{52C3CAD2-CE6B-67A4-13EF-3E6BE46DD4AE}"/>
              </a:ext>
            </a:extLst>
          </p:cNvPr>
          <p:cNvSpPr/>
          <p:nvPr/>
        </p:nvSpPr>
        <p:spPr>
          <a:xfrm>
            <a:off x="8488196" y="5165082"/>
            <a:ext cx="140065" cy="140065"/>
          </a:xfrm>
          <a:prstGeom prst="donut">
            <a:avLst>
              <a:gd name="adj" fmla="val 22667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도넛[D] 160">
            <a:extLst>
              <a:ext uri="{FF2B5EF4-FFF2-40B4-BE49-F238E27FC236}">
                <a16:creationId xmlns:a16="http://schemas.microsoft.com/office/drawing/2014/main" id="{ACA6BC6A-5B0B-C4A5-6AC6-468B35EA68CE}"/>
              </a:ext>
            </a:extLst>
          </p:cNvPr>
          <p:cNvSpPr/>
          <p:nvPr/>
        </p:nvSpPr>
        <p:spPr>
          <a:xfrm>
            <a:off x="8857059" y="4887413"/>
            <a:ext cx="140065" cy="140065"/>
          </a:xfrm>
          <a:prstGeom prst="donut">
            <a:avLst>
              <a:gd name="adj" fmla="val 22667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도넛[D] 161">
            <a:extLst>
              <a:ext uri="{FF2B5EF4-FFF2-40B4-BE49-F238E27FC236}">
                <a16:creationId xmlns:a16="http://schemas.microsoft.com/office/drawing/2014/main" id="{2A3386A4-98D4-CE92-25E2-624A30CFCD48}"/>
              </a:ext>
            </a:extLst>
          </p:cNvPr>
          <p:cNvSpPr/>
          <p:nvPr/>
        </p:nvSpPr>
        <p:spPr>
          <a:xfrm>
            <a:off x="8857059" y="5165082"/>
            <a:ext cx="140065" cy="140065"/>
          </a:xfrm>
          <a:prstGeom prst="donut">
            <a:avLst>
              <a:gd name="adj" fmla="val 22667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도넛[D] 162">
            <a:extLst>
              <a:ext uri="{FF2B5EF4-FFF2-40B4-BE49-F238E27FC236}">
                <a16:creationId xmlns:a16="http://schemas.microsoft.com/office/drawing/2014/main" id="{29D9D827-388B-413B-B921-B6B0BF83F655}"/>
              </a:ext>
            </a:extLst>
          </p:cNvPr>
          <p:cNvSpPr/>
          <p:nvPr/>
        </p:nvSpPr>
        <p:spPr>
          <a:xfrm>
            <a:off x="9223960" y="4888335"/>
            <a:ext cx="140065" cy="140065"/>
          </a:xfrm>
          <a:prstGeom prst="donut">
            <a:avLst>
              <a:gd name="adj" fmla="val 22667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9" name="도넛[D] 163">
            <a:extLst>
              <a:ext uri="{FF2B5EF4-FFF2-40B4-BE49-F238E27FC236}">
                <a16:creationId xmlns:a16="http://schemas.microsoft.com/office/drawing/2014/main" id="{F8103154-5EC4-6D49-4C8A-E53FD578E423}"/>
              </a:ext>
            </a:extLst>
          </p:cNvPr>
          <p:cNvSpPr/>
          <p:nvPr/>
        </p:nvSpPr>
        <p:spPr>
          <a:xfrm>
            <a:off x="9223960" y="5166004"/>
            <a:ext cx="140065" cy="140065"/>
          </a:xfrm>
          <a:prstGeom prst="donut">
            <a:avLst>
              <a:gd name="adj" fmla="val 22667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FF22698E-E2A8-E8F5-3DC6-A1F129528156}"/>
              </a:ext>
            </a:extLst>
          </p:cNvPr>
          <p:cNvSpPr txBox="1"/>
          <p:nvPr/>
        </p:nvSpPr>
        <p:spPr>
          <a:xfrm>
            <a:off x="6653629" y="624528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>
                <a:latin typeface="Arial" panose="020B0604020202020204" pitchFamily="34" charset="0"/>
                <a:cs typeface="Arial" panose="020B0604020202020204" pitchFamily="34" charset="0"/>
              </a:rPr>
              <a:t>Case 1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C6A2FC8A-A93B-4168-339A-5382C28EA2F4}"/>
              </a:ext>
            </a:extLst>
          </p:cNvPr>
          <p:cNvSpPr txBox="1"/>
          <p:nvPr/>
        </p:nvSpPr>
        <p:spPr>
          <a:xfrm>
            <a:off x="9477308" y="624528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>
                <a:latin typeface="Arial" panose="020B0604020202020204" pitchFamily="34" charset="0"/>
                <a:cs typeface="Arial" panose="020B0604020202020204" pitchFamily="34" charset="0"/>
              </a:rPr>
              <a:t>Case 2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82216985-6384-6FBA-50C9-02A8796C1FE2}"/>
              </a:ext>
            </a:extLst>
          </p:cNvPr>
          <p:cNvSpPr txBox="1"/>
          <p:nvPr/>
        </p:nvSpPr>
        <p:spPr>
          <a:xfrm>
            <a:off x="10571429" y="4620727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AF8D7B8F-9B61-7314-2BCC-7DA7753D4828}"/>
              </a:ext>
            </a:extLst>
          </p:cNvPr>
          <p:cNvSpPr txBox="1"/>
          <p:nvPr/>
        </p:nvSpPr>
        <p:spPr>
          <a:xfrm>
            <a:off x="10933249" y="4620727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00C52845-23A0-65E5-A400-E25C9FF46EBD}"/>
              </a:ext>
            </a:extLst>
          </p:cNvPr>
          <p:cNvSpPr txBox="1"/>
          <p:nvPr/>
        </p:nvSpPr>
        <p:spPr>
          <a:xfrm>
            <a:off x="11303718" y="4620727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ko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61C4051B-19AB-4497-FDFE-062C4A1F2846}"/>
              </a:ext>
            </a:extLst>
          </p:cNvPr>
          <p:cNvCxnSpPr>
            <a:cxnSpLocks/>
          </p:cNvCxnSpPr>
          <p:nvPr/>
        </p:nvCxnSpPr>
        <p:spPr>
          <a:xfrm>
            <a:off x="8049302" y="4262924"/>
            <a:ext cx="0" cy="2265649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" name="Rounded Rectangle 337">
            <a:extLst>
              <a:ext uri="{FF2B5EF4-FFF2-40B4-BE49-F238E27FC236}">
                <a16:creationId xmlns:a16="http://schemas.microsoft.com/office/drawing/2014/main" id="{DA8DAB9E-672E-D604-4677-655AB57FED9A}"/>
              </a:ext>
            </a:extLst>
          </p:cNvPr>
          <p:cNvSpPr/>
          <p:nvPr/>
        </p:nvSpPr>
        <p:spPr>
          <a:xfrm>
            <a:off x="6238414" y="4069492"/>
            <a:ext cx="5710662" cy="2585640"/>
          </a:xfrm>
          <a:prstGeom prst="roundRect">
            <a:avLst>
              <a:gd name="adj" fmla="val 1022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E290734A-AC37-6F75-4084-94DE053D4D78}"/>
              </a:ext>
            </a:extLst>
          </p:cNvPr>
          <p:cNvCxnSpPr>
            <a:cxnSpLocks/>
          </p:cNvCxnSpPr>
          <p:nvPr/>
        </p:nvCxnSpPr>
        <p:spPr>
          <a:xfrm>
            <a:off x="8051531" y="1750076"/>
            <a:ext cx="0" cy="2113419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EB8710A-352D-219A-BCC1-2734416F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8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40122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7" grpId="0"/>
      <p:bldP spid="47" grpId="0"/>
      <p:bldP spid="58" grpId="0"/>
      <p:bldP spid="138" grpId="0" animBg="1"/>
      <p:bldP spid="145" grpId="0" animBg="1"/>
      <p:bldP spid="150" grpId="0" animBg="1"/>
      <p:bldP spid="155" grpId="0"/>
      <p:bldP spid="156" grpId="0"/>
      <p:bldP spid="157" grpId="0"/>
      <p:bldP spid="158" grpId="0" animBg="1"/>
      <p:bldP spid="169" grpId="0" animBg="1"/>
      <p:bldP spid="174" grpId="0"/>
      <p:bldP spid="175" grpId="0"/>
      <p:bldP spid="178" grpId="0" animBg="1"/>
      <p:bldP spid="180" grpId="0"/>
      <p:bldP spid="181" grpId="0" animBg="1"/>
      <p:bldP spid="182" grpId="0" animBg="1"/>
      <p:bldP spid="184" grpId="0"/>
      <p:bldP spid="185" grpId="0" animBg="1"/>
      <p:bldP spid="186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358" grpId="0" animBg="1"/>
      <p:bldP spid="3" grpId="0" animBg="1"/>
      <p:bldP spid="4" grpId="0" animBg="1"/>
      <p:bldP spid="6" grpId="0" animBg="1"/>
      <p:bldP spid="8" grpId="0"/>
      <p:bldP spid="9" grpId="0" animBg="1"/>
      <p:bldP spid="11" grpId="0" animBg="1"/>
      <p:bldP spid="12" grpId="0" animBg="1"/>
      <p:bldP spid="13" grpId="0" animBg="1"/>
      <p:bldP spid="207" grpId="0"/>
      <p:bldP spid="208" grpId="0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/>
      <p:bldP spid="227" grpId="0"/>
      <p:bldP spid="228" grpId="0"/>
      <p:bldP spid="230" grpId="0"/>
      <p:bldP spid="232" grpId="0"/>
      <p:bldP spid="233" grpId="0"/>
      <p:bldP spid="234" grpId="0" animBg="1"/>
      <p:bldP spid="235" grpId="0" animBg="1"/>
      <p:bldP spid="236" grpId="0" animBg="1"/>
      <p:bldP spid="237" grpId="0" animBg="1"/>
      <p:bldP spid="328" grpId="0" animBg="1"/>
      <p:bldP spid="329" grpId="0" animBg="1"/>
      <p:bldP spid="330" grpId="0"/>
      <p:bldP spid="331" grpId="0"/>
      <p:bldP spid="333" grpId="0"/>
      <p:bldP spid="334" grpId="0"/>
      <p:bldP spid="335" grpId="0"/>
      <p:bldP spid="3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D4F45D55-DC56-1D6F-A87B-8C7B33947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>
            <a:extLst>
              <a:ext uri="{FF2B5EF4-FFF2-40B4-BE49-F238E27FC236}">
                <a16:creationId xmlns:a16="http://schemas.microsoft.com/office/drawing/2014/main" id="{078EA660-3788-ECEB-758A-15569BA060B8}"/>
              </a:ext>
            </a:extLst>
          </p:cNvPr>
          <p:cNvSpPr txBox="1"/>
          <p:nvPr/>
        </p:nvSpPr>
        <p:spPr>
          <a:xfrm>
            <a:off x="465201" y="406725"/>
            <a:ext cx="105513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oppins"/>
              </a:rPr>
              <a:t>Contents</a:t>
            </a:r>
            <a:endParaRPr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7;p27">
            <a:extLst>
              <a:ext uri="{FF2B5EF4-FFF2-40B4-BE49-F238E27FC236}">
                <a16:creationId xmlns:a16="http://schemas.microsoft.com/office/drawing/2014/main" id="{44F68D91-AB21-7FF4-D7AF-905E7958D9FF}"/>
              </a:ext>
            </a:extLst>
          </p:cNvPr>
          <p:cNvSpPr/>
          <p:nvPr/>
        </p:nvSpPr>
        <p:spPr>
          <a:xfrm>
            <a:off x="666750" y="1085850"/>
            <a:ext cx="10858500" cy="192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F1A657-9155-936C-DEDF-D12ABCCD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" y="6565467"/>
            <a:ext cx="1206500" cy="18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91BBF-2939-A281-372C-48DCD9430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9941"/>
            <a:ext cx="486803" cy="501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4030F5-BB75-7EA8-E8C9-752E914D6B47}"/>
              </a:ext>
            </a:extLst>
          </p:cNvPr>
          <p:cNvSpPr txBox="1"/>
          <p:nvPr/>
        </p:nvSpPr>
        <p:spPr>
          <a:xfrm>
            <a:off x="465201" y="1231200"/>
            <a:ext cx="5630799" cy="563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en-US" sz="24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Introduction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Cell Layout Automation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Key Limitations of Prior Cell Routers</a:t>
            </a:r>
            <a:endParaRPr lang="en-US" sz="2400" b="1" dirty="0"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en-US" sz="24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Preliminaries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Standard Cell Design Rules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rgbClr val="0F172A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SMT Formulations of Design Rules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Factors for Standard Cell Routing</a:t>
            </a:r>
            <a:endParaRPr lang="en-US" dirty="0"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Proposed Methods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Extended Design Rules</a:t>
            </a:r>
          </a:p>
          <a:p>
            <a:pPr marL="914400" lvl="1" indent="-457200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 Accessibility–aware Routing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  <a:p>
            <a:pPr marL="457200" lvl="0" indent="-457200">
              <a:lnSpc>
                <a:spcPct val="120000"/>
              </a:lnSpc>
              <a:buFont typeface="+mj-lt"/>
              <a:buAutoNum type="arabicPeriod" startAt="4"/>
            </a:pPr>
            <a:r>
              <a:rPr lang="en-US" sz="24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Experimental Results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Standard Cell-level Metrics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Block-level Metrics</a:t>
            </a:r>
          </a:p>
          <a:p>
            <a:pPr marL="457200" lvl="0" indent="-457200">
              <a:lnSpc>
                <a:spcPct val="120000"/>
              </a:lnSpc>
              <a:buAutoNum type="arabicPeriod" startAt="4"/>
            </a:pPr>
            <a:r>
              <a:rPr lang="en-US" sz="24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Conclusions</a:t>
            </a:r>
          </a:p>
          <a:p>
            <a:pPr lvl="0"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C2489-BCD4-D00D-DD28-C13A35E4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99A3-6C04-8C4A-88C0-6DF0E5E945F0}" type="slidenum">
              <a:rPr lang="en-KR" smtClean="0"/>
              <a:t>9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82281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7137</Words>
  <Application>Microsoft Macintosh PowerPoint</Application>
  <PresentationFormat>Widescreen</PresentationFormat>
  <Paragraphs>1423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Aptos</vt:lpstr>
      <vt:lpstr>Aptos Display</vt:lpstr>
      <vt:lpstr>Arial</vt:lpstr>
      <vt:lpstr>Cambria Math</vt:lpstr>
      <vt:lpstr>Poppins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이자강(전자전기공학과)</dc:creator>
  <cp:lastModifiedBy>이자강(전자전기공학과)</cp:lastModifiedBy>
  <cp:revision>2</cp:revision>
  <dcterms:created xsi:type="dcterms:W3CDTF">2026-01-14T07:39:57Z</dcterms:created>
  <dcterms:modified xsi:type="dcterms:W3CDTF">2026-01-22T03:33:25Z</dcterms:modified>
</cp:coreProperties>
</file>