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charts/chart1.xml" ContentType="application/vnd.openxmlformats-officedocument.drawingml.chart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charts/chart2.xml" ContentType="application/vnd.openxmlformats-officedocument.drawingml.chart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charts/chart3.xml" ContentType="application/vnd.openxmlformats-officedocument.drawingml.chart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charts/chart4.xml" ContentType="application/vnd.openxmlformats-officedocument.drawingml.chart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8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6" r:id="rId3"/>
    <p:sldId id="267" r:id="rId4"/>
    <p:sldId id="269" r:id="rId5"/>
    <p:sldId id="271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8" r:id="rId21"/>
    <p:sldId id="285" r:id="rId22"/>
  </p:sldIdLst>
  <p:sldSz cx="9144000" cy="6858000" type="screen4x3"/>
  <p:notesSz cx="6858000" cy="9144000"/>
  <p:custDataLst>
    <p:tags r:id="rId2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nath\Box%20Sync\ABKGROUP\GT1GT2\Writeup\DATA\slac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noFill/>
              <a:ln>
                <a:solidFill>
                  <a:srgbClr val="0070C0"/>
                </a:solidFill>
              </a:ln>
            </c:spPr>
          </c:marker>
          <c:xVal>
            <c:numRef>
              <c:f>slack!$A$1:$A$1424</c:f>
              <c:numCache>
                <c:formatCode>General</c:formatCode>
                <c:ptCount val="1424"/>
                <c:pt idx="0">
                  <c:v>-9.3850000000000003E-2</c:v>
                </c:pt>
                <c:pt idx="1">
                  <c:v>-9.3429999999999999E-2</c:v>
                </c:pt>
                <c:pt idx="2">
                  <c:v>-8.9330000000000007E-2</c:v>
                </c:pt>
                <c:pt idx="3">
                  <c:v>-8.8910000000000003E-2</c:v>
                </c:pt>
                <c:pt idx="4">
                  <c:v>-8.6840000000000001E-2</c:v>
                </c:pt>
                <c:pt idx="5">
                  <c:v>-8.233E-2</c:v>
                </c:pt>
                <c:pt idx="6">
                  <c:v>-8.4019999999999997E-2</c:v>
                </c:pt>
                <c:pt idx="7">
                  <c:v>-8.3599999999999994E-2</c:v>
                </c:pt>
                <c:pt idx="8">
                  <c:v>-8.4809999999999997E-2</c:v>
                </c:pt>
                <c:pt idx="9">
                  <c:v>-8.1699999999999995E-2</c:v>
                </c:pt>
                <c:pt idx="10">
                  <c:v>-8.029E-2</c:v>
                </c:pt>
                <c:pt idx="11">
                  <c:v>-7.7020000000000005E-2</c:v>
                </c:pt>
                <c:pt idx="12">
                  <c:v>-7.7189999999999995E-2</c:v>
                </c:pt>
                <c:pt idx="13">
                  <c:v>-7.9450000000000007E-2</c:v>
                </c:pt>
                <c:pt idx="14">
                  <c:v>-7.8189999999999996E-2</c:v>
                </c:pt>
                <c:pt idx="15">
                  <c:v>-7.8539999999999999E-2</c:v>
                </c:pt>
                <c:pt idx="16">
                  <c:v>-7.4980000000000005E-2</c:v>
                </c:pt>
                <c:pt idx="17">
                  <c:v>-7.4579999999999994E-2</c:v>
                </c:pt>
                <c:pt idx="18">
                  <c:v>-7.4160000000000004E-2</c:v>
                </c:pt>
                <c:pt idx="19">
                  <c:v>-7.1870000000000003E-2</c:v>
                </c:pt>
                <c:pt idx="20">
                  <c:v>-7.4139999999999998E-2</c:v>
                </c:pt>
                <c:pt idx="21">
                  <c:v>-7.3679999999999995E-2</c:v>
                </c:pt>
                <c:pt idx="22">
                  <c:v>-7.3230000000000003E-2</c:v>
                </c:pt>
                <c:pt idx="23">
                  <c:v>-6.7570000000000005E-2</c:v>
                </c:pt>
                <c:pt idx="24">
                  <c:v>-6.837E-2</c:v>
                </c:pt>
                <c:pt idx="25">
                  <c:v>-6.9080000000000003E-2</c:v>
                </c:pt>
                <c:pt idx="26">
                  <c:v>-6.5170000000000006E-2</c:v>
                </c:pt>
                <c:pt idx="27">
                  <c:v>-6.4750000000000002E-2</c:v>
                </c:pt>
                <c:pt idx="28">
                  <c:v>-6.5540000000000001E-2</c:v>
                </c:pt>
                <c:pt idx="29">
                  <c:v>-6.2429999999999999E-2</c:v>
                </c:pt>
                <c:pt idx="30">
                  <c:v>-6.3469999999999999E-2</c:v>
                </c:pt>
                <c:pt idx="31">
                  <c:v>-6.4689999999999998E-2</c:v>
                </c:pt>
                <c:pt idx="32">
                  <c:v>-6.3049999999999995E-2</c:v>
                </c:pt>
                <c:pt idx="33">
                  <c:v>-5.8160000000000003E-2</c:v>
                </c:pt>
                <c:pt idx="34">
                  <c:v>-6.3780000000000003E-2</c:v>
                </c:pt>
                <c:pt idx="35">
                  <c:v>-5.6469999999999999E-2</c:v>
                </c:pt>
                <c:pt idx="36">
                  <c:v>-0.10571999999999999</c:v>
                </c:pt>
                <c:pt idx="37">
                  <c:v>-5.892E-2</c:v>
                </c:pt>
                <c:pt idx="38">
                  <c:v>-5.8990000000000001E-2</c:v>
                </c:pt>
                <c:pt idx="39">
                  <c:v>-5.9839999999999997E-2</c:v>
                </c:pt>
                <c:pt idx="40">
                  <c:v>-5.6129999999999999E-2</c:v>
                </c:pt>
                <c:pt idx="41">
                  <c:v>-5.9729999999999998E-2</c:v>
                </c:pt>
                <c:pt idx="42">
                  <c:v>-5.731E-2</c:v>
                </c:pt>
                <c:pt idx="43">
                  <c:v>-5.636E-2</c:v>
                </c:pt>
                <c:pt idx="44">
                  <c:v>-5.6890000000000003E-2</c:v>
                </c:pt>
                <c:pt idx="45">
                  <c:v>-5.3019999999999998E-2</c:v>
                </c:pt>
                <c:pt idx="46">
                  <c:v>-5.5939999999999997E-2</c:v>
                </c:pt>
                <c:pt idx="47">
                  <c:v>-5.5280000000000003E-2</c:v>
                </c:pt>
                <c:pt idx="48">
                  <c:v>-0.10115</c:v>
                </c:pt>
                <c:pt idx="49">
                  <c:v>-0.10002999999999999</c:v>
                </c:pt>
                <c:pt idx="50">
                  <c:v>-5.4429999999999999E-2</c:v>
                </c:pt>
                <c:pt idx="51">
                  <c:v>-5.7619999999999998E-2</c:v>
                </c:pt>
                <c:pt idx="52">
                  <c:v>-5.5329999999999997E-2</c:v>
                </c:pt>
                <c:pt idx="53">
                  <c:v>-5.5870000000000003E-2</c:v>
                </c:pt>
                <c:pt idx="54">
                  <c:v>-5.4370000000000002E-2</c:v>
                </c:pt>
                <c:pt idx="55">
                  <c:v>-5.67E-2</c:v>
                </c:pt>
                <c:pt idx="56">
                  <c:v>-5.1319999999999998E-2</c:v>
                </c:pt>
                <c:pt idx="57">
                  <c:v>-5.6849999999999998E-2</c:v>
                </c:pt>
                <c:pt idx="58">
                  <c:v>-5.2929999999999998E-2</c:v>
                </c:pt>
                <c:pt idx="59">
                  <c:v>-5.3589999999999999E-2</c:v>
                </c:pt>
                <c:pt idx="60">
                  <c:v>-5.2519999999999997E-2</c:v>
                </c:pt>
                <c:pt idx="61">
                  <c:v>-4.9349999999999998E-2</c:v>
                </c:pt>
                <c:pt idx="62">
                  <c:v>-5.0299999999999997E-2</c:v>
                </c:pt>
                <c:pt idx="63">
                  <c:v>-5.5480000000000002E-2</c:v>
                </c:pt>
                <c:pt idx="64">
                  <c:v>-5.2670000000000002E-2</c:v>
                </c:pt>
                <c:pt idx="65">
                  <c:v>-9.5219999999999999E-2</c:v>
                </c:pt>
                <c:pt idx="66">
                  <c:v>-4.9509999999999998E-2</c:v>
                </c:pt>
                <c:pt idx="67">
                  <c:v>-5.076E-2</c:v>
                </c:pt>
                <c:pt idx="68">
                  <c:v>-5.2429999999999997E-2</c:v>
                </c:pt>
                <c:pt idx="69">
                  <c:v>-5.3240000000000003E-2</c:v>
                </c:pt>
                <c:pt idx="70">
                  <c:v>-4.9970000000000001E-2</c:v>
                </c:pt>
                <c:pt idx="71">
                  <c:v>-9.4500000000000001E-2</c:v>
                </c:pt>
                <c:pt idx="72">
                  <c:v>-5.0340000000000003E-2</c:v>
                </c:pt>
                <c:pt idx="73">
                  <c:v>-4.9549999999999997E-2</c:v>
                </c:pt>
                <c:pt idx="74">
                  <c:v>-5.0340000000000003E-2</c:v>
                </c:pt>
                <c:pt idx="75">
                  <c:v>-4.5929999999999999E-2</c:v>
                </c:pt>
                <c:pt idx="76">
                  <c:v>-4.827E-2</c:v>
                </c:pt>
                <c:pt idx="77">
                  <c:v>-4.7309999999999998E-2</c:v>
                </c:pt>
                <c:pt idx="78">
                  <c:v>-4.7820000000000001E-2</c:v>
                </c:pt>
                <c:pt idx="79">
                  <c:v>-5.074E-2</c:v>
                </c:pt>
                <c:pt idx="80">
                  <c:v>-4.9529999999999998E-2</c:v>
                </c:pt>
                <c:pt idx="81">
                  <c:v>-4.5159999999999999E-2</c:v>
                </c:pt>
                <c:pt idx="82">
                  <c:v>-4.4209999999999999E-2</c:v>
                </c:pt>
                <c:pt idx="83">
                  <c:v>-5.0090000000000003E-2</c:v>
                </c:pt>
                <c:pt idx="84">
                  <c:v>-4.8640000000000003E-2</c:v>
                </c:pt>
                <c:pt idx="85">
                  <c:v>-4.376E-2</c:v>
                </c:pt>
                <c:pt idx="86">
                  <c:v>-4.7419999999999997E-2</c:v>
                </c:pt>
                <c:pt idx="87">
                  <c:v>-4.6469999999999997E-2</c:v>
                </c:pt>
                <c:pt idx="88">
                  <c:v>-4.514E-2</c:v>
                </c:pt>
                <c:pt idx="89">
                  <c:v>-4.2970000000000001E-2</c:v>
                </c:pt>
                <c:pt idx="90">
                  <c:v>-4.122E-2</c:v>
                </c:pt>
                <c:pt idx="91">
                  <c:v>-4.6460000000000001E-2</c:v>
                </c:pt>
                <c:pt idx="92">
                  <c:v>-4.0800000000000003E-2</c:v>
                </c:pt>
                <c:pt idx="93">
                  <c:v>-8.9389999999999997E-2</c:v>
                </c:pt>
                <c:pt idx="94">
                  <c:v>-9.0069999999999997E-2</c:v>
                </c:pt>
                <c:pt idx="95">
                  <c:v>-4.6080000000000003E-2</c:v>
                </c:pt>
                <c:pt idx="96">
                  <c:v>-4.7480000000000001E-2</c:v>
                </c:pt>
                <c:pt idx="97">
                  <c:v>-4.3889999999999998E-2</c:v>
                </c:pt>
                <c:pt idx="98">
                  <c:v>-4.2169999999999999E-2</c:v>
                </c:pt>
                <c:pt idx="99">
                  <c:v>-4.3560000000000001E-2</c:v>
                </c:pt>
                <c:pt idx="100">
                  <c:v>-8.9580000000000007E-2</c:v>
                </c:pt>
                <c:pt idx="101">
                  <c:v>-4.7329999999999997E-2</c:v>
                </c:pt>
                <c:pt idx="102">
                  <c:v>-4.1750000000000002E-2</c:v>
                </c:pt>
                <c:pt idx="103">
                  <c:v>-9.0440000000000006E-2</c:v>
                </c:pt>
                <c:pt idx="104">
                  <c:v>-4.6510000000000003E-2</c:v>
                </c:pt>
                <c:pt idx="105">
                  <c:v>-4.5560000000000003E-2</c:v>
                </c:pt>
                <c:pt idx="106">
                  <c:v>-4.3139999999999998E-2</c:v>
                </c:pt>
                <c:pt idx="107">
                  <c:v>-4.4429999999999997E-2</c:v>
                </c:pt>
                <c:pt idx="108">
                  <c:v>-4.641E-2</c:v>
                </c:pt>
                <c:pt idx="109">
                  <c:v>-4.4760000000000001E-2</c:v>
                </c:pt>
                <c:pt idx="110">
                  <c:v>-4.3049999999999998E-2</c:v>
                </c:pt>
                <c:pt idx="111">
                  <c:v>-4.5370000000000001E-2</c:v>
                </c:pt>
                <c:pt idx="112">
                  <c:v>-9.1139999999999999E-2</c:v>
                </c:pt>
                <c:pt idx="113">
                  <c:v>-4.4830000000000002E-2</c:v>
                </c:pt>
                <c:pt idx="114">
                  <c:v>-4.5260000000000002E-2</c:v>
                </c:pt>
                <c:pt idx="115">
                  <c:v>-4.5370000000000001E-2</c:v>
                </c:pt>
                <c:pt idx="116">
                  <c:v>-4.172E-2</c:v>
                </c:pt>
                <c:pt idx="117">
                  <c:v>-4.301E-2</c:v>
                </c:pt>
                <c:pt idx="118">
                  <c:v>-4.521E-2</c:v>
                </c:pt>
                <c:pt idx="119">
                  <c:v>-4.1450000000000001E-2</c:v>
                </c:pt>
                <c:pt idx="120">
                  <c:v>-4.0930000000000001E-2</c:v>
                </c:pt>
                <c:pt idx="121">
                  <c:v>-4.1029999999999997E-2</c:v>
                </c:pt>
                <c:pt idx="122">
                  <c:v>-4.2529999999999998E-2</c:v>
                </c:pt>
                <c:pt idx="123">
                  <c:v>-8.5010000000000002E-2</c:v>
                </c:pt>
                <c:pt idx="124">
                  <c:v>-4.165E-2</c:v>
                </c:pt>
                <c:pt idx="125">
                  <c:v>-4.2139999999999997E-2</c:v>
                </c:pt>
                <c:pt idx="126">
                  <c:v>-4.2810000000000001E-2</c:v>
                </c:pt>
                <c:pt idx="127">
                  <c:v>-4.07E-2</c:v>
                </c:pt>
                <c:pt idx="128">
                  <c:v>-3.5159999999999997E-2</c:v>
                </c:pt>
                <c:pt idx="129">
                  <c:v>-3.7819999999999999E-2</c:v>
                </c:pt>
                <c:pt idx="130">
                  <c:v>-3.8609999999999998E-2</c:v>
                </c:pt>
                <c:pt idx="131">
                  <c:v>-4.3619999999999999E-2</c:v>
                </c:pt>
                <c:pt idx="132">
                  <c:v>-4.011E-2</c:v>
                </c:pt>
                <c:pt idx="133">
                  <c:v>-8.387E-2</c:v>
                </c:pt>
                <c:pt idx="134">
                  <c:v>-4.088E-2</c:v>
                </c:pt>
                <c:pt idx="135">
                  <c:v>-3.619E-2</c:v>
                </c:pt>
                <c:pt idx="136">
                  <c:v>-4.0090000000000001E-2</c:v>
                </c:pt>
                <c:pt idx="137">
                  <c:v>-4.2479999999999997E-2</c:v>
                </c:pt>
                <c:pt idx="138">
                  <c:v>-8.5120000000000001E-2</c:v>
                </c:pt>
                <c:pt idx="139">
                  <c:v>-3.5770000000000003E-2</c:v>
                </c:pt>
                <c:pt idx="140">
                  <c:v>-4.2560000000000001E-2</c:v>
                </c:pt>
                <c:pt idx="141">
                  <c:v>-4.1349999999999998E-2</c:v>
                </c:pt>
                <c:pt idx="142">
                  <c:v>-8.4019999999999997E-2</c:v>
                </c:pt>
                <c:pt idx="143">
                  <c:v>-4.1529999999999997E-2</c:v>
                </c:pt>
                <c:pt idx="144">
                  <c:v>-3.7679999999999998E-2</c:v>
                </c:pt>
                <c:pt idx="145">
                  <c:v>-8.4589999999999999E-2</c:v>
                </c:pt>
                <c:pt idx="146">
                  <c:v>-4.104E-2</c:v>
                </c:pt>
                <c:pt idx="147">
                  <c:v>-8.3790000000000003E-2</c:v>
                </c:pt>
                <c:pt idx="148">
                  <c:v>-4.1349999999999998E-2</c:v>
                </c:pt>
                <c:pt idx="149">
                  <c:v>-8.2839999999999997E-2</c:v>
                </c:pt>
                <c:pt idx="150">
                  <c:v>-8.2250000000000004E-2</c:v>
                </c:pt>
                <c:pt idx="151">
                  <c:v>-3.9399999999999998E-2</c:v>
                </c:pt>
                <c:pt idx="152">
                  <c:v>-3.9960000000000002E-2</c:v>
                </c:pt>
                <c:pt idx="153">
                  <c:v>-4.0640000000000003E-2</c:v>
                </c:pt>
                <c:pt idx="154">
                  <c:v>-8.6150000000000004E-2</c:v>
                </c:pt>
                <c:pt idx="155">
                  <c:v>-3.4450000000000001E-2</c:v>
                </c:pt>
                <c:pt idx="156">
                  <c:v>-3.918E-2</c:v>
                </c:pt>
                <c:pt idx="157">
                  <c:v>-3.993E-2</c:v>
                </c:pt>
                <c:pt idx="158">
                  <c:v>-3.993E-2</c:v>
                </c:pt>
                <c:pt idx="159">
                  <c:v>-8.2409999999999997E-2</c:v>
                </c:pt>
                <c:pt idx="160">
                  <c:v>-3.619E-2</c:v>
                </c:pt>
                <c:pt idx="161">
                  <c:v>-3.9759999999999997E-2</c:v>
                </c:pt>
                <c:pt idx="162">
                  <c:v>-3.9989999999999998E-2</c:v>
                </c:pt>
                <c:pt idx="163">
                  <c:v>-3.7249999999999998E-2</c:v>
                </c:pt>
                <c:pt idx="164">
                  <c:v>-3.8780000000000002E-2</c:v>
                </c:pt>
                <c:pt idx="165">
                  <c:v>-3.3119999999999997E-2</c:v>
                </c:pt>
                <c:pt idx="166">
                  <c:v>-8.0850000000000005E-2</c:v>
                </c:pt>
                <c:pt idx="167">
                  <c:v>-3.8379999999999997E-2</c:v>
                </c:pt>
                <c:pt idx="168">
                  <c:v>-8.1049999999999997E-2</c:v>
                </c:pt>
                <c:pt idx="169">
                  <c:v>-8.2390000000000005E-2</c:v>
                </c:pt>
                <c:pt idx="170">
                  <c:v>-8.0490000000000006E-2</c:v>
                </c:pt>
                <c:pt idx="171">
                  <c:v>-3.7199999999999997E-2</c:v>
                </c:pt>
                <c:pt idx="172">
                  <c:v>-3.4169999999999999E-2</c:v>
                </c:pt>
                <c:pt idx="173">
                  <c:v>-3.696E-2</c:v>
                </c:pt>
                <c:pt idx="174">
                  <c:v>-3.2280000000000003E-2</c:v>
                </c:pt>
                <c:pt idx="175">
                  <c:v>-7.7710000000000001E-2</c:v>
                </c:pt>
                <c:pt idx="176">
                  <c:v>-8.0960000000000004E-2</c:v>
                </c:pt>
                <c:pt idx="177">
                  <c:v>-3.526E-2</c:v>
                </c:pt>
                <c:pt idx="178">
                  <c:v>-3.5929999999999997E-2</c:v>
                </c:pt>
                <c:pt idx="179">
                  <c:v>-3.3739999999999999E-2</c:v>
                </c:pt>
                <c:pt idx="180">
                  <c:v>-7.8240000000000004E-2</c:v>
                </c:pt>
                <c:pt idx="181">
                  <c:v>-3.5779999999999999E-2</c:v>
                </c:pt>
                <c:pt idx="182">
                  <c:v>-3.4979999999999997E-2</c:v>
                </c:pt>
                <c:pt idx="183">
                  <c:v>-7.7160000000000006E-2</c:v>
                </c:pt>
                <c:pt idx="184">
                  <c:v>-7.6399999999999996E-2</c:v>
                </c:pt>
                <c:pt idx="185">
                  <c:v>-7.9280000000000003E-2</c:v>
                </c:pt>
                <c:pt idx="186">
                  <c:v>-8.2979999999999998E-2</c:v>
                </c:pt>
                <c:pt idx="187">
                  <c:v>-7.7950000000000005E-2</c:v>
                </c:pt>
                <c:pt idx="188">
                  <c:v>-3.3210000000000003E-2</c:v>
                </c:pt>
                <c:pt idx="189">
                  <c:v>-3.1370000000000002E-2</c:v>
                </c:pt>
                <c:pt idx="190">
                  <c:v>-3.1699999999999999E-2</c:v>
                </c:pt>
                <c:pt idx="191">
                  <c:v>-7.8619999999999995E-2</c:v>
                </c:pt>
                <c:pt idx="192">
                  <c:v>-7.6939999999999995E-2</c:v>
                </c:pt>
                <c:pt idx="193">
                  <c:v>-8.3570000000000005E-2</c:v>
                </c:pt>
                <c:pt idx="194">
                  <c:v>-7.954E-2</c:v>
                </c:pt>
                <c:pt idx="195">
                  <c:v>-7.6050000000000006E-2</c:v>
                </c:pt>
                <c:pt idx="196">
                  <c:v>-7.5939999999999994E-2</c:v>
                </c:pt>
                <c:pt idx="197">
                  <c:v>-7.4399999999999994E-2</c:v>
                </c:pt>
                <c:pt idx="198">
                  <c:v>-7.4719999999999995E-2</c:v>
                </c:pt>
                <c:pt idx="199">
                  <c:v>-7.4889999999999998E-2</c:v>
                </c:pt>
                <c:pt idx="200">
                  <c:v>-3.2710000000000003E-2</c:v>
                </c:pt>
                <c:pt idx="201">
                  <c:v>-7.6649999999999996E-2</c:v>
                </c:pt>
                <c:pt idx="202">
                  <c:v>-3.2120000000000003E-2</c:v>
                </c:pt>
                <c:pt idx="203">
                  <c:v>-7.7149999999999996E-2</c:v>
                </c:pt>
                <c:pt idx="204">
                  <c:v>-7.2989999999999999E-2</c:v>
                </c:pt>
                <c:pt idx="205">
                  <c:v>-3.0980000000000001E-2</c:v>
                </c:pt>
                <c:pt idx="206">
                  <c:v>-7.5039999999999996E-2</c:v>
                </c:pt>
                <c:pt idx="207">
                  <c:v>-2.988E-2</c:v>
                </c:pt>
                <c:pt idx="208">
                  <c:v>-7.1679999999999994E-2</c:v>
                </c:pt>
                <c:pt idx="209">
                  <c:v>-7.2520000000000001E-2</c:v>
                </c:pt>
                <c:pt idx="210">
                  <c:v>-7.7990000000000004E-2</c:v>
                </c:pt>
                <c:pt idx="211">
                  <c:v>-7.2260000000000005E-2</c:v>
                </c:pt>
                <c:pt idx="212">
                  <c:v>-7.3300000000000004E-2</c:v>
                </c:pt>
                <c:pt idx="213">
                  <c:v>-3.1119999999999998E-2</c:v>
                </c:pt>
                <c:pt idx="214">
                  <c:v>-3.023E-2</c:v>
                </c:pt>
                <c:pt idx="215">
                  <c:v>-2.9700000000000001E-2</c:v>
                </c:pt>
                <c:pt idx="216">
                  <c:v>-7.1599999999999997E-2</c:v>
                </c:pt>
                <c:pt idx="217">
                  <c:v>-7.2720000000000007E-2</c:v>
                </c:pt>
                <c:pt idx="218">
                  <c:v>-7.1959999999999996E-2</c:v>
                </c:pt>
                <c:pt idx="219">
                  <c:v>-7.8589999999999993E-2</c:v>
                </c:pt>
                <c:pt idx="220">
                  <c:v>-3.0110000000000001E-2</c:v>
                </c:pt>
                <c:pt idx="221">
                  <c:v>-7.356E-2</c:v>
                </c:pt>
                <c:pt idx="222">
                  <c:v>-2.7040000000000002E-2</c:v>
                </c:pt>
                <c:pt idx="223">
                  <c:v>-7.3080000000000006E-2</c:v>
                </c:pt>
                <c:pt idx="224">
                  <c:v>-7.0949999999999999E-2</c:v>
                </c:pt>
                <c:pt idx="225">
                  <c:v>-7.4319999999999997E-2</c:v>
                </c:pt>
                <c:pt idx="226">
                  <c:v>-7.2609999999999994E-2</c:v>
                </c:pt>
                <c:pt idx="227">
                  <c:v>-7.1830000000000005E-2</c:v>
                </c:pt>
                <c:pt idx="228">
                  <c:v>-7.8409999999999994E-2</c:v>
                </c:pt>
                <c:pt idx="229">
                  <c:v>-7.0510000000000003E-2</c:v>
                </c:pt>
                <c:pt idx="230">
                  <c:v>-2.8840000000000001E-2</c:v>
                </c:pt>
                <c:pt idx="231">
                  <c:v>-6.9260000000000002E-2</c:v>
                </c:pt>
                <c:pt idx="232">
                  <c:v>-7.4230000000000004E-2</c:v>
                </c:pt>
                <c:pt idx="233">
                  <c:v>-7.1110000000000007E-2</c:v>
                </c:pt>
                <c:pt idx="234">
                  <c:v>-2.3460000000000002E-2</c:v>
                </c:pt>
                <c:pt idx="235">
                  <c:v>-6.7909999999999998E-2</c:v>
                </c:pt>
                <c:pt idx="236">
                  <c:v>-6.9680000000000006E-2</c:v>
                </c:pt>
                <c:pt idx="237">
                  <c:v>-7.1050000000000002E-2</c:v>
                </c:pt>
                <c:pt idx="238">
                  <c:v>-6.7470000000000002E-2</c:v>
                </c:pt>
                <c:pt idx="239">
                  <c:v>-4.5500000000000002E-3</c:v>
                </c:pt>
                <c:pt idx="240">
                  <c:v>-7.4829999999999994E-2</c:v>
                </c:pt>
                <c:pt idx="241">
                  <c:v>-6.8830000000000002E-2</c:v>
                </c:pt>
                <c:pt idx="242">
                  <c:v>-6.8250000000000005E-2</c:v>
                </c:pt>
                <c:pt idx="243">
                  <c:v>-6.7229999999999998E-2</c:v>
                </c:pt>
                <c:pt idx="244">
                  <c:v>-7.0050000000000001E-2</c:v>
                </c:pt>
                <c:pt idx="245">
                  <c:v>-6.7559999999999995E-2</c:v>
                </c:pt>
                <c:pt idx="246">
                  <c:v>-2.657E-2</c:v>
                </c:pt>
                <c:pt idx="247">
                  <c:v>-6.7220000000000002E-2</c:v>
                </c:pt>
                <c:pt idx="248">
                  <c:v>-7.2800000000000004E-2</c:v>
                </c:pt>
                <c:pt idx="249">
                  <c:v>-7.2109999999999994E-2</c:v>
                </c:pt>
                <c:pt idx="250">
                  <c:v>-7.2650000000000006E-2</c:v>
                </c:pt>
                <c:pt idx="251">
                  <c:v>-6.7680000000000004E-2</c:v>
                </c:pt>
                <c:pt idx="252">
                  <c:v>-6.9720000000000004E-2</c:v>
                </c:pt>
                <c:pt idx="253">
                  <c:v>-4.8399999999999997E-3</c:v>
                </c:pt>
                <c:pt idx="254">
                  <c:v>-7.3400000000000007E-2</c:v>
                </c:pt>
                <c:pt idx="255">
                  <c:v>-6.8650000000000003E-2</c:v>
                </c:pt>
                <c:pt idx="256">
                  <c:v>-6.5189999999999998E-2</c:v>
                </c:pt>
                <c:pt idx="257">
                  <c:v>-6.5070000000000003E-2</c:v>
                </c:pt>
                <c:pt idx="258">
                  <c:v>-6.762E-2</c:v>
                </c:pt>
                <c:pt idx="259">
                  <c:v>-6.7510000000000001E-2</c:v>
                </c:pt>
                <c:pt idx="260">
                  <c:v>-6.8269999999999997E-2</c:v>
                </c:pt>
                <c:pt idx="261">
                  <c:v>-6.7150000000000001E-2</c:v>
                </c:pt>
                <c:pt idx="262">
                  <c:v>-6.5079999999999999E-2</c:v>
                </c:pt>
                <c:pt idx="263">
                  <c:v>-6.4990000000000006E-2</c:v>
                </c:pt>
                <c:pt idx="264">
                  <c:v>-1.221E-2</c:v>
                </c:pt>
                <c:pt idx="265">
                  <c:v>-6.5269999999999995E-2</c:v>
                </c:pt>
                <c:pt idx="266">
                  <c:v>-6.4909999999999995E-2</c:v>
                </c:pt>
                <c:pt idx="267">
                  <c:v>-6.5420000000000006E-2</c:v>
                </c:pt>
                <c:pt idx="268">
                  <c:v>-6.4430000000000001E-2</c:v>
                </c:pt>
                <c:pt idx="269">
                  <c:v>-6.7769999999999997E-2</c:v>
                </c:pt>
                <c:pt idx="270">
                  <c:v>-6.6449999999999995E-2</c:v>
                </c:pt>
                <c:pt idx="271">
                  <c:v>-6.4960000000000004E-2</c:v>
                </c:pt>
                <c:pt idx="272">
                  <c:v>-1.2489999999999999E-2</c:v>
                </c:pt>
                <c:pt idx="273">
                  <c:v>-6.6769999999999996E-2</c:v>
                </c:pt>
                <c:pt idx="274">
                  <c:v>-2.1190000000000001E-2</c:v>
                </c:pt>
                <c:pt idx="275">
                  <c:v>-6.5860000000000002E-2</c:v>
                </c:pt>
                <c:pt idx="276">
                  <c:v>-1.864E-2</c:v>
                </c:pt>
                <c:pt idx="277">
                  <c:v>-6.7119999999999999E-2</c:v>
                </c:pt>
                <c:pt idx="278">
                  <c:v>-6.173E-2</c:v>
                </c:pt>
                <c:pt idx="279">
                  <c:v>-6.2480000000000001E-2</c:v>
                </c:pt>
                <c:pt idx="280">
                  <c:v>-6.3519999999999993E-2</c:v>
                </c:pt>
                <c:pt idx="281">
                  <c:v>-6.2370000000000002E-2</c:v>
                </c:pt>
                <c:pt idx="282">
                  <c:v>-6.5070000000000003E-2</c:v>
                </c:pt>
                <c:pt idx="283">
                  <c:v>-6.2630000000000005E-2</c:v>
                </c:pt>
                <c:pt idx="284">
                  <c:v>-6.0720000000000003E-2</c:v>
                </c:pt>
                <c:pt idx="285">
                  <c:v>-6.2199999999999998E-2</c:v>
                </c:pt>
                <c:pt idx="286">
                  <c:v>-6.0690000000000001E-2</c:v>
                </c:pt>
                <c:pt idx="287">
                  <c:v>-6.9070000000000006E-2</c:v>
                </c:pt>
                <c:pt idx="288">
                  <c:v>-6.0080000000000001E-2</c:v>
                </c:pt>
                <c:pt idx="289">
                  <c:v>-6.4229999999999995E-2</c:v>
                </c:pt>
                <c:pt idx="290">
                  <c:v>-5.987E-2</c:v>
                </c:pt>
                <c:pt idx="291">
                  <c:v>-6.1700000000000001E-3</c:v>
                </c:pt>
                <c:pt idx="292">
                  <c:v>-6.3399999999999998E-2</c:v>
                </c:pt>
                <c:pt idx="293">
                  <c:v>-6.3579999999999998E-2</c:v>
                </c:pt>
                <c:pt idx="294">
                  <c:v>-6.1069999999999999E-2</c:v>
                </c:pt>
                <c:pt idx="295">
                  <c:v>-6.2190000000000002E-2</c:v>
                </c:pt>
                <c:pt idx="296">
                  <c:v>-6.2429999999999999E-2</c:v>
                </c:pt>
                <c:pt idx="297">
                  <c:v>-6.1100000000000002E-2</c:v>
                </c:pt>
                <c:pt idx="298">
                  <c:v>-6.336E-2</c:v>
                </c:pt>
                <c:pt idx="299">
                  <c:v>-6.454E-2</c:v>
                </c:pt>
                <c:pt idx="300">
                  <c:v>-6.0339999999999998E-2</c:v>
                </c:pt>
                <c:pt idx="301">
                  <c:v>-5.9650000000000002E-2</c:v>
                </c:pt>
                <c:pt idx="302">
                  <c:v>-6.1039999999999997E-2</c:v>
                </c:pt>
                <c:pt idx="303">
                  <c:v>-5.8439999999999999E-2</c:v>
                </c:pt>
                <c:pt idx="304">
                  <c:v>-5.9339999999999997E-2</c:v>
                </c:pt>
                <c:pt idx="305">
                  <c:v>-6.1929999999999999E-2</c:v>
                </c:pt>
                <c:pt idx="306">
                  <c:v>-5.9959999999999999E-2</c:v>
                </c:pt>
                <c:pt idx="307">
                  <c:v>-5.6809999999999999E-2</c:v>
                </c:pt>
                <c:pt idx="308">
                  <c:v>-5.9769999999999997E-2</c:v>
                </c:pt>
                <c:pt idx="309">
                  <c:v>-5.5539999999999999E-2</c:v>
                </c:pt>
                <c:pt idx="310">
                  <c:v>-5.6950000000000001E-2</c:v>
                </c:pt>
                <c:pt idx="311">
                  <c:v>-5.9459999999999999E-2</c:v>
                </c:pt>
                <c:pt idx="312">
                  <c:v>-5.5259999999999997E-2</c:v>
                </c:pt>
                <c:pt idx="313">
                  <c:v>-5.6809999999999999E-2</c:v>
                </c:pt>
                <c:pt idx="314">
                  <c:v>-5.493E-2</c:v>
                </c:pt>
                <c:pt idx="315">
                  <c:v>-5.6239999999999998E-2</c:v>
                </c:pt>
                <c:pt idx="316">
                  <c:v>-5.8549999999999998E-2</c:v>
                </c:pt>
                <c:pt idx="317">
                  <c:v>-5.457E-2</c:v>
                </c:pt>
                <c:pt idx="318">
                  <c:v>-5.4820000000000001E-2</c:v>
                </c:pt>
                <c:pt idx="319">
                  <c:v>-5.5969999999999999E-2</c:v>
                </c:pt>
                <c:pt idx="320">
                  <c:v>-5.4280000000000002E-2</c:v>
                </c:pt>
                <c:pt idx="321">
                  <c:v>-5.4699999999999999E-2</c:v>
                </c:pt>
                <c:pt idx="322">
                  <c:v>-4.9779999999999998E-2</c:v>
                </c:pt>
                <c:pt idx="323">
                  <c:v>-4.7890000000000002E-2</c:v>
                </c:pt>
                <c:pt idx="324">
                  <c:v>-4.5769999999999998E-2</c:v>
                </c:pt>
                <c:pt idx="325">
                  <c:v>-3.7510000000000002E-2</c:v>
                </c:pt>
                <c:pt idx="326">
                  <c:v>-3.1009999999999999E-2</c:v>
                </c:pt>
                <c:pt idx="327">
                  <c:v>-3.0530000000000002E-2</c:v>
                </c:pt>
                <c:pt idx="328">
                  <c:v>-2.4230000000000002E-2</c:v>
                </c:pt>
                <c:pt idx="329">
                  <c:v>-2.4250000000000001E-2</c:v>
                </c:pt>
                <c:pt idx="330">
                  <c:v>-2.758E-2</c:v>
                </c:pt>
                <c:pt idx="331">
                  <c:v>-2.1340000000000001E-2</c:v>
                </c:pt>
                <c:pt idx="332">
                  <c:v>-2.0549999999999999E-2</c:v>
                </c:pt>
                <c:pt idx="333">
                  <c:v>-2.0129999999999999E-2</c:v>
                </c:pt>
                <c:pt idx="334">
                  <c:v>-2.5420000000000002E-2</c:v>
                </c:pt>
                <c:pt idx="335">
                  <c:v>-1.7979999999999999E-2</c:v>
                </c:pt>
                <c:pt idx="336">
                  <c:v>-2.0789999999999999E-2</c:v>
                </c:pt>
                <c:pt idx="337">
                  <c:v>-1.7670000000000002E-2</c:v>
                </c:pt>
                <c:pt idx="338">
                  <c:v>-2.0570000000000001E-2</c:v>
                </c:pt>
                <c:pt idx="339">
                  <c:v>-1.7250000000000001E-2</c:v>
                </c:pt>
                <c:pt idx="340">
                  <c:v>-1.8450000000000001E-2</c:v>
                </c:pt>
                <c:pt idx="341">
                  <c:v>-1.511E-2</c:v>
                </c:pt>
                <c:pt idx="342">
                  <c:v>-1.634E-2</c:v>
                </c:pt>
                <c:pt idx="343">
                  <c:v>-8.2299999999999995E-3</c:v>
                </c:pt>
                <c:pt idx="344">
                  <c:v>-3.2599999999999999E-3</c:v>
                </c:pt>
                <c:pt idx="345">
                  <c:v>-2.8600000000000001E-3</c:v>
                </c:pt>
                <c:pt idx="346">
                  <c:v>-1.42E-3</c:v>
                </c:pt>
                <c:pt idx="347">
                  <c:v>-3.6000000000000002E-4</c:v>
                </c:pt>
                <c:pt idx="348">
                  <c:v>-5.28E-3</c:v>
                </c:pt>
                <c:pt idx="349">
                  <c:v>7.2999999999999996E-4</c:v>
                </c:pt>
                <c:pt idx="350">
                  <c:v>1.07E-3</c:v>
                </c:pt>
                <c:pt idx="351">
                  <c:v>-4.0000000000000002E-4</c:v>
                </c:pt>
                <c:pt idx="352">
                  <c:v>2.15E-3</c:v>
                </c:pt>
                <c:pt idx="353">
                  <c:v>2.48E-3</c:v>
                </c:pt>
                <c:pt idx="354">
                  <c:v>5.1900000000000002E-3</c:v>
                </c:pt>
                <c:pt idx="355">
                  <c:v>3.2100000000000002E-3</c:v>
                </c:pt>
                <c:pt idx="356">
                  <c:v>4.62E-3</c:v>
                </c:pt>
                <c:pt idx="357">
                  <c:v>2.6800000000000001E-3</c:v>
                </c:pt>
                <c:pt idx="358">
                  <c:v>8.8000000000000005E-3</c:v>
                </c:pt>
                <c:pt idx="359">
                  <c:v>4.5500000000000002E-3</c:v>
                </c:pt>
                <c:pt idx="360">
                  <c:v>8.6199999999999992E-3</c:v>
                </c:pt>
                <c:pt idx="361">
                  <c:v>5.5399999999999998E-3</c:v>
                </c:pt>
                <c:pt idx="362">
                  <c:v>1.0919999999999999E-2</c:v>
                </c:pt>
                <c:pt idx="363">
                  <c:v>9.2099999999999994E-3</c:v>
                </c:pt>
                <c:pt idx="364">
                  <c:v>9.6399999999999993E-3</c:v>
                </c:pt>
                <c:pt idx="365">
                  <c:v>1.1780000000000001E-2</c:v>
                </c:pt>
                <c:pt idx="366">
                  <c:v>1.3270000000000001E-2</c:v>
                </c:pt>
                <c:pt idx="367">
                  <c:v>1.4800000000000001E-2</c:v>
                </c:pt>
                <c:pt idx="368">
                  <c:v>1.5219999999999999E-2</c:v>
                </c:pt>
                <c:pt idx="369">
                  <c:v>1.9220000000000001E-2</c:v>
                </c:pt>
                <c:pt idx="370">
                  <c:v>1.533E-2</c:v>
                </c:pt>
                <c:pt idx="371">
                  <c:v>2.1860000000000001E-2</c:v>
                </c:pt>
                <c:pt idx="372">
                  <c:v>2.1270000000000001E-2</c:v>
                </c:pt>
                <c:pt idx="373">
                  <c:v>-2.4039999999999999E-2</c:v>
                </c:pt>
                <c:pt idx="374">
                  <c:v>2.8309999999999998E-2</c:v>
                </c:pt>
                <c:pt idx="375">
                  <c:v>8.1250000000000003E-2</c:v>
                </c:pt>
                <c:pt idx="376">
                  <c:v>2.716E-2</c:v>
                </c:pt>
                <c:pt idx="377">
                  <c:v>3.1969999999999998E-2</c:v>
                </c:pt>
                <c:pt idx="378">
                  <c:v>3.177E-2</c:v>
                </c:pt>
                <c:pt idx="379">
                  <c:v>-1.409E-2</c:v>
                </c:pt>
                <c:pt idx="380">
                  <c:v>3.1739999999999997E-2</c:v>
                </c:pt>
                <c:pt idx="381">
                  <c:v>3.4099999999999998E-2</c:v>
                </c:pt>
                <c:pt idx="382">
                  <c:v>3.363E-2</c:v>
                </c:pt>
                <c:pt idx="383">
                  <c:v>3.5639999999999998E-2</c:v>
                </c:pt>
                <c:pt idx="384">
                  <c:v>-1.12E-2</c:v>
                </c:pt>
                <c:pt idx="385">
                  <c:v>4.4089999999999997E-2</c:v>
                </c:pt>
                <c:pt idx="386">
                  <c:v>5.042E-2</c:v>
                </c:pt>
                <c:pt idx="387">
                  <c:v>3.9919999999999997E-2</c:v>
                </c:pt>
                <c:pt idx="388">
                  <c:v>3.2870000000000003E-2</c:v>
                </c:pt>
                <c:pt idx="389">
                  <c:v>3.882E-2</c:v>
                </c:pt>
                <c:pt idx="390">
                  <c:v>-6.2599999999999999E-3</c:v>
                </c:pt>
                <c:pt idx="391">
                  <c:v>4.5609999999999998E-2</c:v>
                </c:pt>
                <c:pt idx="392">
                  <c:v>3.8899999999999997E-2</c:v>
                </c:pt>
                <c:pt idx="393">
                  <c:v>4.752E-2</c:v>
                </c:pt>
                <c:pt idx="394">
                  <c:v>3.6979999999999999E-2</c:v>
                </c:pt>
                <c:pt idx="395">
                  <c:v>5.1880000000000003E-2</c:v>
                </c:pt>
                <c:pt idx="396">
                  <c:v>5.3800000000000001E-2</c:v>
                </c:pt>
                <c:pt idx="397">
                  <c:v>5.5460000000000002E-2</c:v>
                </c:pt>
                <c:pt idx="398">
                  <c:v>6.1609999999999998E-2</c:v>
                </c:pt>
                <c:pt idx="399">
                  <c:v>3.7000000000000002E-3</c:v>
                </c:pt>
                <c:pt idx="400">
                  <c:v>5.7360000000000001E-2</c:v>
                </c:pt>
                <c:pt idx="401">
                  <c:v>5.8400000000000001E-2</c:v>
                </c:pt>
                <c:pt idx="402">
                  <c:v>6.3519999999999993E-2</c:v>
                </c:pt>
                <c:pt idx="403">
                  <c:v>5.94E-3</c:v>
                </c:pt>
                <c:pt idx="404">
                  <c:v>5.9540000000000003E-2</c:v>
                </c:pt>
                <c:pt idx="405">
                  <c:v>6.4200000000000004E-3</c:v>
                </c:pt>
                <c:pt idx="406">
                  <c:v>6.0200000000000002E-3</c:v>
                </c:pt>
                <c:pt idx="407">
                  <c:v>6.5900000000000004E-3</c:v>
                </c:pt>
                <c:pt idx="408">
                  <c:v>5.987E-2</c:v>
                </c:pt>
                <c:pt idx="409">
                  <c:v>8.26E-3</c:v>
                </c:pt>
                <c:pt idx="410">
                  <c:v>6.1780000000000002E-2</c:v>
                </c:pt>
                <c:pt idx="411">
                  <c:v>6.4420000000000005E-2</c:v>
                </c:pt>
                <c:pt idx="412">
                  <c:v>5.3859999999999998E-2</c:v>
                </c:pt>
                <c:pt idx="413">
                  <c:v>6.4369999999999997E-2</c:v>
                </c:pt>
                <c:pt idx="414">
                  <c:v>6.5559999999999993E-2</c:v>
                </c:pt>
                <c:pt idx="415">
                  <c:v>5.5140000000000002E-2</c:v>
                </c:pt>
                <c:pt idx="416">
                  <c:v>-2.7640000000000001E-2</c:v>
                </c:pt>
                <c:pt idx="417">
                  <c:v>1.098E-2</c:v>
                </c:pt>
                <c:pt idx="418">
                  <c:v>6.6280000000000006E-2</c:v>
                </c:pt>
                <c:pt idx="419">
                  <c:v>5.7110000000000001E-2</c:v>
                </c:pt>
                <c:pt idx="420">
                  <c:v>6.8250000000000005E-2</c:v>
                </c:pt>
                <c:pt idx="421">
                  <c:v>1.3509999999999999E-2</c:v>
                </c:pt>
                <c:pt idx="422">
                  <c:v>6.9389999999999993E-2</c:v>
                </c:pt>
                <c:pt idx="423">
                  <c:v>6.6839999999999997E-2</c:v>
                </c:pt>
                <c:pt idx="424">
                  <c:v>7.0379999999999998E-2</c:v>
                </c:pt>
                <c:pt idx="425">
                  <c:v>7.4190000000000006E-2</c:v>
                </c:pt>
                <c:pt idx="426">
                  <c:v>6.6369999999999998E-2</c:v>
                </c:pt>
                <c:pt idx="427">
                  <c:v>7.5340000000000004E-2</c:v>
                </c:pt>
                <c:pt idx="428">
                  <c:v>7.2609999999999994E-2</c:v>
                </c:pt>
                <c:pt idx="429">
                  <c:v>6.9110000000000005E-2</c:v>
                </c:pt>
                <c:pt idx="430">
                  <c:v>2.0080000000000001E-2</c:v>
                </c:pt>
                <c:pt idx="431">
                  <c:v>7.3749999999999996E-2</c:v>
                </c:pt>
                <c:pt idx="432">
                  <c:v>7.6369999999999993E-2</c:v>
                </c:pt>
                <c:pt idx="433">
                  <c:v>7.2330000000000005E-2</c:v>
                </c:pt>
                <c:pt idx="434">
                  <c:v>7.7109999999999998E-2</c:v>
                </c:pt>
                <c:pt idx="435">
                  <c:v>-1.7510000000000001E-2</c:v>
                </c:pt>
                <c:pt idx="436">
                  <c:v>7.825E-2</c:v>
                </c:pt>
                <c:pt idx="437">
                  <c:v>7.3630000000000001E-2</c:v>
                </c:pt>
                <c:pt idx="438">
                  <c:v>2.334E-2</c:v>
                </c:pt>
                <c:pt idx="439">
                  <c:v>2.504E-2</c:v>
                </c:pt>
                <c:pt idx="440">
                  <c:v>6.9430000000000006E-2</c:v>
                </c:pt>
                <c:pt idx="441">
                  <c:v>2.623E-2</c:v>
                </c:pt>
                <c:pt idx="442">
                  <c:v>-1.2619999999999999E-2</c:v>
                </c:pt>
                <c:pt idx="443">
                  <c:v>3.1210000000000002E-2</c:v>
                </c:pt>
                <c:pt idx="444">
                  <c:v>2.5000000000000001E-4</c:v>
                </c:pt>
                <c:pt idx="445">
                  <c:v>-5.45E-3</c:v>
                </c:pt>
                <c:pt idx="446">
                  <c:v>3.6389999999999999E-2</c:v>
                </c:pt>
                <c:pt idx="447">
                  <c:v>9.2869999999999994E-2</c:v>
                </c:pt>
                <c:pt idx="448">
                  <c:v>-0.47051999999999999</c:v>
                </c:pt>
                <c:pt idx="449">
                  <c:v>-0.51765000000000005</c:v>
                </c:pt>
                <c:pt idx="450">
                  <c:v>-0.51492000000000004</c:v>
                </c:pt>
                <c:pt idx="451">
                  <c:v>-0.50446999999999997</c:v>
                </c:pt>
                <c:pt idx="452">
                  <c:v>-0.46964</c:v>
                </c:pt>
                <c:pt idx="453">
                  <c:v>-0.36414999999999997</c:v>
                </c:pt>
                <c:pt idx="454">
                  <c:v>-0.40003</c:v>
                </c:pt>
                <c:pt idx="455">
                  <c:v>-0.43341000000000002</c:v>
                </c:pt>
                <c:pt idx="456">
                  <c:v>-0.45188</c:v>
                </c:pt>
                <c:pt idx="457">
                  <c:v>-0.49709999999999999</c:v>
                </c:pt>
                <c:pt idx="458">
                  <c:v>-0.48834</c:v>
                </c:pt>
                <c:pt idx="459">
                  <c:v>-0.48554000000000003</c:v>
                </c:pt>
                <c:pt idx="460">
                  <c:v>-0.48712</c:v>
                </c:pt>
                <c:pt idx="461">
                  <c:v>-0.48724000000000001</c:v>
                </c:pt>
                <c:pt idx="462">
                  <c:v>-0.48687999999999998</c:v>
                </c:pt>
                <c:pt idx="463">
                  <c:v>-0.48569000000000001</c:v>
                </c:pt>
                <c:pt idx="464">
                  <c:v>-0.48591000000000001</c:v>
                </c:pt>
                <c:pt idx="465">
                  <c:v>-0.48446</c:v>
                </c:pt>
                <c:pt idx="466">
                  <c:v>-0.48221999999999998</c:v>
                </c:pt>
                <c:pt idx="467">
                  <c:v>-0.47927999999999998</c:v>
                </c:pt>
                <c:pt idx="468">
                  <c:v>-0.42813000000000001</c:v>
                </c:pt>
                <c:pt idx="469">
                  <c:v>-0.41765999999999998</c:v>
                </c:pt>
                <c:pt idx="470">
                  <c:v>-0.47617999999999999</c:v>
                </c:pt>
                <c:pt idx="471">
                  <c:v>-0.42403000000000002</c:v>
                </c:pt>
                <c:pt idx="472">
                  <c:v>-0.42808000000000002</c:v>
                </c:pt>
                <c:pt idx="473">
                  <c:v>-0.42968000000000001</c:v>
                </c:pt>
                <c:pt idx="474">
                  <c:v>-0.42675000000000002</c:v>
                </c:pt>
                <c:pt idx="475">
                  <c:v>-0.41942000000000002</c:v>
                </c:pt>
                <c:pt idx="476">
                  <c:v>-0.42680000000000001</c:v>
                </c:pt>
                <c:pt idx="477">
                  <c:v>-0.41458</c:v>
                </c:pt>
                <c:pt idx="478">
                  <c:v>-0.42565999999999998</c:v>
                </c:pt>
                <c:pt idx="479">
                  <c:v>-0.40759000000000001</c:v>
                </c:pt>
                <c:pt idx="480">
                  <c:v>-0.45867999999999998</c:v>
                </c:pt>
                <c:pt idx="481">
                  <c:v>-0.38053999999999999</c:v>
                </c:pt>
                <c:pt idx="482">
                  <c:v>-0.39533000000000001</c:v>
                </c:pt>
                <c:pt idx="483">
                  <c:v>-0.38911000000000001</c:v>
                </c:pt>
                <c:pt idx="484">
                  <c:v>-0.38446999999999998</c:v>
                </c:pt>
                <c:pt idx="485">
                  <c:v>-0.43534</c:v>
                </c:pt>
                <c:pt idx="486">
                  <c:v>-0.38146999999999998</c:v>
                </c:pt>
                <c:pt idx="487">
                  <c:v>-0.4264</c:v>
                </c:pt>
                <c:pt idx="488">
                  <c:v>-0.43314000000000002</c:v>
                </c:pt>
                <c:pt idx="489">
                  <c:v>-0.37905</c:v>
                </c:pt>
                <c:pt idx="490">
                  <c:v>-0.42210999999999999</c:v>
                </c:pt>
                <c:pt idx="491">
                  <c:v>-0.36746000000000001</c:v>
                </c:pt>
                <c:pt idx="492">
                  <c:v>-0.37614999999999998</c:v>
                </c:pt>
                <c:pt idx="493">
                  <c:v>-0.36564999999999998</c:v>
                </c:pt>
                <c:pt idx="494">
                  <c:v>-0.35221000000000002</c:v>
                </c:pt>
                <c:pt idx="495">
                  <c:v>-0.36288999999999999</c:v>
                </c:pt>
                <c:pt idx="496">
                  <c:v>-0.36423</c:v>
                </c:pt>
                <c:pt idx="497">
                  <c:v>-0.35400999999999999</c:v>
                </c:pt>
                <c:pt idx="498">
                  <c:v>-0.35127000000000003</c:v>
                </c:pt>
                <c:pt idx="499">
                  <c:v>-0.36307</c:v>
                </c:pt>
                <c:pt idx="500">
                  <c:v>-0.35052</c:v>
                </c:pt>
                <c:pt idx="501">
                  <c:v>-0.35991000000000001</c:v>
                </c:pt>
                <c:pt idx="502">
                  <c:v>-0.36047000000000001</c:v>
                </c:pt>
                <c:pt idx="503">
                  <c:v>-0.35094999999999998</c:v>
                </c:pt>
                <c:pt idx="504">
                  <c:v>-0.35752</c:v>
                </c:pt>
                <c:pt idx="505">
                  <c:v>-0.34831000000000001</c:v>
                </c:pt>
                <c:pt idx="506">
                  <c:v>-0.34858</c:v>
                </c:pt>
                <c:pt idx="507">
                  <c:v>-0.33489999999999998</c:v>
                </c:pt>
                <c:pt idx="508">
                  <c:v>-0.39884999999999998</c:v>
                </c:pt>
                <c:pt idx="509">
                  <c:v>-0.34356999999999999</c:v>
                </c:pt>
                <c:pt idx="510">
                  <c:v>-0.33328000000000002</c:v>
                </c:pt>
                <c:pt idx="511">
                  <c:v>-0.35580000000000001</c:v>
                </c:pt>
                <c:pt idx="512">
                  <c:v>-0.33917999999999998</c:v>
                </c:pt>
                <c:pt idx="513">
                  <c:v>-0.34895999999999999</c:v>
                </c:pt>
                <c:pt idx="514">
                  <c:v>-0.34822999999999998</c:v>
                </c:pt>
                <c:pt idx="515">
                  <c:v>-0.34619</c:v>
                </c:pt>
                <c:pt idx="516">
                  <c:v>-0.33676</c:v>
                </c:pt>
                <c:pt idx="517">
                  <c:v>-0.38961000000000001</c:v>
                </c:pt>
                <c:pt idx="518">
                  <c:v>-0.34655999999999998</c:v>
                </c:pt>
                <c:pt idx="519">
                  <c:v>-0.34644000000000003</c:v>
                </c:pt>
                <c:pt idx="520">
                  <c:v>-0.39237</c:v>
                </c:pt>
                <c:pt idx="521">
                  <c:v>-0.38780999999999999</c:v>
                </c:pt>
                <c:pt idx="522">
                  <c:v>-0.34376000000000001</c:v>
                </c:pt>
                <c:pt idx="523">
                  <c:v>-0.33695000000000003</c:v>
                </c:pt>
                <c:pt idx="524">
                  <c:v>-0.3125</c:v>
                </c:pt>
                <c:pt idx="525">
                  <c:v>-0.38240000000000002</c:v>
                </c:pt>
                <c:pt idx="526">
                  <c:v>-0.27509</c:v>
                </c:pt>
                <c:pt idx="527">
                  <c:v>-0.38177</c:v>
                </c:pt>
                <c:pt idx="528">
                  <c:v>-0.38024999999999998</c:v>
                </c:pt>
                <c:pt idx="529">
                  <c:v>-0.32046999999999998</c:v>
                </c:pt>
                <c:pt idx="530">
                  <c:v>-0.33552999999999999</c:v>
                </c:pt>
                <c:pt idx="531">
                  <c:v>-0.33066000000000001</c:v>
                </c:pt>
                <c:pt idx="532">
                  <c:v>-0.33023999999999998</c:v>
                </c:pt>
                <c:pt idx="533">
                  <c:v>-0.33227000000000001</c:v>
                </c:pt>
                <c:pt idx="534">
                  <c:v>-0.33284000000000002</c:v>
                </c:pt>
                <c:pt idx="535">
                  <c:v>-0.31786999999999999</c:v>
                </c:pt>
                <c:pt idx="536">
                  <c:v>-0.32807999999999998</c:v>
                </c:pt>
                <c:pt idx="537">
                  <c:v>-0.32797999999999999</c:v>
                </c:pt>
                <c:pt idx="538">
                  <c:v>-0.32818999999999998</c:v>
                </c:pt>
                <c:pt idx="539">
                  <c:v>-0.32158999999999999</c:v>
                </c:pt>
                <c:pt idx="540">
                  <c:v>-0.3266</c:v>
                </c:pt>
                <c:pt idx="541">
                  <c:v>-0.32545000000000002</c:v>
                </c:pt>
                <c:pt idx="542">
                  <c:v>-0.31319000000000002</c:v>
                </c:pt>
                <c:pt idx="543">
                  <c:v>-0.32390999999999998</c:v>
                </c:pt>
                <c:pt idx="544">
                  <c:v>-0.32211000000000001</c:v>
                </c:pt>
                <c:pt idx="545">
                  <c:v>-0.31122</c:v>
                </c:pt>
                <c:pt idx="546">
                  <c:v>-0.30918000000000001</c:v>
                </c:pt>
                <c:pt idx="547">
                  <c:v>-0.29494999999999999</c:v>
                </c:pt>
                <c:pt idx="548">
                  <c:v>-0.30780000000000002</c:v>
                </c:pt>
                <c:pt idx="549">
                  <c:v>-0.31345000000000001</c:v>
                </c:pt>
                <c:pt idx="550">
                  <c:v>-0.29558000000000001</c:v>
                </c:pt>
                <c:pt idx="551">
                  <c:v>-0.31570999999999999</c:v>
                </c:pt>
                <c:pt idx="552">
                  <c:v>-0.30946000000000001</c:v>
                </c:pt>
                <c:pt idx="553">
                  <c:v>-0.31378</c:v>
                </c:pt>
                <c:pt idx="554">
                  <c:v>-0.29799999999999999</c:v>
                </c:pt>
                <c:pt idx="555">
                  <c:v>-0.30348000000000003</c:v>
                </c:pt>
                <c:pt idx="556">
                  <c:v>-0.28847</c:v>
                </c:pt>
                <c:pt idx="557">
                  <c:v>-0.28560000000000002</c:v>
                </c:pt>
                <c:pt idx="558">
                  <c:v>-0.30714999999999998</c:v>
                </c:pt>
                <c:pt idx="559">
                  <c:v>-0.28381000000000001</c:v>
                </c:pt>
                <c:pt idx="560">
                  <c:v>-0.26440999999999998</c:v>
                </c:pt>
                <c:pt idx="561">
                  <c:v>-0.29182999999999998</c:v>
                </c:pt>
                <c:pt idx="562">
                  <c:v>-0.26002999999999998</c:v>
                </c:pt>
                <c:pt idx="563">
                  <c:v>-0.29318</c:v>
                </c:pt>
                <c:pt idx="564">
                  <c:v>-0.29802000000000001</c:v>
                </c:pt>
                <c:pt idx="565">
                  <c:v>-0.28776000000000002</c:v>
                </c:pt>
                <c:pt idx="566">
                  <c:v>-0.29248000000000002</c:v>
                </c:pt>
                <c:pt idx="567">
                  <c:v>-0.29661999999999999</c:v>
                </c:pt>
                <c:pt idx="568">
                  <c:v>-0.29781999999999997</c:v>
                </c:pt>
                <c:pt idx="569">
                  <c:v>-0.29497000000000001</c:v>
                </c:pt>
                <c:pt idx="570">
                  <c:v>-0.29416999999999999</c:v>
                </c:pt>
                <c:pt idx="571">
                  <c:v>-0.29509999999999997</c:v>
                </c:pt>
                <c:pt idx="572">
                  <c:v>-0.29246</c:v>
                </c:pt>
                <c:pt idx="573">
                  <c:v>-0.29370000000000002</c:v>
                </c:pt>
                <c:pt idx="574">
                  <c:v>-0.28631000000000001</c:v>
                </c:pt>
                <c:pt idx="575">
                  <c:v>-0.29077999999999998</c:v>
                </c:pt>
                <c:pt idx="576">
                  <c:v>-0.28986000000000001</c:v>
                </c:pt>
                <c:pt idx="577">
                  <c:v>-0.28427000000000002</c:v>
                </c:pt>
                <c:pt idx="578">
                  <c:v>-0.28454000000000002</c:v>
                </c:pt>
                <c:pt idx="579">
                  <c:v>-0.28616999999999998</c:v>
                </c:pt>
                <c:pt idx="580">
                  <c:v>-0.28433000000000003</c:v>
                </c:pt>
                <c:pt idx="581">
                  <c:v>-0.28576000000000001</c:v>
                </c:pt>
                <c:pt idx="582">
                  <c:v>-0.28438999999999998</c:v>
                </c:pt>
                <c:pt idx="583">
                  <c:v>-0.28277999999999998</c:v>
                </c:pt>
                <c:pt idx="584">
                  <c:v>-0.28554000000000002</c:v>
                </c:pt>
                <c:pt idx="585">
                  <c:v>-0.28525</c:v>
                </c:pt>
                <c:pt idx="586">
                  <c:v>-0.28015000000000001</c:v>
                </c:pt>
                <c:pt idx="587">
                  <c:v>-0.27392</c:v>
                </c:pt>
                <c:pt idx="588">
                  <c:v>-0.28394999999999998</c:v>
                </c:pt>
                <c:pt idx="589">
                  <c:v>-0.27404000000000001</c:v>
                </c:pt>
                <c:pt idx="590">
                  <c:v>-0.27255000000000001</c:v>
                </c:pt>
                <c:pt idx="591">
                  <c:v>-0.27653</c:v>
                </c:pt>
                <c:pt idx="592">
                  <c:v>-0.27945999999999999</c:v>
                </c:pt>
                <c:pt idx="593">
                  <c:v>-0.27542</c:v>
                </c:pt>
                <c:pt idx="594">
                  <c:v>-0.26971000000000001</c:v>
                </c:pt>
                <c:pt idx="595">
                  <c:v>-0.27628000000000003</c:v>
                </c:pt>
                <c:pt idx="596">
                  <c:v>-0.27384999999999998</c:v>
                </c:pt>
                <c:pt idx="597">
                  <c:v>-0.26808999999999999</c:v>
                </c:pt>
                <c:pt idx="598">
                  <c:v>-0.27816999999999997</c:v>
                </c:pt>
                <c:pt idx="599">
                  <c:v>-0.27877000000000002</c:v>
                </c:pt>
                <c:pt idx="600">
                  <c:v>-0.25518000000000002</c:v>
                </c:pt>
                <c:pt idx="601">
                  <c:v>-0.27851999999999999</c:v>
                </c:pt>
                <c:pt idx="602">
                  <c:v>-0.27772000000000002</c:v>
                </c:pt>
                <c:pt idx="603">
                  <c:v>-0.26602999999999999</c:v>
                </c:pt>
                <c:pt idx="604">
                  <c:v>-0.27656999999999998</c:v>
                </c:pt>
                <c:pt idx="605">
                  <c:v>-0.26622000000000001</c:v>
                </c:pt>
                <c:pt idx="606">
                  <c:v>-0.26951000000000003</c:v>
                </c:pt>
                <c:pt idx="607">
                  <c:v>-0.25873000000000002</c:v>
                </c:pt>
                <c:pt idx="608">
                  <c:v>-0.26977000000000001</c:v>
                </c:pt>
                <c:pt idx="609">
                  <c:v>-0.26733000000000001</c:v>
                </c:pt>
                <c:pt idx="610">
                  <c:v>-0.27217999999999998</c:v>
                </c:pt>
                <c:pt idx="611">
                  <c:v>-0.2606</c:v>
                </c:pt>
                <c:pt idx="612">
                  <c:v>-0.26352999999999999</c:v>
                </c:pt>
                <c:pt idx="613">
                  <c:v>-0.26432</c:v>
                </c:pt>
                <c:pt idx="614">
                  <c:v>-0.26984999999999998</c:v>
                </c:pt>
                <c:pt idx="615">
                  <c:v>-0.24914</c:v>
                </c:pt>
                <c:pt idx="616">
                  <c:v>-0.2697</c:v>
                </c:pt>
                <c:pt idx="617">
                  <c:v>-0.26558999999999999</c:v>
                </c:pt>
                <c:pt idx="618">
                  <c:v>-0.26312999999999998</c:v>
                </c:pt>
                <c:pt idx="619">
                  <c:v>-0.26551999999999998</c:v>
                </c:pt>
                <c:pt idx="620">
                  <c:v>-0.26034000000000002</c:v>
                </c:pt>
                <c:pt idx="621">
                  <c:v>-0.26745999999999998</c:v>
                </c:pt>
                <c:pt idx="622">
                  <c:v>-0.26791999999999999</c:v>
                </c:pt>
                <c:pt idx="623">
                  <c:v>-0.25167</c:v>
                </c:pt>
                <c:pt idx="624">
                  <c:v>-0.26766000000000001</c:v>
                </c:pt>
                <c:pt idx="625">
                  <c:v>-0.26722000000000001</c:v>
                </c:pt>
                <c:pt idx="626">
                  <c:v>-0.26234000000000002</c:v>
                </c:pt>
                <c:pt idx="627">
                  <c:v>-0.25370999999999999</c:v>
                </c:pt>
                <c:pt idx="628">
                  <c:v>-0.24475</c:v>
                </c:pt>
                <c:pt idx="629">
                  <c:v>-0.25899</c:v>
                </c:pt>
                <c:pt idx="630">
                  <c:v>-0.23805999999999999</c:v>
                </c:pt>
                <c:pt idx="631">
                  <c:v>-0.24037</c:v>
                </c:pt>
                <c:pt idx="632">
                  <c:v>-0.26049</c:v>
                </c:pt>
                <c:pt idx="633">
                  <c:v>-0.23963999999999999</c:v>
                </c:pt>
                <c:pt idx="634">
                  <c:v>-0.30680000000000002</c:v>
                </c:pt>
                <c:pt idx="635">
                  <c:v>-0.26211000000000001</c:v>
                </c:pt>
                <c:pt idx="636">
                  <c:v>-0.24868000000000001</c:v>
                </c:pt>
                <c:pt idx="637">
                  <c:v>-0.25602999999999998</c:v>
                </c:pt>
                <c:pt idx="638">
                  <c:v>-0.248</c:v>
                </c:pt>
                <c:pt idx="639">
                  <c:v>-0.25979999999999998</c:v>
                </c:pt>
                <c:pt idx="640">
                  <c:v>-0.25498999999999999</c:v>
                </c:pt>
                <c:pt idx="641">
                  <c:v>-0.25164999999999998</c:v>
                </c:pt>
                <c:pt idx="642">
                  <c:v>-0.25491000000000003</c:v>
                </c:pt>
                <c:pt idx="643">
                  <c:v>-0.25563000000000002</c:v>
                </c:pt>
                <c:pt idx="644">
                  <c:v>-0.25689000000000001</c:v>
                </c:pt>
                <c:pt idx="645">
                  <c:v>-0.30242999999999998</c:v>
                </c:pt>
                <c:pt idx="646">
                  <c:v>-0.25252000000000002</c:v>
                </c:pt>
                <c:pt idx="647">
                  <c:v>-0.25267000000000001</c:v>
                </c:pt>
                <c:pt idx="648">
                  <c:v>-0.24726000000000001</c:v>
                </c:pt>
                <c:pt idx="649">
                  <c:v>-0.25094</c:v>
                </c:pt>
                <c:pt idx="650">
                  <c:v>-0.24840999999999999</c:v>
                </c:pt>
                <c:pt idx="651">
                  <c:v>-0.24581</c:v>
                </c:pt>
                <c:pt idx="652">
                  <c:v>-0.23194000000000001</c:v>
                </c:pt>
                <c:pt idx="653">
                  <c:v>-0.24181</c:v>
                </c:pt>
                <c:pt idx="654">
                  <c:v>-0.24809999999999999</c:v>
                </c:pt>
                <c:pt idx="655">
                  <c:v>-0.23554</c:v>
                </c:pt>
                <c:pt idx="656">
                  <c:v>-0.24817</c:v>
                </c:pt>
                <c:pt idx="657">
                  <c:v>-0.24687999999999999</c:v>
                </c:pt>
                <c:pt idx="658">
                  <c:v>-0.24998999999999999</c:v>
                </c:pt>
                <c:pt idx="659">
                  <c:v>-0.24567</c:v>
                </c:pt>
                <c:pt idx="660">
                  <c:v>-0.23705999999999999</c:v>
                </c:pt>
                <c:pt idx="661">
                  <c:v>-0.24764</c:v>
                </c:pt>
                <c:pt idx="662">
                  <c:v>-0.23565</c:v>
                </c:pt>
                <c:pt idx="663">
                  <c:v>-0.22758</c:v>
                </c:pt>
                <c:pt idx="664">
                  <c:v>-0.24493999999999999</c:v>
                </c:pt>
                <c:pt idx="665">
                  <c:v>-0.24324999999999999</c:v>
                </c:pt>
                <c:pt idx="666">
                  <c:v>-0.24171999999999999</c:v>
                </c:pt>
                <c:pt idx="667">
                  <c:v>-0.24102000000000001</c:v>
                </c:pt>
                <c:pt idx="668">
                  <c:v>-0.24498</c:v>
                </c:pt>
                <c:pt idx="669">
                  <c:v>-0.20734</c:v>
                </c:pt>
                <c:pt idx="670">
                  <c:v>-0.23813999999999999</c:v>
                </c:pt>
                <c:pt idx="671">
                  <c:v>-0.23485</c:v>
                </c:pt>
                <c:pt idx="672">
                  <c:v>-0.22882</c:v>
                </c:pt>
                <c:pt idx="673">
                  <c:v>-0.22805</c:v>
                </c:pt>
                <c:pt idx="674">
                  <c:v>-0.23699000000000001</c:v>
                </c:pt>
                <c:pt idx="675">
                  <c:v>-0.2354</c:v>
                </c:pt>
                <c:pt idx="676">
                  <c:v>-0.22964000000000001</c:v>
                </c:pt>
                <c:pt idx="677">
                  <c:v>-0.23544000000000001</c:v>
                </c:pt>
                <c:pt idx="678">
                  <c:v>-0.28190999999999999</c:v>
                </c:pt>
                <c:pt idx="679">
                  <c:v>-0.23088</c:v>
                </c:pt>
                <c:pt idx="680">
                  <c:v>-0.23285</c:v>
                </c:pt>
                <c:pt idx="681">
                  <c:v>-0.22953999999999999</c:v>
                </c:pt>
                <c:pt idx="682">
                  <c:v>-0.23305999999999999</c:v>
                </c:pt>
                <c:pt idx="683">
                  <c:v>-0.23146</c:v>
                </c:pt>
                <c:pt idx="684">
                  <c:v>-0.23313</c:v>
                </c:pt>
                <c:pt idx="685">
                  <c:v>-0.23233000000000001</c:v>
                </c:pt>
                <c:pt idx="686">
                  <c:v>-0.23186000000000001</c:v>
                </c:pt>
                <c:pt idx="687">
                  <c:v>-0.22781999999999999</c:v>
                </c:pt>
                <c:pt idx="688">
                  <c:v>-0.22811000000000001</c:v>
                </c:pt>
                <c:pt idx="689">
                  <c:v>-0.23025999999999999</c:v>
                </c:pt>
                <c:pt idx="690">
                  <c:v>-0.22583</c:v>
                </c:pt>
                <c:pt idx="691">
                  <c:v>-0.22139</c:v>
                </c:pt>
                <c:pt idx="692">
                  <c:v>-0.21822</c:v>
                </c:pt>
                <c:pt idx="693">
                  <c:v>-0.23105000000000001</c:v>
                </c:pt>
                <c:pt idx="694">
                  <c:v>-0.22883000000000001</c:v>
                </c:pt>
                <c:pt idx="695">
                  <c:v>-0.21676000000000001</c:v>
                </c:pt>
                <c:pt idx="696">
                  <c:v>-0.21842</c:v>
                </c:pt>
                <c:pt idx="697">
                  <c:v>-0.22044</c:v>
                </c:pt>
                <c:pt idx="698">
                  <c:v>-0.20355999999999999</c:v>
                </c:pt>
                <c:pt idx="699">
                  <c:v>-0.2172</c:v>
                </c:pt>
                <c:pt idx="700">
                  <c:v>-0.224</c:v>
                </c:pt>
                <c:pt idx="701">
                  <c:v>-0.21582999999999999</c:v>
                </c:pt>
                <c:pt idx="702">
                  <c:v>-0.21636</c:v>
                </c:pt>
                <c:pt idx="703">
                  <c:v>-0.20158999999999999</c:v>
                </c:pt>
                <c:pt idx="704">
                  <c:v>-0.22081000000000001</c:v>
                </c:pt>
                <c:pt idx="705">
                  <c:v>-0.2152</c:v>
                </c:pt>
                <c:pt idx="706">
                  <c:v>-0.22478999999999999</c:v>
                </c:pt>
                <c:pt idx="707">
                  <c:v>-0.22209000000000001</c:v>
                </c:pt>
                <c:pt idx="708">
                  <c:v>-0.18765999999999999</c:v>
                </c:pt>
                <c:pt idx="709">
                  <c:v>-0.21636</c:v>
                </c:pt>
                <c:pt idx="710">
                  <c:v>-0.22353999999999999</c:v>
                </c:pt>
                <c:pt idx="711">
                  <c:v>-0.20677000000000001</c:v>
                </c:pt>
                <c:pt idx="712">
                  <c:v>-0.21934999999999999</c:v>
                </c:pt>
                <c:pt idx="713">
                  <c:v>-0.21623000000000001</c:v>
                </c:pt>
                <c:pt idx="714">
                  <c:v>-0.22026000000000001</c:v>
                </c:pt>
                <c:pt idx="715">
                  <c:v>-0.27156999999999998</c:v>
                </c:pt>
                <c:pt idx="716">
                  <c:v>-0.20874000000000001</c:v>
                </c:pt>
                <c:pt idx="717">
                  <c:v>-0.21276</c:v>
                </c:pt>
                <c:pt idx="718">
                  <c:v>-0.18978999999999999</c:v>
                </c:pt>
                <c:pt idx="719">
                  <c:v>-0.21082999999999999</c:v>
                </c:pt>
                <c:pt idx="720">
                  <c:v>-0.21145</c:v>
                </c:pt>
                <c:pt idx="721">
                  <c:v>-0.20498</c:v>
                </c:pt>
                <c:pt idx="722">
                  <c:v>-0.18942000000000001</c:v>
                </c:pt>
                <c:pt idx="723">
                  <c:v>-0.21565999999999999</c:v>
                </c:pt>
                <c:pt idx="724">
                  <c:v>-0.21454999999999999</c:v>
                </c:pt>
                <c:pt idx="725">
                  <c:v>-0.20904</c:v>
                </c:pt>
                <c:pt idx="726">
                  <c:v>-0.2094</c:v>
                </c:pt>
                <c:pt idx="727">
                  <c:v>-0.21213000000000001</c:v>
                </c:pt>
                <c:pt idx="728">
                  <c:v>-0.20885999999999999</c:v>
                </c:pt>
                <c:pt idx="729">
                  <c:v>-0.25652000000000003</c:v>
                </c:pt>
                <c:pt idx="730">
                  <c:v>-0.21390999999999999</c:v>
                </c:pt>
                <c:pt idx="731">
                  <c:v>-0.20759</c:v>
                </c:pt>
                <c:pt idx="732">
                  <c:v>-0.2132</c:v>
                </c:pt>
                <c:pt idx="733">
                  <c:v>-0.20776</c:v>
                </c:pt>
                <c:pt idx="734">
                  <c:v>-0.21445</c:v>
                </c:pt>
                <c:pt idx="735">
                  <c:v>-0.20868</c:v>
                </c:pt>
                <c:pt idx="736">
                  <c:v>-0.19896</c:v>
                </c:pt>
                <c:pt idx="737">
                  <c:v>-0.21318000000000001</c:v>
                </c:pt>
                <c:pt idx="738">
                  <c:v>-0.19319</c:v>
                </c:pt>
                <c:pt idx="739">
                  <c:v>-0.20551</c:v>
                </c:pt>
                <c:pt idx="740">
                  <c:v>-0.20973</c:v>
                </c:pt>
                <c:pt idx="741">
                  <c:v>-0.20671999999999999</c:v>
                </c:pt>
                <c:pt idx="742">
                  <c:v>-0.21031</c:v>
                </c:pt>
                <c:pt idx="743">
                  <c:v>-0.20866000000000001</c:v>
                </c:pt>
                <c:pt idx="744">
                  <c:v>-0.20058000000000001</c:v>
                </c:pt>
                <c:pt idx="745">
                  <c:v>-0.20857000000000001</c:v>
                </c:pt>
                <c:pt idx="746">
                  <c:v>-0.20354</c:v>
                </c:pt>
                <c:pt idx="747">
                  <c:v>-0.19919000000000001</c:v>
                </c:pt>
                <c:pt idx="748">
                  <c:v>-0.19747999999999999</c:v>
                </c:pt>
                <c:pt idx="749">
                  <c:v>-0.18043999999999999</c:v>
                </c:pt>
                <c:pt idx="750">
                  <c:v>-0.25579000000000002</c:v>
                </c:pt>
                <c:pt idx="751">
                  <c:v>-0.20487</c:v>
                </c:pt>
                <c:pt idx="752">
                  <c:v>-0.17865</c:v>
                </c:pt>
                <c:pt idx="753">
                  <c:v>-0.20607</c:v>
                </c:pt>
                <c:pt idx="754">
                  <c:v>-0.19844999999999999</c:v>
                </c:pt>
                <c:pt idx="755">
                  <c:v>-0.20338000000000001</c:v>
                </c:pt>
                <c:pt idx="756">
                  <c:v>-0.19928000000000001</c:v>
                </c:pt>
                <c:pt idx="757">
                  <c:v>-0.2039</c:v>
                </c:pt>
                <c:pt idx="758">
                  <c:v>-0.20515</c:v>
                </c:pt>
                <c:pt idx="759">
                  <c:v>-0.19996</c:v>
                </c:pt>
                <c:pt idx="760">
                  <c:v>-0.24254000000000001</c:v>
                </c:pt>
                <c:pt idx="761">
                  <c:v>-0.19731000000000001</c:v>
                </c:pt>
                <c:pt idx="762">
                  <c:v>-0.16903000000000001</c:v>
                </c:pt>
                <c:pt idx="763">
                  <c:v>-0.19692000000000001</c:v>
                </c:pt>
                <c:pt idx="764">
                  <c:v>-0.18739</c:v>
                </c:pt>
                <c:pt idx="765">
                  <c:v>-0.19187000000000001</c:v>
                </c:pt>
                <c:pt idx="766">
                  <c:v>-0.19353999999999999</c:v>
                </c:pt>
                <c:pt idx="767">
                  <c:v>-0.18908</c:v>
                </c:pt>
                <c:pt idx="768">
                  <c:v>-0.19700999999999999</c:v>
                </c:pt>
                <c:pt idx="769">
                  <c:v>-0.19638</c:v>
                </c:pt>
                <c:pt idx="770">
                  <c:v>-0.19800000000000001</c:v>
                </c:pt>
                <c:pt idx="771">
                  <c:v>-0.17391999999999999</c:v>
                </c:pt>
                <c:pt idx="772">
                  <c:v>-0.18936</c:v>
                </c:pt>
                <c:pt idx="773">
                  <c:v>-0.19425000000000001</c:v>
                </c:pt>
                <c:pt idx="774">
                  <c:v>-0.19212000000000001</c:v>
                </c:pt>
                <c:pt idx="775">
                  <c:v>-0.18956999999999999</c:v>
                </c:pt>
                <c:pt idx="776">
                  <c:v>-0.18279000000000001</c:v>
                </c:pt>
                <c:pt idx="777">
                  <c:v>-0.18354000000000001</c:v>
                </c:pt>
                <c:pt idx="778">
                  <c:v>-0.17666000000000001</c:v>
                </c:pt>
                <c:pt idx="779">
                  <c:v>-0.18643000000000001</c:v>
                </c:pt>
                <c:pt idx="780">
                  <c:v>-0.18093000000000001</c:v>
                </c:pt>
                <c:pt idx="781">
                  <c:v>-0.18515000000000001</c:v>
                </c:pt>
                <c:pt idx="782">
                  <c:v>-0.19067000000000001</c:v>
                </c:pt>
                <c:pt idx="783">
                  <c:v>-0.16957</c:v>
                </c:pt>
                <c:pt idx="784">
                  <c:v>-0.18484</c:v>
                </c:pt>
                <c:pt idx="785">
                  <c:v>-0.18226999999999999</c:v>
                </c:pt>
                <c:pt idx="786">
                  <c:v>-0.17648</c:v>
                </c:pt>
                <c:pt idx="787">
                  <c:v>-0.16353999999999999</c:v>
                </c:pt>
                <c:pt idx="788">
                  <c:v>-0.17956</c:v>
                </c:pt>
                <c:pt idx="789">
                  <c:v>-0.18293000000000001</c:v>
                </c:pt>
                <c:pt idx="790">
                  <c:v>-0.15867000000000001</c:v>
                </c:pt>
                <c:pt idx="791">
                  <c:v>-0.22658</c:v>
                </c:pt>
                <c:pt idx="792">
                  <c:v>-0.16567999999999999</c:v>
                </c:pt>
                <c:pt idx="793">
                  <c:v>-0.17802999999999999</c:v>
                </c:pt>
                <c:pt idx="794">
                  <c:v>-0.17593</c:v>
                </c:pt>
                <c:pt idx="795">
                  <c:v>-0.18107000000000001</c:v>
                </c:pt>
                <c:pt idx="796">
                  <c:v>-0.17019999999999999</c:v>
                </c:pt>
                <c:pt idx="797">
                  <c:v>-0.17619000000000001</c:v>
                </c:pt>
                <c:pt idx="798">
                  <c:v>-0.17893999999999999</c:v>
                </c:pt>
                <c:pt idx="799">
                  <c:v>-0.17680000000000001</c:v>
                </c:pt>
                <c:pt idx="800">
                  <c:v>-0.22206999999999999</c:v>
                </c:pt>
                <c:pt idx="801">
                  <c:v>-0.17138999999999999</c:v>
                </c:pt>
                <c:pt idx="802">
                  <c:v>-0.17680999999999999</c:v>
                </c:pt>
                <c:pt idx="803">
                  <c:v>-0.16141</c:v>
                </c:pt>
                <c:pt idx="804">
                  <c:v>-0.17121</c:v>
                </c:pt>
                <c:pt idx="805">
                  <c:v>-0.17655000000000001</c:v>
                </c:pt>
                <c:pt idx="806">
                  <c:v>-0.17504</c:v>
                </c:pt>
                <c:pt idx="807">
                  <c:v>-0.17366999999999999</c:v>
                </c:pt>
                <c:pt idx="808">
                  <c:v>-0.15897</c:v>
                </c:pt>
                <c:pt idx="809">
                  <c:v>-0.28693000000000002</c:v>
                </c:pt>
                <c:pt idx="810">
                  <c:v>-0.17537</c:v>
                </c:pt>
                <c:pt idx="811">
                  <c:v>-0.16803000000000001</c:v>
                </c:pt>
                <c:pt idx="812">
                  <c:v>-0.15675</c:v>
                </c:pt>
                <c:pt idx="813">
                  <c:v>-0.17025999999999999</c:v>
                </c:pt>
                <c:pt idx="814">
                  <c:v>-0.16996</c:v>
                </c:pt>
                <c:pt idx="815">
                  <c:v>-0.16786000000000001</c:v>
                </c:pt>
                <c:pt idx="816">
                  <c:v>-0.15773999999999999</c:v>
                </c:pt>
                <c:pt idx="817">
                  <c:v>-0.15697</c:v>
                </c:pt>
                <c:pt idx="818">
                  <c:v>-0.17429</c:v>
                </c:pt>
                <c:pt idx="819">
                  <c:v>-0.16911000000000001</c:v>
                </c:pt>
                <c:pt idx="820">
                  <c:v>-0.17199</c:v>
                </c:pt>
                <c:pt idx="821">
                  <c:v>-0.17362</c:v>
                </c:pt>
                <c:pt idx="822">
                  <c:v>-0.16342999999999999</c:v>
                </c:pt>
                <c:pt idx="823">
                  <c:v>-0.17052999999999999</c:v>
                </c:pt>
                <c:pt idx="824">
                  <c:v>-0.17222000000000001</c:v>
                </c:pt>
                <c:pt idx="825">
                  <c:v>-0.16954</c:v>
                </c:pt>
                <c:pt idx="826">
                  <c:v>-0.17011000000000001</c:v>
                </c:pt>
                <c:pt idx="827">
                  <c:v>-0.17130000000000001</c:v>
                </c:pt>
                <c:pt idx="828">
                  <c:v>-0.16758000000000001</c:v>
                </c:pt>
                <c:pt idx="829">
                  <c:v>-0.16045000000000001</c:v>
                </c:pt>
                <c:pt idx="830">
                  <c:v>-0.16245000000000001</c:v>
                </c:pt>
                <c:pt idx="831">
                  <c:v>-0.16821</c:v>
                </c:pt>
                <c:pt idx="832">
                  <c:v>-0.16164999999999999</c:v>
                </c:pt>
                <c:pt idx="833">
                  <c:v>-0.221</c:v>
                </c:pt>
                <c:pt idx="834">
                  <c:v>-0.14971999999999999</c:v>
                </c:pt>
                <c:pt idx="835">
                  <c:v>-0.16496</c:v>
                </c:pt>
                <c:pt idx="836">
                  <c:v>-0.16677</c:v>
                </c:pt>
                <c:pt idx="837">
                  <c:v>-0.16592999999999999</c:v>
                </c:pt>
                <c:pt idx="838">
                  <c:v>-0.16370999999999999</c:v>
                </c:pt>
                <c:pt idx="839">
                  <c:v>-0.16164000000000001</c:v>
                </c:pt>
                <c:pt idx="840">
                  <c:v>-0.16056000000000001</c:v>
                </c:pt>
                <c:pt idx="841">
                  <c:v>-0.15604999999999999</c:v>
                </c:pt>
                <c:pt idx="842">
                  <c:v>-0.16528000000000001</c:v>
                </c:pt>
                <c:pt idx="843">
                  <c:v>-0.15661</c:v>
                </c:pt>
                <c:pt idx="844">
                  <c:v>-0.16521</c:v>
                </c:pt>
                <c:pt idx="845">
                  <c:v>-0.16392000000000001</c:v>
                </c:pt>
                <c:pt idx="846">
                  <c:v>-0.16456999999999999</c:v>
                </c:pt>
                <c:pt idx="847">
                  <c:v>-0.16267000000000001</c:v>
                </c:pt>
                <c:pt idx="848">
                  <c:v>-0.16245000000000001</c:v>
                </c:pt>
                <c:pt idx="849">
                  <c:v>-0.16347</c:v>
                </c:pt>
                <c:pt idx="850">
                  <c:v>-0.15698999999999999</c:v>
                </c:pt>
                <c:pt idx="851">
                  <c:v>-0.16014</c:v>
                </c:pt>
                <c:pt idx="852">
                  <c:v>-0.16009000000000001</c:v>
                </c:pt>
                <c:pt idx="853">
                  <c:v>-0.15859000000000001</c:v>
                </c:pt>
                <c:pt idx="854">
                  <c:v>-0.15967999999999999</c:v>
                </c:pt>
                <c:pt idx="855">
                  <c:v>-0.14532999999999999</c:v>
                </c:pt>
                <c:pt idx="856">
                  <c:v>-0.16034999999999999</c:v>
                </c:pt>
                <c:pt idx="857">
                  <c:v>-0.16375000000000001</c:v>
                </c:pt>
                <c:pt idx="858">
                  <c:v>-0.15709000000000001</c:v>
                </c:pt>
                <c:pt idx="859">
                  <c:v>-0.15432000000000001</c:v>
                </c:pt>
                <c:pt idx="860">
                  <c:v>-0.15937000000000001</c:v>
                </c:pt>
                <c:pt idx="861">
                  <c:v>-0.16186</c:v>
                </c:pt>
                <c:pt idx="862">
                  <c:v>-0.16005</c:v>
                </c:pt>
                <c:pt idx="863">
                  <c:v>-0.15428</c:v>
                </c:pt>
                <c:pt idx="864">
                  <c:v>-0.15906000000000001</c:v>
                </c:pt>
                <c:pt idx="865">
                  <c:v>-0.15923000000000001</c:v>
                </c:pt>
                <c:pt idx="866">
                  <c:v>-0.15944</c:v>
                </c:pt>
                <c:pt idx="867">
                  <c:v>-0.15478</c:v>
                </c:pt>
                <c:pt idx="868">
                  <c:v>-0.14524000000000001</c:v>
                </c:pt>
                <c:pt idx="869">
                  <c:v>-0.14169000000000001</c:v>
                </c:pt>
                <c:pt idx="870">
                  <c:v>-0.14777000000000001</c:v>
                </c:pt>
                <c:pt idx="871">
                  <c:v>-0.15043999999999999</c:v>
                </c:pt>
                <c:pt idx="872">
                  <c:v>-0.15317</c:v>
                </c:pt>
                <c:pt idx="873">
                  <c:v>-0.15472</c:v>
                </c:pt>
                <c:pt idx="874">
                  <c:v>-0.15816</c:v>
                </c:pt>
                <c:pt idx="875">
                  <c:v>-0.15221000000000001</c:v>
                </c:pt>
                <c:pt idx="876">
                  <c:v>-0.15393999999999999</c:v>
                </c:pt>
                <c:pt idx="877">
                  <c:v>-0.15698000000000001</c:v>
                </c:pt>
                <c:pt idx="878">
                  <c:v>-0.15548999999999999</c:v>
                </c:pt>
                <c:pt idx="879">
                  <c:v>-0.15651000000000001</c:v>
                </c:pt>
                <c:pt idx="880">
                  <c:v>-0.15606999999999999</c:v>
                </c:pt>
                <c:pt idx="881">
                  <c:v>-0.15595999999999999</c:v>
                </c:pt>
                <c:pt idx="882">
                  <c:v>-0.15425</c:v>
                </c:pt>
                <c:pt idx="883">
                  <c:v>-0.15406</c:v>
                </c:pt>
                <c:pt idx="884">
                  <c:v>-0.15523999999999999</c:v>
                </c:pt>
                <c:pt idx="885">
                  <c:v>-0.14679</c:v>
                </c:pt>
                <c:pt idx="886">
                  <c:v>-0.15396000000000001</c:v>
                </c:pt>
                <c:pt idx="887">
                  <c:v>-0.15437000000000001</c:v>
                </c:pt>
                <c:pt idx="888">
                  <c:v>-0.15401999999999999</c:v>
                </c:pt>
                <c:pt idx="889">
                  <c:v>-0.14890999999999999</c:v>
                </c:pt>
                <c:pt idx="890">
                  <c:v>-0.15185000000000001</c:v>
                </c:pt>
                <c:pt idx="891">
                  <c:v>-0.14677000000000001</c:v>
                </c:pt>
                <c:pt idx="892">
                  <c:v>-0.14681</c:v>
                </c:pt>
                <c:pt idx="893">
                  <c:v>-0.15326999999999999</c:v>
                </c:pt>
                <c:pt idx="894">
                  <c:v>-0.21853</c:v>
                </c:pt>
                <c:pt idx="895">
                  <c:v>-0.14527000000000001</c:v>
                </c:pt>
                <c:pt idx="896">
                  <c:v>-0.14138999999999999</c:v>
                </c:pt>
                <c:pt idx="897">
                  <c:v>-0.14137</c:v>
                </c:pt>
                <c:pt idx="898">
                  <c:v>-0.1464</c:v>
                </c:pt>
                <c:pt idx="899">
                  <c:v>-0.14094999999999999</c:v>
                </c:pt>
                <c:pt idx="900">
                  <c:v>-0.13775999999999999</c:v>
                </c:pt>
                <c:pt idx="901">
                  <c:v>-0.15054999999999999</c:v>
                </c:pt>
                <c:pt idx="902">
                  <c:v>-0.14177000000000001</c:v>
                </c:pt>
                <c:pt idx="903">
                  <c:v>-0.14988000000000001</c:v>
                </c:pt>
                <c:pt idx="904">
                  <c:v>-0.19303000000000001</c:v>
                </c:pt>
                <c:pt idx="905">
                  <c:v>-0.14907999999999999</c:v>
                </c:pt>
                <c:pt idx="906">
                  <c:v>-0.14269999999999999</c:v>
                </c:pt>
                <c:pt idx="907">
                  <c:v>-0.14818000000000001</c:v>
                </c:pt>
                <c:pt idx="908">
                  <c:v>-0.14881</c:v>
                </c:pt>
                <c:pt idx="909">
                  <c:v>-0.14584</c:v>
                </c:pt>
                <c:pt idx="910">
                  <c:v>-0.14258999999999999</c:v>
                </c:pt>
                <c:pt idx="911">
                  <c:v>-0.14496000000000001</c:v>
                </c:pt>
                <c:pt idx="912">
                  <c:v>-0.13295999999999999</c:v>
                </c:pt>
                <c:pt idx="913">
                  <c:v>-0.1416</c:v>
                </c:pt>
                <c:pt idx="914">
                  <c:v>-0.14666999999999999</c:v>
                </c:pt>
                <c:pt idx="915">
                  <c:v>-0.14587</c:v>
                </c:pt>
                <c:pt idx="916">
                  <c:v>-0.13749</c:v>
                </c:pt>
                <c:pt idx="917">
                  <c:v>-0.14013999999999999</c:v>
                </c:pt>
                <c:pt idx="918">
                  <c:v>-0.13977999999999999</c:v>
                </c:pt>
                <c:pt idx="919">
                  <c:v>-0.13680999999999999</c:v>
                </c:pt>
                <c:pt idx="920">
                  <c:v>-0.13417999999999999</c:v>
                </c:pt>
                <c:pt idx="921">
                  <c:v>-0.14344999999999999</c:v>
                </c:pt>
                <c:pt idx="922">
                  <c:v>-0.1424</c:v>
                </c:pt>
                <c:pt idx="923">
                  <c:v>-0.14427000000000001</c:v>
                </c:pt>
                <c:pt idx="924">
                  <c:v>-0.14197000000000001</c:v>
                </c:pt>
                <c:pt idx="925">
                  <c:v>-0.14077000000000001</c:v>
                </c:pt>
                <c:pt idx="926">
                  <c:v>-0.14097000000000001</c:v>
                </c:pt>
                <c:pt idx="927">
                  <c:v>-0.14147000000000001</c:v>
                </c:pt>
                <c:pt idx="928">
                  <c:v>-0.13592000000000001</c:v>
                </c:pt>
                <c:pt idx="929">
                  <c:v>-0.13338</c:v>
                </c:pt>
                <c:pt idx="930">
                  <c:v>-0.1353</c:v>
                </c:pt>
                <c:pt idx="931">
                  <c:v>-0.13625000000000001</c:v>
                </c:pt>
                <c:pt idx="932">
                  <c:v>-0.13936999999999999</c:v>
                </c:pt>
                <c:pt idx="933">
                  <c:v>-0.14080000000000001</c:v>
                </c:pt>
                <c:pt idx="934">
                  <c:v>-0.13264999999999999</c:v>
                </c:pt>
                <c:pt idx="935">
                  <c:v>-0.13983000000000001</c:v>
                </c:pt>
                <c:pt idx="936">
                  <c:v>-0.13469</c:v>
                </c:pt>
                <c:pt idx="937">
                  <c:v>-0.13879</c:v>
                </c:pt>
                <c:pt idx="938">
                  <c:v>-0.13394</c:v>
                </c:pt>
                <c:pt idx="939">
                  <c:v>-0.13062000000000001</c:v>
                </c:pt>
                <c:pt idx="940">
                  <c:v>-0.13769999999999999</c:v>
                </c:pt>
                <c:pt idx="941">
                  <c:v>-0.13095000000000001</c:v>
                </c:pt>
                <c:pt idx="942">
                  <c:v>-0.13045999999999999</c:v>
                </c:pt>
                <c:pt idx="943">
                  <c:v>-0.13716</c:v>
                </c:pt>
                <c:pt idx="944">
                  <c:v>-0.13764000000000001</c:v>
                </c:pt>
                <c:pt idx="945">
                  <c:v>-0.13824</c:v>
                </c:pt>
                <c:pt idx="946">
                  <c:v>-0.13250000000000001</c:v>
                </c:pt>
                <c:pt idx="947">
                  <c:v>-0.13358</c:v>
                </c:pt>
                <c:pt idx="948">
                  <c:v>-0.13375000000000001</c:v>
                </c:pt>
                <c:pt idx="949">
                  <c:v>-0.13444</c:v>
                </c:pt>
                <c:pt idx="950">
                  <c:v>-0.17791999999999999</c:v>
                </c:pt>
                <c:pt idx="951">
                  <c:v>-0.13367000000000001</c:v>
                </c:pt>
                <c:pt idx="952">
                  <c:v>-0.13705999999999999</c:v>
                </c:pt>
                <c:pt idx="953">
                  <c:v>-0.1353</c:v>
                </c:pt>
                <c:pt idx="954">
                  <c:v>-0.13691</c:v>
                </c:pt>
                <c:pt idx="955">
                  <c:v>-0.25198999999999999</c:v>
                </c:pt>
                <c:pt idx="956">
                  <c:v>-0.13294</c:v>
                </c:pt>
                <c:pt idx="957">
                  <c:v>-0.1263</c:v>
                </c:pt>
                <c:pt idx="958">
                  <c:v>-0.12995000000000001</c:v>
                </c:pt>
                <c:pt idx="959">
                  <c:v>-0.13314999999999999</c:v>
                </c:pt>
                <c:pt idx="960">
                  <c:v>-0.13281000000000001</c:v>
                </c:pt>
                <c:pt idx="961">
                  <c:v>-0.13261999999999999</c:v>
                </c:pt>
                <c:pt idx="962">
                  <c:v>-0.13247999999999999</c:v>
                </c:pt>
                <c:pt idx="963">
                  <c:v>-0.13239000000000001</c:v>
                </c:pt>
                <c:pt idx="964">
                  <c:v>-0.13478999999999999</c:v>
                </c:pt>
                <c:pt idx="965">
                  <c:v>-0.13467999999999999</c:v>
                </c:pt>
                <c:pt idx="966">
                  <c:v>-0.12972</c:v>
                </c:pt>
                <c:pt idx="967">
                  <c:v>-0.1232</c:v>
                </c:pt>
                <c:pt idx="968">
                  <c:v>-0.13378000000000001</c:v>
                </c:pt>
                <c:pt idx="969">
                  <c:v>-0.13097</c:v>
                </c:pt>
                <c:pt idx="970">
                  <c:v>-0.12926000000000001</c:v>
                </c:pt>
                <c:pt idx="971">
                  <c:v>-0.12984000000000001</c:v>
                </c:pt>
                <c:pt idx="972">
                  <c:v>-0.13317000000000001</c:v>
                </c:pt>
                <c:pt idx="973">
                  <c:v>-0.13083</c:v>
                </c:pt>
                <c:pt idx="974">
                  <c:v>-0.13088</c:v>
                </c:pt>
                <c:pt idx="975">
                  <c:v>-0.13141</c:v>
                </c:pt>
                <c:pt idx="976">
                  <c:v>-0.13184000000000001</c:v>
                </c:pt>
                <c:pt idx="977">
                  <c:v>-0.13261999999999999</c:v>
                </c:pt>
                <c:pt idx="978">
                  <c:v>-0.13186</c:v>
                </c:pt>
                <c:pt idx="979">
                  <c:v>-0.12912000000000001</c:v>
                </c:pt>
                <c:pt idx="980">
                  <c:v>-0.13023000000000001</c:v>
                </c:pt>
                <c:pt idx="981">
                  <c:v>-0.12620000000000001</c:v>
                </c:pt>
                <c:pt idx="982">
                  <c:v>-0.13117999999999999</c:v>
                </c:pt>
                <c:pt idx="983">
                  <c:v>-0.1164</c:v>
                </c:pt>
                <c:pt idx="984">
                  <c:v>-0.13111</c:v>
                </c:pt>
                <c:pt idx="985">
                  <c:v>-0.13120000000000001</c:v>
                </c:pt>
                <c:pt idx="986">
                  <c:v>-0.13037000000000001</c:v>
                </c:pt>
                <c:pt idx="987">
                  <c:v>-0.12703</c:v>
                </c:pt>
                <c:pt idx="988">
                  <c:v>-0.12232</c:v>
                </c:pt>
                <c:pt idx="989">
                  <c:v>-0.13028999999999999</c:v>
                </c:pt>
                <c:pt idx="990">
                  <c:v>-0.12578</c:v>
                </c:pt>
                <c:pt idx="991">
                  <c:v>-0.12509000000000001</c:v>
                </c:pt>
                <c:pt idx="992">
                  <c:v>-0.13012000000000001</c:v>
                </c:pt>
                <c:pt idx="993">
                  <c:v>-0.1197</c:v>
                </c:pt>
                <c:pt idx="994">
                  <c:v>-0.12703999999999999</c:v>
                </c:pt>
                <c:pt idx="995">
                  <c:v>-0.12781000000000001</c:v>
                </c:pt>
                <c:pt idx="996">
                  <c:v>-0.12698000000000001</c:v>
                </c:pt>
                <c:pt idx="997">
                  <c:v>-0.12706999999999999</c:v>
                </c:pt>
                <c:pt idx="998">
                  <c:v>-0.12615000000000001</c:v>
                </c:pt>
                <c:pt idx="999">
                  <c:v>-0.12659999999999999</c:v>
                </c:pt>
                <c:pt idx="1000">
                  <c:v>-0.12701000000000001</c:v>
                </c:pt>
                <c:pt idx="1001">
                  <c:v>-0.12639</c:v>
                </c:pt>
                <c:pt idx="1002">
                  <c:v>-0.12901000000000001</c:v>
                </c:pt>
                <c:pt idx="1003">
                  <c:v>-0.12745999999999999</c:v>
                </c:pt>
                <c:pt idx="1004">
                  <c:v>-0.12723999999999999</c:v>
                </c:pt>
                <c:pt idx="1005">
                  <c:v>-0.12536</c:v>
                </c:pt>
                <c:pt idx="1006">
                  <c:v>-0.12343999999999999</c:v>
                </c:pt>
                <c:pt idx="1007">
                  <c:v>-0.12689</c:v>
                </c:pt>
                <c:pt idx="1008">
                  <c:v>-0.12665999999999999</c:v>
                </c:pt>
                <c:pt idx="1009">
                  <c:v>-0.12553</c:v>
                </c:pt>
                <c:pt idx="1010">
                  <c:v>-0.12512000000000001</c:v>
                </c:pt>
                <c:pt idx="1011">
                  <c:v>-0.12313</c:v>
                </c:pt>
                <c:pt idx="1012">
                  <c:v>-0.12469</c:v>
                </c:pt>
                <c:pt idx="1013">
                  <c:v>-0.12706999999999999</c:v>
                </c:pt>
                <c:pt idx="1014">
                  <c:v>-0.12433</c:v>
                </c:pt>
                <c:pt idx="1015">
                  <c:v>-0.12526999999999999</c:v>
                </c:pt>
                <c:pt idx="1016">
                  <c:v>-0.12687000000000001</c:v>
                </c:pt>
                <c:pt idx="1017">
                  <c:v>-0.12501000000000001</c:v>
                </c:pt>
                <c:pt idx="1018">
                  <c:v>-0.12662999999999999</c:v>
                </c:pt>
                <c:pt idx="1019">
                  <c:v>-0.12531999999999999</c:v>
                </c:pt>
                <c:pt idx="1020">
                  <c:v>-0.11933000000000001</c:v>
                </c:pt>
                <c:pt idx="1021">
                  <c:v>-0.1216</c:v>
                </c:pt>
                <c:pt idx="1022">
                  <c:v>-0.12486</c:v>
                </c:pt>
                <c:pt idx="1023">
                  <c:v>-0.12594</c:v>
                </c:pt>
                <c:pt idx="1024">
                  <c:v>-0.12554000000000001</c:v>
                </c:pt>
                <c:pt idx="1025">
                  <c:v>-0.12057</c:v>
                </c:pt>
                <c:pt idx="1026">
                  <c:v>-0.12268</c:v>
                </c:pt>
                <c:pt idx="1027">
                  <c:v>-0.1226</c:v>
                </c:pt>
                <c:pt idx="1028">
                  <c:v>-0.12564</c:v>
                </c:pt>
                <c:pt idx="1029">
                  <c:v>-0.12523999999999999</c:v>
                </c:pt>
                <c:pt idx="1030">
                  <c:v>-0.12453</c:v>
                </c:pt>
                <c:pt idx="1031">
                  <c:v>-0.12206</c:v>
                </c:pt>
                <c:pt idx="1032">
                  <c:v>-0.12128</c:v>
                </c:pt>
                <c:pt idx="1033">
                  <c:v>-0.12512000000000001</c:v>
                </c:pt>
                <c:pt idx="1034">
                  <c:v>-0.12113</c:v>
                </c:pt>
                <c:pt idx="1035">
                  <c:v>-0.16989000000000001</c:v>
                </c:pt>
                <c:pt idx="1036">
                  <c:v>-0.1812</c:v>
                </c:pt>
                <c:pt idx="1037">
                  <c:v>-0.12383</c:v>
                </c:pt>
                <c:pt idx="1038">
                  <c:v>-0.12046</c:v>
                </c:pt>
                <c:pt idx="1039">
                  <c:v>-0.12411999999999999</c:v>
                </c:pt>
                <c:pt idx="1040">
                  <c:v>-0.12136</c:v>
                </c:pt>
                <c:pt idx="1041">
                  <c:v>-0.12406</c:v>
                </c:pt>
                <c:pt idx="1042">
                  <c:v>-0.12024</c:v>
                </c:pt>
                <c:pt idx="1043">
                  <c:v>-0.12223000000000001</c:v>
                </c:pt>
                <c:pt idx="1044">
                  <c:v>-0.12379</c:v>
                </c:pt>
                <c:pt idx="1045">
                  <c:v>-0.12306</c:v>
                </c:pt>
                <c:pt idx="1046">
                  <c:v>-0.12366000000000001</c:v>
                </c:pt>
                <c:pt idx="1047">
                  <c:v>-0.11795</c:v>
                </c:pt>
                <c:pt idx="1048">
                  <c:v>-0.122</c:v>
                </c:pt>
                <c:pt idx="1049">
                  <c:v>-0.12175</c:v>
                </c:pt>
                <c:pt idx="1050">
                  <c:v>-0.11294</c:v>
                </c:pt>
                <c:pt idx="1051">
                  <c:v>-0.11835</c:v>
                </c:pt>
                <c:pt idx="1052">
                  <c:v>-0.12267</c:v>
                </c:pt>
                <c:pt idx="1053">
                  <c:v>-0.12006</c:v>
                </c:pt>
                <c:pt idx="1054">
                  <c:v>-0.12154</c:v>
                </c:pt>
                <c:pt idx="1055">
                  <c:v>-0.12078999999999999</c:v>
                </c:pt>
                <c:pt idx="1056">
                  <c:v>-0.11508</c:v>
                </c:pt>
                <c:pt idx="1057">
                  <c:v>-0.11992</c:v>
                </c:pt>
                <c:pt idx="1058">
                  <c:v>-0.11701</c:v>
                </c:pt>
                <c:pt idx="1059">
                  <c:v>-0.11593000000000001</c:v>
                </c:pt>
                <c:pt idx="1060">
                  <c:v>-0.11885</c:v>
                </c:pt>
                <c:pt idx="1061">
                  <c:v>-0.11813</c:v>
                </c:pt>
                <c:pt idx="1062">
                  <c:v>-0.11939</c:v>
                </c:pt>
                <c:pt idx="1063">
                  <c:v>-0.11677999999999999</c:v>
                </c:pt>
                <c:pt idx="1064">
                  <c:v>-0.11876</c:v>
                </c:pt>
                <c:pt idx="1065">
                  <c:v>-0.11781999999999999</c:v>
                </c:pt>
                <c:pt idx="1066">
                  <c:v>-0.11981</c:v>
                </c:pt>
                <c:pt idx="1067">
                  <c:v>-0.11969</c:v>
                </c:pt>
                <c:pt idx="1068">
                  <c:v>-0.11966</c:v>
                </c:pt>
                <c:pt idx="1069">
                  <c:v>-0.11914</c:v>
                </c:pt>
                <c:pt idx="1070">
                  <c:v>-0.11917</c:v>
                </c:pt>
                <c:pt idx="1071">
                  <c:v>-0.10961</c:v>
                </c:pt>
                <c:pt idx="1072">
                  <c:v>-0.11953999999999999</c:v>
                </c:pt>
                <c:pt idx="1073">
                  <c:v>-0.16596</c:v>
                </c:pt>
                <c:pt idx="1074">
                  <c:v>-0.11577</c:v>
                </c:pt>
                <c:pt idx="1075">
                  <c:v>-0.11908000000000001</c:v>
                </c:pt>
                <c:pt idx="1076">
                  <c:v>-0.11838</c:v>
                </c:pt>
                <c:pt idx="1077">
                  <c:v>-0.11856</c:v>
                </c:pt>
                <c:pt idx="1078">
                  <c:v>-0.11796</c:v>
                </c:pt>
                <c:pt idx="1079">
                  <c:v>-0.11795</c:v>
                </c:pt>
                <c:pt idx="1080">
                  <c:v>-0.15945000000000001</c:v>
                </c:pt>
                <c:pt idx="1081">
                  <c:v>-0.11525000000000001</c:v>
                </c:pt>
                <c:pt idx="1082">
                  <c:v>-0.11788</c:v>
                </c:pt>
                <c:pt idx="1083">
                  <c:v>-0.11788999999999999</c:v>
                </c:pt>
                <c:pt idx="1084">
                  <c:v>-0.11752</c:v>
                </c:pt>
                <c:pt idx="1085">
                  <c:v>-0.1181</c:v>
                </c:pt>
                <c:pt idx="1086">
                  <c:v>-0.11781</c:v>
                </c:pt>
                <c:pt idx="1087">
                  <c:v>-0.11713999999999999</c:v>
                </c:pt>
                <c:pt idx="1088">
                  <c:v>-0.11575000000000001</c:v>
                </c:pt>
                <c:pt idx="1089">
                  <c:v>-0.11502999999999999</c:v>
                </c:pt>
                <c:pt idx="1090">
                  <c:v>-0.11648</c:v>
                </c:pt>
                <c:pt idx="1091">
                  <c:v>-0.11634</c:v>
                </c:pt>
                <c:pt idx="1092">
                  <c:v>-0.11651</c:v>
                </c:pt>
                <c:pt idx="1093">
                  <c:v>-0.1124</c:v>
                </c:pt>
                <c:pt idx="1094">
                  <c:v>-0.11533</c:v>
                </c:pt>
                <c:pt idx="1095">
                  <c:v>-0.11549</c:v>
                </c:pt>
                <c:pt idx="1096">
                  <c:v>-0.11473</c:v>
                </c:pt>
                <c:pt idx="1097">
                  <c:v>-0.11423999999999999</c:v>
                </c:pt>
                <c:pt idx="1098">
                  <c:v>-0.11457000000000001</c:v>
                </c:pt>
                <c:pt idx="1099">
                  <c:v>-0.11523</c:v>
                </c:pt>
                <c:pt idx="1100">
                  <c:v>-0.11357</c:v>
                </c:pt>
                <c:pt idx="1101">
                  <c:v>-0.15853999999999999</c:v>
                </c:pt>
                <c:pt idx="1102">
                  <c:v>-0.11601</c:v>
                </c:pt>
                <c:pt idx="1103">
                  <c:v>-0.11522</c:v>
                </c:pt>
                <c:pt idx="1104">
                  <c:v>-0.11445</c:v>
                </c:pt>
                <c:pt idx="1105">
                  <c:v>-0.115</c:v>
                </c:pt>
                <c:pt idx="1106">
                  <c:v>-0.11506</c:v>
                </c:pt>
                <c:pt idx="1107">
                  <c:v>-0.11358</c:v>
                </c:pt>
                <c:pt idx="1108">
                  <c:v>-0.11333</c:v>
                </c:pt>
                <c:pt idx="1109">
                  <c:v>-0.10258</c:v>
                </c:pt>
                <c:pt idx="1110">
                  <c:v>-0.11235000000000001</c:v>
                </c:pt>
                <c:pt idx="1111">
                  <c:v>-0.11369</c:v>
                </c:pt>
                <c:pt idx="1112">
                  <c:v>-0.10707</c:v>
                </c:pt>
                <c:pt idx="1113">
                  <c:v>-0.10813</c:v>
                </c:pt>
                <c:pt idx="1114">
                  <c:v>-0.11409</c:v>
                </c:pt>
                <c:pt idx="1115">
                  <c:v>-0.11285000000000001</c:v>
                </c:pt>
                <c:pt idx="1116">
                  <c:v>-0.11405999999999999</c:v>
                </c:pt>
                <c:pt idx="1117">
                  <c:v>-0.10095</c:v>
                </c:pt>
                <c:pt idx="1118">
                  <c:v>-0.11251</c:v>
                </c:pt>
                <c:pt idx="1119">
                  <c:v>-0.11138000000000001</c:v>
                </c:pt>
                <c:pt idx="1120">
                  <c:v>-0.11246</c:v>
                </c:pt>
                <c:pt idx="1121">
                  <c:v>-0.11266</c:v>
                </c:pt>
                <c:pt idx="1122">
                  <c:v>-0.10449</c:v>
                </c:pt>
                <c:pt idx="1123">
                  <c:v>-0.1084</c:v>
                </c:pt>
                <c:pt idx="1124">
                  <c:v>-0.11189</c:v>
                </c:pt>
                <c:pt idx="1125">
                  <c:v>-0.11333</c:v>
                </c:pt>
                <c:pt idx="1126">
                  <c:v>-0.11070000000000001</c:v>
                </c:pt>
                <c:pt idx="1127">
                  <c:v>-0.1125</c:v>
                </c:pt>
                <c:pt idx="1128">
                  <c:v>-0.11276</c:v>
                </c:pt>
                <c:pt idx="1129">
                  <c:v>-0.11291</c:v>
                </c:pt>
                <c:pt idx="1130">
                  <c:v>-0.1096</c:v>
                </c:pt>
                <c:pt idx="1131">
                  <c:v>-0.10987</c:v>
                </c:pt>
                <c:pt idx="1132">
                  <c:v>-0.11233</c:v>
                </c:pt>
                <c:pt idx="1133">
                  <c:v>-0.11175</c:v>
                </c:pt>
                <c:pt idx="1134">
                  <c:v>-0.10523</c:v>
                </c:pt>
                <c:pt idx="1135">
                  <c:v>-0.11124000000000001</c:v>
                </c:pt>
                <c:pt idx="1136">
                  <c:v>-0.11176999999999999</c:v>
                </c:pt>
                <c:pt idx="1137">
                  <c:v>-0.10654</c:v>
                </c:pt>
                <c:pt idx="1138">
                  <c:v>-0.11078</c:v>
                </c:pt>
                <c:pt idx="1139">
                  <c:v>-0.11097</c:v>
                </c:pt>
                <c:pt idx="1140">
                  <c:v>-0.10975</c:v>
                </c:pt>
                <c:pt idx="1141">
                  <c:v>-0.11065</c:v>
                </c:pt>
                <c:pt idx="1142">
                  <c:v>-0.10981</c:v>
                </c:pt>
                <c:pt idx="1143">
                  <c:v>-0.10914</c:v>
                </c:pt>
                <c:pt idx="1144">
                  <c:v>-0.1109</c:v>
                </c:pt>
                <c:pt idx="1145">
                  <c:v>-0.10851</c:v>
                </c:pt>
                <c:pt idx="1146">
                  <c:v>-0.11183999999999999</c:v>
                </c:pt>
                <c:pt idx="1147">
                  <c:v>-0.11021</c:v>
                </c:pt>
                <c:pt idx="1148">
                  <c:v>-0.10943</c:v>
                </c:pt>
                <c:pt idx="1149">
                  <c:v>-0.11020000000000001</c:v>
                </c:pt>
                <c:pt idx="1150">
                  <c:v>-0.10826</c:v>
                </c:pt>
                <c:pt idx="1151">
                  <c:v>-0.10974</c:v>
                </c:pt>
                <c:pt idx="1152">
                  <c:v>-0.10785</c:v>
                </c:pt>
                <c:pt idx="1153">
                  <c:v>-0.11079</c:v>
                </c:pt>
                <c:pt idx="1154">
                  <c:v>-0.10959000000000001</c:v>
                </c:pt>
                <c:pt idx="1155">
                  <c:v>-0.10621999999999999</c:v>
                </c:pt>
                <c:pt idx="1156">
                  <c:v>-0.10994</c:v>
                </c:pt>
                <c:pt idx="1157">
                  <c:v>-0.10836999999999999</c:v>
                </c:pt>
                <c:pt idx="1158">
                  <c:v>-0.10896</c:v>
                </c:pt>
                <c:pt idx="1159">
                  <c:v>-0.10914</c:v>
                </c:pt>
                <c:pt idx="1160">
                  <c:v>-0.10818999999999999</c:v>
                </c:pt>
                <c:pt idx="1161">
                  <c:v>-7.8979999999999995E-2</c:v>
                </c:pt>
                <c:pt idx="1162">
                  <c:v>-0.10734</c:v>
                </c:pt>
                <c:pt idx="1163">
                  <c:v>-0.10664999999999999</c:v>
                </c:pt>
                <c:pt idx="1164">
                  <c:v>-0.10609</c:v>
                </c:pt>
                <c:pt idx="1165">
                  <c:v>-0.10618</c:v>
                </c:pt>
                <c:pt idx="1166">
                  <c:v>-0.10852000000000001</c:v>
                </c:pt>
                <c:pt idx="1167">
                  <c:v>-0.10833</c:v>
                </c:pt>
                <c:pt idx="1168">
                  <c:v>-0.10607</c:v>
                </c:pt>
                <c:pt idx="1169">
                  <c:v>-0.10803</c:v>
                </c:pt>
                <c:pt idx="1170">
                  <c:v>-0.10798000000000001</c:v>
                </c:pt>
                <c:pt idx="1171">
                  <c:v>-0.1085</c:v>
                </c:pt>
                <c:pt idx="1172">
                  <c:v>-0.10492</c:v>
                </c:pt>
                <c:pt idx="1173">
                  <c:v>-0.10893</c:v>
                </c:pt>
                <c:pt idx="1174">
                  <c:v>-0.10531</c:v>
                </c:pt>
                <c:pt idx="1175">
                  <c:v>-0.10588</c:v>
                </c:pt>
                <c:pt idx="1176">
                  <c:v>-0.10398</c:v>
                </c:pt>
                <c:pt idx="1177">
                  <c:v>-0.10811</c:v>
                </c:pt>
                <c:pt idx="1178">
                  <c:v>-0.1086</c:v>
                </c:pt>
                <c:pt idx="1179">
                  <c:v>-0.10606</c:v>
                </c:pt>
                <c:pt idx="1180">
                  <c:v>-0.10673000000000001</c:v>
                </c:pt>
                <c:pt idx="1181">
                  <c:v>-0.10605000000000001</c:v>
                </c:pt>
                <c:pt idx="1182">
                  <c:v>-0.10747</c:v>
                </c:pt>
                <c:pt idx="1183">
                  <c:v>-0.10765</c:v>
                </c:pt>
                <c:pt idx="1184">
                  <c:v>-0.10538</c:v>
                </c:pt>
                <c:pt idx="1185">
                  <c:v>-0.10739</c:v>
                </c:pt>
                <c:pt idx="1186">
                  <c:v>-0.10481</c:v>
                </c:pt>
                <c:pt idx="1187">
                  <c:v>-0.10446</c:v>
                </c:pt>
                <c:pt idx="1188">
                  <c:v>-0.10141</c:v>
                </c:pt>
                <c:pt idx="1189">
                  <c:v>-0.10636</c:v>
                </c:pt>
                <c:pt idx="1190">
                  <c:v>-0.10600999999999999</c:v>
                </c:pt>
                <c:pt idx="1191">
                  <c:v>-0.10306</c:v>
                </c:pt>
                <c:pt idx="1192">
                  <c:v>-0.10394</c:v>
                </c:pt>
                <c:pt idx="1193">
                  <c:v>-0.10305</c:v>
                </c:pt>
                <c:pt idx="1194">
                  <c:v>-0.10713</c:v>
                </c:pt>
                <c:pt idx="1195">
                  <c:v>-0.10556</c:v>
                </c:pt>
                <c:pt idx="1196">
                  <c:v>-0.10315000000000001</c:v>
                </c:pt>
                <c:pt idx="1197">
                  <c:v>-9.2020000000000005E-2</c:v>
                </c:pt>
                <c:pt idx="1198">
                  <c:v>-0.10705000000000001</c:v>
                </c:pt>
                <c:pt idx="1199">
                  <c:v>-0.10474</c:v>
                </c:pt>
                <c:pt idx="1200">
                  <c:v>-9.2939999999999995E-2</c:v>
                </c:pt>
                <c:pt idx="1201">
                  <c:v>-0.10613</c:v>
                </c:pt>
                <c:pt idx="1202">
                  <c:v>-0.106</c:v>
                </c:pt>
                <c:pt idx="1203">
                  <c:v>-0.10267999999999999</c:v>
                </c:pt>
                <c:pt idx="1204">
                  <c:v>-0.10217</c:v>
                </c:pt>
                <c:pt idx="1205">
                  <c:v>-0.10460999999999999</c:v>
                </c:pt>
                <c:pt idx="1206">
                  <c:v>-9.8229999999999998E-2</c:v>
                </c:pt>
                <c:pt idx="1207">
                  <c:v>-0.10287</c:v>
                </c:pt>
                <c:pt idx="1208">
                  <c:v>-0.10456</c:v>
                </c:pt>
                <c:pt idx="1209">
                  <c:v>-0.10443</c:v>
                </c:pt>
                <c:pt idx="1210">
                  <c:v>-0.10431</c:v>
                </c:pt>
                <c:pt idx="1211">
                  <c:v>-0.10453</c:v>
                </c:pt>
                <c:pt idx="1212">
                  <c:v>-0.14513000000000001</c:v>
                </c:pt>
                <c:pt idx="1213">
                  <c:v>-0.10138</c:v>
                </c:pt>
                <c:pt idx="1214">
                  <c:v>-0.10052999999999999</c:v>
                </c:pt>
                <c:pt idx="1215">
                  <c:v>-0.10197000000000001</c:v>
                </c:pt>
                <c:pt idx="1216">
                  <c:v>-0.10234</c:v>
                </c:pt>
                <c:pt idx="1217">
                  <c:v>-0.10367</c:v>
                </c:pt>
                <c:pt idx="1218">
                  <c:v>-0.10020999999999999</c:v>
                </c:pt>
                <c:pt idx="1219">
                  <c:v>-0.10174999999999999</c:v>
                </c:pt>
                <c:pt idx="1220">
                  <c:v>-0.10238</c:v>
                </c:pt>
                <c:pt idx="1221">
                  <c:v>-0.10188999999999999</c:v>
                </c:pt>
                <c:pt idx="1222">
                  <c:v>-0.10116</c:v>
                </c:pt>
                <c:pt idx="1223">
                  <c:v>-9.887E-2</c:v>
                </c:pt>
                <c:pt idx="1224">
                  <c:v>-0.10281999999999999</c:v>
                </c:pt>
                <c:pt idx="1225">
                  <c:v>-0.10022</c:v>
                </c:pt>
                <c:pt idx="1226">
                  <c:v>-0.10285</c:v>
                </c:pt>
                <c:pt idx="1227">
                  <c:v>-0.10024</c:v>
                </c:pt>
                <c:pt idx="1228">
                  <c:v>-0.10206</c:v>
                </c:pt>
                <c:pt idx="1229">
                  <c:v>-9.9559999999999996E-2</c:v>
                </c:pt>
                <c:pt idx="1230">
                  <c:v>-0.10228</c:v>
                </c:pt>
                <c:pt idx="1231">
                  <c:v>-9.8299999999999998E-2</c:v>
                </c:pt>
                <c:pt idx="1232">
                  <c:v>-0.10012</c:v>
                </c:pt>
                <c:pt idx="1233">
                  <c:v>-9.5549999999999996E-2</c:v>
                </c:pt>
                <c:pt idx="1234">
                  <c:v>-9.6820000000000003E-2</c:v>
                </c:pt>
                <c:pt idx="1235">
                  <c:v>-9.8640000000000005E-2</c:v>
                </c:pt>
                <c:pt idx="1236">
                  <c:v>-0.1</c:v>
                </c:pt>
                <c:pt idx="1237">
                  <c:v>-9.554E-2</c:v>
                </c:pt>
                <c:pt idx="1238">
                  <c:v>-9.8839999999999997E-2</c:v>
                </c:pt>
                <c:pt idx="1239">
                  <c:v>-0.1002</c:v>
                </c:pt>
                <c:pt idx="1240">
                  <c:v>-9.8599999999999993E-2</c:v>
                </c:pt>
                <c:pt idx="1241">
                  <c:v>-9.9959999999999993E-2</c:v>
                </c:pt>
                <c:pt idx="1242">
                  <c:v>-9.8409999999999997E-2</c:v>
                </c:pt>
                <c:pt idx="1243">
                  <c:v>-9.9129999999999996E-2</c:v>
                </c:pt>
                <c:pt idx="1244">
                  <c:v>-9.8460000000000006E-2</c:v>
                </c:pt>
                <c:pt idx="1245">
                  <c:v>-0.14186000000000001</c:v>
                </c:pt>
                <c:pt idx="1246">
                  <c:v>-9.9220000000000003E-2</c:v>
                </c:pt>
                <c:pt idx="1247">
                  <c:v>-9.6629999999999994E-2</c:v>
                </c:pt>
                <c:pt idx="1248">
                  <c:v>-9.8460000000000006E-2</c:v>
                </c:pt>
                <c:pt idx="1249">
                  <c:v>-9.239E-2</c:v>
                </c:pt>
                <c:pt idx="1250">
                  <c:v>-9.8409999999999997E-2</c:v>
                </c:pt>
                <c:pt idx="1251">
                  <c:v>-9.4920000000000004E-2</c:v>
                </c:pt>
                <c:pt idx="1252">
                  <c:v>-9.5200000000000007E-2</c:v>
                </c:pt>
                <c:pt idx="1253">
                  <c:v>-9.1810000000000003E-2</c:v>
                </c:pt>
                <c:pt idx="1254">
                  <c:v>-9.6780000000000005E-2</c:v>
                </c:pt>
                <c:pt idx="1255">
                  <c:v>-8.3879999999999996E-2</c:v>
                </c:pt>
                <c:pt idx="1256">
                  <c:v>-9.3429999999999999E-2</c:v>
                </c:pt>
                <c:pt idx="1257">
                  <c:v>-9.5799999999999996E-2</c:v>
                </c:pt>
                <c:pt idx="1258">
                  <c:v>-9.5630000000000007E-2</c:v>
                </c:pt>
                <c:pt idx="1259">
                  <c:v>-8.6660000000000001E-2</c:v>
                </c:pt>
                <c:pt idx="1260">
                  <c:v>-9.2069999999999999E-2</c:v>
                </c:pt>
                <c:pt idx="1261">
                  <c:v>-9.5310000000000006E-2</c:v>
                </c:pt>
                <c:pt idx="1262">
                  <c:v>-9.2350000000000002E-2</c:v>
                </c:pt>
                <c:pt idx="1263">
                  <c:v>-9.5570000000000002E-2</c:v>
                </c:pt>
                <c:pt idx="1264">
                  <c:v>-9.536E-2</c:v>
                </c:pt>
                <c:pt idx="1265">
                  <c:v>-8.6319999999999994E-2</c:v>
                </c:pt>
                <c:pt idx="1266">
                  <c:v>-9.146E-2</c:v>
                </c:pt>
                <c:pt idx="1267">
                  <c:v>-8.931E-2</c:v>
                </c:pt>
                <c:pt idx="1268">
                  <c:v>-9.4229999999999994E-2</c:v>
                </c:pt>
                <c:pt idx="1269">
                  <c:v>-8.7679999999999994E-2</c:v>
                </c:pt>
                <c:pt idx="1270">
                  <c:v>-9.1980000000000006E-2</c:v>
                </c:pt>
                <c:pt idx="1271">
                  <c:v>-9.0270000000000003E-2</c:v>
                </c:pt>
                <c:pt idx="1272">
                  <c:v>-9.2990000000000003E-2</c:v>
                </c:pt>
                <c:pt idx="1273">
                  <c:v>-9.3619999999999995E-2</c:v>
                </c:pt>
                <c:pt idx="1274">
                  <c:v>-9.2630000000000004E-2</c:v>
                </c:pt>
                <c:pt idx="1275">
                  <c:v>-8.3549999999999999E-2</c:v>
                </c:pt>
                <c:pt idx="1276">
                  <c:v>-9.2310000000000003E-2</c:v>
                </c:pt>
                <c:pt idx="1277">
                  <c:v>-9.0450000000000003E-2</c:v>
                </c:pt>
                <c:pt idx="1278">
                  <c:v>-9.2530000000000001E-2</c:v>
                </c:pt>
                <c:pt idx="1279">
                  <c:v>-9.0450000000000003E-2</c:v>
                </c:pt>
                <c:pt idx="1280">
                  <c:v>-9.2700000000000005E-2</c:v>
                </c:pt>
                <c:pt idx="1281">
                  <c:v>-9.0880000000000002E-2</c:v>
                </c:pt>
                <c:pt idx="1282">
                  <c:v>-8.7069999999999995E-2</c:v>
                </c:pt>
                <c:pt idx="1283">
                  <c:v>-8.974E-2</c:v>
                </c:pt>
                <c:pt idx="1284">
                  <c:v>-8.8789999999999994E-2</c:v>
                </c:pt>
                <c:pt idx="1285">
                  <c:v>-8.967E-2</c:v>
                </c:pt>
                <c:pt idx="1286">
                  <c:v>-8.8880000000000001E-2</c:v>
                </c:pt>
                <c:pt idx="1287">
                  <c:v>-0.13217999999999999</c:v>
                </c:pt>
                <c:pt idx="1288">
                  <c:v>-8.8069999999999996E-2</c:v>
                </c:pt>
                <c:pt idx="1289">
                  <c:v>-8.8870000000000005E-2</c:v>
                </c:pt>
                <c:pt idx="1290">
                  <c:v>-0.13184999999999999</c:v>
                </c:pt>
                <c:pt idx="1291">
                  <c:v>-9.0399999999999994E-2</c:v>
                </c:pt>
                <c:pt idx="1292">
                  <c:v>-8.9789999999999995E-2</c:v>
                </c:pt>
                <c:pt idx="1293">
                  <c:v>-8.9010000000000006E-2</c:v>
                </c:pt>
                <c:pt idx="1294">
                  <c:v>-8.9130000000000001E-2</c:v>
                </c:pt>
                <c:pt idx="1295">
                  <c:v>-8.8900000000000007E-2</c:v>
                </c:pt>
                <c:pt idx="1296">
                  <c:v>-8.7830000000000005E-2</c:v>
                </c:pt>
                <c:pt idx="1297">
                  <c:v>-8.8779999999999998E-2</c:v>
                </c:pt>
                <c:pt idx="1298">
                  <c:v>-8.5550000000000001E-2</c:v>
                </c:pt>
                <c:pt idx="1299">
                  <c:v>-8.8289999999999993E-2</c:v>
                </c:pt>
                <c:pt idx="1300">
                  <c:v>-0.13067999999999999</c:v>
                </c:pt>
                <c:pt idx="1301">
                  <c:v>-8.6459999999999995E-2</c:v>
                </c:pt>
                <c:pt idx="1302">
                  <c:v>-8.4129999999999996E-2</c:v>
                </c:pt>
                <c:pt idx="1303">
                  <c:v>-0.12998000000000001</c:v>
                </c:pt>
                <c:pt idx="1304">
                  <c:v>-6.1429999999999998E-2</c:v>
                </c:pt>
                <c:pt idx="1305">
                  <c:v>-8.6290000000000006E-2</c:v>
                </c:pt>
                <c:pt idx="1306">
                  <c:v>-8.566E-2</c:v>
                </c:pt>
                <c:pt idx="1307">
                  <c:v>-8.6730000000000002E-2</c:v>
                </c:pt>
                <c:pt idx="1308">
                  <c:v>-0.14721999999999999</c:v>
                </c:pt>
                <c:pt idx="1309">
                  <c:v>-8.3059999999999995E-2</c:v>
                </c:pt>
                <c:pt idx="1310">
                  <c:v>-8.1449999999999995E-2</c:v>
                </c:pt>
                <c:pt idx="1311">
                  <c:v>-8.4379999999999997E-2</c:v>
                </c:pt>
                <c:pt idx="1312">
                  <c:v>-8.4620000000000001E-2</c:v>
                </c:pt>
                <c:pt idx="1313">
                  <c:v>-8.5220000000000004E-2</c:v>
                </c:pt>
                <c:pt idx="1314">
                  <c:v>-0.12695999999999999</c:v>
                </c:pt>
                <c:pt idx="1315">
                  <c:v>-7.7880000000000005E-2</c:v>
                </c:pt>
                <c:pt idx="1316">
                  <c:v>-0.12669</c:v>
                </c:pt>
                <c:pt idx="1317">
                  <c:v>-8.2930000000000004E-2</c:v>
                </c:pt>
                <c:pt idx="1318">
                  <c:v>-0.12678</c:v>
                </c:pt>
                <c:pt idx="1319">
                  <c:v>-8.3589999999999998E-2</c:v>
                </c:pt>
                <c:pt idx="1320">
                  <c:v>-8.4099999999999994E-2</c:v>
                </c:pt>
                <c:pt idx="1321">
                  <c:v>-0.12529000000000001</c:v>
                </c:pt>
                <c:pt idx="1322">
                  <c:v>-8.0860000000000001E-2</c:v>
                </c:pt>
                <c:pt idx="1323">
                  <c:v>-8.1960000000000005E-2</c:v>
                </c:pt>
                <c:pt idx="1324">
                  <c:v>-0.12512999999999999</c:v>
                </c:pt>
                <c:pt idx="1325">
                  <c:v>-7.7859999999999999E-2</c:v>
                </c:pt>
                <c:pt idx="1326">
                  <c:v>-8.1710000000000005E-2</c:v>
                </c:pt>
                <c:pt idx="1327">
                  <c:v>-8.1939999999999999E-2</c:v>
                </c:pt>
                <c:pt idx="1328">
                  <c:v>-8.0750000000000002E-2</c:v>
                </c:pt>
                <c:pt idx="1329">
                  <c:v>-0.1234</c:v>
                </c:pt>
                <c:pt idx="1330">
                  <c:v>-7.5950000000000004E-2</c:v>
                </c:pt>
                <c:pt idx="1331">
                  <c:v>-8.0860000000000001E-2</c:v>
                </c:pt>
                <c:pt idx="1332">
                  <c:v>-7.5420000000000001E-2</c:v>
                </c:pt>
                <c:pt idx="1333">
                  <c:v>-6.7040000000000002E-2</c:v>
                </c:pt>
                <c:pt idx="1334">
                  <c:v>-7.9549999999999996E-2</c:v>
                </c:pt>
                <c:pt idx="1335">
                  <c:v>-7.5149999999999995E-2</c:v>
                </c:pt>
                <c:pt idx="1336">
                  <c:v>-7.8159999999999993E-2</c:v>
                </c:pt>
                <c:pt idx="1337">
                  <c:v>-7.9269999999999993E-2</c:v>
                </c:pt>
                <c:pt idx="1338">
                  <c:v>-7.4980000000000005E-2</c:v>
                </c:pt>
                <c:pt idx="1339">
                  <c:v>-7.7460000000000001E-2</c:v>
                </c:pt>
                <c:pt idx="1340">
                  <c:v>-7.3410000000000003E-2</c:v>
                </c:pt>
                <c:pt idx="1341">
                  <c:v>-7.8490000000000004E-2</c:v>
                </c:pt>
                <c:pt idx="1342">
                  <c:v>-5.2080000000000001E-2</c:v>
                </c:pt>
                <c:pt idx="1343">
                  <c:v>-7.7770000000000006E-2</c:v>
                </c:pt>
                <c:pt idx="1344">
                  <c:v>-6.8699999999999997E-2</c:v>
                </c:pt>
                <c:pt idx="1345">
                  <c:v>-7.0639999999999994E-2</c:v>
                </c:pt>
                <c:pt idx="1346">
                  <c:v>-7.5420000000000001E-2</c:v>
                </c:pt>
                <c:pt idx="1347">
                  <c:v>-7.0599999999999996E-2</c:v>
                </c:pt>
                <c:pt idx="1348">
                  <c:v>-7.4899999999999994E-2</c:v>
                </c:pt>
                <c:pt idx="1349">
                  <c:v>-7.7869999999999995E-2</c:v>
                </c:pt>
                <c:pt idx="1350">
                  <c:v>-7.7649999999999997E-2</c:v>
                </c:pt>
                <c:pt idx="1351">
                  <c:v>-5.0290000000000001E-2</c:v>
                </c:pt>
                <c:pt idx="1352">
                  <c:v>-7.2440000000000004E-2</c:v>
                </c:pt>
                <c:pt idx="1353">
                  <c:v>-7.3230000000000003E-2</c:v>
                </c:pt>
                <c:pt idx="1354">
                  <c:v>-6.9239999999999996E-2</c:v>
                </c:pt>
                <c:pt idx="1355">
                  <c:v>-7.5679999999999997E-2</c:v>
                </c:pt>
                <c:pt idx="1356">
                  <c:v>-7.4459999999999998E-2</c:v>
                </c:pt>
                <c:pt idx="1357">
                  <c:v>-7.5160000000000005E-2</c:v>
                </c:pt>
                <c:pt idx="1358">
                  <c:v>-7.5420000000000001E-2</c:v>
                </c:pt>
                <c:pt idx="1359">
                  <c:v>-7.1690000000000004E-2</c:v>
                </c:pt>
                <c:pt idx="1360">
                  <c:v>-6.4549999999999996E-2</c:v>
                </c:pt>
                <c:pt idx="1361">
                  <c:v>-7.2459999999999997E-2</c:v>
                </c:pt>
                <c:pt idx="1362">
                  <c:v>-6.8269999999999997E-2</c:v>
                </c:pt>
                <c:pt idx="1363">
                  <c:v>-6.1620000000000001E-2</c:v>
                </c:pt>
                <c:pt idx="1364">
                  <c:v>-7.1429999999999993E-2</c:v>
                </c:pt>
                <c:pt idx="1365">
                  <c:v>-6.5890000000000004E-2</c:v>
                </c:pt>
                <c:pt idx="1366">
                  <c:v>-6.7229999999999998E-2</c:v>
                </c:pt>
                <c:pt idx="1367">
                  <c:v>-6.5210000000000004E-2</c:v>
                </c:pt>
                <c:pt idx="1368">
                  <c:v>-6.8729999999999999E-2</c:v>
                </c:pt>
                <c:pt idx="1369">
                  <c:v>-6.9489999999999996E-2</c:v>
                </c:pt>
                <c:pt idx="1370">
                  <c:v>-6.7489999999999994E-2</c:v>
                </c:pt>
                <c:pt idx="1371">
                  <c:v>-6.7519999999999997E-2</c:v>
                </c:pt>
                <c:pt idx="1372">
                  <c:v>-6.4449999999999993E-2</c:v>
                </c:pt>
                <c:pt idx="1373">
                  <c:v>-6.7530000000000007E-2</c:v>
                </c:pt>
                <c:pt idx="1374">
                  <c:v>-6.7750000000000005E-2</c:v>
                </c:pt>
                <c:pt idx="1375">
                  <c:v>-6.8470000000000003E-2</c:v>
                </c:pt>
                <c:pt idx="1376">
                  <c:v>-6.4089999999999994E-2</c:v>
                </c:pt>
                <c:pt idx="1377">
                  <c:v>-6.2260000000000003E-2</c:v>
                </c:pt>
                <c:pt idx="1378">
                  <c:v>-6.497E-2</c:v>
                </c:pt>
                <c:pt idx="1379">
                  <c:v>-5.7689999999999998E-2</c:v>
                </c:pt>
                <c:pt idx="1380">
                  <c:v>-6.2590000000000007E-2</c:v>
                </c:pt>
                <c:pt idx="1381">
                  <c:v>-6.0380000000000003E-2</c:v>
                </c:pt>
                <c:pt idx="1382">
                  <c:v>-6.4180000000000001E-2</c:v>
                </c:pt>
                <c:pt idx="1383">
                  <c:v>-6.547E-2</c:v>
                </c:pt>
                <c:pt idx="1384">
                  <c:v>-6.3869999999999996E-2</c:v>
                </c:pt>
                <c:pt idx="1385">
                  <c:v>-6.2859999999999999E-2</c:v>
                </c:pt>
                <c:pt idx="1386">
                  <c:v>-6.411E-2</c:v>
                </c:pt>
                <c:pt idx="1387">
                  <c:v>-6.3170000000000004E-2</c:v>
                </c:pt>
                <c:pt idx="1388">
                  <c:v>-6.0740000000000002E-2</c:v>
                </c:pt>
                <c:pt idx="1389">
                  <c:v>-6.2670000000000003E-2</c:v>
                </c:pt>
                <c:pt idx="1390">
                  <c:v>-6.0690000000000001E-2</c:v>
                </c:pt>
                <c:pt idx="1391">
                  <c:v>-5.5690000000000003E-2</c:v>
                </c:pt>
                <c:pt idx="1392">
                  <c:v>-5.3249999999999999E-2</c:v>
                </c:pt>
                <c:pt idx="1393">
                  <c:v>-5.7889999999999997E-2</c:v>
                </c:pt>
                <c:pt idx="1394">
                  <c:v>-5.815E-2</c:v>
                </c:pt>
                <c:pt idx="1395">
                  <c:v>-4.9880000000000001E-2</c:v>
                </c:pt>
                <c:pt idx="1396">
                  <c:v>-5.7639999999999997E-2</c:v>
                </c:pt>
                <c:pt idx="1397">
                  <c:v>-5.5219999999999998E-2</c:v>
                </c:pt>
                <c:pt idx="1398">
                  <c:v>-5.7829999999999999E-2</c:v>
                </c:pt>
                <c:pt idx="1399">
                  <c:v>-5.772E-2</c:v>
                </c:pt>
                <c:pt idx="1400">
                  <c:v>-5.7239999999999999E-2</c:v>
                </c:pt>
                <c:pt idx="1401">
                  <c:v>-5.7279999999999998E-2</c:v>
                </c:pt>
                <c:pt idx="1402">
                  <c:v>-5.6649999999999999E-2</c:v>
                </c:pt>
                <c:pt idx="1403">
                  <c:v>-5.6300000000000003E-2</c:v>
                </c:pt>
                <c:pt idx="1404">
                  <c:v>-5.1959999999999999E-2</c:v>
                </c:pt>
                <c:pt idx="1405">
                  <c:v>-4.7969999999999999E-2</c:v>
                </c:pt>
                <c:pt idx="1406">
                  <c:v>-5.042E-2</c:v>
                </c:pt>
                <c:pt idx="1407">
                  <c:v>-5.3240000000000003E-2</c:v>
                </c:pt>
                <c:pt idx="1408">
                  <c:v>-5.0319999999999997E-2</c:v>
                </c:pt>
                <c:pt idx="1409">
                  <c:v>-5.1630000000000002E-2</c:v>
                </c:pt>
                <c:pt idx="1410">
                  <c:v>-9.2329999999999995E-2</c:v>
                </c:pt>
                <c:pt idx="1411">
                  <c:v>-9.8080000000000001E-2</c:v>
                </c:pt>
                <c:pt idx="1412">
                  <c:v>-4.3869999999999999E-2</c:v>
                </c:pt>
                <c:pt idx="1413">
                  <c:v>-4.2909999999999997E-2</c:v>
                </c:pt>
                <c:pt idx="1414">
                  <c:v>-3.7479999999999999E-2</c:v>
                </c:pt>
                <c:pt idx="1415">
                  <c:v>-4.301E-2</c:v>
                </c:pt>
                <c:pt idx="1416">
                  <c:v>-3.6150000000000002E-2</c:v>
                </c:pt>
                <c:pt idx="1417">
                  <c:v>-3.4819999999999997E-2</c:v>
                </c:pt>
                <c:pt idx="1418">
                  <c:v>-3.2710000000000003E-2</c:v>
                </c:pt>
                <c:pt idx="1419">
                  <c:v>-3.3459999999999997E-2</c:v>
                </c:pt>
                <c:pt idx="1420">
                  <c:v>-2.8709999999999999E-2</c:v>
                </c:pt>
                <c:pt idx="1421">
                  <c:v>-3.0089999999999999E-2</c:v>
                </c:pt>
                <c:pt idx="1422">
                  <c:v>-3.1940000000000003E-2</c:v>
                </c:pt>
                <c:pt idx="1423">
                  <c:v>-7.1319999999999995E-2</c:v>
                </c:pt>
              </c:numCache>
            </c:numRef>
          </c:xVal>
          <c:yVal>
            <c:numRef>
              <c:f>slack!$B$1:$B$1424</c:f>
              <c:numCache>
                <c:formatCode>General</c:formatCode>
                <c:ptCount val="1424"/>
                <c:pt idx="0">
                  <c:v>-0.11439000000000001</c:v>
                </c:pt>
                <c:pt idx="1">
                  <c:v>-0.114117</c:v>
                </c:pt>
                <c:pt idx="2">
                  <c:v>-0.11130900000000001</c:v>
                </c:pt>
                <c:pt idx="3">
                  <c:v>-0.110717</c:v>
                </c:pt>
                <c:pt idx="4">
                  <c:v>-0.110161</c:v>
                </c:pt>
                <c:pt idx="5">
                  <c:v>-0.107061</c:v>
                </c:pt>
                <c:pt idx="6">
                  <c:v>-0.10679</c:v>
                </c:pt>
                <c:pt idx="7">
                  <c:v>-0.106417</c:v>
                </c:pt>
                <c:pt idx="8">
                  <c:v>-0.105688</c:v>
                </c:pt>
                <c:pt idx="9">
                  <c:v>-0.104492</c:v>
                </c:pt>
                <c:pt idx="10">
                  <c:v>-0.10288799999999999</c:v>
                </c:pt>
                <c:pt idx="11">
                  <c:v>-0.10276100000000001</c:v>
                </c:pt>
                <c:pt idx="12">
                  <c:v>-0.101192</c:v>
                </c:pt>
                <c:pt idx="13">
                  <c:v>-0.100774</c:v>
                </c:pt>
                <c:pt idx="14">
                  <c:v>-9.9109000000000003E-2</c:v>
                </c:pt>
                <c:pt idx="15">
                  <c:v>-9.9035999999999999E-2</c:v>
                </c:pt>
                <c:pt idx="16">
                  <c:v>-9.8488000000000006E-2</c:v>
                </c:pt>
                <c:pt idx="17">
                  <c:v>-9.7489999999999993E-2</c:v>
                </c:pt>
                <c:pt idx="18">
                  <c:v>-9.7116999999999995E-2</c:v>
                </c:pt>
                <c:pt idx="19">
                  <c:v>-9.6892000000000006E-2</c:v>
                </c:pt>
                <c:pt idx="20">
                  <c:v>-9.6573999999999993E-2</c:v>
                </c:pt>
                <c:pt idx="21">
                  <c:v>-9.4209000000000001E-2</c:v>
                </c:pt>
                <c:pt idx="22">
                  <c:v>-9.3235999999999999E-2</c:v>
                </c:pt>
                <c:pt idx="23">
                  <c:v>-9.2260999999999996E-2</c:v>
                </c:pt>
                <c:pt idx="24">
                  <c:v>-8.9828000000000005E-2</c:v>
                </c:pt>
                <c:pt idx="25">
                  <c:v>-8.9775999999999995E-2</c:v>
                </c:pt>
                <c:pt idx="26">
                  <c:v>-8.9442999999999995E-2</c:v>
                </c:pt>
                <c:pt idx="27">
                  <c:v>-8.9169999999999999E-2</c:v>
                </c:pt>
                <c:pt idx="28">
                  <c:v>-8.8387999999999994E-2</c:v>
                </c:pt>
                <c:pt idx="29">
                  <c:v>-8.7092000000000003E-2</c:v>
                </c:pt>
                <c:pt idx="30">
                  <c:v>-8.6837999999999999E-2</c:v>
                </c:pt>
                <c:pt idx="31">
                  <c:v>-8.6674000000000001E-2</c:v>
                </c:pt>
                <c:pt idx="32">
                  <c:v>-8.6565000000000003E-2</c:v>
                </c:pt>
                <c:pt idx="33">
                  <c:v>-8.5514000000000007E-2</c:v>
                </c:pt>
                <c:pt idx="34">
                  <c:v>-8.4835999999999995E-2</c:v>
                </c:pt>
                <c:pt idx="35">
                  <c:v>-8.2908999999999997E-2</c:v>
                </c:pt>
                <c:pt idx="36">
                  <c:v>-8.2390000000000005E-2</c:v>
                </c:pt>
                <c:pt idx="37">
                  <c:v>-8.1528000000000003E-2</c:v>
                </c:pt>
                <c:pt idx="38">
                  <c:v>-8.1211000000000005E-2</c:v>
                </c:pt>
                <c:pt idx="39">
                  <c:v>-8.1072000000000005E-2</c:v>
                </c:pt>
                <c:pt idx="40">
                  <c:v>-8.0740999999999993E-2</c:v>
                </c:pt>
                <c:pt idx="41">
                  <c:v>-8.0070000000000002E-2</c:v>
                </c:pt>
                <c:pt idx="42">
                  <c:v>-8.0037999999999998E-2</c:v>
                </c:pt>
                <c:pt idx="43">
                  <c:v>-7.9842999999999997E-2</c:v>
                </c:pt>
                <c:pt idx="44">
                  <c:v>-7.9765000000000003E-2</c:v>
                </c:pt>
                <c:pt idx="45">
                  <c:v>-7.9744999999999996E-2</c:v>
                </c:pt>
                <c:pt idx="46">
                  <c:v>-7.9570000000000002E-2</c:v>
                </c:pt>
                <c:pt idx="47">
                  <c:v>-7.9326999999999995E-2</c:v>
                </c:pt>
                <c:pt idx="48">
                  <c:v>-7.9200999999999994E-2</c:v>
                </c:pt>
                <c:pt idx="49">
                  <c:v>-7.9029000000000002E-2</c:v>
                </c:pt>
                <c:pt idx="50">
                  <c:v>-7.8635999999999998E-2</c:v>
                </c:pt>
                <c:pt idx="51">
                  <c:v>-7.8440999999999997E-2</c:v>
                </c:pt>
                <c:pt idx="52">
                  <c:v>-7.8290999999999999E-2</c:v>
                </c:pt>
                <c:pt idx="53">
                  <c:v>-7.7511999999999998E-2</c:v>
                </c:pt>
                <c:pt idx="54">
                  <c:v>-7.7388999999999999E-2</c:v>
                </c:pt>
                <c:pt idx="55">
                  <c:v>-7.7377000000000001E-2</c:v>
                </c:pt>
                <c:pt idx="56">
                  <c:v>-7.7039999999999997E-2</c:v>
                </c:pt>
                <c:pt idx="57">
                  <c:v>-7.6870999999999995E-2</c:v>
                </c:pt>
                <c:pt idx="58">
                  <c:v>-7.6637999999999998E-2</c:v>
                </c:pt>
                <c:pt idx="59">
                  <c:v>-7.6621999999999996E-2</c:v>
                </c:pt>
                <c:pt idx="60">
                  <c:v>-7.6264999999999999E-2</c:v>
                </c:pt>
                <c:pt idx="61">
                  <c:v>-7.6114000000000001E-2</c:v>
                </c:pt>
                <c:pt idx="62">
                  <c:v>-7.6108999999999996E-2</c:v>
                </c:pt>
                <c:pt idx="63">
                  <c:v>-7.5917999999999999E-2</c:v>
                </c:pt>
                <c:pt idx="64">
                  <c:v>-7.4583999999999998E-2</c:v>
                </c:pt>
                <c:pt idx="65">
                  <c:v>-7.4407000000000001E-2</c:v>
                </c:pt>
                <c:pt idx="66">
                  <c:v>-7.3861999999999997E-2</c:v>
                </c:pt>
                <c:pt idx="67">
                  <c:v>-7.3637999999999995E-2</c:v>
                </c:pt>
                <c:pt idx="68">
                  <c:v>-7.3604000000000003E-2</c:v>
                </c:pt>
                <c:pt idx="69">
                  <c:v>-7.3576000000000003E-2</c:v>
                </c:pt>
                <c:pt idx="70">
                  <c:v>-7.3542999999999997E-2</c:v>
                </c:pt>
                <c:pt idx="71">
                  <c:v>-7.3389999999999997E-2</c:v>
                </c:pt>
                <c:pt idx="72">
                  <c:v>-7.3365E-2</c:v>
                </c:pt>
                <c:pt idx="73">
                  <c:v>-7.3069999999999996E-2</c:v>
                </c:pt>
                <c:pt idx="74">
                  <c:v>-7.2722999999999996E-2</c:v>
                </c:pt>
                <c:pt idx="75">
                  <c:v>-7.2409000000000001E-2</c:v>
                </c:pt>
                <c:pt idx="76">
                  <c:v>-7.1835999999999997E-2</c:v>
                </c:pt>
                <c:pt idx="77">
                  <c:v>-7.1740999999999999E-2</c:v>
                </c:pt>
                <c:pt idx="78">
                  <c:v>-7.1056999999999995E-2</c:v>
                </c:pt>
                <c:pt idx="79">
                  <c:v>-7.0799000000000001E-2</c:v>
                </c:pt>
                <c:pt idx="80">
                  <c:v>-7.0259000000000002E-2</c:v>
                </c:pt>
                <c:pt idx="81">
                  <c:v>-7.0221000000000006E-2</c:v>
                </c:pt>
                <c:pt idx="82">
                  <c:v>-7.0144999999999999E-2</c:v>
                </c:pt>
                <c:pt idx="83">
                  <c:v>-7.0124000000000006E-2</c:v>
                </c:pt>
                <c:pt idx="84">
                  <c:v>-6.9917999999999994E-2</c:v>
                </c:pt>
                <c:pt idx="85">
                  <c:v>-6.9889999999999994E-2</c:v>
                </c:pt>
                <c:pt idx="86">
                  <c:v>-6.9803000000000004E-2</c:v>
                </c:pt>
                <c:pt idx="87">
                  <c:v>-6.9726999999999997E-2</c:v>
                </c:pt>
                <c:pt idx="88">
                  <c:v>-6.9623000000000004E-2</c:v>
                </c:pt>
                <c:pt idx="89">
                  <c:v>-6.9613999999999995E-2</c:v>
                </c:pt>
                <c:pt idx="90">
                  <c:v>-6.9290000000000004E-2</c:v>
                </c:pt>
                <c:pt idx="91">
                  <c:v>-6.9246000000000002E-2</c:v>
                </c:pt>
                <c:pt idx="92">
                  <c:v>-6.9016999999999995E-2</c:v>
                </c:pt>
                <c:pt idx="93">
                  <c:v>-6.8937999999999999E-2</c:v>
                </c:pt>
                <c:pt idx="94">
                  <c:v>-6.8545999999999996E-2</c:v>
                </c:pt>
                <c:pt idx="95">
                  <c:v>-6.8376000000000006E-2</c:v>
                </c:pt>
                <c:pt idx="96">
                  <c:v>-6.8270999999999998E-2</c:v>
                </c:pt>
                <c:pt idx="97">
                  <c:v>-6.8136000000000002E-2</c:v>
                </c:pt>
                <c:pt idx="98">
                  <c:v>-6.8043000000000006E-2</c:v>
                </c:pt>
                <c:pt idx="99">
                  <c:v>-6.8038000000000001E-2</c:v>
                </c:pt>
                <c:pt idx="100">
                  <c:v>-6.8009E-2</c:v>
                </c:pt>
                <c:pt idx="101">
                  <c:v>-6.7972000000000005E-2</c:v>
                </c:pt>
                <c:pt idx="102">
                  <c:v>-6.7769999999999997E-2</c:v>
                </c:pt>
                <c:pt idx="103">
                  <c:v>-6.7765000000000006E-2</c:v>
                </c:pt>
                <c:pt idx="104">
                  <c:v>-6.7765000000000006E-2</c:v>
                </c:pt>
                <c:pt idx="105">
                  <c:v>-6.7688999999999999E-2</c:v>
                </c:pt>
                <c:pt idx="106">
                  <c:v>-6.7665000000000003E-2</c:v>
                </c:pt>
                <c:pt idx="107">
                  <c:v>-6.6991999999999996E-2</c:v>
                </c:pt>
                <c:pt idx="108">
                  <c:v>-6.6974000000000006E-2</c:v>
                </c:pt>
                <c:pt idx="109">
                  <c:v>-6.6441E-2</c:v>
                </c:pt>
                <c:pt idx="110">
                  <c:v>-6.6421999999999995E-2</c:v>
                </c:pt>
                <c:pt idx="111">
                  <c:v>-6.6144999999999995E-2</c:v>
                </c:pt>
                <c:pt idx="112">
                  <c:v>-6.6142999999999993E-2</c:v>
                </c:pt>
                <c:pt idx="113">
                  <c:v>-6.5755999999999995E-2</c:v>
                </c:pt>
                <c:pt idx="114">
                  <c:v>-6.5748000000000001E-2</c:v>
                </c:pt>
                <c:pt idx="115">
                  <c:v>-6.5670999999999993E-2</c:v>
                </c:pt>
                <c:pt idx="116">
                  <c:v>-6.5535999999999997E-2</c:v>
                </c:pt>
                <c:pt idx="117">
                  <c:v>-6.5528000000000003E-2</c:v>
                </c:pt>
                <c:pt idx="118">
                  <c:v>-6.5418000000000004E-2</c:v>
                </c:pt>
                <c:pt idx="119">
                  <c:v>-6.5337999999999993E-2</c:v>
                </c:pt>
                <c:pt idx="120">
                  <c:v>-6.5141000000000004E-2</c:v>
                </c:pt>
                <c:pt idx="121">
                  <c:v>-6.5064999999999998E-2</c:v>
                </c:pt>
                <c:pt idx="122">
                  <c:v>-6.4709000000000003E-2</c:v>
                </c:pt>
                <c:pt idx="123">
                  <c:v>-6.4619999999999997E-2</c:v>
                </c:pt>
                <c:pt idx="124">
                  <c:v>-6.4338000000000006E-2</c:v>
                </c:pt>
                <c:pt idx="125">
                  <c:v>-6.4283999999999994E-2</c:v>
                </c:pt>
                <c:pt idx="126">
                  <c:v>-6.4190999999999998E-2</c:v>
                </c:pt>
                <c:pt idx="127">
                  <c:v>-6.4161999999999997E-2</c:v>
                </c:pt>
                <c:pt idx="128">
                  <c:v>-6.4114000000000004E-2</c:v>
                </c:pt>
                <c:pt idx="129">
                  <c:v>-6.3945000000000002E-2</c:v>
                </c:pt>
                <c:pt idx="130">
                  <c:v>-6.3939999999999997E-2</c:v>
                </c:pt>
                <c:pt idx="131">
                  <c:v>-6.3904000000000002E-2</c:v>
                </c:pt>
                <c:pt idx="132">
                  <c:v>-6.3775999999999999E-2</c:v>
                </c:pt>
                <c:pt idx="133">
                  <c:v>-6.3747999999999999E-2</c:v>
                </c:pt>
                <c:pt idx="134">
                  <c:v>-6.3521999999999995E-2</c:v>
                </c:pt>
                <c:pt idx="135">
                  <c:v>-6.3442999999999999E-2</c:v>
                </c:pt>
                <c:pt idx="136">
                  <c:v>-6.3426999999999997E-2</c:v>
                </c:pt>
                <c:pt idx="137">
                  <c:v>-6.3317999999999999E-2</c:v>
                </c:pt>
                <c:pt idx="138">
                  <c:v>-6.3210000000000002E-2</c:v>
                </c:pt>
                <c:pt idx="139">
                  <c:v>-6.3170000000000004E-2</c:v>
                </c:pt>
                <c:pt idx="140">
                  <c:v>-6.3161999999999996E-2</c:v>
                </c:pt>
                <c:pt idx="141">
                  <c:v>-6.3155000000000003E-2</c:v>
                </c:pt>
                <c:pt idx="142">
                  <c:v>-6.3084000000000001E-2</c:v>
                </c:pt>
                <c:pt idx="143">
                  <c:v>-6.3022999999999996E-2</c:v>
                </c:pt>
                <c:pt idx="144">
                  <c:v>-6.2611E-2</c:v>
                </c:pt>
                <c:pt idx="145">
                  <c:v>-6.2584000000000001E-2</c:v>
                </c:pt>
                <c:pt idx="146">
                  <c:v>-6.2323999999999997E-2</c:v>
                </c:pt>
                <c:pt idx="147">
                  <c:v>-6.1809000000000003E-2</c:v>
                </c:pt>
                <c:pt idx="148">
                  <c:v>-6.1751E-2</c:v>
                </c:pt>
                <c:pt idx="149">
                  <c:v>-6.1690000000000002E-2</c:v>
                </c:pt>
                <c:pt idx="150">
                  <c:v>-6.1581999999999998E-2</c:v>
                </c:pt>
                <c:pt idx="151">
                  <c:v>-6.1545000000000002E-2</c:v>
                </c:pt>
                <c:pt idx="152">
                  <c:v>-6.1483999999999997E-2</c:v>
                </c:pt>
                <c:pt idx="153">
                  <c:v>-6.1471999999999999E-2</c:v>
                </c:pt>
                <c:pt idx="154">
                  <c:v>-6.1442999999999998E-2</c:v>
                </c:pt>
                <c:pt idx="155">
                  <c:v>-6.1408999999999998E-2</c:v>
                </c:pt>
                <c:pt idx="156">
                  <c:v>-6.1388999999999999E-2</c:v>
                </c:pt>
                <c:pt idx="157">
                  <c:v>-6.0782000000000003E-2</c:v>
                </c:pt>
                <c:pt idx="158">
                  <c:v>-6.0642000000000001E-2</c:v>
                </c:pt>
                <c:pt idx="159">
                  <c:v>-6.0468000000000001E-2</c:v>
                </c:pt>
                <c:pt idx="160">
                  <c:v>-6.0184000000000001E-2</c:v>
                </c:pt>
                <c:pt idx="161">
                  <c:v>-6.0157000000000002E-2</c:v>
                </c:pt>
                <c:pt idx="162">
                  <c:v>-6.0052000000000001E-2</c:v>
                </c:pt>
                <c:pt idx="163">
                  <c:v>-6.0010000000000001E-2</c:v>
                </c:pt>
                <c:pt idx="164">
                  <c:v>-5.9907000000000002E-2</c:v>
                </c:pt>
                <c:pt idx="165">
                  <c:v>-5.9741000000000002E-2</c:v>
                </c:pt>
                <c:pt idx="166">
                  <c:v>-5.9714000000000003E-2</c:v>
                </c:pt>
                <c:pt idx="167">
                  <c:v>-5.9441000000000001E-2</c:v>
                </c:pt>
                <c:pt idx="168">
                  <c:v>-5.9020999999999997E-2</c:v>
                </c:pt>
                <c:pt idx="169">
                  <c:v>-5.8937999999999997E-2</c:v>
                </c:pt>
                <c:pt idx="170">
                  <c:v>-5.8247E-2</c:v>
                </c:pt>
                <c:pt idx="171">
                  <c:v>-5.8127999999999999E-2</c:v>
                </c:pt>
                <c:pt idx="172">
                  <c:v>-5.7917999999999997E-2</c:v>
                </c:pt>
                <c:pt idx="173">
                  <c:v>-5.7880000000000001E-2</c:v>
                </c:pt>
                <c:pt idx="174">
                  <c:v>-5.7827000000000003E-2</c:v>
                </c:pt>
                <c:pt idx="175">
                  <c:v>-5.7423000000000002E-2</c:v>
                </c:pt>
                <c:pt idx="176">
                  <c:v>-5.7223999999999997E-2</c:v>
                </c:pt>
                <c:pt idx="177">
                  <c:v>-5.7221000000000001E-2</c:v>
                </c:pt>
                <c:pt idx="178">
                  <c:v>-5.6818E-2</c:v>
                </c:pt>
                <c:pt idx="179">
                  <c:v>-5.6730000000000003E-2</c:v>
                </c:pt>
                <c:pt idx="180">
                  <c:v>-5.6627999999999998E-2</c:v>
                </c:pt>
                <c:pt idx="181">
                  <c:v>-5.6584000000000002E-2</c:v>
                </c:pt>
                <c:pt idx="182">
                  <c:v>-5.6522999999999997E-2</c:v>
                </c:pt>
                <c:pt idx="183">
                  <c:v>-5.6446000000000003E-2</c:v>
                </c:pt>
                <c:pt idx="184">
                  <c:v>-5.6320000000000002E-2</c:v>
                </c:pt>
                <c:pt idx="185">
                  <c:v>-5.6302999999999999E-2</c:v>
                </c:pt>
                <c:pt idx="186">
                  <c:v>-5.6152000000000001E-2</c:v>
                </c:pt>
                <c:pt idx="187">
                  <c:v>-5.5909E-2</c:v>
                </c:pt>
                <c:pt idx="188">
                  <c:v>-5.5891999999999997E-2</c:v>
                </c:pt>
                <c:pt idx="189">
                  <c:v>-5.5788999999999998E-2</c:v>
                </c:pt>
                <c:pt idx="190">
                  <c:v>-5.5541E-2</c:v>
                </c:pt>
                <c:pt idx="191">
                  <c:v>-5.5409E-2</c:v>
                </c:pt>
                <c:pt idx="192">
                  <c:v>-5.5301000000000003E-2</c:v>
                </c:pt>
                <c:pt idx="193">
                  <c:v>-5.5114000000000003E-2</c:v>
                </c:pt>
                <c:pt idx="194">
                  <c:v>-5.4593999999999997E-2</c:v>
                </c:pt>
                <c:pt idx="195">
                  <c:v>-5.4385000000000003E-2</c:v>
                </c:pt>
                <c:pt idx="196">
                  <c:v>-5.4309000000000003E-2</c:v>
                </c:pt>
                <c:pt idx="197">
                  <c:v>-5.3983999999999997E-2</c:v>
                </c:pt>
                <c:pt idx="198">
                  <c:v>-5.3856000000000001E-2</c:v>
                </c:pt>
                <c:pt idx="199">
                  <c:v>-5.3841E-2</c:v>
                </c:pt>
                <c:pt idx="200">
                  <c:v>-5.3657000000000003E-2</c:v>
                </c:pt>
                <c:pt idx="201">
                  <c:v>-5.3346999999999999E-2</c:v>
                </c:pt>
                <c:pt idx="202">
                  <c:v>-5.3240999999999997E-2</c:v>
                </c:pt>
                <c:pt idx="203">
                  <c:v>-5.262E-2</c:v>
                </c:pt>
                <c:pt idx="204">
                  <c:v>-5.2457999999999998E-2</c:v>
                </c:pt>
                <c:pt idx="205">
                  <c:v>-5.2241000000000003E-2</c:v>
                </c:pt>
                <c:pt idx="206">
                  <c:v>-5.2220999999999997E-2</c:v>
                </c:pt>
                <c:pt idx="207">
                  <c:v>-5.2075000000000003E-2</c:v>
                </c:pt>
                <c:pt idx="208">
                  <c:v>-5.1653999999999999E-2</c:v>
                </c:pt>
                <c:pt idx="209">
                  <c:v>-5.1589999999999997E-2</c:v>
                </c:pt>
                <c:pt idx="210">
                  <c:v>-5.1471000000000003E-2</c:v>
                </c:pt>
                <c:pt idx="211">
                  <c:v>-5.1429000000000002E-2</c:v>
                </c:pt>
                <c:pt idx="212">
                  <c:v>-5.1371E-2</c:v>
                </c:pt>
                <c:pt idx="213">
                  <c:v>-5.1242000000000003E-2</c:v>
                </c:pt>
                <c:pt idx="214">
                  <c:v>-5.1236999999999998E-2</c:v>
                </c:pt>
                <c:pt idx="215">
                  <c:v>-5.0935000000000001E-2</c:v>
                </c:pt>
                <c:pt idx="216">
                  <c:v>-5.0871E-2</c:v>
                </c:pt>
                <c:pt idx="217">
                  <c:v>-5.0726E-2</c:v>
                </c:pt>
                <c:pt idx="218">
                  <c:v>-5.0472000000000003E-2</c:v>
                </c:pt>
                <c:pt idx="219">
                  <c:v>-5.0432999999999999E-2</c:v>
                </c:pt>
                <c:pt idx="220">
                  <c:v>-5.0422000000000002E-2</c:v>
                </c:pt>
                <c:pt idx="221">
                  <c:v>-5.0363999999999999E-2</c:v>
                </c:pt>
                <c:pt idx="222">
                  <c:v>-4.9903000000000003E-2</c:v>
                </c:pt>
                <c:pt idx="223">
                  <c:v>-4.9865E-2</c:v>
                </c:pt>
                <c:pt idx="224">
                  <c:v>-4.9854000000000002E-2</c:v>
                </c:pt>
                <c:pt idx="225">
                  <c:v>-4.9852E-2</c:v>
                </c:pt>
                <c:pt idx="226">
                  <c:v>-4.9381000000000001E-2</c:v>
                </c:pt>
                <c:pt idx="227">
                  <c:v>-4.9374000000000001E-2</c:v>
                </c:pt>
                <c:pt idx="228">
                  <c:v>-4.9327999999999997E-2</c:v>
                </c:pt>
                <c:pt idx="229">
                  <c:v>-4.9321999999999998E-2</c:v>
                </c:pt>
                <c:pt idx="230">
                  <c:v>-4.9134999999999998E-2</c:v>
                </c:pt>
                <c:pt idx="231">
                  <c:v>-4.9077000000000003E-2</c:v>
                </c:pt>
                <c:pt idx="232">
                  <c:v>-4.8365999999999999E-2</c:v>
                </c:pt>
                <c:pt idx="233">
                  <c:v>-4.8284000000000001E-2</c:v>
                </c:pt>
                <c:pt idx="234">
                  <c:v>-4.8121999999999998E-2</c:v>
                </c:pt>
                <c:pt idx="235">
                  <c:v>-4.7712999999999998E-2</c:v>
                </c:pt>
                <c:pt idx="236">
                  <c:v>-4.7667000000000001E-2</c:v>
                </c:pt>
                <c:pt idx="237">
                  <c:v>-4.7502000000000003E-2</c:v>
                </c:pt>
                <c:pt idx="238">
                  <c:v>-4.7467000000000002E-2</c:v>
                </c:pt>
                <c:pt idx="239">
                  <c:v>-4.7402E-2</c:v>
                </c:pt>
                <c:pt idx="240">
                  <c:v>-4.7328000000000002E-2</c:v>
                </c:pt>
                <c:pt idx="241">
                  <c:v>-4.7319E-2</c:v>
                </c:pt>
                <c:pt idx="242">
                  <c:v>-4.7247999999999998E-2</c:v>
                </c:pt>
                <c:pt idx="243">
                  <c:v>-4.7222E-2</c:v>
                </c:pt>
                <c:pt idx="244">
                  <c:v>-4.7120000000000002E-2</c:v>
                </c:pt>
                <c:pt idx="245">
                  <c:v>-4.6903E-2</c:v>
                </c:pt>
                <c:pt idx="246">
                  <c:v>-4.6820000000000001E-2</c:v>
                </c:pt>
                <c:pt idx="247">
                  <c:v>-4.6768999999999998E-2</c:v>
                </c:pt>
                <c:pt idx="248">
                  <c:v>-4.6651999999999999E-2</c:v>
                </c:pt>
                <c:pt idx="249">
                  <c:v>-4.6622999999999998E-2</c:v>
                </c:pt>
                <c:pt idx="250">
                  <c:v>-4.6100000000000002E-2</c:v>
                </c:pt>
                <c:pt idx="251">
                  <c:v>-4.5884000000000001E-2</c:v>
                </c:pt>
                <c:pt idx="252">
                  <c:v>-4.5821000000000001E-2</c:v>
                </c:pt>
                <c:pt idx="253">
                  <c:v>-4.5802000000000002E-2</c:v>
                </c:pt>
                <c:pt idx="254">
                  <c:v>-4.5614000000000002E-2</c:v>
                </c:pt>
                <c:pt idx="255">
                  <c:v>-4.5608999999999997E-2</c:v>
                </c:pt>
                <c:pt idx="256">
                  <c:v>-4.4856E-2</c:v>
                </c:pt>
                <c:pt idx="257">
                  <c:v>-4.4741999999999997E-2</c:v>
                </c:pt>
                <c:pt idx="258">
                  <c:v>-4.4680999999999998E-2</c:v>
                </c:pt>
                <c:pt idx="259">
                  <c:v>-4.4637999999999997E-2</c:v>
                </c:pt>
                <c:pt idx="260">
                  <c:v>-4.4627E-2</c:v>
                </c:pt>
                <c:pt idx="261">
                  <c:v>-4.4568999999999998E-2</c:v>
                </c:pt>
                <c:pt idx="262">
                  <c:v>-4.4497000000000002E-2</c:v>
                </c:pt>
                <c:pt idx="263">
                  <c:v>-4.4381999999999998E-2</c:v>
                </c:pt>
                <c:pt idx="264">
                  <c:v>-4.4200000000000003E-2</c:v>
                </c:pt>
                <c:pt idx="265">
                  <c:v>-4.4096999999999997E-2</c:v>
                </c:pt>
                <c:pt idx="266">
                  <c:v>-4.3985000000000003E-2</c:v>
                </c:pt>
                <c:pt idx="267">
                  <c:v>-4.3830000000000001E-2</c:v>
                </c:pt>
                <c:pt idx="268">
                  <c:v>-4.3792999999999999E-2</c:v>
                </c:pt>
                <c:pt idx="269">
                  <c:v>-4.3464999999999997E-2</c:v>
                </c:pt>
                <c:pt idx="270">
                  <c:v>-4.3319000000000003E-2</c:v>
                </c:pt>
                <c:pt idx="271">
                  <c:v>-4.2783000000000002E-2</c:v>
                </c:pt>
                <c:pt idx="272">
                  <c:v>-4.2700000000000002E-2</c:v>
                </c:pt>
                <c:pt idx="273">
                  <c:v>-4.2353000000000002E-2</c:v>
                </c:pt>
                <c:pt idx="274">
                  <c:v>-4.2349999999999999E-2</c:v>
                </c:pt>
                <c:pt idx="275">
                  <c:v>-4.2297000000000001E-2</c:v>
                </c:pt>
                <c:pt idx="276">
                  <c:v>-4.2125000000000003E-2</c:v>
                </c:pt>
                <c:pt idx="277">
                  <c:v>-4.1942E-2</c:v>
                </c:pt>
                <c:pt idx="278">
                  <c:v>-4.1437000000000002E-2</c:v>
                </c:pt>
                <c:pt idx="279">
                  <c:v>-4.1412999999999998E-2</c:v>
                </c:pt>
                <c:pt idx="280">
                  <c:v>-4.1341999999999997E-2</c:v>
                </c:pt>
                <c:pt idx="281">
                  <c:v>-4.1161999999999997E-2</c:v>
                </c:pt>
                <c:pt idx="282">
                  <c:v>-4.1075E-2</c:v>
                </c:pt>
                <c:pt idx="283">
                  <c:v>-4.0837999999999999E-2</c:v>
                </c:pt>
                <c:pt idx="284">
                  <c:v>-4.0486000000000001E-2</c:v>
                </c:pt>
                <c:pt idx="285">
                  <c:v>-4.0238999999999997E-2</c:v>
                </c:pt>
                <c:pt idx="286">
                  <c:v>-4.0150999999999999E-2</c:v>
                </c:pt>
                <c:pt idx="287">
                  <c:v>-4.0124E-2</c:v>
                </c:pt>
                <c:pt idx="288">
                  <c:v>-4.0060999999999999E-2</c:v>
                </c:pt>
                <c:pt idx="289">
                  <c:v>-3.9964E-2</c:v>
                </c:pt>
                <c:pt idx="290">
                  <c:v>-3.9766000000000003E-2</c:v>
                </c:pt>
                <c:pt idx="291">
                  <c:v>-3.9600000000000003E-2</c:v>
                </c:pt>
                <c:pt idx="292">
                  <c:v>-3.9392999999999997E-2</c:v>
                </c:pt>
                <c:pt idx="293">
                  <c:v>-3.934E-2</c:v>
                </c:pt>
                <c:pt idx="294">
                  <c:v>-3.9211000000000003E-2</c:v>
                </c:pt>
                <c:pt idx="295">
                  <c:v>-3.9045000000000003E-2</c:v>
                </c:pt>
                <c:pt idx="296">
                  <c:v>-3.9043000000000001E-2</c:v>
                </c:pt>
                <c:pt idx="297">
                  <c:v>-3.9009000000000002E-2</c:v>
                </c:pt>
                <c:pt idx="298">
                  <c:v>-3.8718000000000002E-2</c:v>
                </c:pt>
                <c:pt idx="299">
                  <c:v>-3.8697000000000002E-2</c:v>
                </c:pt>
                <c:pt idx="300">
                  <c:v>-3.8553999999999998E-2</c:v>
                </c:pt>
                <c:pt idx="301">
                  <c:v>-3.7719999999999997E-2</c:v>
                </c:pt>
                <c:pt idx="302">
                  <c:v>-3.7561999999999998E-2</c:v>
                </c:pt>
                <c:pt idx="303">
                  <c:v>-3.7450999999999998E-2</c:v>
                </c:pt>
                <c:pt idx="304">
                  <c:v>-3.7426000000000001E-2</c:v>
                </c:pt>
                <c:pt idx="305">
                  <c:v>-3.7323000000000002E-2</c:v>
                </c:pt>
                <c:pt idx="306">
                  <c:v>-3.7250999999999999E-2</c:v>
                </c:pt>
                <c:pt idx="307">
                  <c:v>-3.6473999999999999E-2</c:v>
                </c:pt>
                <c:pt idx="308">
                  <c:v>-3.5508999999999999E-2</c:v>
                </c:pt>
                <c:pt idx="309">
                  <c:v>-3.5360999999999997E-2</c:v>
                </c:pt>
                <c:pt idx="310">
                  <c:v>-3.5281E-2</c:v>
                </c:pt>
                <c:pt idx="311">
                  <c:v>-3.5221000000000002E-2</c:v>
                </c:pt>
                <c:pt idx="312">
                  <c:v>-3.5174999999999998E-2</c:v>
                </c:pt>
                <c:pt idx="313">
                  <c:v>-3.4972000000000003E-2</c:v>
                </c:pt>
                <c:pt idx="314">
                  <c:v>-3.4838000000000001E-2</c:v>
                </c:pt>
                <c:pt idx="315">
                  <c:v>-3.4828999999999999E-2</c:v>
                </c:pt>
                <c:pt idx="316">
                  <c:v>-3.4287999999999999E-2</c:v>
                </c:pt>
                <c:pt idx="317">
                  <c:v>-3.4243999999999997E-2</c:v>
                </c:pt>
                <c:pt idx="318">
                  <c:v>-3.4178E-2</c:v>
                </c:pt>
                <c:pt idx="319">
                  <c:v>-3.3986000000000002E-2</c:v>
                </c:pt>
                <c:pt idx="320">
                  <c:v>-3.3075E-2</c:v>
                </c:pt>
                <c:pt idx="321">
                  <c:v>-3.1933000000000003E-2</c:v>
                </c:pt>
                <c:pt idx="322">
                  <c:v>-2.9354000000000002E-2</c:v>
                </c:pt>
                <c:pt idx="323">
                  <c:v>-2.7653E-2</c:v>
                </c:pt>
                <c:pt idx="324">
                  <c:v>-2.5106E-2</c:v>
                </c:pt>
                <c:pt idx="325">
                  <c:v>-1.6232E-2</c:v>
                </c:pt>
                <c:pt idx="326">
                  <c:v>-5.9693999999999997E-2</c:v>
                </c:pt>
                <c:pt idx="327">
                  <c:v>-5.8416999999999997E-2</c:v>
                </c:pt>
                <c:pt idx="328">
                  <c:v>-5.7848999999999998E-2</c:v>
                </c:pt>
                <c:pt idx="329">
                  <c:v>-4.9870999999999999E-2</c:v>
                </c:pt>
                <c:pt idx="330">
                  <c:v>-4.9818000000000001E-2</c:v>
                </c:pt>
                <c:pt idx="331">
                  <c:v>-4.9188000000000003E-2</c:v>
                </c:pt>
                <c:pt idx="332">
                  <c:v>-4.8311E-2</c:v>
                </c:pt>
                <c:pt idx="333">
                  <c:v>-4.7992E-2</c:v>
                </c:pt>
                <c:pt idx="334">
                  <c:v>-4.6857999999999997E-2</c:v>
                </c:pt>
                <c:pt idx="335">
                  <c:v>-4.5353999999999998E-2</c:v>
                </c:pt>
                <c:pt idx="336">
                  <c:v>-4.5328E-2</c:v>
                </c:pt>
                <c:pt idx="337">
                  <c:v>-4.5045000000000002E-2</c:v>
                </c:pt>
                <c:pt idx="338">
                  <c:v>-4.4990000000000002E-2</c:v>
                </c:pt>
                <c:pt idx="339">
                  <c:v>-4.4726000000000002E-2</c:v>
                </c:pt>
                <c:pt idx="340">
                  <c:v>-4.2570999999999998E-2</c:v>
                </c:pt>
                <c:pt idx="341">
                  <c:v>-4.1507000000000002E-2</c:v>
                </c:pt>
                <c:pt idx="342">
                  <c:v>-3.9827000000000001E-2</c:v>
                </c:pt>
                <c:pt idx="343">
                  <c:v>-3.3245999999999998E-2</c:v>
                </c:pt>
                <c:pt idx="344">
                  <c:v>-3.2613000000000003E-2</c:v>
                </c:pt>
                <c:pt idx="345">
                  <c:v>-3.1655999999999997E-2</c:v>
                </c:pt>
                <c:pt idx="346">
                  <c:v>-3.0970999999999999E-2</c:v>
                </c:pt>
                <c:pt idx="347">
                  <c:v>-2.9599E-2</c:v>
                </c:pt>
                <c:pt idx="348">
                  <c:v>-2.8955999999999999E-2</c:v>
                </c:pt>
                <c:pt idx="349">
                  <c:v>-2.7313E-2</c:v>
                </c:pt>
                <c:pt idx="350">
                  <c:v>-2.6994000000000001E-2</c:v>
                </c:pt>
                <c:pt idx="351">
                  <c:v>-2.6668000000000001E-2</c:v>
                </c:pt>
                <c:pt idx="352">
                  <c:v>-2.6527999999999999E-2</c:v>
                </c:pt>
                <c:pt idx="353">
                  <c:v>-2.6190000000000001E-2</c:v>
                </c:pt>
                <c:pt idx="354">
                  <c:v>-2.5604999999999999E-2</c:v>
                </c:pt>
                <c:pt idx="355">
                  <c:v>-2.3956000000000002E-2</c:v>
                </c:pt>
                <c:pt idx="356">
                  <c:v>-2.3571000000000002E-2</c:v>
                </c:pt>
                <c:pt idx="357">
                  <c:v>-2.2835000000000001E-2</c:v>
                </c:pt>
                <c:pt idx="358">
                  <c:v>-2.2005E-2</c:v>
                </c:pt>
                <c:pt idx="359">
                  <c:v>-2.1996999999999999E-2</c:v>
                </c:pt>
                <c:pt idx="360">
                  <c:v>-2.1461999999999998E-2</c:v>
                </c:pt>
                <c:pt idx="361">
                  <c:v>-2.1284999999999998E-2</c:v>
                </c:pt>
                <c:pt idx="362">
                  <c:v>-1.7786E-2</c:v>
                </c:pt>
                <c:pt idx="363">
                  <c:v>-1.7441999999999999E-2</c:v>
                </c:pt>
                <c:pt idx="364">
                  <c:v>-1.7104000000000001E-2</c:v>
                </c:pt>
                <c:pt idx="365">
                  <c:v>-1.4366E-2</c:v>
                </c:pt>
                <c:pt idx="366">
                  <c:v>-1.1828999999999999E-2</c:v>
                </c:pt>
                <c:pt idx="367">
                  <c:v>-1.1244000000000001E-2</c:v>
                </c:pt>
                <c:pt idx="368">
                  <c:v>-9.3860000000000002E-3</c:v>
                </c:pt>
                <c:pt idx="369">
                  <c:v>-8.463E-3</c:v>
                </c:pt>
                <c:pt idx="370">
                  <c:v>-8.4580000000000002E-3</c:v>
                </c:pt>
                <c:pt idx="371">
                  <c:v>-5.659E-3</c:v>
                </c:pt>
                <c:pt idx="372">
                  <c:v>-2.977E-3</c:v>
                </c:pt>
                <c:pt idx="373">
                  <c:v>-1.5740000000000001E-3</c:v>
                </c:pt>
                <c:pt idx="374">
                  <c:v>5.9000000000000003E-4</c:v>
                </c:pt>
                <c:pt idx="375">
                  <c:v>3.0539999999999999E-3</c:v>
                </c:pt>
                <c:pt idx="376">
                  <c:v>4.6220000000000002E-3</c:v>
                </c:pt>
                <c:pt idx="377">
                  <c:v>6.0140000000000002E-3</c:v>
                </c:pt>
                <c:pt idx="378">
                  <c:v>6.3330000000000001E-3</c:v>
                </c:pt>
                <c:pt idx="379">
                  <c:v>7.3400000000000002E-3</c:v>
                </c:pt>
                <c:pt idx="380">
                  <c:v>7.4850000000000003E-3</c:v>
                </c:pt>
                <c:pt idx="381">
                  <c:v>7.9520000000000007E-3</c:v>
                </c:pt>
                <c:pt idx="382">
                  <c:v>8.071E-3</c:v>
                </c:pt>
                <c:pt idx="383">
                  <c:v>9.0559999999999998E-3</c:v>
                </c:pt>
                <c:pt idx="384">
                  <c:v>1.0316000000000001E-2</c:v>
                </c:pt>
                <c:pt idx="385">
                  <c:v>1.0791E-2</c:v>
                </c:pt>
                <c:pt idx="386">
                  <c:v>1.0855E-2</c:v>
                </c:pt>
                <c:pt idx="387">
                  <c:v>1.1508000000000001E-2</c:v>
                </c:pt>
                <c:pt idx="388">
                  <c:v>1.2042000000000001E-2</c:v>
                </c:pt>
                <c:pt idx="389">
                  <c:v>1.3632E-2</c:v>
                </c:pt>
                <c:pt idx="390">
                  <c:v>1.4416999999999999E-2</c:v>
                </c:pt>
                <c:pt idx="391">
                  <c:v>1.4694E-2</c:v>
                </c:pt>
                <c:pt idx="392">
                  <c:v>1.4779E-2</c:v>
                </c:pt>
                <c:pt idx="393">
                  <c:v>1.6174999999999998E-2</c:v>
                </c:pt>
                <c:pt idx="394">
                  <c:v>1.6704E-2</c:v>
                </c:pt>
                <c:pt idx="395">
                  <c:v>1.7739999999999999E-2</c:v>
                </c:pt>
                <c:pt idx="396">
                  <c:v>1.9483E-2</c:v>
                </c:pt>
                <c:pt idx="397">
                  <c:v>2.3397999999999999E-2</c:v>
                </c:pt>
                <c:pt idx="398">
                  <c:v>2.3505999999999999E-2</c:v>
                </c:pt>
                <c:pt idx="399">
                  <c:v>2.385E-2</c:v>
                </c:pt>
                <c:pt idx="400">
                  <c:v>2.4660000000000001E-2</c:v>
                </c:pt>
                <c:pt idx="401">
                  <c:v>2.4931999999999999E-2</c:v>
                </c:pt>
                <c:pt idx="402">
                  <c:v>2.5106E-2</c:v>
                </c:pt>
                <c:pt idx="403">
                  <c:v>2.614E-2</c:v>
                </c:pt>
                <c:pt idx="404">
                  <c:v>2.6412999999999999E-2</c:v>
                </c:pt>
                <c:pt idx="405">
                  <c:v>2.6572999999999999E-2</c:v>
                </c:pt>
                <c:pt idx="406">
                  <c:v>2.6630000000000001E-2</c:v>
                </c:pt>
                <c:pt idx="407">
                  <c:v>2.6825999999999999E-2</c:v>
                </c:pt>
                <c:pt idx="408">
                  <c:v>2.6959E-2</c:v>
                </c:pt>
                <c:pt idx="409">
                  <c:v>2.843E-2</c:v>
                </c:pt>
                <c:pt idx="410">
                  <c:v>2.8521000000000001E-2</c:v>
                </c:pt>
                <c:pt idx="411">
                  <c:v>2.8521000000000001E-2</c:v>
                </c:pt>
                <c:pt idx="412">
                  <c:v>2.9866E-2</c:v>
                </c:pt>
                <c:pt idx="413">
                  <c:v>3.0136E-2</c:v>
                </c:pt>
                <c:pt idx="414">
                  <c:v>3.0321000000000001E-2</c:v>
                </c:pt>
                <c:pt idx="415">
                  <c:v>3.0727000000000001E-2</c:v>
                </c:pt>
                <c:pt idx="416">
                  <c:v>3.0875E-2</c:v>
                </c:pt>
                <c:pt idx="417">
                  <c:v>3.1227000000000001E-2</c:v>
                </c:pt>
                <c:pt idx="418">
                  <c:v>3.1798E-2</c:v>
                </c:pt>
                <c:pt idx="419">
                  <c:v>3.3604000000000002E-2</c:v>
                </c:pt>
                <c:pt idx="420">
                  <c:v>3.3917000000000003E-2</c:v>
                </c:pt>
                <c:pt idx="421">
                  <c:v>3.5105999999999998E-2</c:v>
                </c:pt>
                <c:pt idx="422">
                  <c:v>3.5379000000000001E-2</c:v>
                </c:pt>
                <c:pt idx="423">
                  <c:v>3.5494999999999999E-2</c:v>
                </c:pt>
                <c:pt idx="424">
                  <c:v>3.6061999999999997E-2</c:v>
                </c:pt>
                <c:pt idx="425">
                  <c:v>3.6582000000000003E-2</c:v>
                </c:pt>
                <c:pt idx="426">
                  <c:v>3.7215999999999999E-2</c:v>
                </c:pt>
                <c:pt idx="427">
                  <c:v>3.7482000000000001E-2</c:v>
                </c:pt>
                <c:pt idx="428">
                  <c:v>3.8615999999999998E-2</c:v>
                </c:pt>
                <c:pt idx="429">
                  <c:v>3.9239999999999997E-2</c:v>
                </c:pt>
                <c:pt idx="430">
                  <c:v>4.0177999999999998E-2</c:v>
                </c:pt>
                <c:pt idx="431">
                  <c:v>4.0196999999999997E-2</c:v>
                </c:pt>
                <c:pt idx="432">
                  <c:v>4.0571000000000003E-2</c:v>
                </c:pt>
                <c:pt idx="433">
                  <c:v>4.0606000000000003E-2</c:v>
                </c:pt>
                <c:pt idx="434">
                  <c:v>4.1893E-2</c:v>
                </c:pt>
                <c:pt idx="435">
                  <c:v>4.2318000000000001E-2</c:v>
                </c:pt>
                <c:pt idx="436">
                  <c:v>4.3473999999999999E-2</c:v>
                </c:pt>
                <c:pt idx="437">
                  <c:v>4.3695999999999999E-2</c:v>
                </c:pt>
                <c:pt idx="438">
                  <c:v>4.3938999999999999E-2</c:v>
                </c:pt>
                <c:pt idx="439">
                  <c:v>4.5358999999999997E-2</c:v>
                </c:pt>
                <c:pt idx="440">
                  <c:v>4.6218000000000002E-2</c:v>
                </c:pt>
                <c:pt idx="441">
                  <c:v>4.6815000000000002E-2</c:v>
                </c:pt>
                <c:pt idx="442">
                  <c:v>4.7317999999999999E-2</c:v>
                </c:pt>
                <c:pt idx="443">
                  <c:v>5.1319999999999998E-2</c:v>
                </c:pt>
                <c:pt idx="444">
                  <c:v>5.3789999999999998E-2</c:v>
                </c:pt>
                <c:pt idx="445">
                  <c:v>5.3893999999999997E-2</c:v>
                </c:pt>
                <c:pt idx="446">
                  <c:v>5.6857999999999999E-2</c:v>
                </c:pt>
                <c:pt idx="447">
                  <c:v>5.7667000000000003E-2</c:v>
                </c:pt>
                <c:pt idx="448">
                  <c:v>-0.60722600000000004</c:v>
                </c:pt>
                <c:pt idx="449">
                  <c:v>-0.54194200000000003</c:v>
                </c:pt>
                <c:pt idx="450">
                  <c:v>-0.539242</c:v>
                </c:pt>
                <c:pt idx="451">
                  <c:v>-0.52650699999999995</c:v>
                </c:pt>
                <c:pt idx="452">
                  <c:v>-0.49778099999999997</c:v>
                </c:pt>
                <c:pt idx="453">
                  <c:v>-0.48717199999999999</c:v>
                </c:pt>
                <c:pt idx="454">
                  <c:v>-0.48103899999999999</c:v>
                </c:pt>
                <c:pt idx="455">
                  <c:v>-0.47709800000000002</c:v>
                </c:pt>
                <c:pt idx="456">
                  <c:v>-0.47609800000000002</c:v>
                </c:pt>
                <c:pt idx="457">
                  <c:v>-0.47176600000000002</c:v>
                </c:pt>
                <c:pt idx="458">
                  <c:v>-0.46720200000000001</c:v>
                </c:pt>
                <c:pt idx="459">
                  <c:v>-0.46510800000000002</c:v>
                </c:pt>
                <c:pt idx="460">
                  <c:v>-0.46509400000000001</c:v>
                </c:pt>
                <c:pt idx="461">
                  <c:v>-0.46459400000000001</c:v>
                </c:pt>
                <c:pt idx="462">
                  <c:v>-0.464584</c:v>
                </c:pt>
                <c:pt idx="463">
                  <c:v>-0.46456399999999998</c:v>
                </c:pt>
                <c:pt idx="464">
                  <c:v>-0.46415000000000001</c:v>
                </c:pt>
                <c:pt idx="465">
                  <c:v>-0.46265600000000001</c:v>
                </c:pt>
                <c:pt idx="466">
                  <c:v>-0.46177000000000001</c:v>
                </c:pt>
                <c:pt idx="467">
                  <c:v>-0.458756</c:v>
                </c:pt>
                <c:pt idx="468">
                  <c:v>-0.45732499999999998</c:v>
                </c:pt>
                <c:pt idx="469">
                  <c:v>-0.45715499999999998</c:v>
                </c:pt>
                <c:pt idx="470">
                  <c:v>-0.45535999999999999</c:v>
                </c:pt>
                <c:pt idx="471">
                  <c:v>-0.45438299999999998</c:v>
                </c:pt>
                <c:pt idx="472">
                  <c:v>-0.45113999999999999</c:v>
                </c:pt>
                <c:pt idx="473">
                  <c:v>-0.45050800000000002</c:v>
                </c:pt>
                <c:pt idx="474">
                  <c:v>-0.44991199999999998</c:v>
                </c:pt>
                <c:pt idx="475">
                  <c:v>-0.44976300000000002</c:v>
                </c:pt>
                <c:pt idx="476">
                  <c:v>-0.44767800000000002</c:v>
                </c:pt>
                <c:pt idx="477">
                  <c:v>-0.446108</c:v>
                </c:pt>
                <c:pt idx="478">
                  <c:v>-0.44584000000000001</c:v>
                </c:pt>
                <c:pt idx="479">
                  <c:v>-0.43384499999999998</c:v>
                </c:pt>
                <c:pt idx="480">
                  <c:v>-0.43236400000000003</c:v>
                </c:pt>
                <c:pt idx="481">
                  <c:v>-0.42133199999999998</c:v>
                </c:pt>
                <c:pt idx="482">
                  <c:v>-0.417209</c:v>
                </c:pt>
                <c:pt idx="483">
                  <c:v>-0.416126</c:v>
                </c:pt>
                <c:pt idx="484">
                  <c:v>-0.41106799999999999</c:v>
                </c:pt>
                <c:pt idx="485">
                  <c:v>-0.40868700000000002</c:v>
                </c:pt>
                <c:pt idx="486">
                  <c:v>-0.40667199999999998</c:v>
                </c:pt>
                <c:pt idx="487">
                  <c:v>-0.40461200000000003</c:v>
                </c:pt>
                <c:pt idx="488">
                  <c:v>-0.40423300000000001</c:v>
                </c:pt>
                <c:pt idx="489">
                  <c:v>-0.40346199999999999</c:v>
                </c:pt>
                <c:pt idx="490">
                  <c:v>-0.401949</c:v>
                </c:pt>
                <c:pt idx="491">
                  <c:v>-0.39766099999999999</c:v>
                </c:pt>
                <c:pt idx="492">
                  <c:v>-0.39657900000000001</c:v>
                </c:pt>
                <c:pt idx="493">
                  <c:v>-0.39564199999999999</c:v>
                </c:pt>
                <c:pt idx="494">
                  <c:v>-0.39366000000000001</c:v>
                </c:pt>
                <c:pt idx="495">
                  <c:v>-0.38890000000000002</c:v>
                </c:pt>
                <c:pt idx="496">
                  <c:v>-0.387349</c:v>
                </c:pt>
                <c:pt idx="497">
                  <c:v>-0.38693100000000002</c:v>
                </c:pt>
                <c:pt idx="498">
                  <c:v>-0.38589299999999999</c:v>
                </c:pt>
                <c:pt idx="499">
                  <c:v>-0.38554899999999998</c:v>
                </c:pt>
                <c:pt idx="500">
                  <c:v>-0.385293</c:v>
                </c:pt>
                <c:pt idx="501">
                  <c:v>-0.384185</c:v>
                </c:pt>
                <c:pt idx="502">
                  <c:v>-0.38325300000000001</c:v>
                </c:pt>
                <c:pt idx="503">
                  <c:v>-0.38258399999999998</c:v>
                </c:pt>
                <c:pt idx="504">
                  <c:v>-0.38012499999999999</c:v>
                </c:pt>
                <c:pt idx="505">
                  <c:v>-0.38</c:v>
                </c:pt>
                <c:pt idx="506">
                  <c:v>-0.37984000000000001</c:v>
                </c:pt>
                <c:pt idx="507">
                  <c:v>-0.37874400000000003</c:v>
                </c:pt>
                <c:pt idx="508">
                  <c:v>-0.378691</c:v>
                </c:pt>
                <c:pt idx="509">
                  <c:v>-0.37865900000000002</c:v>
                </c:pt>
                <c:pt idx="510">
                  <c:v>-0.378363</c:v>
                </c:pt>
                <c:pt idx="511">
                  <c:v>-0.37821500000000002</c:v>
                </c:pt>
                <c:pt idx="512">
                  <c:v>-0.37818499999999999</c:v>
                </c:pt>
                <c:pt idx="513">
                  <c:v>-0.37292599999999998</c:v>
                </c:pt>
                <c:pt idx="514">
                  <c:v>-0.37212600000000001</c:v>
                </c:pt>
                <c:pt idx="515">
                  <c:v>-0.36986999999999998</c:v>
                </c:pt>
                <c:pt idx="516">
                  <c:v>-0.367782</c:v>
                </c:pt>
                <c:pt idx="517">
                  <c:v>-0.367558</c:v>
                </c:pt>
                <c:pt idx="518">
                  <c:v>-0.36716300000000002</c:v>
                </c:pt>
                <c:pt idx="519">
                  <c:v>-0.36701</c:v>
                </c:pt>
                <c:pt idx="520">
                  <c:v>-0.36564400000000002</c:v>
                </c:pt>
                <c:pt idx="521">
                  <c:v>-0.365477</c:v>
                </c:pt>
                <c:pt idx="522">
                  <c:v>-0.36547000000000002</c:v>
                </c:pt>
                <c:pt idx="523">
                  <c:v>-0.36430600000000002</c:v>
                </c:pt>
                <c:pt idx="524">
                  <c:v>-0.363626</c:v>
                </c:pt>
                <c:pt idx="525">
                  <c:v>-0.362292</c:v>
                </c:pt>
                <c:pt idx="526">
                  <c:v>-0.36209599999999997</c:v>
                </c:pt>
                <c:pt idx="527">
                  <c:v>-0.36162499999999997</c:v>
                </c:pt>
                <c:pt idx="528">
                  <c:v>-0.36019200000000001</c:v>
                </c:pt>
                <c:pt idx="529">
                  <c:v>-0.35772599999999999</c:v>
                </c:pt>
                <c:pt idx="530">
                  <c:v>-0.35610599999999998</c:v>
                </c:pt>
                <c:pt idx="531">
                  <c:v>-0.35401700000000003</c:v>
                </c:pt>
                <c:pt idx="532">
                  <c:v>-0.35361700000000001</c:v>
                </c:pt>
                <c:pt idx="533">
                  <c:v>-0.35321999999999998</c:v>
                </c:pt>
                <c:pt idx="534">
                  <c:v>-0.35306700000000002</c:v>
                </c:pt>
                <c:pt idx="535">
                  <c:v>-0.35119699999999998</c:v>
                </c:pt>
                <c:pt idx="536">
                  <c:v>-0.35049799999999998</c:v>
                </c:pt>
                <c:pt idx="537">
                  <c:v>-0.34975000000000001</c:v>
                </c:pt>
                <c:pt idx="538">
                  <c:v>-0.34945900000000002</c:v>
                </c:pt>
                <c:pt idx="539">
                  <c:v>-0.34769699999999998</c:v>
                </c:pt>
                <c:pt idx="540">
                  <c:v>-0.34661900000000001</c:v>
                </c:pt>
                <c:pt idx="541">
                  <c:v>-0.34637299999999999</c:v>
                </c:pt>
                <c:pt idx="542">
                  <c:v>-0.34514299999999998</c:v>
                </c:pt>
                <c:pt idx="543">
                  <c:v>-0.34466400000000003</c:v>
                </c:pt>
                <c:pt idx="544">
                  <c:v>-0.344084</c:v>
                </c:pt>
                <c:pt idx="545">
                  <c:v>-0.34384500000000001</c:v>
                </c:pt>
                <c:pt idx="546">
                  <c:v>-0.34379700000000002</c:v>
                </c:pt>
                <c:pt idx="547">
                  <c:v>-0.34212599999999999</c:v>
                </c:pt>
                <c:pt idx="548">
                  <c:v>-0.34128799999999998</c:v>
                </c:pt>
                <c:pt idx="549">
                  <c:v>-0.340866</c:v>
                </c:pt>
                <c:pt idx="550">
                  <c:v>-0.33688200000000001</c:v>
                </c:pt>
                <c:pt idx="551">
                  <c:v>-0.33668199999999998</c:v>
                </c:pt>
                <c:pt idx="552">
                  <c:v>-0.33468300000000001</c:v>
                </c:pt>
                <c:pt idx="553">
                  <c:v>-0.334534</c:v>
                </c:pt>
                <c:pt idx="554">
                  <c:v>-0.33269700000000002</c:v>
                </c:pt>
                <c:pt idx="555">
                  <c:v>-0.33260400000000001</c:v>
                </c:pt>
                <c:pt idx="556">
                  <c:v>-0.33238299999999998</c:v>
                </c:pt>
                <c:pt idx="557">
                  <c:v>-0.33232800000000001</c:v>
                </c:pt>
                <c:pt idx="558">
                  <c:v>-0.33081700000000003</c:v>
                </c:pt>
                <c:pt idx="559">
                  <c:v>-0.33044699999999999</c:v>
                </c:pt>
                <c:pt idx="560">
                  <c:v>-0.32833600000000002</c:v>
                </c:pt>
                <c:pt idx="561">
                  <c:v>-0.32443100000000002</c:v>
                </c:pt>
                <c:pt idx="562">
                  <c:v>-0.32347799999999999</c:v>
                </c:pt>
                <c:pt idx="563">
                  <c:v>-0.32269300000000001</c:v>
                </c:pt>
                <c:pt idx="564">
                  <c:v>-0.32108500000000001</c:v>
                </c:pt>
                <c:pt idx="565">
                  <c:v>-0.32097799999999999</c:v>
                </c:pt>
                <c:pt idx="566">
                  <c:v>-0.32058799999999998</c:v>
                </c:pt>
                <c:pt idx="567">
                  <c:v>-0.31990000000000002</c:v>
                </c:pt>
                <c:pt idx="568">
                  <c:v>-0.31914199999999998</c:v>
                </c:pt>
                <c:pt idx="569">
                  <c:v>-0.31803799999999999</c:v>
                </c:pt>
                <c:pt idx="570">
                  <c:v>-0.31773800000000002</c:v>
                </c:pt>
                <c:pt idx="571">
                  <c:v>-0.317471</c:v>
                </c:pt>
                <c:pt idx="572">
                  <c:v>-0.31740499999999999</c:v>
                </c:pt>
                <c:pt idx="573">
                  <c:v>-0.316104</c:v>
                </c:pt>
                <c:pt idx="574">
                  <c:v>-0.31339400000000001</c:v>
                </c:pt>
                <c:pt idx="575">
                  <c:v>-0.313166</c:v>
                </c:pt>
                <c:pt idx="576">
                  <c:v>-0.311969</c:v>
                </c:pt>
                <c:pt idx="577">
                  <c:v>-0.311724</c:v>
                </c:pt>
                <c:pt idx="578">
                  <c:v>-0.309452</c:v>
                </c:pt>
                <c:pt idx="579">
                  <c:v>-0.30885299999999999</c:v>
                </c:pt>
                <c:pt idx="580">
                  <c:v>-0.30821399999999999</c:v>
                </c:pt>
                <c:pt idx="581">
                  <c:v>-0.30734699999999998</c:v>
                </c:pt>
                <c:pt idx="582">
                  <c:v>-0.30646099999999998</c:v>
                </c:pt>
                <c:pt idx="583">
                  <c:v>-0.306371</c:v>
                </c:pt>
                <c:pt idx="584">
                  <c:v>-0.305844</c:v>
                </c:pt>
                <c:pt idx="585">
                  <c:v>-0.30554399999999998</c:v>
                </c:pt>
                <c:pt idx="586">
                  <c:v>-0.30482500000000001</c:v>
                </c:pt>
                <c:pt idx="587">
                  <c:v>-0.30480499999999999</c:v>
                </c:pt>
                <c:pt idx="588">
                  <c:v>-0.30462299999999998</c:v>
                </c:pt>
                <c:pt idx="589">
                  <c:v>-0.30447800000000003</c:v>
                </c:pt>
                <c:pt idx="590">
                  <c:v>-0.30382100000000001</c:v>
                </c:pt>
                <c:pt idx="591">
                  <c:v>-0.303454</c:v>
                </c:pt>
                <c:pt idx="592">
                  <c:v>-0.302923</c:v>
                </c:pt>
                <c:pt idx="593">
                  <c:v>-0.30210599999999999</c:v>
                </c:pt>
                <c:pt idx="594">
                  <c:v>-0.30157600000000001</c:v>
                </c:pt>
                <c:pt idx="595">
                  <c:v>-0.300734</c:v>
                </c:pt>
                <c:pt idx="596">
                  <c:v>-0.30049199999999998</c:v>
                </c:pt>
                <c:pt idx="597">
                  <c:v>-0.30035200000000001</c:v>
                </c:pt>
                <c:pt idx="598">
                  <c:v>-0.29975499999999999</c:v>
                </c:pt>
                <c:pt idx="599">
                  <c:v>-0.299566</c:v>
                </c:pt>
                <c:pt idx="600">
                  <c:v>-0.29946</c:v>
                </c:pt>
                <c:pt idx="601">
                  <c:v>-0.29896699999999998</c:v>
                </c:pt>
                <c:pt idx="602">
                  <c:v>-0.29815700000000001</c:v>
                </c:pt>
                <c:pt idx="603">
                  <c:v>-0.29735</c:v>
                </c:pt>
                <c:pt idx="604">
                  <c:v>-0.29725200000000002</c:v>
                </c:pt>
                <c:pt idx="605">
                  <c:v>-0.29670999999999997</c:v>
                </c:pt>
                <c:pt idx="606">
                  <c:v>-0.29597699999999999</c:v>
                </c:pt>
                <c:pt idx="607">
                  <c:v>-0.29568100000000003</c:v>
                </c:pt>
                <c:pt idx="608">
                  <c:v>-0.29434900000000003</c:v>
                </c:pt>
                <c:pt idx="609">
                  <c:v>-0.29403899999999999</c:v>
                </c:pt>
                <c:pt idx="610">
                  <c:v>-0.29275899999999999</c:v>
                </c:pt>
                <c:pt idx="611">
                  <c:v>-0.29219099999999998</c:v>
                </c:pt>
                <c:pt idx="612">
                  <c:v>-0.29218499999999997</c:v>
                </c:pt>
                <c:pt idx="613">
                  <c:v>-0.29195300000000002</c:v>
                </c:pt>
                <c:pt idx="614">
                  <c:v>-0.29111799999999999</c:v>
                </c:pt>
                <c:pt idx="615">
                  <c:v>-0.29104600000000003</c:v>
                </c:pt>
                <c:pt idx="616">
                  <c:v>-0.29089900000000002</c:v>
                </c:pt>
                <c:pt idx="617">
                  <c:v>-0.29083900000000001</c:v>
                </c:pt>
                <c:pt idx="618">
                  <c:v>-0.28960399999999997</c:v>
                </c:pt>
                <c:pt idx="619">
                  <c:v>-0.28958800000000001</c:v>
                </c:pt>
                <c:pt idx="620">
                  <c:v>-0.289215</c:v>
                </c:pt>
                <c:pt idx="621">
                  <c:v>-0.289103</c:v>
                </c:pt>
                <c:pt idx="622">
                  <c:v>-0.28909899999999999</c:v>
                </c:pt>
                <c:pt idx="623">
                  <c:v>-0.28832200000000002</c:v>
                </c:pt>
                <c:pt idx="624">
                  <c:v>-0.28798899999999999</c:v>
                </c:pt>
                <c:pt idx="625">
                  <c:v>-0.28773199999999999</c:v>
                </c:pt>
                <c:pt idx="626">
                  <c:v>-0.28764200000000001</c:v>
                </c:pt>
                <c:pt idx="627">
                  <c:v>-0.28674500000000003</c:v>
                </c:pt>
                <c:pt idx="628">
                  <c:v>-0.28630699999999998</c:v>
                </c:pt>
                <c:pt idx="629">
                  <c:v>-0.285219</c:v>
                </c:pt>
                <c:pt idx="630">
                  <c:v>-0.28506799999999999</c:v>
                </c:pt>
                <c:pt idx="631">
                  <c:v>-0.284661</c:v>
                </c:pt>
                <c:pt idx="632">
                  <c:v>-0.28431400000000001</c:v>
                </c:pt>
                <c:pt idx="633">
                  <c:v>-0.28356100000000001</c:v>
                </c:pt>
                <c:pt idx="634">
                  <c:v>-0.28342000000000001</c:v>
                </c:pt>
                <c:pt idx="635">
                  <c:v>-0.28279700000000002</c:v>
                </c:pt>
                <c:pt idx="636">
                  <c:v>-0.282497</c:v>
                </c:pt>
                <c:pt idx="637">
                  <c:v>-0.28242400000000001</c:v>
                </c:pt>
                <c:pt idx="638">
                  <c:v>-0.28116000000000002</c:v>
                </c:pt>
                <c:pt idx="639">
                  <c:v>-0.28089900000000001</c:v>
                </c:pt>
                <c:pt idx="640">
                  <c:v>-0.28021400000000002</c:v>
                </c:pt>
                <c:pt idx="641">
                  <c:v>-0.27920899999999998</c:v>
                </c:pt>
                <c:pt idx="642">
                  <c:v>-0.27850200000000003</c:v>
                </c:pt>
                <c:pt idx="643">
                  <c:v>-0.27784300000000001</c:v>
                </c:pt>
                <c:pt idx="644">
                  <c:v>-0.27752700000000002</c:v>
                </c:pt>
                <c:pt idx="645">
                  <c:v>-0.27646900000000002</c:v>
                </c:pt>
                <c:pt idx="646">
                  <c:v>-0.27535999999999999</c:v>
                </c:pt>
                <c:pt idx="647">
                  <c:v>-0.27516000000000002</c:v>
                </c:pt>
                <c:pt idx="648">
                  <c:v>-0.27449400000000002</c:v>
                </c:pt>
                <c:pt idx="649">
                  <c:v>-0.27446599999999999</c:v>
                </c:pt>
                <c:pt idx="650">
                  <c:v>-0.2732</c:v>
                </c:pt>
                <c:pt idx="651">
                  <c:v>-0.27303500000000003</c:v>
                </c:pt>
                <c:pt idx="652">
                  <c:v>-0.27279399999999998</c:v>
                </c:pt>
                <c:pt idx="653">
                  <c:v>-0.27274399999999999</c:v>
                </c:pt>
                <c:pt idx="654">
                  <c:v>-0.27264300000000002</c:v>
                </c:pt>
                <c:pt idx="655">
                  <c:v>-0.27236199999999999</c:v>
                </c:pt>
                <c:pt idx="656">
                  <c:v>-0.27212399999999998</c:v>
                </c:pt>
                <c:pt idx="657">
                  <c:v>-0.27151399999999998</c:v>
                </c:pt>
                <c:pt idx="658">
                  <c:v>-0.271283</c:v>
                </c:pt>
                <c:pt idx="659">
                  <c:v>-0.27115299999999998</c:v>
                </c:pt>
                <c:pt idx="660">
                  <c:v>-0.27111600000000002</c:v>
                </c:pt>
                <c:pt idx="661">
                  <c:v>-0.27078099999999999</c:v>
                </c:pt>
                <c:pt idx="662">
                  <c:v>-0.27077299999999999</c:v>
                </c:pt>
                <c:pt idx="663">
                  <c:v>-0.27055899999999999</c:v>
                </c:pt>
                <c:pt idx="664">
                  <c:v>-0.270034</c:v>
                </c:pt>
                <c:pt idx="665">
                  <c:v>-0.26640200000000003</c:v>
                </c:pt>
                <c:pt idx="666">
                  <c:v>-0.26625700000000002</c:v>
                </c:pt>
                <c:pt idx="667">
                  <c:v>-0.266208</c:v>
                </c:pt>
                <c:pt idx="668">
                  <c:v>-0.26586199999999999</c:v>
                </c:pt>
                <c:pt idx="669">
                  <c:v>-0.26322099999999998</c:v>
                </c:pt>
                <c:pt idx="670">
                  <c:v>-0.26291900000000001</c:v>
                </c:pt>
                <c:pt idx="671">
                  <c:v>-0.26266200000000001</c:v>
                </c:pt>
                <c:pt idx="672">
                  <c:v>-0.26238</c:v>
                </c:pt>
                <c:pt idx="673">
                  <c:v>-0.26161200000000001</c:v>
                </c:pt>
                <c:pt idx="674">
                  <c:v>-0.25916699999999998</c:v>
                </c:pt>
                <c:pt idx="675">
                  <c:v>-0.25870399999999999</c:v>
                </c:pt>
                <c:pt idx="676">
                  <c:v>-0.25859399999999999</c:v>
                </c:pt>
                <c:pt idx="677">
                  <c:v>-0.25791999999999998</c:v>
                </c:pt>
                <c:pt idx="678">
                  <c:v>-0.25772299999999998</c:v>
                </c:pt>
                <c:pt idx="679">
                  <c:v>-0.25713599999999998</c:v>
                </c:pt>
                <c:pt idx="680">
                  <c:v>-0.25669399999999998</c:v>
                </c:pt>
                <c:pt idx="681">
                  <c:v>-0.25631199999999998</c:v>
                </c:pt>
                <c:pt idx="682">
                  <c:v>-0.25598399999999999</c:v>
                </c:pt>
                <c:pt idx="683">
                  <c:v>-0.255602</c:v>
                </c:pt>
                <c:pt idx="684">
                  <c:v>-0.25537599999999999</c:v>
                </c:pt>
                <c:pt idx="685">
                  <c:v>-0.25478400000000001</c:v>
                </c:pt>
                <c:pt idx="686">
                  <c:v>-0.25455299999999997</c:v>
                </c:pt>
                <c:pt idx="687">
                  <c:v>-0.25445000000000001</c:v>
                </c:pt>
                <c:pt idx="688">
                  <c:v>-0.25437399999999999</c:v>
                </c:pt>
                <c:pt idx="689">
                  <c:v>-0.25417499999999998</c:v>
                </c:pt>
                <c:pt idx="690">
                  <c:v>-0.25325999999999999</c:v>
                </c:pt>
                <c:pt idx="691">
                  <c:v>-0.25240699999999999</c:v>
                </c:pt>
                <c:pt idx="692">
                  <c:v>-0.25223600000000002</c:v>
                </c:pt>
                <c:pt idx="693">
                  <c:v>-0.25160700000000003</c:v>
                </c:pt>
                <c:pt idx="694">
                  <c:v>-0.24974499999999999</c:v>
                </c:pt>
                <c:pt idx="695">
                  <c:v>-0.24934000000000001</c:v>
                </c:pt>
                <c:pt idx="696">
                  <c:v>-0.24924499999999999</c:v>
                </c:pt>
                <c:pt idx="697">
                  <c:v>-0.24907000000000001</c:v>
                </c:pt>
                <c:pt idx="698">
                  <c:v>-0.24886900000000001</c:v>
                </c:pt>
                <c:pt idx="699">
                  <c:v>-0.24881200000000001</c:v>
                </c:pt>
                <c:pt idx="700">
                  <c:v>-0.24826000000000001</c:v>
                </c:pt>
                <c:pt idx="701">
                  <c:v>-0.24659200000000001</c:v>
                </c:pt>
                <c:pt idx="702">
                  <c:v>-0.24635699999999999</c:v>
                </c:pt>
                <c:pt idx="703">
                  <c:v>-0.246141</c:v>
                </c:pt>
                <c:pt idx="704">
                  <c:v>-0.24584300000000001</c:v>
                </c:pt>
                <c:pt idx="705">
                  <c:v>-0.24521499999999999</c:v>
                </c:pt>
                <c:pt idx="706">
                  <c:v>-0.244897</c:v>
                </c:pt>
                <c:pt idx="707">
                  <c:v>-0.244306</c:v>
                </c:pt>
                <c:pt idx="708">
                  <c:v>-0.24418799999999999</c:v>
                </c:pt>
                <c:pt idx="709">
                  <c:v>-0.24370800000000001</c:v>
                </c:pt>
                <c:pt idx="710">
                  <c:v>-0.243588</c:v>
                </c:pt>
                <c:pt idx="711">
                  <c:v>-0.24315400000000001</c:v>
                </c:pt>
                <c:pt idx="712">
                  <c:v>-0.24146699999999999</c:v>
                </c:pt>
                <c:pt idx="713">
                  <c:v>-0.24116899999999999</c:v>
                </c:pt>
                <c:pt idx="714">
                  <c:v>-0.24087700000000001</c:v>
                </c:pt>
                <c:pt idx="715">
                  <c:v>-0.24057899999999999</c:v>
                </c:pt>
                <c:pt idx="716">
                  <c:v>-0.24024100000000001</c:v>
                </c:pt>
                <c:pt idx="717">
                  <c:v>-0.24007600000000001</c:v>
                </c:pt>
                <c:pt idx="718">
                  <c:v>-0.24002100000000001</c:v>
                </c:pt>
                <c:pt idx="719">
                  <c:v>-0.239588</c:v>
                </c:pt>
                <c:pt idx="720">
                  <c:v>-0.23938000000000001</c:v>
                </c:pt>
                <c:pt idx="721">
                  <c:v>-0.23905899999999999</c:v>
                </c:pt>
                <c:pt idx="722">
                  <c:v>-0.23832800000000001</c:v>
                </c:pt>
                <c:pt idx="723">
                  <c:v>-0.23816499999999999</c:v>
                </c:pt>
                <c:pt idx="724">
                  <c:v>-0.23757700000000001</c:v>
                </c:pt>
                <c:pt idx="725">
                  <c:v>-0.237427</c:v>
                </c:pt>
                <c:pt idx="726">
                  <c:v>-0.23644100000000001</c:v>
                </c:pt>
                <c:pt idx="727">
                  <c:v>-0.23640600000000001</c:v>
                </c:pt>
                <c:pt idx="728">
                  <c:v>-0.236289</c:v>
                </c:pt>
                <c:pt idx="729">
                  <c:v>-0.23624700000000001</c:v>
                </c:pt>
                <c:pt idx="730">
                  <c:v>-0.23610100000000001</c:v>
                </c:pt>
                <c:pt idx="731">
                  <c:v>-0.235959</c:v>
                </c:pt>
                <c:pt idx="732">
                  <c:v>-0.235401</c:v>
                </c:pt>
                <c:pt idx="733">
                  <c:v>-0.235259</c:v>
                </c:pt>
                <c:pt idx="734">
                  <c:v>-0.234708</c:v>
                </c:pt>
                <c:pt idx="735">
                  <c:v>-0.234235</c:v>
                </c:pt>
                <c:pt idx="736">
                  <c:v>-0.23422200000000001</c:v>
                </c:pt>
                <c:pt idx="737">
                  <c:v>-0.233263</c:v>
                </c:pt>
                <c:pt idx="738">
                  <c:v>-0.23308799999999999</c:v>
                </c:pt>
                <c:pt idx="739">
                  <c:v>-0.23294599999999999</c:v>
                </c:pt>
                <c:pt idx="740">
                  <c:v>-0.23266899999999999</c:v>
                </c:pt>
                <c:pt idx="741">
                  <c:v>-0.23188500000000001</c:v>
                </c:pt>
                <c:pt idx="742">
                  <c:v>-0.23141200000000001</c:v>
                </c:pt>
                <c:pt idx="743">
                  <c:v>-0.23089799999999999</c:v>
                </c:pt>
                <c:pt idx="744">
                  <c:v>-0.230684</c:v>
                </c:pt>
                <c:pt idx="745">
                  <c:v>-0.22960700000000001</c:v>
                </c:pt>
                <c:pt idx="746">
                  <c:v>-0.22935</c:v>
                </c:pt>
                <c:pt idx="747">
                  <c:v>-0.22933999999999999</c:v>
                </c:pt>
                <c:pt idx="748">
                  <c:v>-0.22903499999999999</c:v>
                </c:pt>
                <c:pt idx="749">
                  <c:v>-0.22892299999999999</c:v>
                </c:pt>
                <c:pt idx="750">
                  <c:v>-0.227469</c:v>
                </c:pt>
                <c:pt idx="751">
                  <c:v>-0.22728599999999999</c:v>
                </c:pt>
                <c:pt idx="752">
                  <c:v>-0.22704199999999999</c:v>
                </c:pt>
                <c:pt idx="753">
                  <c:v>-0.22690399999999999</c:v>
                </c:pt>
                <c:pt idx="754">
                  <c:v>-0.22645100000000001</c:v>
                </c:pt>
                <c:pt idx="755">
                  <c:v>-0.22628100000000001</c:v>
                </c:pt>
                <c:pt idx="756">
                  <c:v>-0.22609399999999999</c:v>
                </c:pt>
                <c:pt idx="757">
                  <c:v>-0.22570699999999999</c:v>
                </c:pt>
                <c:pt idx="758">
                  <c:v>-0.22526199999999999</c:v>
                </c:pt>
                <c:pt idx="759">
                  <c:v>-0.223193</c:v>
                </c:pt>
                <c:pt idx="760">
                  <c:v>-0.22214999999999999</c:v>
                </c:pt>
                <c:pt idx="761">
                  <c:v>-0.22205</c:v>
                </c:pt>
                <c:pt idx="762">
                  <c:v>-0.22117200000000001</c:v>
                </c:pt>
                <c:pt idx="763">
                  <c:v>-0.22109999999999999</c:v>
                </c:pt>
                <c:pt idx="764">
                  <c:v>-0.22074299999999999</c:v>
                </c:pt>
                <c:pt idx="765">
                  <c:v>-0.220499</c:v>
                </c:pt>
                <c:pt idx="766">
                  <c:v>-0.220026</c:v>
                </c:pt>
                <c:pt idx="767">
                  <c:v>-0.21944900000000001</c:v>
                </c:pt>
                <c:pt idx="768">
                  <c:v>-0.21935499999999999</c:v>
                </c:pt>
                <c:pt idx="769">
                  <c:v>-0.218389</c:v>
                </c:pt>
                <c:pt idx="770">
                  <c:v>-0.21837899999999999</c:v>
                </c:pt>
                <c:pt idx="771">
                  <c:v>-0.21670700000000001</c:v>
                </c:pt>
                <c:pt idx="772">
                  <c:v>-0.216479</c:v>
                </c:pt>
                <c:pt idx="773">
                  <c:v>-0.215667</c:v>
                </c:pt>
                <c:pt idx="774">
                  <c:v>-0.21546699999999999</c:v>
                </c:pt>
                <c:pt idx="775">
                  <c:v>-0.213398</c:v>
                </c:pt>
                <c:pt idx="776">
                  <c:v>-0.213284</c:v>
                </c:pt>
                <c:pt idx="777">
                  <c:v>-0.21299399999999999</c:v>
                </c:pt>
                <c:pt idx="778">
                  <c:v>-0.212449</c:v>
                </c:pt>
                <c:pt idx="779">
                  <c:v>-0.21232200000000001</c:v>
                </c:pt>
                <c:pt idx="780">
                  <c:v>-0.21218899999999999</c:v>
                </c:pt>
                <c:pt idx="781">
                  <c:v>-0.21160399999999999</c:v>
                </c:pt>
                <c:pt idx="782">
                  <c:v>-0.21104800000000001</c:v>
                </c:pt>
                <c:pt idx="783">
                  <c:v>-0.21052100000000001</c:v>
                </c:pt>
                <c:pt idx="784">
                  <c:v>-0.20807899999999999</c:v>
                </c:pt>
                <c:pt idx="785">
                  <c:v>-0.20647399999999999</c:v>
                </c:pt>
                <c:pt idx="786">
                  <c:v>-0.20619399999999999</c:v>
                </c:pt>
                <c:pt idx="787">
                  <c:v>-0.205954</c:v>
                </c:pt>
                <c:pt idx="788">
                  <c:v>-0.205794</c:v>
                </c:pt>
                <c:pt idx="789">
                  <c:v>-0.20569499999999999</c:v>
                </c:pt>
                <c:pt idx="790">
                  <c:v>-0.204121</c:v>
                </c:pt>
                <c:pt idx="791">
                  <c:v>-0.203236</c:v>
                </c:pt>
                <c:pt idx="792">
                  <c:v>-0.20314199999999999</c:v>
                </c:pt>
                <c:pt idx="793">
                  <c:v>-0.20250199999999999</c:v>
                </c:pt>
                <c:pt idx="794">
                  <c:v>-0.201962</c:v>
                </c:pt>
                <c:pt idx="795">
                  <c:v>-0.20194699999999999</c:v>
                </c:pt>
                <c:pt idx="796">
                  <c:v>-0.201821</c:v>
                </c:pt>
                <c:pt idx="797">
                  <c:v>-0.20180799999999999</c:v>
                </c:pt>
                <c:pt idx="798">
                  <c:v>-0.20167199999999999</c:v>
                </c:pt>
                <c:pt idx="799">
                  <c:v>-0.20166100000000001</c:v>
                </c:pt>
                <c:pt idx="800">
                  <c:v>-0.20149300000000001</c:v>
                </c:pt>
                <c:pt idx="801">
                  <c:v>-0.201041</c:v>
                </c:pt>
                <c:pt idx="802">
                  <c:v>-0.200929</c:v>
                </c:pt>
                <c:pt idx="803">
                  <c:v>-0.20038500000000001</c:v>
                </c:pt>
                <c:pt idx="804">
                  <c:v>-0.19970299999999999</c:v>
                </c:pt>
                <c:pt idx="805">
                  <c:v>-0.19908300000000001</c:v>
                </c:pt>
                <c:pt idx="806">
                  <c:v>-0.19864699999999999</c:v>
                </c:pt>
                <c:pt idx="807">
                  <c:v>-0.197879</c:v>
                </c:pt>
                <c:pt idx="808">
                  <c:v>-0.19746</c:v>
                </c:pt>
                <c:pt idx="809">
                  <c:v>-0.19738</c:v>
                </c:pt>
                <c:pt idx="810">
                  <c:v>-0.197295</c:v>
                </c:pt>
                <c:pt idx="811">
                  <c:v>-0.19680300000000001</c:v>
                </c:pt>
                <c:pt idx="812">
                  <c:v>-0.196633</c:v>
                </c:pt>
                <c:pt idx="813">
                  <c:v>-0.196547</c:v>
                </c:pt>
                <c:pt idx="814">
                  <c:v>-0.19630900000000001</c:v>
                </c:pt>
                <c:pt idx="815">
                  <c:v>-0.19614100000000001</c:v>
                </c:pt>
                <c:pt idx="816">
                  <c:v>-0.196135</c:v>
                </c:pt>
                <c:pt idx="817">
                  <c:v>-0.196101</c:v>
                </c:pt>
                <c:pt idx="818">
                  <c:v>-0.194851</c:v>
                </c:pt>
                <c:pt idx="819">
                  <c:v>-0.19436700000000001</c:v>
                </c:pt>
                <c:pt idx="820">
                  <c:v>-0.19400899999999999</c:v>
                </c:pt>
                <c:pt idx="821">
                  <c:v>-0.19397400000000001</c:v>
                </c:pt>
                <c:pt idx="822">
                  <c:v>-0.193351</c:v>
                </c:pt>
                <c:pt idx="823">
                  <c:v>-0.19309499999999999</c:v>
                </c:pt>
                <c:pt idx="824">
                  <c:v>-0.19295599999999999</c:v>
                </c:pt>
                <c:pt idx="825">
                  <c:v>-0.191945</c:v>
                </c:pt>
                <c:pt idx="826">
                  <c:v>-0.191909</c:v>
                </c:pt>
                <c:pt idx="827">
                  <c:v>-0.19184300000000001</c:v>
                </c:pt>
                <c:pt idx="828">
                  <c:v>-0.191636</c:v>
                </c:pt>
                <c:pt idx="829">
                  <c:v>-0.190971</c:v>
                </c:pt>
                <c:pt idx="830">
                  <c:v>-0.19057099999999999</c:v>
                </c:pt>
                <c:pt idx="831">
                  <c:v>-0.19047500000000001</c:v>
                </c:pt>
                <c:pt idx="832">
                  <c:v>-0.190271</c:v>
                </c:pt>
                <c:pt idx="833">
                  <c:v>-0.19017899999999999</c:v>
                </c:pt>
                <c:pt idx="834">
                  <c:v>-0.189691</c:v>
                </c:pt>
                <c:pt idx="835">
                  <c:v>-0.18862300000000001</c:v>
                </c:pt>
                <c:pt idx="836">
                  <c:v>-0.187637</c:v>
                </c:pt>
                <c:pt idx="837">
                  <c:v>-0.187475</c:v>
                </c:pt>
                <c:pt idx="838">
                  <c:v>-0.187194</c:v>
                </c:pt>
                <c:pt idx="839">
                  <c:v>-0.18709500000000001</c:v>
                </c:pt>
                <c:pt idx="840">
                  <c:v>-0.18701200000000001</c:v>
                </c:pt>
                <c:pt idx="841">
                  <c:v>-0.18678500000000001</c:v>
                </c:pt>
                <c:pt idx="842">
                  <c:v>-0.186475</c:v>
                </c:pt>
                <c:pt idx="843">
                  <c:v>-0.186247</c:v>
                </c:pt>
                <c:pt idx="844">
                  <c:v>-0.18615999999999999</c:v>
                </c:pt>
                <c:pt idx="845">
                  <c:v>-0.18607000000000001</c:v>
                </c:pt>
                <c:pt idx="846">
                  <c:v>-0.185918</c:v>
                </c:pt>
                <c:pt idx="847">
                  <c:v>-0.18554100000000001</c:v>
                </c:pt>
                <c:pt idx="848">
                  <c:v>-0.18521299999999999</c:v>
                </c:pt>
                <c:pt idx="849">
                  <c:v>-0.18512300000000001</c:v>
                </c:pt>
                <c:pt idx="850">
                  <c:v>-0.18481400000000001</c:v>
                </c:pt>
                <c:pt idx="851">
                  <c:v>-0.18470900000000001</c:v>
                </c:pt>
                <c:pt idx="852">
                  <c:v>-0.1847</c:v>
                </c:pt>
                <c:pt idx="853">
                  <c:v>-0.18467500000000001</c:v>
                </c:pt>
                <c:pt idx="854">
                  <c:v>-0.184364</c:v>
                </c:pt>
                <c:pt idx="855">
                  <c:v>-0.18423800000000001</c:v>
                </c:pt>
                <c:pt idx="856">
                  <c:v>-0.18406</c:v>
                </c:pt>
                <c:pt idx="857">
                  <c:v>-0.18404699999999999</c:v>
                </c:pt>
                <c:pt idx="858">
                  <c:v>-0.183613</c:v>
                </c:pt>
                <c:pt idx="859">
                  <c:v>-0.183284</c:v>
                </c:pt>
                <c:pt idx="860">
                  <c:v>-0.18307100000000001</c:v>
                </c:pt>
                <c:pt idx="861">
                  <c:v>-0.18299499999999999</c:v>
                </c:pt>
                <c:pt idx="862">
                  <c:v>-0.18226400000000001</c:v>
                </c:pt>
                <c:pt idx="863">
                  <c:v>-0.182003</c:v>
                </c:pt>
                <c:pt idx="864">
                  <c:v>-0.181976</c:v>
                </c:pt>
                <c:pt idx="865">
                  <c:v>-0.18110899999999999</c:v>
                </c:pt>
                <c:pt idx="866">
                  <c:v>-0.18029500000000001</c:v>
                </c:pt>
                <c:pt idx="867">
                  <c:v>-0.18001300000000001</c:v>
                </c:pt>
                <c:pt idx="868">
                  <c:v>-0.17957500000000001</c:v>
                </c:pt>
                <c:pt idx="869">
                  <c:v>-0.179397</c:v>
                </c:pt>
                <c:pt idx="870">
                  <c:v>-0.17938000000000001</c:v>
                </c:pt>
                <c:pt idx="871">
                  <c:v>-0.17896400000000001</c:v>
                </c:pt>
                <c:pt idx="872">
                  <c:v>-0.17885400000000001</c:v>
                </c:pt>
                <c:pt idx="873">
                  <c:v>-0.17880699999999999</c:v>
                </c:pt>
                <c:pt idx="874">
                  <c:v>-0.178452</c:v>
                </c:pt>
                <c:pt idx="875">
                  <c:v>-0.178007</c:v>
                </c:pt>
                <c:pt idx="876">
                  <c:v>-0.17797499999999999</c:v>
                </c:pt>
                <c:pt idx="877">
                  <c:v>-0.17771500000000001</c:v>
                </c:pt>
                <c:pt idx="878">
                  <c:v>-0.177119</c:v>
                </c:pt>
                <c:pt idx="879">
                  <c:v>-0.176874</c:v>
                </c:pt>
                <c:pt idx="880">
                  <c:v>-0.17668400000000001</c:v>
                </c:pt>
                <c:pt idx="881">
                  <c:v>-0.17636299999999999</c:v>
                </c:pt>
                <c:pt idx="882">
                  <c:v>-0.17554400000000001</c:v>
                </c:pt>
                <c:pt idx="883">
                  <c:v>-0.17551600000000001</c:v>
                </c:pt>
                <c:pt idx="884">
                  <c:v>-0.17537700000000001</c:v>
                </c:pt>
                <c:pt idx="885">
                  <c:v>-0.17508599999999999</c:v>
                </c:pt>
                <c:pt idx="886">
                  <c:v>-0.17502999999999999</c:v>
                </c:pt>
                <c:pt idx="887">
                  <c:v>-0.174459</c:v>
                </c:pt>
                <c:pt idx="888">
                  <c:v>-0.174176</c:v>
                </c:pt>
                <c:pt idx="889">
                  <c:v>-0.17416899999999999</c:v>
                </c:pt>
                <c:pt idx="890">
                  <c:v>-0.174152</c:v>
                </c:pt>
                <c:pt idx="891">
                  <c:v>-0.17374800000000001</c:v>
                </c:pt>
                <c:pt idx="892">
                  <c:v>-0.173572</c:v>
                </c:pt>
                <c:pt idx="893">
                  <c:v>-0.17327100000000001</c:v>
                </c:pt>
                <c:pt idx="894">
                  <c:v>-0.17296</c:v>
                </c:pt>
                <c:pt idx="895">
                  <c:v>-0.17292399999999999</c:v>
                </c:pt>
                <c:pt idx="896">
                  <c:v>-0.17291300000000001</c:v>
                </c:pt>
                <c:pt idx="897">
                  <c:v>-0.172651</c:v>
                </c:pt>
                <c:pt idx="898">
                  <c:v>-0.17158799999999999</c:v>
                </c:pt>
                <c:pt idx="899">
                  <c:v>-0.17121800000000001</c:v>
                </c:pt>
                <c:pt idx="900">
                  <c:v>-0.17111299999999999</c:v>
                </c:pt>
                <c:pt idx="901">
                  <c:v>-0.17085700000000001</c:v>
                </c:pt>
                <c:pt idx="902">
                  <c:v>-0.17085500000000001</c:v>
                </c:pt>
                <c:pt idx="903">
                  <c:v>-0.17014399999999999</c:v>
                </c:pt>
                <c:pt idx="904">
                  <c:v>-0.16993800000000001</c:v>
                </c:pt>
                <c:pt idx="905">
                  <c:v>-0.16981299999999999</c:v>
                </c:pt>
                <c:pt idx="906">
                  <c:v>-0.16980700000000001</c:v>
                </c:pt>
                <c:pt idx="907">
                  <c:v>-0.169152</c:v>
                </c:pt>
                <c:pt idx="908">
                  <c:v>-0.16909199999999999</c:v>
                </c:pt>
                <c:pt idx="909">
                  <c:v>-0.16891800000000001</c:v>
                </c:pt>
                <c:pt idx="910">
                  <c:v>-0.168684</c:v>
                </c:pt>
                <c:pt idx="911">
                  <c:v>-0.16802800000000001</c:v>
                </c:pt>
                <c:pt idx="912">
                  <c:v>-0.16768</c:v>
                </c:pt>
                <c:pt idx="913">
                  <c:v>-0.16752700000000001</c:v>
                </c:pt>
                <c:pt idx="914">
                  <c:v>-0.16714200000000001</c:v>
                </c:pt>
                <c:pt idx="915">
                  <c:v>-0.16685</c:v>
                </c:pt>
                <c:pt idx="916">
                  <c:v>-0.16669500000000001</c:v>
                </c:pt>
                <c:pt idx="917">
                  <c:v>-0.16657</c:v>
                </c:pt>
                <c:pt idx="918">
                  <c:v>-0.16628000000000001</c:v>
                </c:pt>
                <c:pt idx="919">
                  <c:v>-0.16589899999999999</c:v>
                </c:pt>
                <c:pt idx="920">
                  <c:v>-0.165856</c:v>
                </c:pt>
                <c:pt idx="921">
                  <c:v>-0.165688</c:v>
                </c:pt>
                <c:pt idx="922">
                  <c:v>-0.165547</c:v>
                </c:pt>
                <c:pt idx="923">
                  <c:v>-0.165491</c:v>
                </c:pt>
                <c:pt idx="924">
                  <c:v>-0.165352</c:v>
                </c:pt>
                <c:pt idx="925">
                  <c:v>-0.16517000000000001</c:v>
                </c:pt>
                <c:pt idx="926">
                  <c:v>-0.164303</c:v>
                </c:pt>
                <c:pt idx="927">
                  <c:v>-0.16347600000000001</c:v>
                </c:pt>
                <c:pt idx="928">
                  <c:v>-0.162575</c:v>
                </c:pt>
                <c:pt idx="929">
                  <c:v>-0.16222400000000001</c:v>
                </c:pt>
                <c:pt idx="930">
                  <c:v>-0.16134299999999999</c:v>
                </c:pt>
                <c:pt idx="931">
                  <c:v>-0.161278</c:v>
                </c:pt>
                <c:pt idx="932">
                  <c:v>-0.16114300000000001</c:v>
                </c:pt>
                <c:pt idx="933">
                  <c:v>-0.16092000000000001</c:v>
                </c:pt>
                <c:pt idx="934">
                  <c:v>-0.16059200000000001</c:v>
                </c:pt>
                <c:pt idx="935">
                  <c:v>-0.16053300000000001</c:v>
                </c:pt>
                <c:pt idx="936">
                  <c:v>-0.16045200000000001</c:v>
                </c:pt>
                <c:pt idx="937">
                  <c:v>-0.16041800000000001</c:v>
                </c:pt>
                <c:pt idx="938">
                  <c:v>-0.160275</c:v>
                </c:pt>
                <c:pt idx="939">
                  <c:v>-0.160218</c:v>
                </c:pt>
                <c:pt idx="940">
                  <c:v>-0.15964700000000001</c:v>
                </c:pt>
                <c:pt idx="941">
                  <c:v>-0.15962399999999999</c:v>
                </c:pt>
                <c:pt idx="942">
                  <c:v>-0.15956200000000001</c:v>
                </c:pt>
                <c:pt idx="943">
                  <c:v>-0.158775</c:v>
                </c:pt>
                <c:pt idx="944">
                  <c:v>-0.15846099999999999</c:v>
                </c:pt>
                <c:pt idx="945">
                  <c:v>-0.15831100000000001</c:v>
                </c:pt>
                <c:pt idx="946">
                  <c:v>-0.15808</c:v>
                </c:pt>
                <c:pt idx="947">
                  <c:v>-0.15801299999999999</c:v>
                </c:pt>
                <c:pt idx="948">
                  <c:v>-0.15770899999999999</c:v>
                </c:pt>
                <c:pt idx="949">
                  <c:v>-0.157528</c:v>
                </c:pt>
                <c:pt idx="950">
                  <c:v>-0.157362</c:v>
                </c:pt>
                <c:pt idx="951">
                  <c:v>-0.157333</c:v>
                </c:pt>
                <c:pt idx="952">
                  <c:v>-0.157198</c:v>
                </c:pt>
                <c:pt idx="953">
                  <c:v>-0.157085</c:v>
                </c:pt>
                <c:pt idx="954">
                  <c:v>-0.15704699999999999</c:v>
                </c:pt>
                <c:pt idx="955">
                  <c:v>-0.156913</c:v>
                </c:pt>
                <c:pt idx="956">
                  <c:v>-0.156637</c:v>
                </c:pt>
                <c:pt idx="957">
                  <c:v>-0.15627099999999999</c:v>
                </c:pt>
                <c:pt idx="958">
                  <c:v>-0.15557699999999999</c:v>
                </c:pt>
                <c:pt idx="959">
                  <c:v>-0.155553</c:v>
                </c:pt>
                <c:pt idx="960">
                  <c:v>-0.155504</c:v>
                </c:pt>
                <c:pt idx="961">
                  <c:v>-0.15548300000000001</c:v>
                </c:pt>
                <c:pt idx="962">
                  <c:v>-0.15515200000000001</c:v>
                </c:pt>
                <c:pt idx="963">
                  <c:v>-0.155052</c:v>
                </c:pt>
                <c:pt idx="964">
                  <c:v>-0.15504599999999999</c:v>
                </c:pt>
                <c:pt idx="965">
                  <c:v>-0.15488099999999999</c:v>
                </c:pt>
                <c:pt idx="966">
                  <c:v>-0.154365</c:v>
                </c:pt>
                <c:pt idx="967">
                  <c:v>-0.15431800000000001</c:v>
                </c:pt>
                <c:pt idx="968">
                  <c:v>-0.15409800000000001</c:v>
                </c:pt>
                <c:pt idx="969">
                  <c:v>-0.15404999999999999</c:v>
                </c:pt>
                <c:pt idx="970">
                  <c:v>-0.153887</c:v>
                </c:pt>
                <c:pt idx="971">
                  <c:v>-0.153561</c:v>
                </c:pt>
                <c:pt idx="972">
                  <c:v>-0.15337300000000001</c:v>
                </c:pt>
                <c:pt idx="973">
                  <c:v>-0.153333</c:v>
                </c:pt>
                <c:pt idx="974">
                  <c:v>-0.15307000000000001</c:v>
                </c:pt>
                <c:pt idx="975">
                  <c:v>-0.152951</c:v>
                </c:pt>
                <c:pt idx="976">
                  <c:v>-0.15294099999999999</c:v>
                </c:pt>
                <c:pt idx="977">
                  <c:v>-0.152862</c:v>
                </c:pt>
                <c:pt idx="978">
                  <c:v>-0.15262600000000001</c:v>
                </c:pt>
                <c:pt idx="979">
                  <c:v>-0.15251000000000001</c:v>
                </c:pt>
                <c:pt idx="980">
                  <c:v>-0.152476</c:v>
                </c:pt>
                <c:pt idx="981">
                  <c:v>-0.15240899999999999</c:v>
                </c:pt>
                <c:pt idx="982">
                  <c:v>-0.152201</c:v>
                </c:pt>
                <c:pt idx="983">
                  <c:v>-0.15215999999999999</c:v>
                </c:pt>
                <c:pt idx="984">
                  <c:v>-0.15181</c:v>
                </c:pt>
                <c:pt idx="985">
                  <c:v>-0.15129000000000001</c:v>
                </c:pt>
                <c:pt idx="986">
                  <c:v>-0.15117900000000001</c:v>
                </c:pt>
                <c:pt idx="987">
                  <c:v>-0.150869</c:v>
                </c:pt>
                <c:pt idx="988">
                  <c:v>-0.15083199999999999</c:v>
                </c:pt>
                <c:pt idx="989">
                  <c:v>-0.150672</c:v>
                </c:pt>
                <c:pt idx="990">
                  <c:v>-0.15066599999999999</c:v>
                </c:pt>
                <c:pt idx="991">
                  <c:v>-0.15036099999999999</c:v>
                </c:pt>
                <c:pt idx="992">
                  <c:v>-0.15026</c:v>
                </c:pt>
                <c:pt idx="993">
                  <c:v>-0.15012900000000001</c:v>
                </c:pt>
                <c:pt idx="994">
                  <c:v>-0.15004799999999999</c:v>
                </c:pt>
                <c:pt idx="995">
                  <c:v>-0.150009</c:v>
                </c:pt>
                <c:pt idx="996">
                  <c:v>-0.14998300000000001</c:v>
                </c:pt>
                <c:pt idx="997">
                  <c:v>-0.149952</c:v>
                </c:pt>
                <c:pt idx="998">
                  <c:v>-0.149781</c:v>
                </c:pt>
                <c:pt idx="999">
                  <c:v>-0.14954500000000001</c:v>
                </c:pt>
                <c:pt idx="1000">
                  <c:v>-0.149282</c:v>
                </c:pt>
                <c:pt idx="1001">
                  <c:v>-0.14926400000000001</c:v>
                </c:pt>
                <c:pt idx="1002">
                  <c:v>-0.14915100000000001</c:v>
                </c:pt>
                <c:pt idx="1003">
                  <c:v>-0.14896400000000001</c:v>
                </c:pt>
                <c:pt idx="1004">
                  <c:v>-0.14893100000000001</c:v>
                </c:pt>
                <c:pt idx="1005">
                  <c:v>-0.14888000000000001</c:v>
                </c:pt>
                <c:pt idx="1006">
                  <c:v>-0.148755</c:v>
                </c:pt>
                <c:pt idx="1007">
                  <c:v>-0.14849799999999999</c:v>
                </c:pt>
                <c:pt idx="1008">
                  <c:v>-0.148477</c:v>
                </c:pt>
                <c:pt idx="1009">
                  <c:v>-0.148364</c:v>
                </c:pt>
                <c:pt idx="1010">
                  <c:v>-0.14827599999999999</c:v>
                </c:pt>
                <c:pt idx="1011">
                  <c:v>-0.148227</c:v>
                </c:pt>
                <c:pt idx="1012">
                  <c:v>-0.147984</c:v>
                </c:pt>
                <c:pt idx="1013">
                  <c:v>-0.147642</c:v>
                </c:pt>
                <c:pt idx="1014">
                  <c:v>-0.14741000000000001</c:v>
                </c:pt>
                <c:pt idx="1015">
                  <c:v>-0.14729800000000001</c:v>
                </c:pt>
                <c:pt idx="1016">
                  <c:v>-0.14727799999999999</c:v>
                </c:pt>
                <c:pt idx="1017">
                  <c:v>-0.14715500000000001</c:v>
                </c:pt>
                <c:pt idx="1018">
                  <c:v>-0.147064</c:v>
                </c:pt>
                <c:pt idx="1019">
                  <c:v>-0.14700099999999999</c:v>
                </c:pt>
                <c:pt idx="1020">
                  <c:v>-0.14693000000000001</c:v>
                </c:pt>
                <c:pt idx="1021">
                  <c:v>-0.14693000000000001</c:v>
                </c:pt>
                <c:pt idx="1022">
                  <c:v>-0.146902</c:v>
                </c:pt>
                <c:pt idx="1023">
                  <c:v>-0.14683199999999999</c:v>
                </c:pt>
                <c:pt idx="1024">
                  <c:v>-0.146564</c:v>
                </c:pt>
                <c:pt idx="1025">
                  <c:v>-0.146423</c:v>
                </c:pt>
                <c:pt idx="1026">
                  <c:v>-0.14613300000000001</c:v>
                </c:pt>
                <c:pt idx="1027">
                  <c:v>-0.14608299999999999</c:v>
                </c:pt>
                <c:pt idx="1028">
                  <c:v>-0.14599100000000001</c:v>
                </c:pt>
                <c:pt idx="1029">
                  <c:v>-0.145872</c:v>
                </c:pt>
                <c:pt idx="1030">
                  <c:v>-0.145561</c:v>
                </c:pt>
                <c:pt idx="1031">
                  <c:v>-0.14555999999999999</c:v>
                </c:pt>
                <c:pt idx="1032">
                  <c:v>-0.14552699999999999</c:v>
                </c:pt>
                <c:pt idx="1033">
                  <c:v>-0.14547499999999999</c:v>
                </c:pt>
                <c:pt idx="1034">
                  <c:v>-0.145398</c:v>
                </c:pt>
                <c:pt idx="1035">
                  <c:v>-0.14538699999999999</c:v>
                </c:pt>
                <c:pt idx="1036">
                  <c:v>-0.145313</c:v>
                </c:pt>
                <c:pt idx="1037">
                  <c:v>-0.145042</c:v>
                </c:pt>
                <c:pt idx="1038">
                  <c:v>-0.14485500000000001</c:v>
                </c:pt>
                <c:pt idx="1039">
                  <c:v>-0.14480999999999999</c:v>
                </c:pt>
                <c:pt idx="1040">
                  <c:v>-0.14450299999999999</c:v>
                </c:pt>
                <c:pt idx="1041">
                  <c:v>-0.144342</c:v>
                </c:pt>
                <c:pt idx="1042">
                  <c:v>-0.14416200000000001</c:v>
                </c:pt>
                <c:pt idx="1043">
                  <c:v>-0.14413999999999999</c:v>
                </c:pt>
                <c:pt idx="1044">
                  <c:v>-0.14413699999999999</c:v>
                </c:pt>
                <c:pt idx="1045">
                  <c:v>-0.14411399999999999</c:v>
                </c:pt>
                <c:pt idx="1046">
                  <c:v>-0.14404500000000001</c:v>
                </c:pt>
                <c:pt idx="1047">
                  <c:v>-0.14361299999999999</c:v>
                </c:pt>
                <c:pt idx="1048">
                  <c:v>-0.14353199999999999</c:v>
                </c:pt>
                <c:pt idx="1049">
                  <c:v>-0.14341799999999999</c:v>
                </c:pt>
                <c:pt idx="1050">
                  <c:v>-0.143066</c:v>
                </c:pt>
                <c:pt idx="1051">
                  <c:v>-0.14306099999999999</c:v>
                </c:pt>
                <c:pt idx="1052">
                  <c:v>-0.14296800000000001</c:v>
                </c:pt>
                <c:pt idx="1053">
                  <c:v>-0.14277100000000001</c:v>
                </c:pt>
                <c:pt idx="1054">
                  <c:v>-0.141877</c:v>
                </c:pt>
                <c:pt idx="1055">
                  <c:v>-0.14172799999999999</c:v>
                </c:pt>
                <c:pt idx="1056">
                  <c:v>-0.141628</c:v>
                </c:pt>
                <c:pt idx="1057">
                  <c:v>-0.141264</c:v>
                </c:pt>
                <c:pt idx="1058">
                  <c:v>-0.14119399999999999</c:v>
                </c:pt>
                <c:pt idx="1059">
                  <c:v>-0.141128</c:v>
                </c:pt>
                <c:pt idx="1060">
                  <c:v>-0.14108999999999999</c:v>
                </c:pt>
                <c:pt idx="1061">
                  <c:v>-0.14099800000000001</c:v>
                </c:pt>
                <c:pt idx="1062">
                  <c:v>-0.14065900000000001</c:v>
                </c:pt>
                <c:pt idx="1063">
                  <c:v>-0.14057700000000001</c:v>
                </c:pt>
                <c:pt idx="1064">
                  <c:v>-0.14027500000000001</c:v>
                </c:pt>
                <c:pt idx="1065">
                  <c:v>-0.140151</c:v>
                </c:pt>
                <c:pt idx="1066">
                  <c:v>-0.14014699999999999</c:v>
                </c:pt>
                <c:pt idx="1067">
                  <c:v>-0.13983400000000001</c:v>
                </c:pt>
                <c:pt idx="1068">
                  <c:v>-0.13982600000000001</c:v>
                </c:pt>
                <c:pt idx="1069">
                  <c:v>-0.139678</c:v>
                </c:pt>
                <c:pt idx="1070">
                  <c:v>-0.13967499999999999</c:v>
                </c:pt>
                <c:pt idx="1071">
                  <c:v>-0.139652</c:v>
                </c:pt>
                <c:pt idx="1072">
                  <c:v>-0.139598</c:v>
                </c:pt>
                <c:pt idx="1073">
                  <c:v>-0.13950199999999999</c:v>
                </c:pt>
                <c:pt idx="1074">
                  <c:v>-0.139348</c:v>
                </c:pt>
                <c:pt idx="1075">
                  <c:v>-0.139322</c:v>
                </c:pt>
                <c:pt idx="1076">
                  <c:v>-0.138766</c:v>
                </c:pt>
                <c:pt idx="1077">
                  <c:v>-0.138742</c:v>
                </c:pt>
                <c:pt idx="1078">
                  <c:v>-0.13868800000000001</c:v>
                </c:pt>
                <c:pt idx="1079">
                  <c:v>-0.138627</c:v>
                </c:pt>
                <c:pt idx="1080">
                  <c:v>-0.13858300000000001</c:v>
                </c:pt>
                <c:pt idx="1081">
                  <c:v>-0.13847499999999999</c:v>
                </c:pt>
                <c:pt idx="1082">
                  <c:v>-0.13841300000000001</c:v>
                </c:pt>
                <c:pt idx="1083">
                  <c:v>-0.138352</c:v>
                </c:pt>
                <c:pt idx="1084">
                  <c:v>-0.138209</c:v>
                </c:pt>
                <c:pt idx="1085">
                  <c:v>-0.13818</c:v>
                </c:pt>
                <c:pt idx="1086">
                  <c:v>-0.13811200000000001</c:v>
                </c:pt>
                <c:pt idx="1087">
                  <c:v>-0.13778899999999999</c:v>
                </c:pt>
                <c:pt idx="1088">
                  <c:v>-0.13770299999999999</c:v>
                </c:pt>
                <c:pt idx="1089">
                  <c:v>-0.13731499999999999</c:v>
                </c:pt>
                <c:pt idx="1090">
                  <c:v>-0.13691900000000001</c:v>
                </c:pt>
                <c:pt idx="1091">
                  <c:v>-0.136907</c:v>
                </c:pt>
                <c:pt idx="1092">
                  <c:v>-0.136882</c:v>
                </c:pt>
                <c:pt idx="1093">
                  <c:v>-0.13684399999999999</c:v>
                </c:pt>
                <c:pt idx="1094">
                  <c:v>-0.13681699999999999</c:v>
                </c:pt>
                <c:pt idx="1095">
                  <c:v>-0.13680700000000001</c:v>
                </c:pt>
                <c:pt idx="1096">
                  <c:v>-0.13676099999999999</c:v>
                </c:pt>
                <c:pt idx="1097">
                  <c:v>-0.136683</c:v>
                </c:pt>
                <c:pt idx="1098">
                  <c:v>-0.136631</c:v>
                </c:pt>
                <c:pt idx="1099">
                  <c:v>-0.13639000000000001</c:v>
                </c:pt>
                <c:pt idx="1100">
                  <c:v>-0.13625899999999999</c:v>
                </c:pt>
                <c:pt idx="1101">
                  <c:v>-0.136153</c:v>
                </c:pt>
                <c:pt idx="1102">
                  <c:v>-0.13611999999999999</c:v>
                </c:pt>
                <c:pt idx="1103">
                  <c:v>-0.135994</c:v>
                </c:pt>
                <c:pt idx="1104">
                  <c:v>-0.135883</c:v>
                </c:pt>
                <c:pt idx="1105">
                  <c:v>-0.13569000000000001</c:v>
                </c:pt>
                <c:pt idx="1106">
                  <c:v>-0.13560900000000001</c:v>
                </c:pt>
                <c:pt idx="1107">
                  <c:v>-0.13559499999999999</c:v>
                </c:pt>
                <c:pt idx="1108">
                  <c:v>-0.13537399999999999</c:v>
                </c:pt>
                <c:pt idx="1109">
                  <c:v>-0.135347</c:v>
                </c:pt>
                <c:pt idx="1110">
                  <c:v>-0.13525300000000001</c:v>
                </c:pt>
                <c:pt idx="1111">
                  <c:v>-0.13508100000000001</c:v>
                </c:pt>
                <c:pt idx="1112">
                  <c:v>-0.134882</c:v>
                </c:pt>
                <c:pt idx="1113">
                  <c:v>-0.13478699999999999</c:v>
                </c:pt>
                <c:pt idx="1114">
                  <c:v>-0.13478000000000001</c:v>
                </c:pt>
                <c:pt idx="1115">
                  <c:v>-0.13453799999999999</c:v>
                </c:pt>
                <c:pt idx="1116">
                  <c:v>-0.134464</c:v>
                </c:pt>
                <c:pt idx="1117">
                  <c:v>-0.13437299999999999</c:v>
                </c:pt>
                <c:pt idx="1118">
                  <c:v>-0.134242</c:v>
                </c:pt>
                <c:pt idx="1119">
                  <c:v>-0.13414999999999999</c:v>
                </c:pt>
                <c:pt idx="1120">
                  <c:v>-0.134128</c:v>
                </c:pt>
                <c:pt idx="1121">
                  <c:v>-0.134043</c:v>
                </c:pt>
                <c:pt idx="1122">
                  <c:v>-0.13397100000000001</c:v>
                </c:pt>
                <c:pt idx="1123">
                  <c:v>-0.133744</c:v>
                </c:pt>
                <c:pt idx="1124">
                  <c:v>-0.13344700000000001</c:v>
                </c:pt>
                <c:pt idx="1125">
                  <c:v>-0.133438</c:v>
                </c:pt>
                <c:pt idx="1126">
                  <c:v>-0.133436</c:v>
                </c:pt>
                <c:pt idx="1127">
                  <c:v>-0.13333800000000001</c:v>
                </c:pt>
                <c:pt idx="1128">
                  <c:v>-0.133157</c:v>
                </c:pt>
                <c:pt idx="1129">
                  <c:v>-0.13314300000000001</c:v>
                </c:pt>
                <c:pt idx="1130">
                  <c:v>-0.13295100000000001</c:v>
                </c:pt>
                <c:pt idx="1131">
                  <c:v>-0.132907</c:v>
                </c:pt>
                <c:pt idx="1132">
                  <c:v>-0.13289999999999999</c:v>
                </c:pt>
                <c:pt idx="1133">
                  <c:v>-0.132886</c:v>
                </c:pt>
                <c:pt idx="1134">
                  <c:v>-0.132882</c:v>
                </c:pt>
                <c:pt idx="1135">
                  <c:v>-0.13283800000000001</c:v>
                </c:pt>
                <c:pt idx="1136">
                  <c:v>-0.132766</c:v>
                </c:pt>
                <c:pt idx="1137">
                  <c:v>-0.13272</c:v>
                </c:pt>
                <c:pt idx="1138">
                  <c:v>-0.13258900000000001</c:v>
                </c:pt>
                <c:pt idx="1139">
                  <c:v>-0.13258</c:v>
                </c:pt>
                <c:pt idx="1140">
                  <c:v>-0.13247</c:v>
                </c:pt>
                <c:pt idx="1141">
                  <c:v>-0.132433</c:v>
                </c:pt>
                <c:pt idx="1142">
                  <c:v>-0.13240399999999999</c:v>
                </c:pt>
                <c:pt idx="1143">
                  <c:v>-0.132193</c:v>
                </c:pt>
                <c:pt idx="1144">
                  <c:v>-0.132129</c:v>
                </c:pt>
                <c:pt idx="1145">
                  <c:v>-0.13194700000000001</c:v>
                </c:pt>
                <c:pt idx="1146">
                  <c:v>-0.13193199999999999</c:v>
                </c:pt>
                <c:pt idx="1147">
                  <c:v>-0.13165099999999999</c:v>
                </c:pt>
                <c:pt idx="1148">
                  <c:v>-0.131523</c:v>
                </c:pt>
                <c:pt idx="1149">
                  <c:v>-0.13133800000000001</c:v>
                </c:pt>
                <c:pt idx="1150">
                  <c:v>-0.13132199999999999</c:v>
                </c:pt>
                <c:pt idx="1151">
                  <c:v>-0.131219</c:v>
                </c:pt>
                <c:pt idx="1152">
                  <c:v>-0.13117400000000001</c:v>
                </c:pt>
                <c:pt idx="1153">
                  <c:v>-0.13111999999999999</c:v>
                </c:pt>
                <c:pt idx="1154">
                  <c:v>-0.13111</c:v>
                </c:pt>
                <c:pt idx="1155">
                  <c:v>-0.130971</c:v>
                </c:pt>
                <c:pt idx="1156">
                  <c:v>-0.13088</c:v>
                </c:pt>
                <c:pt idx="1157">
                  <c:v>-0.130856</c:v>
                </c:pt>
                <c:pt idx="1158">
                  <c:v>-0.130716</c:v>
                </c:pt>
                <c:pt idx="1159">
                  <c:v>-0.13056499999999999</c:v>
                </c:pt>
                <c:pt idx="1160">
                  <c:v>-0.13048599999999999</c:v>
                </c:pt>
                <c:pt idx="1161">
                  <c:v>-0.13041800000000001</c:v>
                </c:pt>
                <c:pt idx="1162">
                  <c:v>-0.13039899999999999</c:v>
                </c:pt>
                <c:pt idx="1163">
                  <c:v>-0.13031799999999999</c:v>
                </c:pt>
                <c:pt idx="1164">
                  <c:v>-0.13028699999999999</c:v>
                </c:pt>
                <c:pt idx="1165">
                  <c:v>-0.13025600000000001</c:v>
                </c:pt>
                <c:pt idx="1166">
                  <c:v>-0.13009599999999999</c:v>
                </c:pt>
                <c:pt idx="1167">
                  <c:v>-0.13001499999999999</c:v>
                </c:pt>
                <c:pt idx="1168">
                  <c:v>-0.12988</c:v>
                </c:pt>
                <c:pt idx="1169">
                  <c:v>-0.12987199999999999</c:v>
                </c:pt>
                <c:pt idx="1170">
                  <c:v>-0.12973399999999999</c:v>
                </c:pt>
                <c:pt idx="1171">
                  <c:v>-0.129691</c:v>
                </c:pt>
                <c:pt idx="1172">
                  <c:v>-0.129547</c:v>
                </c:pt>
                <c:pt idx="1173">
                  <c:v>-0.12934899999999999</c:v>
                </c:pt>
                <c:pt idx="1174">
                  <c:v>-0.129082</c:v>
                </c:pt>
                <c:pt idx="1175">
                  <c:v>-0.12900200000000001</c:v>
                </c:pt>
                <c:pt idx="1176">
                  <c:v>-0.12892799999999999</c:v>
                </c:pt>
                <c:pt idx="1177">
                  <c:v>-0.12876099999999999</c:v>
                </c:pt>
                <c:pt idx="1178">
                  <c:v>-0.12861400000000001</c:v>
                </c:pt>
                <c:pt idx="1179">
                  <c:v>-0.12851499999999999</c:v>
                </c:pt>
                <c:pt idx="1180">
                  <c:v>-0.12850600000000001</c:v>
                </c:pt>
                <c:pt idx="1181">
                  <c:v>-0.12848200000000001</c:v>
                </c:pt>
                <c:pt idx="1182">
                  <c:v>-0.12840499999999999</c:v>
                </c:pt>
                <c:pt idx="1183">
                  <c:v>-0.12835199999999999</c:v>
                </c:pt>
                <c:pt idx="1184">
                  <c:v>-0.128161</c:v>
                </c:pt>
                <c:pt idx="1185">
                  <c:v>-0.128136</c:v>
                </c:pt>
                <c:pt idx="1186">
                  <c:v>-0.12806600000000001</c:v>
                </c:pt>
                <c:pt idx="1187">
                  <c:v>-0.12801799999999999</c:v>
                </c:pt>
                <c:pt idx="1188">
                  <c:v>-0.12790899999999999</c:v>
                </c:pt>
                <c:pt idx="1189">
                  <c:v>-0.12778900000000001</c:v>
                </c:pt>
                <c:pt idx="1190">
                  <c:v>-0.127751</c:v>
                </c:pt>
                <c:pt idx="1191">
                  <c:v>-0.12767500000000001</c:v>
                </c:pt>
                <c:pt idx="1192">
                  <c:v>-0.12746099999999999</c:v>
                </c:pt>
                <c:pt idx="1193">
                  <c:v>-0.12745200000000001</c:v>
                </c:pt>
                <c:pt idx="1194">
                  <c:v>-0.12745100000000001</c:v>
                </c:pt>
                <c:pt idx="1195">
                  <c:v>-0.12740000000000001</c:v>
                </c:pt>
                <c:pt idx="1196">
                  <c:v>-0.127304</c:v>
                </c:pt>
                <c:pt idx="1197">
                  <c:v>-0.127135</c:v>
                </c:pt>
                <c:pt idx="1198">
                  <c:v>-0.127078</c:v>
                </c:pt>
                <c:pt idx="1199">
                  <c:v>-0.12701000000000001</c:v>
                </c:pt>
                <c:pt idx="1200">
                  <c:v>-0.12698799999999999</c:v>
                </c:pt>
                <c:pt idx="1201">
                  <c:v>-0.126531</c:v>
                </c:pt>
                <c:pt idx="1202">
                  <c:v>-0.126307</c:v>
                </c:pt>
                <c:pt idx="1203">
                  <c:v>-0.12628200000000001</c:v>
                </c:pt>
                <c:pt idx="1204">
                  <c:v>-0.125884</c:v>
                </c:pt>
                <c:pt idx="1205">
                  <c:v>-0.125805</c:v>
                </c:pt>
                <c:pt idx="1206">
                  <c:v>-0.125748</c:v>
                </c:pt>
                <c:pt idx="1207">
                  <c:v>-0.12570999999999999</c:v>
                </c:pt>
                <c:pt idx="1208">
                  <c:v>-0.12563299999999999</c:v>
                </c:pt>
                <c:pt idx="1209">
                  <c:v>-0.125582</c:v>
                </c:pt>
                <c:pt idx="1210">
                  <c:v>-0.12532099999999999</c:v>
                </c:pt>
                <c:pt idx="1211">
                  <c:v>-0.12488200000000001</c:v>
                </c:pt>
                <c:pt idx="1212">
                  <c:v>-0.124874</c:v>
                </c:pt>
                <c:pt idx="1213">
                  <c:v>-0.124677</c:v>
                </c:pt>
                <c:pt idx="1214">
                  <c:v>-0.124358</c:v>
                </c:pt>
                <c:pt idx="1215">
                  <c:v>-0.124278</c:v>
                </c:pt>
                <c:pt idx="1216">
                  <c:v>-0.12422999999999999</c:v>
                </c:pt>
                <c:pt idx="1217">
                  <c:v>-0.124116</c:v>
                </c:pt>
                <c:pt idx="1218">
                  <c:v>-0.12409299999999999</c:v>
                </c:pt>
                <c:pt idx="1219">
                  <c:v>-0.123988</c:v>
                </c:pt>
                <c:pt idx="1220">
                  <c:v>-0.123885</c:v>
                </c:pt>
                <c:pt idx="1221">
                  <c:v>-0.12386999999999999</c:v>
                </c:pt>
                <c:pt idx="1222">
                  <c:v>-0.123214</c:v>
                </c:pt>
                <c:pt idx="1223">
                  <c:v>-0.12314600000000001</c:v>
                </c:pt>
                <c:pt idx="1224">
                  <c:v>-0.123145</c:v>
                </c:pt>
                <c:pt idx="1225">
                  <c:v>-0.123141</c:v>
                </c:pt>
                <c:pt idx="1226">
                  <c:v>-0.123028</c:v>
                </c:pt>
                <c:pt idx="1227">
                  <c:v>-0.12268</c:v>
                </c:pt>
                <c:pt idx="1228">
                  <c:v>-0.122669</c:v>
                </c:pt>
                <c:pt idx="1229">
                  <c:v>-0.12265</c:v>
                </c:pt>
                <c:pt idx="1230">
                  <c:v>-0.122345</c:v>
                </c:pt>
                <c:pt idx="1231">
                  <c:v>-0.12232700000000001</c:v>
                </c:pt>
                <c:pt idx="1232">
                  <c:v>-0.122126</c:v>
                </c:pt>
                <c:pt idx="1233">
                  <c:v>-0.121545</c:v>
                </c:pt>
                <c:pt idx="1234">
                  <c:v>-0.121544</c:v>
                </c:pt>
                <c:pt idx="1235">
                  <c:v>-0.121515</c:v>
                </c:pt>
                <c:pt idx="1236">
                  <c:v>-0.12148200000000001</c:v>
                </c:pt>
                <c:pt idx="1237">
                  <c:v>-0.121283</c:v>
                </c:pt>
                <c:pt idx="1238">
                  <c:v>-0.12125</c:v>
                </c:pt>
                <c:pt idx="1239">
                  <c:v>-0.121228</c:v>
                </c:pt>
                <c:pt idx="1240">
                  <c:v>-0.121102</c:v>
                </c:pt>
                <c:pt idx="1241">
                  <c:v>-0.120423</c:v>
                </c:pt>
                <c:pt idx="1242">
                  <c:v>-0.120225</c:v>
                </c:pt>
                <c:pt idx="1243">
                  <c:v>-0.120189</c:v>
                </c:pt>
                <c:pt idx="1244">
                  <c:v>-0.12008099999999999</c:v>
                </c:pt>
                <c:pt idx="1245">
                  <c:v>-0.119862</c:v>
                </c:pt>
                <c:pt idx="1246">
                  <c:v>-0.119787</c:v>
                </c:pt>
                <c:pt idx="1247">
                  <c:v>-0.119285</c:v>
                </c:pt>
                <c:pt idx="1248">
                  <c:v>-0.118979</c:v>
                </c:pt>
                <c:pt idx="1249">
                  <c:v>-0.118864</c:v>
                </c:pt>
                <c:pt idx="1250">
                  <c:v>-0.118549</c:v>
                </c:pt>
                <c:pt idx="1251">
                  <c:v>-0.118439</c:v>
                </c:pt>
                <c:pt idx="1252">
                  <c:v>-0.118343</c:v>
                </c:pt>
                <c:pt idx="1253">
                  <c:v>-0.118061</c:v>
                </c:pt>
                <c:pt idx="1254">
                  <c:v>-0.117798</c:v>
                </c:pt>
                <c:pt idx="1255">
                  <c:v>-0.117546</c:v>
                </c:pt>
                <c:pt idx="1256">
                  <c:v>-0.11752799999999999</c:v>
                </c:pt>
                <c:pt idx="1257">
                  <c:v>-0.11740200000000001</c:v>
                </c:pt>
                <c:pt idx="1258">
                  <c:v>-0.11726499999999999</c:v>
                </c:pt>
                <c:pt idx="1259">
                  <c:v>-0.117259</c:v>
                </c:pt>
                <c:pt idx="1260">
                  <c:v>-0.117225</c:v>
                </c:pt>
                <c:pt idx="1261">
                  <c:v>-0.116578</c:v>
                </c:pt>
                <c:pt idx="1262">
                  <c:v>-0.116563</c:v>
                </c:pt>
                <c:pt idx="1263">
                  <c:v>-0.115716</c:v>
                </c:pt>
                <c:pt idx="1264">
                  <c:v>-0.115601</c:v>
                </c:pt>
                <c:pt idx="1265">
                  <c:v>-0.115505</c:v>
                </c:pt>
                <c:pt idx="1266">
                  <c:v>-0.115481</c:v>
                </c:pt>
                <c:pt idx="1267">
                  <c:v>-0.11500199999999999</c:v>
                </c:pt>
                <c:pt idx="1268">
                  <c:v>-0.11484900000000001</c:v>
                </c:pt>
                <c:pt idx="1269">
                  <c:v>-0.114555</c:v>
                </c:pt>
                <c:pt idx="1270">
                  <c:v>-0.113971</c:v>
                </c:pt>
                <c:pt idx="1271">
                  <c:v>-0.113895</c:v>
                </c:pt>
                <c:pt idx="1272">
                  <c:v>-0.113889</c:v>
                </c:pt>
                <c:pt idx="1273">
                  <c:v>-0.113661</c:v>
                </c:pt>
                <c:pt idx="1274">
                  <c:v>-0.11362</c:v>
                </c:pt>
                <c:pt idx="1275">
                  <c:v>-0.11339200000000001</c:v>
                </c:pt>
                <c:pt idx="1276">
                  <c:v>-0.113387</c:v>
                </c:pt>
                <c:pt idx="1277">
                  <c:v>-0.113318</c:v>
                </c:pt>
                <c:pt idx="1278">
                  <c:v>-0.11329400000000001</c:v>
                </c:pt>
                <c:pt idx="1279">
                  <c:v>-0.112942</c:v>
                </c:pt>
                <c:pt idx="1280">
                  <c:v>-0.11293300000000001</c:v>
                </c:pt>
                <c:pt idx="1281">
                  <c:v>-0.112488</c:v>
                </c:pt>
                <c:pt idx="1282">
                  <c:v>-0.11213099999999999</c:v>
                </c:pt>
                <c:pt idx="1283">
                  <c:v>-0.111971</c:v>
                </c:pt>
                <c:pt idx="1284">
                  <c:v>-0.11183700000000001</c:v>
                </c:pt>
                <c:pt idx="1285">
                  <c:v>-0.111529</c:v>
                </c:pt>
                <c:pt idx="1286">
                  <c:v>-0.111452</c:v>
                </c:pt>
                <c:pt idx="1287">
                  <c:v>-0.111378</c:v>
                </c:pt>
                <c:pt idx="1288">
                  <c:v>-0.11119</c:v>
                </c:pt>
                <c:pt idx="1289">
                  <c:v>-0.111164</c:v>
                </c:pt>
                <c:pt idx="1290">
                  <c:v>-0.111097</c:v>
                </c:pt>
                <c:pt idx="1291">
                  <c:v>-0.11100699999999999</c:v>
                </c:pt>
                <c:pt idx="1292">
                  <c:v>-0.110805</c:v>
                </c:pt>
                <c:pt idx="1293">
                  <c:v>-0.11047999999999999</c:v>
                </c:pt>
                <c:pt idx="1294">
                  <c:v>-0.110362</c:v>
                </c:pt>
                <c:pt idx="1295">
                  <c:v>-0.110217</c:v>
                </c:pt>
                <c:pt idx="1296">
                  <c:v>-0.10975600000000001</c:v>
                </c:pt>
                <c:pt idx="1297">
                  <c:v>-0.109738</c:v>
                </c:pt>
                <c:pt idx="1298">
                  <c:v>-0.109152</c:v>
                </c:pt>
                <c:pt idx="1299">
                  <c:v>-0.10891000000000001</c:v>
                </c:pt>
                <c:pt idx="1300">
                  <c:v>-0.10888399999999999</c:v>
                </c:pt>
                <c:pt idx="1301">
                  <c:v>-0.10849</c:v>
                </c:pt>
                <c:pt idx="1302">
                  <c:v>-0.107239</c:v>
                </c:pt>
                <c:pt idx="1303">
                  <c:v>-0.107032</c:v>
                </c:pt>
                <c:pt idx="1304">
                  <c:v>-0.107018</c:v>
                </c:pt>
                <c:pt idx="1305">
                  <c:v>-0.10695</c:v>
                </c:pt>
                <c:pt idx="1306">
                  <c:v>-0.106797</c:v>
                </c:pt>
                <c:pt idx="1307">
                  <c:v>-0.106795</c:v>
                </c:pt>
                <c:pt idx="1308">
                  <c:v>-0.106595</c:v>
                </c:pt>
                <c:pt idx="1309">
                  <c:v>-0.10645499999999999</c:v>
                </c:pt>
                <c:pt idx="1310">
                  <c:v>-0.10630100000000001</c:v>
                </c:pt>
                <c:pt idx="1311">
                  <c:v>-0.106248</c:v>
                </c:pt>
                <c:pt idx="1312">
                  <c:v>-0.10607800000000001</c:v>
                </c:pt>
                <c:pt idx="1313">
                  <c:v>-0.10585600000000001</c:v>
                </c:pt>
                <c:pt idx="1314">
                  <c:v>-0.10576199999999999</c:v>
                </c:pt>
                <c:pt idx="1315">
                  <c:v>-0.105709</c:v>
                </c:pt>
                <c:pt idx="1316">
                  <c:v>-0.105562</c:v>
                </c:pt>
                <c:pt idx="1317">
                  <c:v>-0.104963</c:v>
                </c:pt>
                <c:pt idx="1318">
                  <c:v>-0.104781</c:v>
                </c:pt>
                <c:pt idx="1319">
                  <c:v>-0.104299</c:v>
                </c:pt>
                <c:pt idx="1320">
                  <c:v>-0.104239</c:v>
                </c:pt>
                <c:pt idx="1321">
                  <c:v>-0.104224</c:v>
                </c:pt>
                <c:pt idx="1322">
                  <c:v>-0.103453</c:v>
                </c:pt>
                <c:pt idx="1323">
                  <c:v>-0.10341400000000001</c:v>
                </c:pt>
                <c:pt idx="1324">
                  <c:v>-0.103134</c:v>
                </c:pt>
                <c:pt idx="1325">
                  <c:v>-0.102771</c:v>
                </c:pt>
                <c:pt idx="1326">
                  <c:v>-0.102712</c:v>
                </c:pt>
                <c:pt idx="1327">
                  <c:v>-0.10247000000000001</c:v>
                </c:pt>
                <c:pt idx="1328">
                  <c:v>-0.102462</c:v>
                </c:pt>
                <c:pt idx="1329">
                  <c:v>-0.102282</c:v>
                </c:pt>
                <c:pt idx="1330">
                  <c:v>-0.10226399999999999</c:v>
                </c:pt>
                <c:pt idx="1331">
                  <c:v>-0.10218099999999999</c:v>
                </c:pt>
                <c:pt idx="1332">
                  <c:v>-0.101942</c:v>
                </c:pt>
                <c:pt idx="1333">
                  <c:v>-0.101912</c:v>
                </c:pt>
                <c:pt idx="1334">
                  <c:v>-0.101595</c:v>
                </c:pt>
                <c:pt idx="1335">
                  <c:v>-0.101564</c:v>
                </c:pt>
                <c:pt idx="1336">
                  <c:v>-0.100768</c:v>
                </c:pt>
                <c:pt idx="1337">
                  <c:v>-0.10052</c:v>
                </c:pt>
                <c:pt idx="1338">
                  <c:v>-0.100371</c:v>
                </c:pt>
                <c:pt idx="1339">
                  <c:v>-9.9631999999999998E-2</c:v>
                </c:pt>
                <c:pt idx="1340">
                  <c:v>-9.9594000000000002E-2</c:v>
                </c:pt>
                <c:pt idx="1341">
                  <c:v>-9.9460999999999994E-2</c:v>
                </c:pt>
                <c:pt idx="1342">
                  <c:v>-9.9338999999999997E-2</c:v>
                </c:pt>
                <c:pt idx="1343">
                  <c:v>-9.9242999999999998E-2</c:v>
                </c:pt>
                <c:pt idx="1344">
                  <c:v>-9.8950999999999997E-2</c:v>
                </c:pt>
                <c:pt idx="1345">
                  <c:v>-9.8658999999999997E-2</c:v>
                </c:pt>
                <c:pt idx="1346">
                  <c:v>-9.8643999999999996E-2</c:v>
                </c:pt>
                <c:pt idx="1347">
                  <c:v>-9.8554000000000003E-2</c:v>
                </c:pt>
                <c:pt idx="1348">
                  <c:v>-9.8444000000000004E-2</c:v>
                </c:pt>
                <c:pt idx="1349">
                  <c:v>-9.8022999999999999E-2</c:v>
                </c:pt>
                <c:pt idx="1350">
                  <c:v>-9.7932000000000005E-2</c:v>
                </c:pt>
                <c:pt idx="1351">
                  <c:v>-9.7458000000000003E-2</c:v>
                </c:pt>
                <c:pt idx="1352">
                  <c:v>-9.7194000000000003E-2</c:v>
                </c:pt>
                <c:pt idx="1353">
                  <c:v>-9.7182000000000004E-2</c:v>
                </c:pt>
                <c:pt idx="1354">
                  <c:v>-9.7158999999999995E-2</c:v>
                </c:pt>
                <c:pt idx="1355">
                  <c:v>-9.6787999999999999E-2</c:v>
                </c:pt>
                <c:pt idx="1356">
                  <c:v>-9.6671000000000007E-2</c:v>
                </c:pt>
                <c:pt idx="1357">
                  <c:v>-9.5927999999999999E-2</c:v>
                </c:pt>
                <c:pt idx="1358">
                  <c:v>-9.5802999999999999E-2</c:v>
                </c:pt>
                <c:pt idx="1359">
                  <c:v>-9.5171000000000006E-2</c:v>
                </c:pt>
                <c:pt idx="1360">
                  <c:v>-9.4841999999999996E-2</c:v>
                </c:pt>
                <c:pt idx="1361">
                  <c:v>-9.2863000000000001E-2</c:v>
                </c:pt>
                <c:pt idx="1362">
                  <c:v>-9.1948000000000002E-2</c:v>
                </c:pt>
                <c:pt idx="1363">
                  <c:v>-9.1928999999999997E-2</c:v>
                </c:pt>
                <c:pt idx="1364">
                  <c:v>-9.1464000000000004E-2</c:v>
                </c:pt>
                <c:pt idx="1365">
                  <c:v>-9.1430999999999998E-2</c:v>
                </c:pt>
                <c:pt idx="1366">
                  <c:v>-9.0945999999999999E-2</c:v>
                </c:pt>
                <c:pt idx="1367">
                  <c:v>-9.0565000000000007E-2</c:v>
                </c:pt>
                <c:pt idx="1368">
                  <c:v>-9.0554999999999997E-2</c:v>
                </c:pt>
                <c:pt idx="1369">
                  <c:v>-9.0300000000000005E-2</c:v>
                </c:pt>
                <c:pt idx="1370">
                  <c:v>-8.9984999999999996E-2</c:v>
                </c:pt>
                <c:pt idx="1371">
                  <c:v>-8.9541999999999997E-2</c:v>
                </c:pt>
                <c:pt idx="1372">
                  <c:v>-8.9229000000000003E-2</c:v>
                </c:pt>
                <c:pt idx="1373">
                  <c:v>-8.8848999999999997E-2</c:v>
                </c:pt>
                <c:pt idx="1374">
                  <c:v>-8.8578000000000004E-2</c:v>
                </c:pt>
                <c:pt idx="1375">
                  <c:v>-8.8575000000000001E-2</c:v>
                </c:pt>
                <c:pt idx="1376">
                  <c:v>-8.8329000000000005E-2</c:v>
                </c:pt>
                <c:pt idx="1377">
                  <c:v>-8.7818999999999994E-2</c:v>
                </c:pt>
                <c:pt idx="1378">
                  <c:v>-8.6978E-2</c:v>
                </c:pt>
                <c:pt idx="1379">
                  <c:v>-8.6888999999999994E-2</c:v>
                </c:pt>
                <c:pt idx="1380">
                  <c:v>-8.6198999999999998E-2</c:v>
                </c:pt>
                <c:pt idx="1381">
                  <c:v>-8.609E-2</c:v>
                </c:pt>
                <c:pt idx="1382">
                  <c:v>-8.5651000000000005E-2</c:v>
                </c:pt>
                <c:pt idx="1383">
                  <c:v>-8.5501999999999995E-2</c:v>
                </c:pt>
                <c:pt idx="1384">
                  <c:v>-8.5477999999999998E-2</c:v>
                </c:pt>
                <c:pt idx="1385">
                  <c:v>-8.4496000000000002E-2</c:v>
                </c:pt>
                <c:pt idx="1386">
                  <c:v>-8.4212999999999996E-2</c:v>
                </c:pt>
                <c:pt idx="1387">
                  <c:v>-8.3356E-2</c:v>
                </c:pt>
                <c:pt idx="1388">
                  <c:v>-8.3097000000000004E-2</c:v>
                </c:pt>
                <c:pt idx="1389">
                  <c:v>-8.2737000000000005E-2</c:v>
                </c:pt>
                <c:pt idx="1390">
                  <c:v>-8.2550999999999999E-2</c:v>
                </c:pt>
                <c:pt idx="1391">
                  <c:v>-8.1710000000000005E-2</c:v>
                </c:pt>
                <c:pt idx="1392">
                  <c:v>-8.0937999999999996E-2</c:v>
                </c:pt>
                <c:pt idx="1393">
                  <c:v>-8.0457000000000001E-2</c:v>
                </c:pt>
                <c:pt idx="1394">
                  <c:v>-8.0056000000000002E-2</c:v>
                </c:pt>
                <c:pt idx="1395">
                  <c:v>-7.9529000000000002E-2</c:v>
                </c:pt>
                <c:pt idx="1396">
                  <c:v>-7.8656000000000004E-2</c:v>
                </c:pt>
                <c:pt idx="1397">
                  <c:v>-7.8604999999999994E-2</c:v>
                </c:pt>
                <c:pt idx="1398">
                  <c:v>-7.8590999999999994E-2</c:v>
                </c:pt>
                <c:pt idx="1399">
                  <c:v>-7.8551999999999997E-2</c:v>
                </c:pt>
                <c:pt idx="1400">
                  <c:v>-7.8418000000000002E-2</c:v>
                </c:pt>
                <c:pt idx="1401">
                  <c:v>-7.8075000000000006E-2</c:v>
                </c:pt>
                <c:pt idx="1402">
                  <c:v>-7.7703999999999995E-2</c:v>
                </c:pt>
                <c:pt idx="1403">
                  <c:v>-7.6975000000000002E-2</c:v>
                </c:pt>
                <c:pt idx="1404">
                  <c:v>-7.4365000000000001E-2</c:v>
                </c:pt>
                <c:pt idx="1405">
                  <c:v>-7.3987999999999998E-2</c:v>
                </c:pt>
                <c:pt idx="1406">
                  <c:v>-7.3633000000000004E-2</c:v>
                </c:pt>
                <c:pt idx="1407">
                  <c:v>-7.3271000000000003E-2</c:v>
                </c:pt>
                <c:pt idx="1408">
                  <c:v>-7.2263999999999995E-2</c:v>
                </c:pt>
                <c:pt idx="1409">
                  <c:v>-7.1790000000000007E-2</c:v>
                </c:pt>
                <c:pt idx="1410">
                  <c:v>-7.1536000000000002E-2</c:v>
                </c:pt>
                <c:pt idx="1411">
                  <c:v>-7.0966000000000001E-2</c:v>
                </c:pt>
                <c:pt idx="1412">
                  <c:v>-6.5868999999999997E-2</c:v>
                </c:pt>
                <c:pt idx="1413">
                  <c:v>-6.5087999999999993E-2</c:v>
                </c:pt>
                <c:pt idx="1414">
                  <c:v>-6.4968999999999999E-2</c:v>
                </c:pt>
                <c:pt idx="1415">
                  <c:v>-6.4628000000000005E-2</c:v>
                </c:pt>
                <c:pt idx="1416">
                  <c:v>-6.1499999999999999E-2</c:v>
                </c:pt>
                <c:pt idx="1417">
                  <c:v>-5.9853000000000003E-2</c:v>
                </c:pt>
                <c:pt idx="1418">
                  <c:v>-5.9729999999999998E-2</c:v>
                </c:pt>
                <c:pt idx="1419">
                  <c:v>-5.9362999999999999E-2</c:v>
                </c:pt>
                <c:pt idx="1420">
                  <c:v>-5.6277000000000001E-2</c:v>
                </c:pt>
                <c:pt idx="1421">
                  <c:v>-5.2847999999999999E-2</c:v>
                </c:pt>
                <c:pt idx="1422">
                  <c:v>-5.2672999999999998E-2</c:v>
                </c:pt>
                <c:pt idx="1423">
                  <c:v>-4.5427000000000002E-2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spPr>
              <a:ln w="2540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xVal>
            <c:numRef>
              <c:f>slack!$E$1:$E$2</c:f>
              <c:numCache>
                <c:formatCode>General</c:formatCode>
                <c:ptCount val="2"/>
                <c:pt idx="0">
                  <c:v>-1.607226</c:v>
                </c:pt>
                <c:pt idx="1">
                  <c:v>1.09287</c:v>
                </c:pt>
              </c:numCache>
            </c:numRef>
          </c:xVal>
          <c:yVal>
            <c:numRef>
              <c:f>slack!$E$1:$E$2</c:f>
              <c:numCache>
                <c:formatCode>General</c:formatCode>
                <c:ptCount val="2"/>
                <c:pt idx="0">
                  <c:v>-1.607226</c:v>
                </c:pt>
                <c:pt idx="1">
                  <c:v>1.09287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12320"/>
        <c:axId val="41902464"/>
      </c:scatterChart>
      <c:valAx>
        <c:axId val="41512320"/>
        <c:scaling>
          <c:orientation val="minMax"/>
          <c:max val="0.1"/>
          <c:min val="-0.60000000000000009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</a:t>
                </a:r>
                <a:r>
                  <a:rPr lang="en-US" sz="1800" baseline="-25000"/>
                  <a:t>1</a:t>
                </a:r>
                <a:r>
                  <a:rPr lang="en-US" sz="1800"/>
                  <a:t> Path Slack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1902464"/>
        <c:crossesAt val="-0.60000000000000009"/>
        <c:crossBetween val="midCat"/>
      </c:valAx>
      <c:valAx>
        <c:axId val="41902464"/>
        <c:scaling>
          <c:orientation val="minMax"/>
          <c:max val="0.1"/>
          <c:min val="-0.6000000000000000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T</a:t>
                </a:r>
                <a:r>
                  <a:rPr lang="en-US" sz="1800" baseline="-25000"/>
                  <a:t>2</a:t>
                </a:r>
                <a:r>
                  <a:rPr lang="en-US" sz="1800"/>
                  <a:t> Path Slack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512320"/>
        <c:crossesAt val="-0.60000000000000009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79933361763622"/>
          <c:y val="4.3290558984644824E-2"/>
          <c:w val="0.82320066638236378"/>
          <c:h val="0.73923599952719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'2'!$H$27</c:f>
              <c:strCache>
                <c:ptCount val="1"/>
                <c:pt idx="0">
                  <c:v>Original</c:v>
                </c:pt>
              </c:strCache>
            </c:strRef>
          </c:tx>
          <c:invertIfNegative val="0"/>
          <c:cat>
            <c:strRef>
              <c:f>'2'!$I$26:$M$26</c:f>
              <c:strCache>
                <c:ptCount val="5"/>
                <c:pt idx="0">
                  <c:v>Path slack</c:v>
                </c:pt>
                <c:pt idx="1">
                  <c:v>Setup time</c:v>
                </c:pt>
                <c:pt idx="2">
                  <c:v>Stage delay</c:v>
                </c:pt>
                <c:pt idx="3">
                  <c:v>Cell delay</c:v>
                </c:pt>
                <c:pt idx="4">
                  <c:v>Wire delay</c:v>
                </c:pt>
              </c:strCache>
            </c:strRef>
          </c:cat>
          <c:val>
            <c:numRef>
              <c:f>'2'!$I$27:$M$27</c:f>
              <c:numCache>
                <c:formatCode>General</c:formatCode>
                <c:ptCount val="5"/>
                <c:pt idx="0">
                  <c:v>8.9200000000000002E-2</c:v>
                </c:pt>
                <c:pt idx="1">
                  <c:v>1.2000000000000002E-2</c:v>
                </c:pt>
                <c:pt idx="2">
                  <c:v>0.11699999999999999</c:v>
                </c:pt>
                <c:pt idx="3">
                  <c:v>0.45440000000000003</c:v>
                </c:pt>
                <c:pt idx="4">
                  <c:v>0.1948</c:v>
                </c:pt>
              </c:numCache>
            </c:numRef>
          </c:val>
        </c:ser>
        <c:ser>
          <c:idx val="1"/>
          <c:order val="1"/>
          <c:tx>
            <c:strRef>
              <c:f>'2'!$H$28</c:f>
              <c:strCache>
                <c:ptCount val="1"/>
                <c:pt idx="0">
                  <c:v>GTX</c:v>
                </c:pt>
              </c:strCache>
            </c:strRef>
          </c:tx>
          <c:invertIfNegative val="0"/>
          <c:cat>
            <c:strRef>
              <c:f>'2'!$I$26:$M$26</c:f>
              <c:strCache>
                <c:ptCount val="5"/>
                <c:pt idx="0">
                  <c:v>Path slack</c:v>
                </c:pt>
                <c:pt idx="1">
                  <c:v>Setup time</c:v>
                </c:pt>
                <c:pt idx="2">
                  <c:v>Stage delay</c:v>
                </c:pt>
                <c:pt idx="3">
                  <c:v>Cell delay</c:v>
                </c:pt>
                <c:pt idx="4">
                  <c:v>Wire delay</c:v>
                </c:pt>
              </c:strCache>
            </c:strRef>
          </c:cat>
          <c:val>
            <c:numRef>
              <c:f>'2'!$I$28:$M$28</c:f>
              <c:numCache>
                <c:formatCode>General</c:formatCode>
                <c:ptCount val="5"/>
                <c:pt idx="0">
                  <c:v>2.23E-2</c:v>
                </c:pt>
                <c:pt idx="1">
                  <c:v>1.2000000000000001E-3</c:v>
                </c:pt>
                <c:pt idx="2">
                  <c:v>2.3800000000000002E-2</c:v>
                </c:pt>
                <c:pt idx="3">
                  <c:v>5.1900000000000002E-2</c:v>
                </c:pt>
                <c:pt idx="4">
                  <c:v>2.86E-2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09440"/>
        <c:axId val="42510976"/>
      </c:barChart>
      <c:catAx>
        <c:axId val="4250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="0" spc="-150"/>
            </a:pPr>
            <a:endParaRPr lang="en-US"/>
          </a:p>
        </c:txPr>
        <c:crossAx val="42510976"/>
        <c:crosses val="autoZero"/>
        <c:auto val="1"/>
        <c:lblAlgn val="ctr"/>
        <c:lblOffset val="100"/>
        <c:noMultiLvlLbl val="0"/>
      </c:catAx>
      <c:valAx>
        <c:axId val="42510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Range (Max - Min)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50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465359798775153"/>
          <c:y val="2.9708734324876064E-2"/>
          <c:w val="0.23035023061244017"/>
          <c:h val="0.25222921584054553"/>
        </c:manualLayout>
      </c:layout>
      <c:overlay val="1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'3'!$A$15</c:f>
              <c:strCache>
                <c:ptCount val="1"/>
                <c:pt idx="0">
                  <c:v>Original</c:v>
                </c:pt>
              </c:strCache>
            </c:strRef>
          </c:tx>
          <c:invertIfNegative val="0"/>
          <c:cat>
            <c:strRef>
              <c:f>'3'!$B$14:$F$14</c:f>
              <c:strCache>
                <c:ptCount val="5"/>
                <c:pt idx="0">
                  <c:v>Path slack</c:v>
                </c:pt>
                <c:pt idx="1">
                  <c:v>Setup time</c:v>
                </c:pt>
                <c:pt idx="2">
                  <c:v>Stage delay</c:v>
                </c:pt>
                <c:pt idx="3">
                  <c:v>Cell delay</c:v>
                </c:pt>
                <c:pt idx="4">
                  <c:v>Wire delay</c:v>
                </c:pt>
              </c:strCache>
            </c:strRef>
          </c:cat>
          <c:val>
            <c:numRef>
              <c:f>'3'!$B$15:$F$15</c:f>
              <c:numCache>
                <c:formatCode>General</c:formatCode>
                <c:ptCount val="5"/>
                <c:pt idx="0">
                  <c:v>0.1628</c:v>
                </c:pt>
                <c:pt idx="1">
                  <c:v>3.2399999999999998E-2</c:v>
                </c:pt>
                <c:pt idx="2">
                  <c:v>0.17419999999999999</c:v>
                </c:pt>
                <c:pt idx="3">
                  <c:v>0.14659999999999998</c:v>
                </c:pt>
                <c:pt idx="4">
                  <c:v>4.3900000000000002E-2</c:v>
                </c:pt>
              </c:numCache>
            </c:numRef>
          </c:val>
        </c:ser>
        <c:ser>
          <c:idx val="1"/>
          <c:order val="1"/>
          <c:tx>
            <c:strRef>
              <c:f>'3'!$A$16</c:f>
              <c:strCache>
                <c:ptCount val="1"/>
                <c:pt idx="0">
                  <c:v>GTX</c:v>
                </c:pt>
              </c:strCache>
            </c:strRef>
          </c:tx>
          <c:invertIfNegative val="0"/>
          <c:cat>
            <c:strRef>
              <c:f>'3'!$B$14:$F$14</c:f>
              <c:strCache>
                <c:ptCount val="5"/>
                <c:pt idx="0">
                  <c:v>Path slack</c:v>
                </c:pt>
                <c:pt idx="1">
                  <c:v>Setup time</c:v>
                </c:pt>
                <c:pt idx="2">
                  <c:v>Stage delay</c:v>
                </c:pt>
                <c:pt idx="3">
                  <c:v>Cell delay</c:v>
                </c:pt>
                <c:pt idx="4">
                  <c:v>Wire delay</c:v>
                </c:pt>
              </c:strCache>
            </c:strRef>
          </c:cat>
          <c:val>
            <c:numRef>
              <c:f>'3'!$B$16:$F$16</c:f>
              <c:numCache>
                <c:formatCode>General</c:formatCode>
                <c:ptCount val="5"/>
                <c:pt idx="0">
                  <c:v>2.3099999999999999E-2</c:v>
                </c:pt>
                <c:pt idx="1">
                  <c:v>4.1000000000000003E-3</c:v>
                </c:pt>
                <c:pt idx="2">
                  <c:v>2.2200000000000001E-2</c:v>
                </c:pt>
                <c:pt idx="3">
                  <c:v>2.2100000000000002E-2</c:v>
                </c:pt>
                <c:pt idx="4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36800"/>
        <c:axId val="42638336"/>
      </c:barChart>
      <c:catAx>
        <c:axId val="42636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="0" strike="noStrike" spc="-150"/>
            </a:pPr>
            <a:endParaRPr lang="en-US"/>
          </a:p>
        </c:txPr>
        <c:crossAx val="42638336"/>
        <c:crosses val="autoZero"/>
        <c:auto val="1"/>
        <c:lblAlgn val="ctr"/>
        <c:lblOffset val="100"/>
        <c:noMultiLvlLbl val="0"/>
      </c:catAx>
      <c:valAx>
        <c:axId val="42638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Range (Max - Min)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63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0890201224847"/>
          <c:y val="2.7585848643919511E-2"/>
          <c:w val="0.32990511792236488"/>
          <c:h val="0.14726835056470949"/>
        </c:manualLayout>
      </c:layout>
      <c:overlay val="1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'4'!$A$15</c:f>
              <c:strCache>
                <c:ptCount val="1"/>
                <c:pt idx="0">
                  <c:v>Original</c:v>
                </c:pt>
              </c:strCache>
            </c:strRef>
          </c:tx>
          <c:invertIfNegative val="0"/>
          <c:cat>
            <c:strRef>
              <c:f>'4'!$B$14:$E$14</c:f>
              <c:strCache>
                <c:ptCount val="4"/>
                <c:pt idx="0">
                  <c:v>Path slack</c:v>
                </c:pt>
                <c:pt idx="1">
                  <c:v>Stage delay</c:v>
                </c:pt>
                <c:pt idx="2">
                  <c:v>Cell delay</c:v>
                </c:pt>
                <c:pt idx="3">
                  <c:v>Wire delay</c:v>
                </c:pt>
              </c:strCache>
            </c:strRef>
          </c:cat>
          <c:val>
            <c:numRef>
              <c:f>'4'!$B$15:$E$15</c:f>
              <c:numCache>
                <c:formatCode>General</c:formatCode>
                <c:ptCount val="4"/>
                <c:pt idx="0">
                  <c:v>8.9200000000000002E-2</c:v>
                </c:pt>
                <c:pt idx="1">
                  <c:v>0.29060000000000002</c:v>
                </c:pt>
                <c:pt idx="2">
                  <c:v>0.22269999999999998</c:v>
                </c:pt>
                <c:pt idx="3">
                  <c:v>0.42799999999999999</c:v>
                </c:pt>
              </c:numCache>
            </c:numRef>
          </c:val>
        </c:ser>
        <c:ser>
          <c:idx val="1"/>
          <c:order val="1"/>
          <c:tx>
            <c:strRef>
              <c:f>'4'!$A$16</c:f>
              <c:strCache>
                <c:ptCount val="1"/>
                <c:pt idx="0">
                  <c:v>GTX</c:v>
                </c:pt>
              </c:strCache>
            </c:strRef>
          </c:tx>
          <c:invertIfNegative val="0"/>
          <c:cat>
            <c:strRef>
              <c:f>'4'!$B$14:$E$14</c:f>
              <c:strCache>
                <c:ptCount val="4"/>
                <c:pt idx="0">
                  <c:v>Path slack</c:v>
                </c:pt>
                <c:pt idx="1">
                  <c:v>Stage delay</c:v>
                </c:pt>
                <c:pt idx="2">
                  <c:v>Cell delay</c:v>
                </c:pt>
                <c:pt idx="3">
                  <c:v>Wire delay</c:v>
                </c:pt>
              </c:strCache>
            </c:strRef>
          </c:cat>
          <c:val>
            <c:numRef>
              <c:f>'4'!$B$16:$E$16</c:f>
              <c:numCache>
                <c:formatCode>General</c:formatCode>
                <c:ptCount val="4"/>
                <c:pt idx="0">
                  <c:v>3.5999999999999997E-2</c:v>
                </c:pt>
                <c:pt idx="1">
                  <c:v>7.039999999999999E-2</c:v>
                </c:pt>
                <c:pt idx="2">
                  <c:v>8.3199999999999996E-2</c:v>
                </c:pt>
                <c:pt idx="3">
                  <c:v>0.25690000000000002</c:v>
                </c:pt>
              </c:numCache>
            </c:numRef>
          </c:val>
        </c:ser>
        <c:ser>
          <c:idx val="2"/>
          <c:order val="2"/>
          <c:tx>
            <c:strRef>
              <c:f>'4'!$A$17</c:f>
              <c:strCache>
                <c:ptCount val="1"/>
                <c:pt idx="0">
                  <c:v>Incr. GTX</c:v>
                </c:pt>
              </c:strCache>
            </c:strRef>
          </c:tx>
          <c:invertIfNegative val="0"/>
          <c:cat>
            <c:strRef>
              <c:f>'4'!$B$14:$E$14</c:f>
              <c:strCache>
                <c:ptCount val="4"/>
                <c:pt idx="0">
                  <c:v>Path slack</c:v>
                </c:pt>
                <c:pt idx="1">
                  <c:v>Stage delay</c:v>
                </c:pt>
                <c:pt idx="2">
                  <c:v>Cell delay</c:v>
                </c:pt>
                <c:pt idx="3">
                  <c:v>Wire delay</c:v>
                </c:pt>
              </c:strCache>
            </c:strRef>
          </c:cat>
          <c:val>
            <c:numRef>
              <c:f>'4'!$B$17:$E$17</c:f>
              <c:numCache>
                <c:formatCode>General</c:formatCode>
                <c:ptCount val="4"/>
                <c:pt idx="0">
                  <c:v>1.8200000000000001E-2</c:v>
                </c:pt>
                <c:pt idx="1">
                  <c:v>1.9400000000000001E-2</c:v>
                </c:pt>
                <c:pt idx="2">
                  <c:v>2.7199999999999998E-2</c:v>
                </c:pt>
                <c:pt idx="3">
                  <c:v>2.6800000000000001E-2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65856"/>
        <c:axId val="42667392"/>
      </c:barChart>
      <c:catAx>
        <c:axId val="42665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2667392"/>
        <c:crosses val="autoZero"/>
        <c:auto val="1"/>
        <c:lblAlgn val="ctr"/>
        <c:lblOffset val="100"/>
        <c:noMultiLvlLbl val="0"/>
      </c:catAx>
      <c:valAx>
        <c:axId val="42667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Range (Max - Min)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66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7315179352581"/>
          <c:y val="0"/>
          <c:w val="0.20769903762029746"/>
          <c:h val="0.26593556063468177"/>
        </c:manualLayout>
      </c:layout>
      <c:overlay val="1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C45D1-8D03-4D9C-BBC3-3E5DA5095C62}" type="datetimeFigureOut">
              <a:rPr lang="de-DE" smtClean="0"/>
              <a:t>21.03.2014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3D2B-F255-4151-A4AD-D944F5910B0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4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ECF-B3C1-4E4F-9865-50F77777ECCD}" type="datetimeFigureOut">
              <a:rPr lang="de-DE" smtClean="0"/>
              <a:t>21.03.2014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2ABC-15D8-4868-B2CB-F64D1FBF37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err="1" smtClean="0"/>
              <a:t>Presentation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0" y="-27384"/>
            <a:ext cx="8388419" cy="172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 b="1" u="none"/>
            </a:lvl1pPr>
            <a:lvl2pPr>
              <a:defRPr sz="2800" b="1" u="none"/>
            </a:lvl2pPr>
            <a:lvl3pPr>
              <a:defRPr sz="2800" b="1" u="none"/>
            </a:lvl3pPr>
            <a:lvl4pPr>
              <a:defRPr sz="2800" b="1" u="none"/>
            </a:lvl4pPr>
            <a:lvl5pPr>
              <a:defRPr sz="2800" b="1" u="none"/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Andrew B. Kahng / UC San Diego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B42B5A-E355-458A-82AF-279B7EE92AFD}" type="datetime5">
              <a:rPr lang="en-US" smtClean="0"/>
              <a:t>21-Mar-14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 smtClean="0"/>
              <a:t>Andrew B. Kahng / UC San Diego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11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40C8C4-33DB-44B8-9D16-30E433DA6A25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 smtClean="0"/>
              <a:t>Andrew B. Kahng / UC San Diego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628BF6-67F0-405E-B297-68D77A67C46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45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1" y="91952"/>
            <a:ext cx="8640960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tags" Target="../tags/tag92.xml"/><Relationship Id="rId3" Type="http://schemas.openxmlformats.org/officeDocument/2006/relationships/tags" Target="../tags/tag69.xml"/><Relationship Id="rId21" Type="http://schemas.openxmlformats.org/officeDocument/2006/relationships/tags" Target="../tags/tag87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29" Type="http://schemas.openxmlformats.org/officeDocument/2006/relationships/tags" Target="../tags/tag95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tags" Target="../tags/tag9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31" Type="http://schemas.openxmlformats.org/officeDocument/2006/relationships/tags" Target="../tags/tag97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Relationship Id="rId30" Type="http://schemas.openxmlformats.org/officeDocument/2006/relationships/tags" Target="../tags/tag9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tags" Target="../tags/tag110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.png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image" Target="../media/image40.png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chart" Target="../charts/chart2.xml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50" Type="http://schemas.openxmlformats.org/officeDocument/2006/relationships/tags" Target="../tags/tag163.xml"/><Relationship Id="rId55" Type="http://schemas.openxmlformats.org/officeDocument/2006/relationships/tags" Target="../tags/tag168.xml"/><Relationship Id="rId63" Type="http://schemas.openxmlformats.org/officeDocument/2006/relationships/tags" Target="../tags/tag176.xml"/><Relationship Id="rId68" Type="http://schemas.openxmlformats.org/officeDocument/2006/relationships/tags" Target="../tags/tag181.xml"/><Relationship Id="rId76" Type="http://schemas.openxmlformats.org/officeDocument/2006/relationships/tags" Target="../tags/tag189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120.xml"/><Relationship Id="rId71" Type="http://schemas.openxmlformats.org/officeDocument/2006/relationships/tags" Target="../tags/tag184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66" Type="http://schemas.openxmlformats.org/officeDocument/2006/relationships/tags" Target="../tags/tag179.xml"/><Relationship Id="rId74" Type="http://schemas.openxmlformats.org/officeDocument/2006/relationships/tags" Target="../tags/tag187.xml"/><Relationship Id="rId79" Type="http://schemas.openxmlformats.org/officeDocument/2006/relationships/tags" Target="../tags/tag192.xml"/><Relationship Id="rId5" Type="http://schemas.openxmlformats.org/officeDocument/2006/relationships/tags" Target="../tags/tag118.xml"/><Relationship Id="rId61" Type="http://schemas.openxmlformats.org/officeDocument/2006/relationships/tags" Target="../tags/tag174.xml"/><Relationship Id="rId82" Type="http://schemas.openxmlformats.org/officeDocument/2006/relationships/tags" Target="../tags/tag195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56" Type="http://schemas.openxmlformats.org/officeDocument/2006/relationships/tags" Target="../tags/tag169.xml"/><Relationship Id="rId64" Type="http://schemas.openxmlformats.org/officeDocument/2006/relationships/tags" Target="../tags/tag177.xml"/><Relationship Id="rId69" Type="http://schemas.openxmlformats.org/officeDocument/2006/relationships/tags" Target="../tags/tag182.xml"/><Relationship Id="rId77" Type="http://schemas.openxmlformats.org/officeDocument/2006/relationships/tags" Target="../tags/tag190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72" Type="http://schemas.openxmlformats.org/officeDocument/2006/relationships/tags" Target="../tags/tag185.xml"/><Relationship Id="rId80" Type="http://schemas.openxmlformats.org/officeDocument/2006/relationships/tags" Target="../tags/tag193.xml"/><Relationship Id="rId85" Type="http://schemas.openxmlformats.org/officeDocument/2006/relationships/tags" Target="../tags/tag850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46" Type="http://schemas.openxmlformats.org/officeDocument/2006/relationships/tags" Target="../tags/tag159.xml"/><Relationship Id="rId59" Type="http://schemas.openxmlformats.org/officeDocument/2006/relationships/tags" Target="../tags/tag172.xml"/><Relationship Id="rId67" Type="http://schemas.openxmlformats.org/officeDocument/2006/relationships/tags" Target="../tags/tag180.xml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54" Type="http://schemas.openxmlformats.org/officeDocument/2006/relationships/tags" Target="../tags/tag167.xml"/><Relationship Id="rId62" Type="http://schemas.openxmlformats.org/officeDocument/2006/relationships/tags" Target="../tags/tag175.xml"/><Relationship Id="rId70" Type="http://schemas.openxmlformats.org/officeDocument/2006/relationships/tags" Target="../tags/tag183.xml"/><Relationship Id="rId75" Type="http://schemas.openxmlformats.org/officeDocument/2006/relationships/tags" Target="../tags/tag188.xml"/><Relationship Id="rId83" Type="http://schemas.openxmlformats.org/officeDocument/2006/relationships/tags" Target="../tags/tag196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10" Type="http://schemas.openxmlformats.org/officeDocument/2006/relationships/tags" Target="../tags/tag123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tags" Target="../tags/tag178.xml"/><Relationship Id="rId73" Type="http://schemas.openxmlformats.org/officeDocument/2006/relationships/tags" Target="../tags/tag186.xml"/><Relationship Id="rId78" Type="http://schemas.openxmlformats.org/officeDocument/2006/relationships/tags" Target="../tags/tag191.xml"/><Relationship Id="rId81" Type="http://schemas.openxmlformats.org/officeDocument/2006/relationships/tags" Target="../tags/tag194.xml"/><Relationship Id="rId86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tags" Target="../tags/tag19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0.png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image" Target="../media/image9.png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9" Type="http://schemas.openxmlformats.org/officeDocument/2006/relationships/chart" Target="../charts/chart3.xml"/><Relationship Id="rId1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20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6.png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image" Target="../media/image15.png"/><Relationship Id="rId5" Type="http://schemas.openxmlformats.org/officeDocument/2006/relationships/tags" Target="../tags/tag207.xml"/><Relationship Id="rId10" Type="http://schemas.openxmlformats.org/officeDocument/2006/relationships/image" Target="../media/image14.png"/><Relationship Id="rId4" Type="http://schemas.openxmlformats.org/officeDocument/2006/relationships/tags" Target="../tags/tag206.xml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7" Type="http://schemas.openxmlformats.org/officeDocument/2006/relationships/image" Target="../media/image17.png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3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A Deep Learning Methodology to Proliferate Golden Signoff Timing</a:t>
            </a:r>
            <a:endParaRPr lang="de-DE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Seung-Soo Han</a:t>
            </a:r>
            <a:r>
              <a:rPr lang="de-DE" baseline="30000" dirty="0" smtClean="0"/>
              <a:t>+</a:t>
            </a:r>
            <a:r>
              <a:rPr lang="de-DE" dirty="0" smtClean="0"/>
              <a:t>, </a:t>
            </a:r>
            <a:r>
              <a:rPr lang="de-DE" u="sng" dirty="0" smtClean="0"/>
              <a:t>Andrew B. Kahng</a:t>
            </a:r>
            <a:r>
              <a:rPr lang="de-DE" u="sng" baseline="30000" dirty="0" smtClean="0"/>
              <a:t>$</a:t>
            </a:r>
            <a:r>
              <a:rPr lang="de-DE" dirty="0" smtClean="0"/>
              <a:t>, Siddhartha Nath</a:t>
            </a:r>
            <a:r>
              <a:rPr lang="de-DE" baseline="30000" dirty="0" smtClean="0"/>
              <a:t>$</a:t>
            </a:r>
            <a:r>
              <a:rPr lang="de-DE" dirty="0" smtClean="0"/>
              <a:t> and Ashok S. Vydyanathan</a:t>
            </a:r>
            <a:r>
              <a:rPr lang="de-DE" baseline="30000" dirty="0" smtClean="0"/>
              <a:t>$</a:t>
            </a:r>
          </a:p>
          <a:p>
            <a:r>
              <a:rPr lang="de-DE" baseline="30000" dirty="0" smtClean="0"/>
              <a:t>$</a:t>
            </a:r>
            <a:r>
              <a:rPr lang="de-DE" dirty="0" smtClean="0"/>
              <a:t>UC San Diego, USA</a:t>
            </a:r>
          </a:p>
          <a:p>
            <a:r>
              <a:rPr lang="de-DE" baseline="30000" dirty="0" smtClean="0"/>
              <a:t>+</a:t>
            </a:r>
            <a:r>
              <a:rPr lang="de-DE" dirty="0" smtClean="0"/>
              <a:t>Myongji University, S. Korea</a:t>
            </a:r>
          </a:p>
        </p:txBody>
      </p:sp>
    </p:spTree>
    <p:extLst>
      <p:ext uri="{BB962C8B-B14F-4D97-AF65-F5344CB8AC3E}">
        <p14:creationId xmlns:p14="http://schemas.microsoft.com/office/powerpoint/2010/main" val="209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2372" y="3429000"/>
            <a:ext cx="7715200" cy="272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Setup time </a:t>
            </a:r>
            <a:r>
              <a:rPr lang="en-US" dirty="0" smtClean="0"/>
              <a:t>of launch </a:t>
            </a:r>
            <a:r>
              <a:rPr lang="en-US" dirty="0" smtClean="0"/>
              <a:t>flip-flop</a:t>
            </a:r>
          </a:p>
          <a:p>
            <a:r>
              <a:rPr lang="en-US" dirty="0" smtClean="0"/>
              <a:t>Cell delay models for each pin-to-pin arc of all cell types, input </a:t>
            </a:r>
            <a:r>
              <a:rPr lang="en-US" dirty="0" smtClean="0"/>
              <a:t>slews, loads</a:t>
            </a:r>
            <a:endParaRPr lang="en-US" dirty="0" smtClean="0"/>
          </a:p>
          <a:p>
            <a:r>
              <a:rPr lang="en-US" dirty="0" smtClean="0"/>
              <a:t>Wire delay models with different wire R, C and input slews</a:t>
            </a:r>
          </a:p>
          <a:p>
            <a:r>
              <a:rPr lang="en-US" dirty="0" smtClean="0"/>
              <a:t>Stage delay model derived from cell and wire delay models </a:t>
            </a:r>
          </a:p>
          <a:p>
            <a:r>
              <a:rPr lang="en-US" dirty="0" smtClean="0"/>
              <a:t>All models combined to develop path slack model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Layered model structure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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dirty="0" smtClean="0">
                <a:solidFill>
                  <a:srgbClr val="C00000"/>
                </a:solidFill>
              </a:rPr>
              <a:t>deep”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Modeling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Andrew B. Kahng / UC San Diego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835696" y="1052736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Setup time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835696" y="1772816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Cell delay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835696" y="2492896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Wire delay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3779912" y="2057947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Stage delay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5580112" y="1647695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Path slack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11"/>
            </p:custDataLst>
          </p:nvPr>
        </p:nvCxnSpPr>
        <p:spPr>
          <a:xfrm>
            <a:off x="3059832" y="1340768"/>
            <a:ext cx="252028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1" idx="1"/>
          </p:cNvCxnSpPr>
          <p:nvPr>
            <p:custDataLst>
              <p:tags r:id="rId12"/>
            </p:custDataLst>
          </p:nvPr>
        </p:nvCxnSpPr>
        <p:spPr>
          <a:xfrm>
            <a:off x="3059832" y="1925216"/>
            <a:ext cx="2520280" cy="105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0" idx="1"/>
          </p:cNvCxnSpPr>
          <p:nvPr>
            <p:custDataLst>
              <p:tags r:id="rId13"/>
            </p:custDataLst>
          </p:nvPr>
        </p:nvCxnSpPr>
        <p:spPr>
          <a:xfrm>
            <a:off x="3059832" y="2060848"/>
            <a:ext cx="720080" cy="2851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>
            <p:custDataLst>
              <p:tags r:id="rId14"/>
            </p:custDataLst>
          </p:nvPr>
        </p:nvCxnSpPr>
        <p:spPr>
          <a:xfrm flipV="1">
            <a:off x="3059832" y="2492896"/>
            <a:ext cx="72008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5"/>
            </p:custDataLst>
          </p:nvPr>
        </p:nvCxnSpPr>
        <p:spPr>
          <a:xfrm flipV="1">
            <a:off x="5004048" y="2093720"/>
            <a:ext cx="576064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11" idx="2"/>
          </p:cNvCxnSpPr>
          <p:nvPr>
            <p:custDataLst>
              <p:tags r:id="rId16"/>
            </p:custDataLst>
          </p:nvPr>
        </p:nvCxnSpPr>
        <p:spPr>
          <a:xfrm flipV="1">
            <a:off x="3059832" y="2223759"/>
            <a:ext cx="3132348" cy="70194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8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5373216"/>
            <a:ext cx="8229600" cy="781547"/>
          </a:xfrm>
        </p:spPr>
        <p:txBody>
          <a:bodyPr>
            <a:noAutofit/>
          </a:bodyPr>
          <a:lstStyle/>
          <a:p>
            <a:r>
              <a:rPr lang="en-US" dirty="0" smtClean="0"/>
              <a:t>Model development is a one-time effort</a:t>
            </a:r>
          </a:p>
          <a:p>
            <a:r>
              <a:rPr lang="en-US" dirty="0" smtClean="0"/>
              <a:t>Incrementally  refine models with new designs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Modeling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91491" y="4206844"/>
            <a:ext cx="969818" cy="6915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Artificial</a:t>
            </a:r>
          </a:p>
          <a:p>
            <a:pPr algn="ctr"/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1191491" y="3213211"/>
            <a:ext cx="969818" cy="6454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</a:t>
            </a:r>
            <a:endParaRPr lang="en-US" dirty="0"/>
          </a:p>
        </p:txBody>
      </p:sp>
      <p:sp>
        <p:nvSpPr>
          <p:cNvPr id="9" name="Oval 8"/>
          <p:cNvSpPr/>
          <p:nvPr>
            <p:custDataLst>
              <p:tags r:id="rId8"/>
            </p:custDataLst>
          </p:nvPr>
        </p:nvSpPr>
        <p:spPr>
          <a:xfrm>
            <a:off x="2556517" y="3213211"/>
            <a:ext cx="1405948" cy="64541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Validate</a:t>
            </a:r>
            <a:endParaRPr lang="en-US" dirty="0"/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101924" y="3215883"/>
            <a:ext cx="1108364" cy="6454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6067288" y="2313861"/>
            <a:ext cx="1177636" cy="6915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</a:p>
          <a:p>
            <a:pPr algn="ctr"/>
            <a:r>
              <a:rPr lang="en-US" dirty="0" smtClean="0"/>
              <a:t>Designs</a:t>
            </a:r>
            <a:endParaRPr lang="en-US" dirty="0"/>
          </a:p>
        </p:txBody>
      </p:sp>
      <p:sp>
        <p:nvSpPr>
          <p:cNvPr id="12" name="Parallelogram 11"/>
          <p:cNvSpPr/>
          <p:nvPr>
            <p:custDataLst>
              <p:tags r:id="rId11"/>
            </p:custDataLst>
          </p:nvPr>
        </p:nvSpPr>
        <p:spPr>
          <a:xfrm>
            <a:off x="4048455" y="3190161"/>
            <a:ext cx="1721076" cy="691515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MODELS</a:t>
            </a:r>
            <a:endParaRPr lang="en-US" dirty="0" smtClean="0"/>
          </a:p>
          <a:p>
            <a:pPr algn="ctr"/>
            <a:r>
              <a:rPr lang="en-US" sz="1050" dirty="0" smtClean="0"/>
              <a:t>(Path slack, setup time, stage, cell, wire delays)</a:t>
            </a:r>
            <a:endParaRPr lang="en-US" sz="1050" dirty="0"/>
          </a:p>
        </p:txBody>
      </p:sp>
      <p:cxnSp>
        <p:nvCxnSpPr>
          <p:cNvPr id="13" name="Straight Arrow Connector 12"/>
          <p:cNvCxnSpPr>
            <a:stCxn id="7" idx="0"/>
            <a:endCxn id="8" idx="4"/>
          </p:cNvCxnSpPr>
          <p:nvPr>
            <p:custDataLst>
              <p:tags r:id="rId12"/>
            </p:custDataLst>
          </p:nvPr>
        </p:nvCxnSpPr>
        <p:spPr>
          <a:xfrm flipV="1">
            <a:off x="1676400" y="3858625"/>
            <a:ext cx="0" cy="348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  <a:endCxn id="9" idx="2"/>
          </p:cNvCxnSpPr>
          <p:nvPr>
            <p:custDataLst>
              <p:tags r:id="rId13"/>
            </p:custDataLst>
          </p:nvPr>
        </p:nvCxnSpPr>
        <p:spPr>
          <a:xfrm>
            <a:off x="2161309" y="3535918"/>
            <a:ext cx="395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883025" y="4218861"/>
            <a:ext cx="588818" cy="6915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16" name="Straight Arrow Connector 15"/>
          <p:cNvCxnSpPr/>
          <p:nvPr>
            <p:custDataLst>
              <p:tags r:id="rId15"/>
            </p:custDataLst>
          </p:nvPr>
        </p:nvCxnSpPr>
        <p:spPr>
          <a:xfrm flipV="1">
            <a:off x="3048239" y="3858625"/>
            <a:ext cx="4775" cy="470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  <a:endCxn id="12" idx="5"/>
          </p:cNvCxnSpPr>
          <p:nvPr>
            <p:custDataLst>
              <p:tags r:id="rId16"/>
            </p:custDataLst>
          </p:nvPr>
        </p:nvCxnSpPr>
        <p:spPr>
          <a:xfrm>
            <a:off x="3962465" y="3535918"/>
            <a:ext cx="17242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0" idx="0"/>
          </p:cNvCxnSpPr>
          <p:nvPr>
            <p:custDataLst>
              <p:tags r:id="rId17"/>
            </p:custDataLst>
          </p:nvPr>
        </p:nvCxnSpPr>
        <p:spPr>
          <a:xfrm>
            <a:off x="6656106" y="3005376"/>
            <a:ext cx="0" cy="210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32" idx="3"/>
            <a:endCxn id="10" idx="4"/>
          </p:cNvCxnSpPr>
          <p:nvPr>
            <p:custDataLst>
              <p:tags r:id="rId18"/>
            </p:custDataLst>
          </p:nvPr>
        </p:nvCxnSpPr>
        <p:spPr>
          <a:xfrm flipV="1">
            <a:off x="4090102" y="3861297"/>
            <a:ext cx="2566004" cy="7033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2"/>
            <a:endCxn id="10" idx="2"/>
          </p:cNvCxnSpPr>
          <p:nvPr>
            <p:custDataLst>
              <p:tags r:id="rId19"/>
            </p:custDataLst>
          </p:nvPr>
        </p:nvCxnSpPr>
        <p:spPr>
          <a:xfrm>
            <a:off x="5702130" y="3535919"/>
            <a:ext cx="380756" cy="2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>
            <p:custDataLst>
              <p:tags r:id="rId20"/>
            </p:custDataLst>
          </p:nvPr>
        </p:nvSpPr>
        <p:spPr>
          <a:xfrm>
            <a:off x="6941128" y="1371457"/>
            <a:ext cx="1807336" cy="1014222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dirty="0" smtClean="0"/>
              <a:t>If </a:t>
            </a:r>
          </a:p>
          <a:p>
            <a:pPr algn="ctr">
              <a:lnSpc>
                <a:spcPts val="1400"/>
              </a:lnSpc>
            </a:pPr>
            <a:r>
              <a:rPr lang="en-US" sz="1400" dirty="0" smtClean="0"/>
              <a:t>error &gt; </a:t>
            </a:r>
            <a:r>
              <a:rPr lang="en-US" sz="1400" b="1" i="1" dirty="0" smtClean="0"/>
              <a:t>threshold</a:t>
            </a:r>
            <a:endParaRPr lang="en-US" sz="1400" dirty="0"/>
          </a:p>
        </p:txBody>
      </p:sp>
      <p:cxnSp>
        <p:nvCxnSpPr>
          <p:cNvPr id="22" name="Elbow Connector 21"/>
          <p:cNvCxnSpPr>
            <a:stCxn id="10" idx="6"/>
            <a:endCxn id="21" idx="2"/>
          </p:cNvCxnSpPr>
          <p:nvPr>
            <p:custDataLst>
              <p:tags r:id="rId21"/>
            </p:custDataLst>
          </p:nvPr>
        </p:nvCxnSpPr>
        <p:spPr>
          <a:xfrm flipV="1">
            <a:off x="7210288" y="2385679"/>
            <a:ext cx="634508" cy="115291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736057" y="1530853"/>
            <a:ext cx="1381125" cy="6915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Outliers </a:t>
            </a:r>
          </a:p>
          <a:p>
            <a:pPr algn="ctr"/>
            <a:r>
              <a:rPr lang="en-US" dirty="0" smtClean="0"/>
              <a:t>(data points)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1" idx="1"/>
            <a:endCxn id="23" idx="3"/>
          </p:cNvCxnSpPr>
          <p:nvPr>
            <p:custDataLst>
              <p:tags r:id="rId23"/>
            </p:custDataLst>
          </p:nvPr>
        </p:nvCxnSpPr>
        <p:spPr>
          <a:xfrm flipH="1" flipV="1">
            <a:off x="4117182" y="1876611"/>
            <a:ext cx="2823946" cy="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0"/>
            <a:endCxn id="23" idx="3"/>
          </p:cNvCxnSpPr>
          <p:nvPr>
            <p:custDataLst>
              <p:tags r:id="rId24"/>
            </p:custDataLst>
          </p:nvPr>
        </p:nvCxnSpPr>
        <p:spPr>
          <a:xfrm rot="16200000" flipV="1">
            <a:off x="5187894" y="825774"/>
            <a:ext cx="397500" cy="253892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8" idx="0"/>
          </p:cNvCxnSpPr>
          <p:nvPr>
            <p:custDataLst>
              <p:tags r:id="rId25"/>
            </p:custDataLst>
          </p:nvPr>
        </p:nvCxnSpPr>
        <p:spPr>
          <a:xfrm rot="10800000" flipV="1">
            <a:off x="1724567" y="1876611"/>
            <a:ext cx="963325" cy="13366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1068977" y="2913745"/>
            <a:ext cx="4615570" cy="22458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1380259" y="1111234"/>
            <a:ext cx="7031182" cy="31348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4624913" y="4621088"/>
            <a:ext cx="1058274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ONE-TIME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5023960" y="1344488"/>
            <a:ext cx="1419212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INCREMENTAL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>
            <p:custDataLst>
              <p:tags r:id="rId30"/>
            </p:custDataLst>
          </p:nvPr>
        </p:nvSpPr>
        <p:spPr>
          <a:xfrm>
            <a:off x="3226609" y="4218861"/>
            <a:ext cx="878453" cy="6915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2" name="Rectangle 31"/>
          <p:cNvSpPr/>
          <p:nvPr>
            <p:custDataLst>
              <p:tags r:id="rId31"/>
            </p:custDataLst>
          </p:nvPr>
        </p:nvSpPr>
        <p:spPr>
          <a:xfrm>
            <a:off x="2912466" y="4218861"/>
            <a:ext cx="1177636" cy="691515"/>
          </a:xfrm>
          <a:prstGeom prst="rect">
            <a:avLst/>
          </a:prstGeom>
          <a:noFill/>
          <a:ln w="190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</a:p>
          <a:p>
            <a:pPr algn="ctr"/>
            <a:r>
              <a:rPr lang="en-US" dirty="0" smtClean="0"/>
              <a:t>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21" grpId="0" animBg="1"/>
      <p:bldP spid="23" grpId="0" animBg="1"/>
      <p:bldP spid="27" grpId="0" animBg="1"/>
      <p:bldP spid="28" grpId="0" animBg="1"/>
      <p:bldP spid="29" grpId="0"/>
      <p:bldP spid="30" grpId="0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Previous Work</a:t>
            </a:r>
          </a:p>
          <a:p>
            <a:r>
              <a:rPr lang="en-GB" dirty="0"/>
              <a:t>Our Work</a:t>
            </a:r>
          </a:p>
          <a:p>
            <a:r>
              <a:rPr lang="en-GB" dirty="0" err="1"/>
              <a:t>Modeling</a:t>
            </a:r>
            <a:r>
              <a:rPr lang="en-GB" dirty="0"/>
              <a:t> Methodology</a:t>
            </a:r>
          </a:p>
          <a:p>
            <a:r>
              <a:rPr lang="en-GB" dirty="0">
                <a:solidFill>
                  <a:srgbClr val="C00000"/>
                </a:solidFill>
              </a:rPr>
              <a:t>Results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3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908720"/>
            <a:ext cx="8507288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Technology: 45nm and 28nm FDSOI</a:t>
            </a:r>
          </a:p>
          <a:p>
            <a:r>
              <a:rPr lang="en-US" dirty="0" smtClean="0"/>
              <a:t>Obtain </a:t>
            </a:r>
            <a:r>
              <a:rPr lang="en-US" dirty="0" err="1" smtClean="0"/>
              <a:t>netlist</a:t>
            </a:r>
            <a:r>
              <a:rPr lang="en-US" dirty="0" smtClean="0"/>
              <a:t> (.v), SPEF (.</a:t>
            </a:r>
            <a:r>
              <a:rPr lang="en-US" dirty="0" err="1" smtClean="0"/>
              <a:t>spef</a:t>
            </a:r>
            <a:r>
              <a:rPr lang="en-US" dirty="0" smtClean="0"/>
              <a:t>), SDC (.</a:t>
            </a:r>
            <a:r>
              <a:rPr lang="en-US" dirty="0" err="1" smtClean="0"/>
              <a:t>sdc</a:t>
            </a:r>
            <a:r>
              <a:rPr lang="en-US" dirty="0" smtClean="0"/>
              <a:t>) post SP&amp;R</a:t>
            </a:r>
          </a:p>
          <a:p>
            <a:pPr lvl="1"/>
            <a:r>
              <a:rPr lang="en-US" dirty="0" smtClean="0"/>
              <a:t>Both timing tools are given identical inputs</a:t>
            </a:r>
          </a:p>
          <a:p>
            <a:r>
              <a:rPr lang="en-US" dirty="0" err="1" smtClean="0"/>
              <a:t>Testcases</a:t>
            </a:r>
            <a:endParaRPr lang="en-US" dirty="0" smtClean="0"/>
          </a:p>
          <a:p>
            <a:pPr lvl="1"/>
            <a:r>
              <a:rPr lang="en-US" dirty="0" smtClean="0"/>
              <a:t>Real designs – to validate and test models</a:t>
            </a:r>
          </a:p>
          <a:p>
            <a:pPr lvl="2"/>
            <a:r>
              <a:rPr lang="en-US" i="1" dirty="0" smtClean="0"/>
              <a:t>leon3mp, jpeg, </a:t>
            </a:r>
            <a:r>
              <a:rPr lang="en-US" i="1" dirty="0" err="1" smtClean="0"/>
              <a:t>aes</a:t>
            </a:r>
            <a:r>
              <a:rPr lang="en-US" i="1" dirty="0" smtClean="0"/>
              <a:t>, </a:t>
            </a:r>
            <a:r>
              <a:rPr lang="en-US" i="1" dirty="0" err="1" smtClean="0"/>
              <a:t>dma</a:t>
            </a:r>
            <a:endParaRPr lang="en-US" i="1" dirty="0" smtClean="0"/>
          </a:p>
          <a:p>
            <a:pPr lvl="1"/>
            <a:r>
              <a:rPr lang="en-US" dirty="0" smtClean="0"/>
              <a:t>Artificial – to develop models using fine-grained control of timing parameters</a:t>
            </a:r>
          </a:p>
          <a:p>
            <a:r>
              <a:rPr lang="en-US" dirty="0" smtClean="0"/>
              <a:t>Machine learning techniques</a:t>
            </a:r>
          </a:p>
          <a:p>
            <a:pPr lvl="1"/>
            <a:r>
              <a:rPr lang="en-US" dirty="0" smtClean="0"/>
              <a:t>Artificial Neural Networks, Random Forests, Support Vector </a:t>
            </a:r>
            <a:r>
              <a:rPr lang="en-US" dirty="0" smtClean="0"/>
              <a:t>Machine </a:t>
            </a:r>
            <a:r>
              <a:rPr lang="en-US" dirty="0" smtClean="0"/>
              <a:t>Regression, Least-</a:t>
            </a:r>
            <a:r>
              <a:rPr lang="en-US" dirty="0"/>
              <a:t>S</a:t>
            </a:r>
            <a:r>
              <a:rPr lang="en-US" dirty="0" smtClean="0"/>
              <a:t>quares Regression</a:t>
            </a:r>
          </a:p>
          <a:p>
            <a:r>
              <a:rPr lang="en-US" dirty="0" smtClean="0"/>
              <a:t>Dataset sizes</a:t>
            </a:r>
          </a:p>
          <a:p>
            <a:pPr lvl="1"/>
            <a:r>
              <a:rPr lang="en-US" dirty="0" smtClean="0"/>
              <a:t>Training &gt; 100K, validation ~20K, test &gt; 100K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Setup and </a:t>
            </a:r>
            <a:r>
              <a:rPr lang="en-US" dirty="0" err="1" smtClean="0"/>
              <a:t>Testcases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51520" y="4869160"/>
                <a:ext cx="8568952" cy="144016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Original is the difference between </a:t>
                </a:r>
                <a:r>
                  <a:rPr lang="en-US" dirty="0" smtClean="0"/>
                  <a:t>two golden timing tools</a:t>
                </a:r>
                <a:endParaRPr lang="en-US" dirty="0" smtClean="0"/>
              </a:p>
              <a:p>
                <a:r>
                  <a:rPr lang="en-US" dirty="0" smtClean="0"/>
                  <a:t>GTX is the result after fitting</a:t>
                </a:r>
              </a:p>
              <a:p>
                <a:r>
                  <a:rPr lang="en-US" dirty="0" smtClean="0"/>
                  <a:t>Path slack divergence reduces </a:t>
                </a:r>
                <a:r>
                  <a:rPr lang="en-US" dirty="0" smtClean="0"/>
                  <a:t>from 89ps to 22ps, i.e., ~4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51520" y="4869160"/>
                <a:ext cx="8568952" cy="1440160"/>
              </a:xfrm>
              <a:blipFill rotWithShape="1">
                <a:blip r:embed="rId8"/>
                <a:stretch>
                  <a:fillRect l="-1067" t="-3390" r="-569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Correlating Two Signoff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96874401"/>
              </p:ext>
            </p:extLst>
          </p:nvPr>
        </p:nvGraphicFramePr>
        <p:xfrm>
          <a:off x="899592" y="980728"/>
          <a:ext cx="72728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843808" y="3645024"/>
            <a:ext cx="216024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43808" y="3183359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4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183359"/>
                <a:ext cx="828092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185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5220072" y="3485303"/>
            <a:ext cx="216024" cy="44775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22050" y="2967335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5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50" y="2967335"/>
                <a:ext cx="828092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176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6444208" y="1484784"/>
            <a:ext cx="216024" cy="22243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0232" y="2133479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8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133479"/>
                <a:ext cx="82809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185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7724" y="2505670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9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724" y="2505670"/>
                <a:ext cx="828092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102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7687724" y="2967335"/>
            <a:ext cx="207023" cy="9657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4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23528" y="5445224"/>
            <a:ext cx="8640960" cy="8640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Delay divergence </a:t>
            </a:r>
            <a:r>
              <a:rPr lang="en-US" dirty="0" smtClean="0"/>
              <a:t>reduces from 39ps to 0.5ps</a:t>
            </a:r>
          </a:p>
          <a:p>
            <a:r>
              <a:rPr lang="en-US" dirty="0" smtClean="0"/>
              <a:t>Slack divergence reduces from 249ps to 3ps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Path Slack from Timing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14</a:t>
            </a:fld>
            <a:endParaRPr lang="de-DE" dirty="0"/>
          </a:p>
        </p:txBody>
      </p:sp>
      <p:grpSp>
        <p:nvGrpSpPr>
          <p:cNvPr id="72" name="Group 71"/>
          <p:cNvGrpSpPr/>
          <p:nvPr>
            <p:custDataLst>
              <p:tags r:id="rId6"/>
            </p:custDataLst>
          </p:nvPr>
        </p:nvGrpSpPr>
        <p:grpSpPr>
          <a:xfrm>
            <a:off x="196895" y="1162180"/>
            <a:ext cx="8767593" cy="4182920"/>
            <a:chOff x="381000" y="1439180"/>
            <a:chExt cx="6629400" cy="3159981"/>
          </a:xfrm>
        </p:grpSpPr>
        <p:cxnSp>
          <p:nvCxnSpPr>
            <p:cNvPr id="73" name="Straight Connector 72"/>
            <p:cNvCxnSpPr/>
            <p:nvPr>
              <p:custDataLst>
                <p:tags r:id="rId7"/>
              </p:custDataLst>
            </p:nvPr>
          </p:nvCxnSpPr>
          <p:spPr>
            <a:xfrm>
              <a:off x="381000" y="1746958"/>
              <a:ext cx="662940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>
              <p:custDataLst>
                <p:tags r:id="rId8"/>
              </p:custDataLst>
            </p:nvPr>
          </p:nvSpPr>
          <p:spPr>
            <a:xfrm>
              <a:off x="480124" y="1442158"/>
              <a:ext cx="1009666" cy="279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Instance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5" name="TextBox 74"/>
            <p:cNvSpPr txBox="1"/>
            <p:nvPr>
              <p:custDataLst>
                <p:tags r:id="rId9"/>
              </p:custDataLst>
            </p:nvPr>
          </p:nvSpPr>
          <p:spPr>
            <a:xfrm>
              <a:off x="1761727" y="1442158"/>
              <a:ext cx="793452" cy="279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(Cell)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6" name="TextBox 75"/>
            <p:cNvSpPr txBox="1"/>
            <p:nvPr>
              <p:custDataLst>
                <p:tags r:id="rId10"/>
              </p:custDataLst>
            </p:nvPr>
          </p:nvSpPr>
          <p:spPr>
            <a:xfrm>
              <a:off x="2819400" y="1442158"/>
              <a:ext cx="469133" cy="279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Dir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TextBox 76"/>
            <p:cNvSpPr txBox="1"/>
            <p:nvPr>
              <p:custDataLst>
                <p:tags r:id="rId11"/>
              </p:custDataLst>
            </p:nvPr>
          </p:nvSpPr>
          <p:spPr>
            <a:xfrm>
              <a:off x="3379789" y="1442158"/>
              <a:ext cx="1082575" cy="279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Delay(T</a:t>
              </a:r>
              <a:r>
                <a:rPr lang="en-US" b="1" baseline="-250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TextBox 77"/>
            <p:cNvSpPr txBox="1"/>
            <p:nvPr>
              <p:custDataLst>
                <p:tags r:id="rId12"/>
              </p:custDataLst>
            </p:nvPr>
          </p:nvSpPr>
          <p:spPr>
            <a:xfrm>
              <a:off x="4419600" y="1439180"/>
              <a:ext cx="1082575" cy="279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Delay(T</a:t>
              </a:r>
              <a:r>
                <a:rPr lang="en-US" b="1" baseline="-250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>
                  <p:custDataLst>
                    <p:tags r:id="rId13"/>
                  </p:custDataLst>
                </p:nvPr>
              </p:nvSpPr>
              <p:spPr>
                <a:xfrm>
                  <a:off x="5494730" y="1439181"/>
                  <a:ext cx="1101381" cy="2844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Delay(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US" b="1" dirty="0" smtClean="0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)</a:t>
                  </a:r>
                  <a:endParaRPr lang="en-US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85"/>
                  </p:custDataLst>
                </p:nvPr>
              </p:nvSpPr>
              <p:spPr>
                <a:xfrm>
                  <a:off x="5494730" y="1439181"/>
                  <a:ext cx="1134670" cy="313419"/>
                </a:xfrm>
                <a:prstGeom prst="rect">
                  <a:avLst/>
                </a:prstGeom>
                <a:blipFill rotWithShape="1">
                  <a:blip r:embed="rId86"/>
                  <a:stretch>
                    <a:fillRect l="-1070" t="-5769" r="-31551" b="-1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/>
            <p:cNvSpPr txBox="1"/>
            <p:nvPr>
              <p:custDataLst>
                <p:tags r:id="rId14"/>
              </p:custDataLst>
            </p:nvPr>
          </p:nvSpPr>
          <p:spPr>
            <a:xfrm>
              <a:off x="457200" y="1752600"/>
              <a:ext cx="237105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FE_CN_C274/A1 (NAND2X7)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1" name="TextBox 80"/>
            <p:cNvSpPr txBox="1"/>
            <p:nvPr>
              <p:custDataLst>
                <p:tags r:id="rId15"/>
              </p:custDataLst>
            </p:nvPr>
          </p:nvSpPr>
          <p:spPr>
            <a:xfrm>
              <a:off x="2873101" y="1752600"/>
              <a:ext cx="338399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2" name="TextBox 81"/>
            <p:cNvSpPr txBox="1"/>
            <p:nvPr>
              <p:custDataLst>
                <p:tags r:id="rId16"/>
              </p:custDataLst>
            </p:nvPr>
          </p:nvSpPr>
          <p:spPr>
            <a:xfrm>
              <a:off x="3426743" y="17526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0.0447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TextBox 82"/>
            <p:cNvSpPr txBox="1"/>
            <p:nvPr>
              <p:custDataLst>
                <p:tags r:id="rId17"/>
              </p:custDataLst>
            </p:nvPr>
          </p:nvSpPr>
          <p:spPr>
            <a:xfrm>
              <a:off x="5494730" y="1752599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0.0452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TextBox 83"/>
            <p:cNvSpPr txBox="1"/>
            <p:nvPr>
              <p:custDataLst>
                <p:tags r:id="rId18"/>
              </p:custDataLst>
            </p:nvPr>
          </p:nvSpPr>
          <p:spPr>
            <a:xfrm>
              <a:off x="4419600" y="17526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0.0062</a:t>
              </a:r>
            </a:p>
          </p:txBody>
        </p:sp>
        <p:sp>
          <p:nvSpPr>
            <p:cNvPr id="85" name="TextBox 84"/>
            <p:cNvSpPr txBox="1"/>
            <p:nvPr>
              <p:custDataLst>
                <p:tags r:id="rId19"/>
              </p:custDataLst>
            </p:nvPr>
          </p:nvSpPr>
          <p:spPr>
            <a:xfrm>
              <a:off x="457200" y="1950422"/>
              <a:ext cx="237105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FE_CN_C274/ZN (NAND2X7)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6" name="TextBox 85"/>
            <p:cNvSpPr txBox="1"/>
            <p:nvPr>
              <p:custDataLst>
                <p:tags r:id="rId20"/>
              </p:custDataLst>
            </p:nvPr>
          </p:nvSpPr>
          <p:spPr>
            <a:xfrm>
              <a:off x="2873101" y="1950422"/>
              <a:ext cx="43519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OUT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" name="TextBox 86"/>
            <p:cNvSpPr txBox="1"/>
            <p:nvPr>
              <p:custDataLst>
                <p:tags r:id="rId21"/>
              </p:custDataLst>
            </p:nvPr>
          </p:nvSpPr>
          <p:spPr>
            <a:xfrm>
              <a:off x="3426743" y="1950422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0.0565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TextBox 87"/>
            <p:cNvSpPr txBox="1"/>
            <p:nvPr>
              <p:custDataLst>
                <p:tags r:id="rId22"/>
              </p:custDataLst>
            </p:nvPr>
          </p:nvSpPr>
          <p:spPr>
            <a:xfrm>
              <a:off x="5494730" y="195042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0.0545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9" name="TextBox 88"/>
            <p:cNvSpPr txBox="1"/>
            <p:nvPr>
              <p:custDataLst>
                <p:tags r:id="rId23"/>
              </p:custDataLst>
            </p:nvPr>
          </p:nvSpPr>
          <p:spPr>
            <a:xfrm>
              <a:off x="4419600" y="1950422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0.1076</a:t>
              </a:r>
            </a:p>
          </p:txBody>
        </p:sp>
        <p:sp>
          <p:nvSpPr>
            <p:cNvPr id="90" name="TextBox 89"/>
            <p:cNvSpPr txBox="1"/>
            <p:nvPr>
              <p:custDataLst>
                <p:tags r:id="rId24"/>
              </p:custDataLst>
            </p:nvPr>
          </p:nvSpPr>
          <p:spPr>
            <a:xfrm>
              <a:off x="480124" y="2314637"/>
              <a:ext cx="2177470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FE_CN_C277/A (BUFFX8)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TextBox 90"/>
            <p:cNvSpPr txBox="1"/>
            <p:nvPr>
              <p:custDataLst>
                <p:tags r:id="rId25"/>
              </p:custDataLst>
            </p:nvPr>
          </p:nvSpPr>
          <p:spPr>
            <a:xfrm>
              <a:off x="2896025" y="2286001"/>
              <a:ext cx="338399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TextBox 91"/>
            <p:cNvSpPr txBox="1"/>
            <p:nvPr>
              <p:custDataLst>
                <p:tags r:id="rId26"/>
              </p:custDataLst>
            </p:nvPr>
          </p:nvSpPr>
          <p:spPr>
            <a:xfrm>
              <a:off x="3449667" y="22860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0.0110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" name="TextBox 92"/>
            <p:cNvSpPr txBox="1"/>
            <p:nvPr>
              <p:custDataLst>
                <p:tags r:id="rId27"/>
              </p:custDataLst>
            </p:nvPr>
          </p:nvSpPr>
          <p:spPr>
            <a:xfrm>
              <a:off x="5517654" y="22860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0.0082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4" name="TextBox 93"/>
            <p:cNvSpPr txBox="1"/>
            <p:nvPr>
              <p:custDataLst>
                <p:tags r:id="rId28"/>
              </p:custDataLst>
            </p:nvPr>
          </p:nvSpPr>
          <p:spPr>
            <a:xfrm>
              <a:off x="4442524" y="22860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0.0044</a:t>
              </a:r>
            </a:p>
          </p:txBody>
        </p:sp>
        <p:sp>
          <p:nvSpPr>
            <p:cNvPr id="95" name="TextBox 94"/>
            <p:cNvSpPr txBox="1"/>
            <p:nvPr>
              <p:custDataLst>
                <p:tags r:id="rId29"/>
              </p:custDataLst>
            </p:nvPr>
          </p:nvSpPr>
          <p:spPr>
            <a:xfrm>
              <a:off x="480124" y="2469179"/>
              <a:ext cx="2177470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FE_CN_C277/Z 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(BUFFX8)</a:t>
              </a:r>
            </a:p>
          </p:txBody>
        </p:sp>
        <p:sp>
          <p:nvSpPr>
            <p:cNvPr id="96" name="TextBox 95"/>
            <p:cNvSpPr txBox="1"/>
            <p:nvPr>
              <p:custDataLst>
                <p:tags r:id="rId30"/>
              </p:custDataLst>
            </p:nvPr>
          </p:nvSpPr>
          <p:spPr>
            <a:xfrm>
              <a:off x="2896025" y="2469179"/>
              <a:ext cx="43519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OUT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TextBox 96"/>
            <p:cNvSpPr txBox="1"/>
            <p:nvPr>
              <p:custDataLst>
                <p:tags r:id="rId31"/>
              </p:custDataLst>
            </p:nvPr>
          </p:nvSpPr>
          <p:spPr>
            <a:xfrm>
              <a:off x="3449667" y="2469179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0.0272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TextBox 97"/>
            <p:cNvSpPr txBox="1"/>
            <p:nvPr>
              <p:custDataLst>
                <p:tags r:id="rId32"/>
              </p:custDataLst>
            </p:nvPr>
          </p:nvSpPr>
          <p:spPr>
            <a:xfrm>
              <a:off x="5517654" y="2469178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0.0266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9" name="TextBox 98"/>
            <p:cNvSpPr txBox="1"/>
            <p:nvPr>
              <p:custDataLst>
                <p:tags r:id="rId33"/>
              </p:custDataLst>
            </p:nvPr>
          </p:nvSpPr>
          <p:spPr>
            <a:xfrm>
              <a:off x="4442524" y="2469179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0.0664</a:t>
              </a:r>
            </a:p>
          </p:txBody>
        </p:sp>
        <p:sp>
          <p:nvSpPr>
            <p:cNvPr id="100" name="TextBox 99"/>
            <p:cNvSpPr txBox="1"/>
            <p:nvPr>
              <p:custDataLst>
                <p:tags r:id="rId34"/>
              </p:custDataLst>
            </p:nvPr>
          </p:nvSpPr>
          <p:spPr>
            <a:xfrm>
              <a:off x="480124" y="3761601"/>
              <a:ext cx="237105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FE_CN_C294/A1 (OAI22X4)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1" name="TextBox 100"/>
            <p:cNvSpPr txBox="1"/>
            <p:nvPr>
              <p:custDataLst>
                <p:tags r:id="rId35"/>
              </p:custDataLst>
            </p:nvPr>
          </p:nvSpPr>
          <p:spPr>
            <a:xfrm>
              <a:off x="2896025" y="3761601"/>
              <a:ext cx="338399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2" name="TextBox 101"/>
            <p:cNvSpPr txBox="1"/>
            <p:nvPr>
              <p:custDataLst>
                <p:tags r:id="rId36"/>
              </p:custDataLst>
            </p:nvPr>
          </p:nvSpPr>
          <p:spPr>
            <a:xfrm>
              <a:off x="3449667" y="37616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0.0825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3" name="TextBox 102"/>
            <p:cNvSpPr txBox="1"/>
            <p:nvPr>
              <p:custDataLst>
                <p:tags r:id="rId37"/>
              </p:custDataLst>
            </p:nvPr>
          </p:nvSpPr>
          <p:spPr>
            <a:xfrm>
              <a:off x="5517654" y="37616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0.0837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TextBox 103"/>
            <p:cNvSpPr txBox="1"/>
            <p:nvPr>
              <p:custDataLst>
                <p:tags r:id="rId38"/>
              </p:custDataLst>
            </p:nvPr>
          </p:nvSpPr>
          <p:spPr>
            <a:xfrm>
              <a:off x="4442524" y="37616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0.0225</a:t>
              </a:r>
            </a:p>
          </p:txBody>
        </p:sp>
        <p:sp>
          <p:nvSpPr>
            <p:cNvPr id="105" name="TextBox 104"/>
            <p:cNvSpPr txBox="1"/>
            <p:nvPr>
              <p:custDataLst>
                <p:tags r:id="rId39"/>
              </p:custDataLst>
            </p:nvPr>
          </p:nvSpPr>
          <p:spPr>
            <a:xfrm rot="5400000">
              <a:off x="795271" y="1997873"/>
              <a:ext cx="242722" cy="458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06" name="TextBox 105"/>
            <p:cNvSpPr txBox="1"/>
            <p:nvPr>
              <p:custDataLst>
                <p:tags r:id="rId40"/>
              </p:custDataLst>
            </p:nvPr>
          </p:nvSpPr>
          <p:spPr>
            <a:xfrm rot="5400000">
              <a:off x="736550" y="2589475"/>
              <a:ext cx="353851" cy="45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cxnSp>
          <p:nvCxnSpPr>
            <p:cNvPr id="107" name="Straight Connector 106"/>
            <p:cNvCxnSpPr/>
            <p:nvPr>
              <p:custDataLst>
                <p:tags r:id="rId41"/>
              </p:custDataLst>
            </p:nvPr>
          </p:nvCxnSpPr>
          <p:spPr>
            <a:xfrm>
              <a:off x="381000" y="4343400"/>
              <a:ext cx="662940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>
              <p:custDataLst>
                <p:tags r:id="rId42"/>
              </p:custDataLst>
            </p:nvPr>
          </p:nvSpPr>
          <p:spPr>
            <a:xfrm>
              <a:off x="457200" y="4343401"/>
              <a:ext cx="1693504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lack (VIOLATED)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9" name="TextBox 108"/>
            <p:cNvSpPr txBox="1"/>
            <p:nvPr>
              <p:custDataLst>
                <p:tags r:id="rId43"/>
              </p:custDataLst>
            </p:nvPr>
          </p:nvSpPr>
          <p:spPr>
            <a:xfrm>
              <a:off x="3448845" y="43434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-0.339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0" name="TextBox 109"/>
            <p:cNvSpPr txBox="1"/>
            <p:nvPr>
              <p:custDataLst>
                <p:tags r:id="rId44"/>
              </p:custDataLst>
            </p:nvPr>
          </p:nvSpPr>
          <p:spPr>
            <a:xfrm>
              <a:off x="5516832" y="43434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-0.342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1" name="TextBox 110"/>
            <p:cNvSpPr txBox="1"/>
            <p:nvPr>
              <p:custDataLst>
                <p:tags r:id="rId45"/>
              </p:custDataLst>
            </p:nvPr>
          </p:nvSpPr>
          <p:spPr>
            <a:xfrm>
              <a:off x="4441702" y="43434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-0.588</a:t>
              </a:r>
            </a:p>
          </p:txBody>
        </p:sp>
        <p:sp>
          <p:nvSpPr>
            <p:cNvPr id="112" name="TextBox 111"/>
            <p:cNvSpPr txBox="1"/>
            <p:nvPr>
              <p:custDataLst>
                <p:tags r:id="rId46"/>
              </p:custDataLst>
            </p:nvPr>
          </p:nvSpPr>
          <p:spPr>
            <a:xfrm rot="5400000">
              <a:off x="735242" y="3991379"/>
              <a:ext cx="353851" cy="45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13" name="TextBox 112"/>
            <p:cNvSpPr txBox="1"/>
            <p:nvPr>
              <p:custDataLst>
                <p:tags r:id="rId47"/>
              </p:custDataLst>
            </p:nvPr>
          </p:nvSpPr>
          <p:spPr>
            <a:xfrm>
              <a:off x="6580360" y="1732002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48"/>
              </p:custDataLst>
            </p:nvPr>
          </p:nvSpPr>
          <p:spPr>
            <a:xfrm>
              <a:off x="6580360" y="1905000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5" name="TextBox 114"/>
            <p:cNvSpPr txBox="1"/>
            <p:nvPr>
              <p:custDataLst>
                <p:tags r:id="rId49"/>
              </p:custDataLst>
            </p:nvPr>
          </p:nvSpPr>
          <p:spPr>
            <a:xfrm>
              <a:off x="6580360" y="2286000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116" name="TextBox 115"/>
            <p:cNvSpPr txBox="1"/>
            <p:nvPr>
              <p:custDataLst>
                <p:tags r:id="rId50"/>
              </p:custDataLst>
            </p:nvPr>
          </p:nvSpPr>
          <p:spPr>
            <a:xfrm>
              <a:off x="6580360" y="2438400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117" name="TextBox 116"/>
            <p:cNvSpPr txBox="1"/>
            <p:nvPr>
              <p:custDataLst>
                <p:tags r:id="rId51"/>
              </p:custDataLst>
            </p:nvPr>
          </p:nvSpPr>
          <p:spPr>
            <a:xfrm>
              <a:off x="6580360" y="3761601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118" name="TextBox 117"/>
            <p:cNvSpPr txBox="1"/>
            <p:nvPr>
              <p:custDataLst>
                <p:tags r:id="rId52"/>
              </p:custDataLst>
            </p:nvPr>
          </p:nvSpPr>
          <p:spPr>
            <a:xfrm>
              <a:off x="457200" y="2848037"/>
              <a:ext cx="2080676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FE_CN_C281/A (INVX8)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9" name="TextBox 118"/>
            <p:cNvSpPr txBox="1"/>
            <p:nvPr>
              <p:custDataLst>
                <p:tags r:id="rId53"/>
              </p:custDataLst>
            </p:nvPr>
          </p:nvSpPr>
          <p:spPr>
            <a:xfrm>
              <a:off x="2873101" y="2819401"/>
              <a:ext cx="338399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0" name="TextBox 119"/>
            <p:cNvSpPr txBox="1"/>
            <p:nvPr>
              <p:custDataLst>
                <p:tags r:id="rId54"/>
              </p:custDataLst>
            </p:nvPr>
          </p:nvSpPr>
          <p:spPr>
            <a:xfrm>
              <a:off x="3426743" y="28194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0.0057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1" name="TextBox 120"/>
            <p:cNvSpPr txBox="1"/>
            <p:nvPr>
              <p:custDataLst>
                <p:tags r:id="rId55"/>
              </p:custDataLst>
            </p:nvPr>
          </p:nvSpPr>
          <p:spPr>
            <a:xfrm>
              <a:off x="5494730" y="28194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0.0051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" name="TextBox 121"/>
            <p:cNvSpPr txBox="1"/>
            <p:nvPr>
              <p:custDataLst>
                <p:tags r:id="rId56"/>
              </p:custDataLst>
            </p:nvPr>
          </p:nvSpPr>
          <p:spPr>
            <a:xfrm>
              <a:off x="4419600" y="28194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0.0023</a:t>
              </a:r>
            </a:p>
          </p:txBody>
        </p:sp>
        <p:sp>
          <p:nvSpPr>
            <p:cNvPr id="123" name="TextBox 122"/>
            <p:cNvSpPr txBox="1"/>
            <p:nvPr>
              <p:custDataLst>
                <p:tags r:id="rId57"/>
              </p:custDataLst>
            </p:nvPr>
          </p:nvSpPr>
          <p:spPr>
            <a:xfrm>
              <a:off x="457200" y="2999601"/>
              <a:ext cx="2177470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FE_CN_C281/ZN (INVX8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124" name="TextBox 123"/>
            <p:cNvSpPr txBox="1"/>
            <p:nvPr>
              <p:custDataLst>
                <p:tags r:id="rId58"/>
              </p:custDataLst>
            </p:nvPr>
          </p:nvSpPr>
          <p:spPr>
            <a:xfrm>
              <a:off x="2873101" y="3002579"/>
              <a:ext cx="43519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OUT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5" name="TextBox 124"/>
            <p:cNvSpPr txBox="1"/>
            <p:nvPr>
              <p:custDataLst>
                <p:tags r:id="rId59"/>
              </p:custDataLst>
            </p:nvPr>
          </p:nvSpPr>
          <p:spPr>
            <a:xfrm>
              <a:off x="3426743" y="3002579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0.0215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60"/>
              </p:custDataLst>
            </p:nvPr>
          </p:nvSpPr>
          <p:spPr>
            <a:xfrm>
              <a:off x="5494730" y="3002578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0.0213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7" name="TextBox 126"/>
            <p:cNvSpPr txBox="1"/>
            <p:nvPr>
              <p:custDataLst>
                <p:tags r:id="rId61"/>
              </p:custDataLst>
            </p:nvPr>
          </p:nvSpPr>
          <p:spPr>
            <a:xfrm>
              <a:off x="4419600" y="3002579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0.0264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62"/>
              </p:custDataLst>
            </p:nvPr>
          </p:nvSpPr>
          <p:spPr>
            <a:xfrm>
              <a:off x="6557436" y="2819400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9" name="TextBox 128"/>
            <p:cNvSpPr txBox="1"/>
            <p:nvPr>
              <p:custDataLst>
                <p:tags r:id="rId63"/>
              </p:custDataLst>
            </p:nvPr>
          </p:nvSpPr>
          <p:spPr>
            <a:xfrm>
              <a:off x="6557436" y="2971800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</a:t>
              </a:r>
            </a:p>
          </p:txBody>
        </p:sp>
        <p:sp>
          <p:nvSpPr>
            <p:cNvPr id="130" name="TextBox 129"/>
            <p:cNvSpPr txBox="1"/>
            <p:nvPr>
              <p:custDataLst>
                <p:tags r:id="rId64"/>
              </p:custDataLst>
            </p:nvPr>
          </p:nvSpPr>
          <p:spPr>
            <a:xfrm>
              <a:off x="457200" y="3302259"/>
              <a:ext cx="227426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FE_CN_C286/A2 (XOR2X4)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1" name="TextBox 130"/>
            <p:cNvSpPr txBox="1"/>
            <p:nvPr>
              <p:custDataLst>
                <p:tags r:id="rId65"/>
              </p:custDataLst>
            </p:nvPr>
          </p:nvSpPr>
          <p:spPr>
            <a:xfrm>
              <a:off x="2873101" y="3273623"/>
              <a:ext cx="338399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2" name="TextBox 131"/>
            <p:cNvSpPr txBox="1"/>
            <p:nvPr>
              <p:custDataLst>
                <p:tags r:id="rId66"/>
              </p:custDataLst>
            </p:nvPr>
          </p:nvSpPr>
          <p:spPr>
            <a:xfrm>
              <a:off x="3426743" y="3273623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0.0070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3" name="TextBox 132"/>
            <p:cNvSpPr txBox="1"/>
            <p:nvPr>
              <p:custDataLst>
                <p:tags r:id="rId67"/>
              </p:custDataLst>
            </p:nvPr>
          </p:nvSpPr>
          <p:spPr>
            <a:xfrm>
              <a:off x="5494730" y="3273622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0.0072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4" name="TextBox 133"/>
            <p:cNvSpPr txBox="1"/>
            <p:nvPr>
              <p:custDataLst>
                <p:tags r:id="rId68"/>
              </p:custDataLst>
            </p:nvPr>
          </p:nvSpPr>
          <p:spPr>
            <a:xfrm>
              <a:off x="4419600" y="3273623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0.0066</a:t>
              </a:r>
            </a:p>
          </p:txBody>
        </p:sp>
        <p:sp>
          <p:nvSpPr>
            <p:cNvPr id="135" name="TextBox 134"/>
            <p:cNvSpPr txBox="1"/>
            <p:nvPr>
              <p:custDataLst>
                <p:tags r:id="rId69"/>
              </p:custDataLst>
            </p:nvPr>
          </p:nvSpPr>
          <p:spPr>
            <a:xfrm>
              <a:off x="457200" y="3453823"/>
              <a:ext cx="2177470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FE_CN_C286/Z (XOR2X4)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6" name="TextBox 135"/>
            <p:cNvSpPr txBox="1"/>
            <p:nvPr>
              <p:custDataLst>
                <p:tags r:id="rId70"/>
              </p:custDataLst>
            </p:nvPr>
          </p:nvSpPr>
          <p:spPr>
            <a:xfrm>
              <a:off x="2873101" y="3456801"/>
              <a:ext cx="43519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OUT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7" name="TextBox 136"/>
            <p:cNvSpPr txBox="1"/>
            <p:nvPr>
              <p:custDataLst>
                <p:tags r:id="rId71"/>
              </p:custDataLst>
            </p:nvPr>
          </p:nvSpPr>
          <p:spPr>
            <a:xfrm>
              <a:off x="3426743" y="34568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0.0332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8" name="TextBox 137"/>
            <p:cNvSpPr txBox="1"/>
            <p:nvPr>
              <p:custDataLst>
                <p:tags r:id="rId72"/>
              </p:custDataLst>
            </p:nvPr>
          </p:nvSpPr>
          <p:spPr>
            <a:xfrm>
              <a:off x="5494730" y="3456800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0.0352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9" name="TextBox 138"/>
            <p:cNvSpPr txBox="1"/>
            <p:nvPr>
              <p:custDataLst>
                <p:tags r:id="rId73"/>
              </p:custDataLst>
            </p:nvPr>
          </p:nvSpPr>
          <p:spPr>
            <a:xfrm>
              <a:off x="4419600" y="3456801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0.0581</a:t>
              </a:r>
            </a:p>
          </p:txBody>
        </p:sp>
        <p:sp>
          <p:nvSpPr>
            <p:cNvPr id="140" name="TextBox 139"/>
            <p:cNvSpPr txBox="1"/>
            <p:nvPr>
              <p:custDataLst>
                <p:tags r:id="rId74"/>
              </p:custDataLst>
            </p:nvPr>
          </p:nvSpPr>
          <p:spPr>
            <a:xfrm>
              <a:off x="6557436" y="3273622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1" name="TextBox 140"/>
            <p:cNvSpPr txBox="1"/>
            <p:nvPr>
              <p:custDataLst>
                <p:tags r:id="rId75"/>
              </p:custDataLst>
            </p:nvPr>
          </p:nvSpPr>
          <p:spPr>
            <a:xfrm>
              <a:off x="6557436" y="3426022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142" name="TextBox 141"/>
            <p:cNvSpPr txBox="1"/>
            <p:nvPr>
              <p:custDataLst>
                <p:tags r:id="rId76"/>
              </p:custDataLst>
            </p:nvPr>
          </p:nvSpPr>
          <p:spPr>
            <a:xfrm rot="5400000">
              <a:off x="728820" y="3091494"/>
              <a:ext cx="353851" cy="45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43" name="TextBox 142"/>
            <p:cNvSpPr txBox="1"/>
            <p:nvPr>
              <p:custDataLst>
                <p:tags r:id="rId77"/>
              </p:custDataLst>
            </p:nvPr>
          </p:nvSpPr>
          <p:spPr>
            <a:xfrm rot="5400000">
              <a:off x="739707" y="3534180"/>
              <a:ext cx="353851" cy="458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44" name="TextBox 143"/>
            <p:cNvSpPr txBox="1"/>
            <p:nvPr>
              <p:custDataLst>
                <p:tags r:id="rId78"/>
              </p:custDataLst>
            </p:nvPr>
          </p:nvSpPr>
          <p:spPr>
            <a:xfrm>
              <a:off x="478971" y="3906744"/>
              <a:ext cx="237105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FE_CN_C294/ZN (OAI22X4)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5" name="TextBox 144"/>
            <p:cNvSpPr txBox="1"/>
            <p:nvPr>
              <p:custDataLst>
                <p:tags r:id="rId79"/>
              </p:custDataLst>
            </p:nvPr>
          </p:nvSpPr>
          <p:spPr>
            <a:xfrm>
              <a:off x="2894872" y="3906744"/>
              <a:ext cx="435193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OUT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6" name="TextBox 145"/>
            <p:cNvSpPr txBox="1"/>
            <p:nvPr>
              <p:custDataLst>
                <p:tags r:id="rId80"/>
              </p:custDataLst>
            </p:nvPr>
          </p:nvSpPr>
          <p:spPr>
            <a:xfrm>
              <a:off x="3448514" y="3906744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0.0677</a:t>
              </a:r>
              <a:endPara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7" name="TextBox 146"/>
            <p:cNvSpPr txBox="1"/>
            <p:nvPr>
              <p:custDataLst>
                <p:tags r:id="rId81"/>
              </p:custDataLst>
            </p:nvPr>
          </p:nvSpPr>
          <p:spPr>
            <a:xfrm>
              <a:off x="5516501" y="3906743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0.0598</a:t>
              </a: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8" name="TextBox 147"/>
            <p:cNvSpPr txBox="1"/>
            <p:nvPr>
              <p:custDataLst>
                <p:tags r:id="rId82"/>
              </p:custDataLst>
            </p:nvPr>
          </p:nvSpPr>
          <p:spPr>
            <a:xfrm>
              <a:off x="4441371" y="3906744"/>
              <a:ext cx="725572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0.0781</a:t>
              </a:r>
            </a:p>
          </p:txBody>
        </p:sp>
        <p:sp>
          <p:nvSpPr>
            <p:cNvPr id="149" name="TextBox 148"/>
            <p:cNvSpPr txBox="1"/>
            <p:nvPr>
              <p:custDataLst>
                <p:tags r:id="rId83"/>
              </p:custDataLst>
            </p:nvPr>
          </p:nvSpPr>
          <p:spPr>
            <a:xfrm>
              <a:off x="6579207" y="3906744"/>
              <a:ext cx="241607" cy="25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115591" y="1531512"/>
            <a:ext cx="3937503" cy="4165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4162889" y="4944935"/>
            <a:ext cx="3937503" cy="4165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323528" y="5229200"/>
                <a:ext cx="8568952" cy="115212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GTX </a:t>
                </a:r>
                <a:r>
                  <a:rPr lang="en-US" dirty="0" smtClean="0"/>
                  <a:t>can correlate </a:t>
                </a:r>
                <a:r>
                  <a:rPr lang="en-US" dirty="0" smtClean="0"/>
                  <a:t>timing between signoff and design implementation </a:t>
                </a:r>
                <a:r>
                  <a:rPr lang="en-US" dirty="0" smtClean="0"/>
                  <a:t>tools</a:t>
                </a:r>
                <a:endParaRPr lang="en-US" dirty="0" smtClean="0"/>
              </a:p>
              <a:p>
                <a:r>
                  <a:rPr lang="en-US" dirty="0" smtClean="0"/>
                  <a:t>Path slack divergence reduces from 163ps to 23ps, i.e., ~7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323528" y="5229200"/>
                <a:ext cx="8568952" cy="1152128"/>
              </a:xfrm>
              <a:blipFill rotWithShape="1">
                <a:blip r:embed="rId8"/>
                <a:stretch>
                  <a:fillRect l="-925" t="-1005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Correlating Signoff and Design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173724091"/>
              </p:ext>
            </p:extLst>
          </p:nvPr>
        </p:nvGraphicFramePr>
        <p:xfrm>
          <a:off x="644566" y="908720"/>
          <a:ext cx="7762056" cy="426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411760" y="1732340"/>
            <a:ext cx="324036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50316" y="3182084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7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316" y="3182084"/>
                <a:ext cx="828092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102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076056" y="1484784"/>
            <a:ext cx="360040" cy="26958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20072" y="2736502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8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36502"/>
                <a:ext cx="828092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102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6444208" y="2133479"/>
            <a:ext cx="216024" cy="20471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2220" y="2133479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6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20" y="2133479"/>
                <a:ext cx="82809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176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19920" y="3459484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920" y="3459484"/>
                <a:ext cx="828092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1765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7687724" y="3830579"/>
            <a:ext cx="297838" cy="4828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01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2964" y="5012735"/>
            <a:ext cx="8419515" cy="10085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Incremental modeling applied to a new design, x5_jpeg</a:t>
            </a:r>
          </a:p>
          <a:p>
            <a:r>
              <a:rPr lang="en-US" dirty="0" smtClean="0"/>
              <a:t>Path slack divergence reduces from 36ps to 18ps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Incremental Modeling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16</a:t>
            </a:fld>
            <a:endParaRPr lang="de-D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797889541"/>
              </p:ext>
            </p:extLst>
          </p:nvPr>
        </p:nvGraphicFramePr>
        <p:xfrm>
          <a:off x="899592" y="980728"/>
          <a:ext cx="7690048" cy="393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957339" y="4005595"/>
            <a:ext cx="207023" cy="1750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74004" y="3442214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2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004" y="3442214"/>
                <a:ext cx="828092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102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4644008" y="3830579"/>
            <a:ext cx="360040" cy="3500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4008" y="3368914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4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368914"/>
                <a:ext cx="82809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176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6228184" y="3690316"/>
            <a:ext cx="432048" cy="4902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30162" y="3182083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162" y="3182083"/>
                <a:ext cx="828092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102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33966" y="3368913"/>
                <a:ext cx="828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9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966" y="3368913"/>
                <a:ext cx="828092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176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7836643" y="2564904"/>
            <a:ext cx="198661" cy="16157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4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Previous Work</a:t>
            </a:r>
          </a:p>
          <a:p>
            <a:r>
              <a:rPr lang="en-GB" dirty="0"/>
              <a:t>Our Work</a:t>
            </a:r>
          </a:p>
          <a:p>
            <a:r>
              <a:rPr lang="en-GB" dirty="0" err="1"/>
              <a:t>Modeling</a:t>
            </a:r>
            <a:r>
              <a:rPr lang="en-GB" dirty="0"/>
              <a:t> Methodology</a:t>
            </a:r>
          </a:p>
          <a:p>
            <a:r>
              <a:rPr lang="en-GB" dirty="0"/>
              <a:t>Results</a:t>
            </a:r>
          </a:p>
          <a:p>
            <a:r>
              <a:rPr lang="en-GB" dirty="0">
                <a:solidFill>
                  <a:srgbClr val="C00000"/>
                </a:solidFill>
              </a:rPr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5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51520" y="1196752"/>
                <a:ext cx="8784976" cy="518457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Timing correlation with multiple tools can help design teams fix overdesign / </a:t>
                </a:r>
                <a:r>
                  <a:rPr lang="en-US" dirty="0" err="1" smtClean="0"/>
                  <a:t>underdesign</a:t>
                </a:r>
                <a:endParaRPr lang="en-US" dirty="0" smtClean="0"/>
              </a:p>
              <a:p>
                <a:r>
                  <a:rPr lang="en-US" dirty="0" smtClean="0"/>
                  <a:t>Commercial signoff tools’ reports diverge </a:t>
                </a:r>
                <a:r>
                  <a:rPr lang="en-US" dirty="0" smtClean="0"/>
                  <a:t>significantly!</a:t>
                </a:r>
                <a:endParaRPr lang="en-US" dirty="0" smtClean="0"/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GTX </a:t>
                </a:r>
                <a:r>
                  <a:rPr lang="en-US" dirty="0" smtClean="0"/>
                  <a:t>builds predictive models that reduce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timing </a:t>
                </a:r>
                <a:r>
                  <a:rPr lang="en-US" dirty="0" smtClean="0"/>
                  <a:t>divergence between tools by up to 6.6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at 45nm and 5.5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at 28nm FDSOI</a:t>
                </a:r>
              </a:p>
              <a:p>
                <a:r>
                  <a:rPr lang="en-US" dirty="0" smtClean="0"/>
                  <a:t>Validation across </a:t>
                </a:r>
                <a:r>
                  <a:rPr lang="en-US" dirty="0" smtClean="0"/>
                  <a:t>multiple tools, designs and foundry technology libraries</a:t>
                </a:r>
              </a:p>
              <a:p>
                <a:r>
                  <a:rPr lang="en-US" dirty="0" smtClean="0"/>
                  <a:t>Ongoing work</a:t>
                </a:r>
              </a:p>
              <a:p>
                <a:pPr lvl="1"/>
                <a:r>
                  <a:rPr lang="en-US" dirty="0" smtClean="0"/>
                  <a:t>Expand GTX to CCS models</a:t>
                </a:r>
              </a:p>
              <a:p>
                <a:pPr lvl="1"/>
                <a:r>
                  <a:rPr lang="en-US" dirty="0" smtClean="0"/>
                  <a:t>Methodology </a:t>
                </a:r>
                <a:r>
                  <a:rPr lang="en-US" dirty="0" smtClean="0"/>
                  <a:t>to integrate GTX into timing closure flows</a:t>
                </a:r>
              </a:p>
              <a:p>
                <a:pPr lvl="1"/>
                <a:r>
                  <a:rPr lang="en-US" dirty="0"/>
                  <a:t>M</a:t>
                </a:r>
                <a:r>
                  <a:rPr lang="en-US" dirty="0" smtClean="0"/>
                  <a:t>ethodology </a:t>
                </a:r>
                <a:r>
                  <a:rPr lang="en-US" dirty="0" smtClean="0"/>
                  <a:t>to characterize libraries for “ideal” delay per unit length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251520" y="1196752"/>
                <a:ext cx="8784976" cy="5184576"/>
              </a:xfrm>
              <a:blipFill rotWithShape="1">
                <a:blip r:embed="rId7"/>
                <a:stretch>
                  <a:fillRect l="-1041" t="-2350" r="-1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03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Motivation</a:t>
            </a:r>
          </a:p>
          <a:p>
            <a:r>
              <a:rPr lang="en-GB" dirty="0"/>
              <a:t>Previous Work</a:t>
            </a:r>
          </a:p>
          <a:p>
            <a:r>
              <a:rPr lang="en-GB" dirty="0"/>
              <a:t>Our Work</a:t>
            </a:r>
          </a:p>
          <a:p>
            <a:r>
              <a:rPr lang="en-GB" dirty="0" err="1"/>
              <a:t>Modeling</a:t>
            </a:r>
            <a:r>
              <a:rPr lang="en-GB" dirty="0"/>
              <a:t> Methodology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6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  <p:custDataLst>
              <p:tags r:id="rId2"/>
            </p:custDataLst>
          </p:nvPr>
        </p:nvSpPr>
        <p:spPr>
          <a:xfrm>
            <a:off x="0" y="6356350"/>
            <a:ext cx="1090613" cy="365125"/>
          </a:xfrm>
        </p:spPr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  <p:custDataLst>
              <p:tags r:id="rId3"/>
            </p:custDataLst>
          </p:nvPr>
        </p:nvSpPr>
        <p:spPr>
          <a:xfrm>
            <a:off x="0" y="6356350"/>
            <a:ext cx="5759450" cy="365125"/>
          </a:xfrm>
        </p:spPr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8053388" y="6356350"/>
            <a:ext cx="1090612" cy="365125"/>
          </a:xfrm>
        </p:spPr>
        <p:txBody>
          <a:bodyPr/>
          <a:lstStyle/>
          <a:p>
            <a:fld id="{D1628BF6-67F0-405E-B297-68D77A67C46A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techniques tried for each model</a:t>
            </a:r>
          </a:p>
          <a:p>
            <a:r>
              <a:rPr lang="en-US" dirty="0" smtClean="0"/>
              <a:t>Following techniques minimize both MSE and range of errors</a:t>
            </a:r>
          </a:p>
          <a:p>
            <a:pPr lvl="1"/>
            <a:r>
              <a:rPr lang="en-US" dirty="0" smtClean="0"/>
              <a:t>Setup time – Artificial Neural Networks</a:t>
            </a:r>
          </a:p>
          <a:p>
            <a:pPr lvl="1"/>
            <a:r>
              <a:rPr lang="en-US" dirty="0" smtClean="0"/>
              <a:t>Cell delay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Artificial Neural </a:t>
            </a:r>
            <a:r>
              <a:rPr lang="en-US" dirty="0" smtClean="0"/>
              <a:t>Networks</a:t>
            </a:r>
          </a:p>
          <a:p>
            <a:pPr lvl="2"/>
            <a:r>
              <a:rPr lang="en-US" dirty="0" smtClean="0"/>
              <a:t>LSQR (for upstream slew correction)</a:t>
            </a:r>
          </a:p>
          <a:p>
            <a:pPr lvl="1"/>
            <a:r>
              <a:rPr lang="en-US" dirty="0" smtClean="0"/>
              <a:t>Wire delay – Support Vector Machine Regression</a:t>
            </a:r>
          </a:p>
          <a:p>
            <a:pPr lvl="1"/>
            <a:r>
              <a:rPr lang="en-US" dirty="0" smtClean="0"/>
              <a:t>Stage delay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Support Vector Machine </a:t>
            </a:r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Path slack – Random Forests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Techniques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5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Discrepancy in Path Slack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57200" y="4375645"/>
            <a:ext cx="8147248" cy="20056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are commercial signoff timing tools</a:t>
            </a:r>
          </a:p>
          <a:p>
            <a:r>
              <a:rPr lang="en-US" dirty="0" smtClean="0"/>
              <a:t>With exactly the same inputs (.v, .</a:t>
            </a:r>
            <a:r>
              <a:rPr lang="en-US" dirty="0" err="1" smtClean="0"/>
              <a:t>spef</a:t>
            </a:r>
            <a:r>
              <a:rPr lang="en-US" dirty="0" smtClean="0"/>
              <a:t>, .lib), slack correlation is poor</a:t>
            </a:r>
          </a:p>
          <a:p>
            <a:r>
              <a:rPr lang="en-US" dirty="0" smtClean="0"/>
              <a:t>110ps slack divergence </a:t>
            </a:r>
            <a:r>
              <a:rPr lang="en-US" dirty="0" smtClean="0">
                <a:sym typeface="Symbol"/>
              </a:rPr>
              <a:t> 20% performance difference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one node of Moore’s Law scaling!</a:t>
            </a: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6"/>
            </p:custDataLst>
          </p:nvPr>
        </p:nvGrpSpPr>
        <p:grpSpPr>
          <a:xfrm>
            <a:off x="1259632" y="908810"/>
            <a:ext cx="6696744" cy="3371137"/>
            <a:chOff x="1828800" y="714375"/>
            <a:chExt cx="5486400" cy="542925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custDataLst>
                <p:tags r:id="rId10"/>
              </p:custDataLst>
              <p:extLst>
                <p:ext uri="{D42A27DB-BD31-4B8C-83A1-F6EECF244321}">
                  <p14:modId xmlns:p14="http://schemas.microsoft.com/office/powerpoint/2010/main" val="2223516667"/>
                </p:ext>
              </p:extLst>
            </p:nvPr>
          </p:nvGraphicFramePr>
          <p:xfrm>
            <a:off x="1828800" y="714375"/>
            <a:ext cx="5486400" cy="5429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4"/>
            </a:graphicData>
          </a:graphic>
        </p:graphicFrame>
        <p:cxnSp>
          <p:nvCxnSpPr>
            <p:cNvPr id="10" name="Straight Arrow Connector 9"/>
            <p:cNvCxnSpPr/>
            <p:nvPr>
              <p:custDataLst>
                <p:tags r:id="rId11"/>
              </p:custDataLst>
            </p:nvPr>
          </p:nvCxnSpPr>
          <p:spPr>
            <a:xfrm flipV="1">
              <a:off x="4120362" y="3536278"/>
              <a:ext cx="0" cy="7772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6"/>
            <p:cNvSpPr txBox="1"/>
            <p:nvPr>
              <p:custDataLst>
                <p:tags r:id="rId12"/>
              </p:custDataLst>
            </p:nvPr>
          </p:nvSpPr>
          <p:spPr>
            <a:xfrm>
              <a:off x="4218467" y="3738803"/>
              <a:ext cx="648072" cy="49567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/>
                <a:t>110 </a:t>
              </a:r>
              <a:r>
                <a:rPr lang="en-US" sz="1400" b="1" dirty="0" err="1"/>
                <a:t>ps</a:t>
              </a:r>
              <a:endParaRPr lang="en-US" sz="1400" b="1" dirty="0"/>
            </a:p>
          </p:txBody>
        </p:sp>
      </p:grpSp>
      <p:sp>
        <p:nvSpPr>
          <p:cNvPr id="13" name="TextBox 6"/>
          <p:cNvSpPr txBox="1"/>
          <p:nvPr>
            <p:custDataLst>
              <p:tags r:id="rId7"/>
            </p:custDataLst>
          </p:nvPr>
        </p:nvSpPr>
        <p:spPr>
          <a:xfrm>
            <a:off x="2411760" y="1341700"/>
            <a:ext cx="381642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IDEAL SLOPE = Perfect Correlation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>
            <p:custDataLst>
              <p:tags r:id="rId8"/>
            </p:custDataLst>
          </p:nvPr>
        </p:nvCxnSpPr>
        <p:spPr>
          <a:xfrm flipH="1">
            <a:off x="2699792" y="1680254"/>
            <a:ext cx="648072" cy="160473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>
            <p:custDataLst>
              <p:tags r:id="rId9"/>
            </p:custDataLst>
          </p:nvPr>
        </p:nvSpPr>
        <p:spPr>
          <a:xfrm>
            <a:off x="3707904" y="2410611"/>
            <a:ext cx="1187609" cy="94638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Multiple commercial signoff tools</a:t>
                </a:r>
              </a:p>
              <a:p>
                <a:r>
                  <a:rPr lang="en-US" dirty="0" smtClean="0"/>
                  <a:t>Tools have high license fees</a:t>
                </a:r>
              </a:p>
              <a:p>
                <a:r>
                  <a:rPr lang="en-US" dirty="0"/>
                  <a:t>Tool complexities grow with each release</a:t>
                </a:r>
              </a:p>
              <a:p>
                <a:pPr lvl="1"/>
                <a:r>
                  <a:rPr lang="en-US" dirty="0"/>
                  <a:t>Millions of lines of complex code</a:t>
                </a:r>
              </a:p>
              <a:p>
                <a:pPr lvl="1"/>
                <a:r>
                  <a:rPr lang="en-US" dirty="0"/>
                  <a:t>Diverge from published </a:t>
                </a:r>
                <a:r>
                  <a:rPr lang="en-US" dirty="0" smtClean="0"/>
                  <a:t>documentation</a:t>
                </a:r>
              </a:p>
              <a:p>
                <a:pPr lvl="1"/>
                <a:r>
                  <a:rPr lang="en-US" dirty="0" smtClean="0"/>
                  <a:t>Use proprietary timing calculators / engines</a:t>
                </a:r>
              </a:p>
              <a:p>
                <a:r>
                  <a:rPr lang="en-US" dirty="0" smtClean="0"/>
                  <a:t>Design teams have cost and budget constraints</a:t>
                </a:r>
              </a:p>
              <a:p>
                <a:pPr lvl="1"/>
                <a:r>
                  <a:rPr lang="en-US" dirty="0" smtClean="0"/>
                  <a:t>Cannot own licenses from multiple tools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Design teams benefit if they can correlate with another tool</a:t>
                </a:r>
              </a:p>
              <a:p>
                <a:pPr lvl="1"/>
                <a:r>
                  <a:rPr lang="en-US" dirty="0" smtClean="0"/>
                  <a:t>Understand overdesign / </a:t>
                </a:r>
                <a:r>
                  <a:rPr lang="en-US" dirty="0" err="1" smtClean="0"/>
                  <a:t>underdesign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(</m:t>
                    </m:r>
                  </m:oMath>
                </a14:m>
                <a:r>
                  <a:rPr lang="en-US" dirty="0" smtClean="0"/>
                  <a:t>implementation </a:t>
                </a:r>
                <a:r>
                  <a:rPr lang="en-US" dirty="0" smtClean="0"/>
                  <a:t>tool, signoff tool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at each </a:t>
                </a:r>
                <a:r>
                  <a:rPr lang="en-US" dirty="0" smtClean="0"/>
                  <a:t>optimization loop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blipFill rotWithShape="1">
                <a:blip r:embed="rId7"/>
                <a:stretch>
                  <a:fillRect l="-963" t="-172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Challenges in Timing Signoff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Andrew B. Kahng / UC San Diego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9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>
                <a:solidFill>
                  <a:srgbClr val="C00000"/>
                </a:solidFill>
              </a:rPr>
              <a:t>Previous Work</a:t>
            </a:r>
          </a:p>
          <a:p>
            <a:r>
              <a:rPr lang="en-GB" dirty="0"/>
              <a:t>Our Work</a:t>
            </a:r>
          </a:p>
          <a:p>
            <a:r>
              <a:rPr lang="en-GB" dirty="0" err="1"/>
              <a:t>Modeling</a:t>
            </a:r>
            <a:r>
              <a:rPr lang="en-GB" dirty="0"/>
              <a:t> Methodology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7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Path slack modeling and correlation</a:t>
            </a:r>
          </a:p>
          <a:p>
            <a:pPr lvl="1"/>
            <a:r>
              <a:rPr lang="en-US" dirty="0" smtClean="0"/>
              <a:t>Kahng13 – internal incremental STA vs. signoff tool</a:t>
            </a:r>
          </a:p>
          <a:p>
            <a:pPr lvl="1"/>
            <a:r>
              <a:rPr lang="en-US" dirty="0" smtClean="0"/>
              <a:t>Ganapathy10 – quantify impact of manufacturing variation with SPICE</a:t>
            </a:r>
          </a:p>
          <a:p>
            <a:pPr lvl="1"/>
            <a:r>
              <a:rPr lang="en-US" dirty="0" smtClean="0"/>
              <a:t>Tetelbaum07 – root-sum-square model of stage delay vs. SPICE</a:t>
            </a:r>
          </a:p>
          <a:p>
            <a:r>
              <a:rPr lang="en-US" dirty="0" smtClean="0"/>
              <a:t>STA tools comparisons</a:t>
            </a:r>
          </a:p>
          <a:p>
            <a:pPr lvl="1"/>
            <a:r>
              <a:rPr lang="en-US" dirty="0" smtClean="0"/>
              <a:t>Mishra09, Rakheja10, Motassadeq11 compare timing reports and report discrepancies between tools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4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Previous Work</a:t>
            </a:r>
          </a:p>
          <a:p>
            <a:r>
              <a:rPr lang="en-GB" dirty="0">
                <a:solidFill>
                  <a:srgbClr val="C00000"/>
                </a:solidFill>
              </a:rPr>
              <a:t>Our Work</a:t>
            </a:r>
          </a:p>
          <a:p>
            <a:r>
              <a:rPr lang="en-GB" dirty="0" err="1"/>
              <a:t>Modeling</a:t>
            </a:r>
            <a:r>
              <a:rPr lang="en-GB" dirty="0"/>
              <a:t> Methodology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0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correct timing divergence between tools by exploiting big-data mindsets and machine learning techniques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GTX: </a:t>
                </a:r>
                <a:r>
                  <a:rPr lang="en-US" dirty="0" smtClean="0"/>
                  <a:t>models </a:t>
                </a:r>
                <a:r>
                  <a:rPr lang="en-US" dirty="0" smtClean="0"/>
                  <a:t>for timing elements </a:t>
                </a:r>
                <a:r>
                  <a:rPr lang="en-US" dirty="0" smtClean="0"/>
                  <a:t>from NLDM </a:t>
                </a:r>
                <a:r>
                  <a:rPr lang="en-US" dirty="0" smtClean="0"/>
                  <a:t>lookup tables in foundry timing libraries</a:t>
                </a:r>
              </a:p>
              <a:p>
                <a:r>
                  <a:rPr lang="en-US" dirty="0" smtClean="0"/>
                  <a:t>Validation across </a:t>
                </a:r>
                <a:r>
                  <a:rPr lang="en-US" dirty="0" smtClean="0"/>
                  <a:t>multiple technology nodes and designs in both SI and non-SI modes</a:t>
                </a:r>
              </a:p>
              <a:p>
                <a:r>
                  <a:rPr lang="en-US" dirty="0" smtClean="0"/>
                  <a:t>GTX reduces divergence by up to 6.6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(139.3ps to 21.1ps) at 45nm and 5.5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(32.5ps to 5.9ps) at 28nm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blipFill rotWithShape="1">
                <a:blip r:embed="rId7"/>
                <a:stretch>
                  <a:fillRect l="-1259" t="-110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53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Previous Work</a:t>
            </a:r>
          </a:p>
          <a:p>
            <a:r>
              <a:rPr lang="en-GB" dirty="0"/>
              <a:t>Our Work</a:t>
            </a:r>
          </a:p>
          <a:p>
            <a:r>
              <a:rPr lang="en-GB" dirty="0" err="1">
                <a:solidFill>
                  <a:srgbClr val="C00000"/>
                </a:solidFill>
              </a:rPr>
              <a:t>Modeling</a:t>
            </a:r>
            <a:r>
              <a:rPr lang="en-GB" dirty="0">
                <a:solidFill>
                  <a:srgbClr val="C00000"/>
                </a:solidFill>
              </a:rPr>
              <a:t> Methodology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667A613-1AE2-42C0-B0FD-24A2141D37FD}" type="datetime5">
              <a:rPr lang="en-US" smtClean="0"/>
              <a:t>21-Mar-14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smtClean="0"/>
              <a:t>Andrew B. Kahng / UC San Diego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6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1174</Words>
  <Application>Microsoft Office PowerPoint</Application>
  <PresentationFormat>On-screen Show (4:3)</PresentationFormat>
  <Paragraphs>304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Larissa</vt:lpstr>
      <vt:lpstr>A Deep Learning Methodology to Proliferate Golden Signoff Timing</vt:lpstr>
      <vt:lpstr>Outline</vt:lpstr>
      <vt:lpstr>Discrepancy in Path Slack</vt:lpstr>
      <vt:lpstr>Challenges in Timing Signoff</vt:lpstr>
      <vt:lpstr>Outline</vt:lpstr>
      <vt:lpstr>Previous Work</vt:lpstr>
      <vt:lpstr>Outline</vt:lpstr>
      <vt:lpstr>Key Contributions</vt:lpstr>
      <vt:lpstr>Outline</vt:lpstr>
      <vt:lpstr>Modeling Elements</vt:lpstr>
      <vt:lpstr>Modeling Flow</vt:lpstr>
      <vt:lpstr>Outline</vt:lpstr>
      <vt:lpstr>Experimental Setup and Testcases</vt:lpstr>
      <vt:lpstr>Correlating Two Signoff Tools</vt:lpstr>
      <vt:lpstr>Path Slack from Timing Reports</vt:lpstr>
      <vt:lpstr>Correlating Signoff and Design Tools</vt:lpstr>
      <vt:lpstr>Incremental Modeling </vt:lpstr>
      <vt:lpstr>Outline</vt:lpstr>
      <vt:lpstr>Conclusions and Future Work</vt:lpstr>
      <vt:lpstr>Thank You</vt:lpstr>
      <vt:lpstr>Modeling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Jano Gebelein</dc:creator>
  <cp:lastModifiedBy>sinath</cp:lastModifiedBy>
  <cp:revision>114</cp:revision>
  <dcterms:created xsi:type="dcterms:W3CDTF">2012-02-16T16:17:30Z</dcterms:created>
  <dcterms:modified xsi:type="dcterms:W3CDTF">2014-03-22T03:25:25Z</dcterms:modified>
</cp:coreProperties>
</file>