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5" r:id="rId2"/>
    <p:sldId id="257" r:id="rId3"/>
    <p:sldId id="266" r:id="rId4"/>
    <p:sldId id="258" r:id="rId5"/>
    <p:sldId id="267" r:id="rId6"/>
    <p:sldId id="274" r:id="rId7"/>
    <p:sldId id="269" r:id="rId8"/>
    <p:sldId id="268" r:id="rId9"/>
    <p:sldId id="270" r:id="rId10"/>
    <p:sldId id="259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72" r:id="rId21"/>
    <p:sldId id="263" r:id="rId22"/>
    <p:sldId id="282" r:id="rId23"/>
    <p:sldId id="288" r:id="rId24"/>
    <p:sldId id="289" r:id="rId25"/>
    <p:sldId id="283" r:id="rId26"/>
    <p:sldId id="287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0504D"/>
    <a:srgbClr val="000000"/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57355" autoAdjust="0"/>
  </p:normalViewPr>
  <p:slideViewPr>
    <p:cSldViewPr snapToGrid="0">
      <p:cViewPr varScale="1">
        <p:scale>
          <a:sx n="50" d="100"/>
          <a:sy n="50" d="100"/>
        </p:scale>
        <p:origin x="1648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DATE19\Final_data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s3_polation!$U$3</c:f>
              <c:strCache>
                <c:ptCount val="1"/>
                <c:pt idx="0">
                  <c:v>Column3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s3_polation!$Q$4:$Q$259</c:f>
              <c:numCache>
                <c:formatCode>General</c:formatCode>
                <c:ptCount val="256"/>
                <c:pt idx="0">
                  <c:v>3.2999999999999696E-3</c:v>
                </c:pt>
                <c:pt idx="1">
                  <c:v>2.7000000000000357E-3</c:v>
                </c:pt>
                <c:pt idx="2">
                  <c:v>2.2999999999999687E-3</c:v>
                </c:pt>
                <c:pt idx="3">
                  <c:v>2.0000000000000018E-3</c:v>
                </c:pt>
                <c:pt idx="4">
                  <c:v>3.1999999999999806E-3</c:v>
                </c:pt>
                <c:pt idx="5">
                  <c:v>2.7000000000000357E-3</c:v>
                </c:pt>
                <c:pt idx="6">
                  <c:v>2.2999999999999687E-3</c:v>
                </c:pt>
                <c:pt idx="7">
                  <c:v>2.0000000000000018E-3</c:v>
                </c:pt>
                <c:pt idx="8">
                  <c:v>3.1999999999999806E-3</c:v>
                </c:pt>
                <c:pt idx="9">
                  <c:v>2.7000000000000357E-3</c:v>
                </c:pt>
                <c:pt idx="10">
                  <c:v>2.1999999999999797E-3</c:v>
                </c:pt>
                <c:pt idx="11">
                  <c:v>1.9000000000000128E-3</c:v>
                </c:pt>
                <c:pt idx="12">
                  <c:v>3.1999999999999806E-3</c:v>
                </c:pt>
                <c:pt idx="13">
                  <c:v>2.7000000000000357E-3</c:v>
                </c:pt>
                <c:pt idx="14">
                  <c:v>2.2999999999999687E-3</c:v>
                </c:pt>
                <c:pt idx="15">
                  <c:v>1.9000000000000128E-3</c:v>
                </c:pt>
                <c:pt idx="16">
                  <c:v>3.9000000000000146E-3</c:v>
                </c:pt>
                <c:pt idx="17">
                  <c:v>3.2999999999999696E-3</c:v>
                </c:pt>
                <c:pt idx="18">
                  <c:v>2.6000000000000467E-3</c:v>
                </c:pt>
                <c:pt idx="19">
                  <c:v>2.2999999999999687E-3</c:v>
                </c:pt>
                <c:pt idx="20">
                  <c:v>3.8000000000000256E-3</c:v>
                </c:pt>
                <c:pt idx="21">
                  <c:v>3.2999999999999696E-3</c:v>
                </c:pt>
                <c:pt idx="22">
                  <c:v>2.6000000000000467E-3</c:v>
                </c:pt>
                <c:pt idx="23">
                  <c:v>2.2999999999999687E-3</c:v>
                </c:pt>
                <c:pt idx="24">
                  <c:v>3.8000000000000256E-3</c:v>
                </c:pt>
                <c:pt idx="25">
                  <c:v>3.2999999999999696E-3</c:v>
                </c:pt>
                <c:pt idx="26">
                  <c:v>2.6000000000000467E-3</c:v>
                </c:pt>
                <c:pt idx="27">
                  <c:v>2.2999999999999687E-3</c:v>
                </c:pt>
                <c:pt idx="28">
                  <c:v>3.8000000000000256E-3</c:v>
                </c:pt>
                <c:pt idx="29">
                  <c:v>3.1999999999999806E-3</c:v>
                </c:pt>
                <c:pt idx="30">
                  <c:v>2.6000000000000467E-3</c:v>
                </c:pt>
                <c:pt idx="31">
                  <c:v>2.2999999999999687E-3</c:v>
                </c:pt>
                <c:pt idx="32">
                  <c:v>8.3999999999999631E-3</c:v>
                </c:pt>
                <c:pt idx="33">
                  <c:v>5.8000000000000274E-3</c:v>
                </c:pt>
                <c:pt idx="34">
                  <c:v>7.4999999999999512E-3</c:v>
                </c:pt>
                <c:pt idx="35">
                  <c:v>5.1999999999999824E-3</c:v>
                </c:pt>
                <c:pt idx="36">
                  <c:v>8.3999999999999631E-3</c:v>
                </c:pt>
                <c:pt idx="37">
                  <c:v>5.9000000000000163E-3</c:v>
                </c:pt>
                <c:pt idx="38">
                  <c:v>7.6000000000000512E-3</c:v>
                </c:pt>
                <c:pt idx="39">
                  <c:v>5.2999999999999714E-3</c:v>
                </c:pt>
                <c:pt idx="40">
                  <c:v>8.2999999999999741E-3</c:v>
                </c:pt>
                <c:pt idx="41">
                  <c:v>5.8000000000000274E-3</c:v>
                </c:pt>
                <c:pt idx="42">
                  <c:v>7.3999999999999622E-3</c:v>
                </c:pt>
                <c:pt idx="43">
                  <c:v>5.1999999999999824E-3</c:v>
                </c:pt>
                <c:pt idx="44">
                  <c:v>8.3999999999999631E-3</c:v>
                </c:pt>
                <c:pt idx="45">
                  <c:v>5.9000000000000163E-3</c:v>
                </c:pt>
                <c:pt idx="46">
                  <c:v>7.4999999999999512E-3</c:v>
                </c:pt>
                <c:pt idx="47">
                  <c:v>5.2999999999999714E-3</c:v>
                </c:pt>
                <c:pt idx="48">
                  <c:v>1.2800000000000034E-2</c:v>
                </c:pt>
                <c:pt idx="49">
                  <c:v>8.700000000000041E-3</c:v>
                </c:pt>
                <c:pt idx="50">
                  <c:v>1.1499999999999955E-2</c:v>
                </c:pt>
                <c:pt idx="51">
                  <c:v>7.8000000000000291E-3</c:v>
                </c:pt>
                <c:pt idx="52">
                  <c:v>1.2800000000000034E-2</c:v>
                </c:pt>
                <c:pt idx="53">
                  <c:v>8.700000000000041E-3</c:v>
                </c:pt>
                <c:pt idx="54">
                  <c:v>1.1499999999999955E-2</c:v>
                </c:pt>
                <c:pt idx="55">
                  <c:v>7.9000000000000181E-3</c:v>
                </c:pt>
                <c:pt idx="56">
                  <c:v>1.2800000000000034E-2</c:v>
                </c:pt>
                <c:pt idx="57">
                  <c:v>8.700000000000041E-3</c:v>
                </c:pt>
                <c:pt idx="58">
                  <c:v>1.1399999999999966E-2</c:v>
                </c:pt>
                <c:pt idx="59">
                  <c:v>7.8000000000000291E-3</c:v>
                </c:pt>
                <c:pt idx="60">
                  <c:v>1.2800000000000034E-2</c:v>
                </c:pt>
                <c:pt idx="61">
                  <c:v>8.700000000000041E-3</c:v>
                </c:pt>
                <c:pt idx="62">
                  <c:v>1.1499999999999955E-2</c:v>
                </c:pt>
                <c:pt idx="63">
                  <c:v>7.8000000000000291E-3</c:v>
                </c:pt>
                <c:pt idx="64">
                  <c:v>4.4999999999999485E-3</c:v>
                </c:pt>
                <c:pt idx="65">
                  <c:v>3.4999999999999476E-3</c:v>
                </c:pt>
                <c:pt idx="66">
                  <c:v>3.2999999999999696E-3</c:v>
                </c:pt>
                <c:pt idx="67">
                  <c:v>2.6000000000000467E-3</c:v>
                </c:pt>
                <c:pt idx="68">
                  <c:v>5.1999999999999824E-3</c:v>
                </c:pt>
                <c:pt idx="69">
                  <c:v>3.8000000000000256E-3</c:v>
                </c:pt>
                <c:pt idx="70">
                  <c:v>3.9000000000000146E-3</c:v>
                </c:pt>
                <c:pt idx="71">
                  <c:v>2.9000000000000137E-3</c:v>
                </c:pt>
                <c:pt idx="72">
                  <c:v>4.4999999999999485E-3</c:v>
                </c:pt>
                <c:pt idx="73">
                  <c:v>3.4999999999999476E-3</c:v>
                </c:pt>
                <c:pt idx="74">
                  <c:v>3.1999999999999806E-3</c:v>
                </c:pt>
                <c:pt idx="75">
                  <c:v>2.6000000000000467E-3</c:v>
                </c:pt>
                <c:pt idx="76">
                  <c:v>5.0999999999999934E-3</c:v>
                </c:pt>
                <c:pt idx="77">
                  <c:v>3.8000000000000256E-3</c:v>
                </c:pt>
                <c:pt idx="78">
                  <c:v>3.8000000000000256E-3</c:v>
                </c:pt>
                <c:pt idx="79">
                  <c:v>2.9000000000000137E-3</c:v>
                </c:pt>
                <c:pt idx="80">
                  <c:v>5.9000000000000163E-3</c:v>
                </c:pt>
                <c:pt idx="81">
                  <c:v>4.6000000000000485E-3</c:v>
                </c:pt>
                <c:pt idx="82">
                  <c:v>4.0999999999999925E-3</c:v>
                </c:pt>
                <c:pt idx="83">
                  <c:v>3.3999999999999586E-3</c:v>
                </c:pt>
                <c:pt idx="84">
                  <c:v>7.0999999999999952E-3</c:v>
                </c:pt>
                <c:pt idx="85">
                  <c:v>5.2999999999999714E-3</c:v>
                </c:pt>
                <c:pt idx="86">
                  <c:v>5.1999999999999824E-3</c:v>
                </c:pt>
                <c:pt idx="87">
                  <c:v>3.9000000000000146E-3</c:v>
                </c:pt>
                <c:pt idx="88">
                  <c:v>5.8000000000000274E-3</c:v>
                </c:pt>
                <c:pt idx="89">
                  <c:v>4.6000000000000485E-3</c:v>
                </c:pt>
                <c:pt idx="90">
                  <c:v>4.0999999999999925E-3</c:v>
                </c:pt>
                <c:pt idx="91">
                  <c:v>3.2999999999999696E-3</c:v>
                </c:pt>
                <c:pt idx="92">
                  <c:v>7.0000000000000062E-3</c:v>
                </c:pt>
                <c:pt idx="93">
                  <c:v>5.1999999999999824E-3</c:v>
                </c:pt>
                <c:pt idx="94">
                  <c:v>5.0999999999999934E-3</c:v>
                </c:pt>
                <c:pt idx="95">
                  <c:v>3.9000000000000146E-3</c:v>
                </c:pt>
                <c:pt idx="96">
                  <c:v>9.7000000000000419E-3</c:v>
                </c:pt>
                <c:pt idx="97">
                  <c:v>6.7000000000000393E-3</c:v>
                </c:pt>
                <c:pt idx="98">
                  <c:v>8.700000000000041E-3</c:v>
                </c:pt>
                <c:pt idx="99">
                  <c:v>6.0999999999999943E-3</c:v>
                </c:pt>
                <c:pt idx="100">
                  <c:v>1.0099999999999998E-2</c:v>
                </c:pt>
                <c:pt idx="101">
                  <c:v>7.0000000000000062E-3</c:v>
                </c:pt>
                <c:pt idx="102">
                  <c:v>9.199999999999986E-3</c:v>
                </c:pt>
                <c:pt idx="103">
                  <c:v>6.3999999999999613E-3</c:v>
                </c:pt>
                <c:pt idx="104">
                  <c:v>9.7000000000000419E-3</c:v>
                </c:pt>
                <c:pt idx="105">
                  <c:v>6.7000000000000393E-3</c:v>
                </c:pt>
                <c:pt idx="106">
                  <c:v>8.700000000000041E-3</c:v>
                </c:pt>
                <c:pt idx="107">
                  <c:v>6.0999999999999943E-3</c:v>
                </c:pt>
                <c:pt idx="108">
                  <c:v>1.0099999999999998E-2</c:v>
                </c:pt>
                <c:pt idx="109">
                  <c:v>7.0000000000000062E-3</c:v>
                </c:pt>
                <c:pt idx="110">
                  <c:v>9.099999999999997E-3</c:v>
                </c:pt>
                <c:pt idx="111">
                  <c:v>6.2999999999999723E-3</c:v>
                </c:pt>
                <c:pt idx="112">
                  <c:v>1.4499999999999957E-2</c:v>
                </c:pt>
                <c:pt idx="113">
                  <c:v>9.8000000000000309E-3</c:v>
                </c:pt>
                <c:pt idx="114">
                  <c:v>1.3100000000000001E-2</c:v>
                </c:pt>
                <c:pt idx="115">
                  <c:v>8.900000000000019E-3</c:v>
                </c:pt>
                <c:pt idx="116">
                  <c:v>1.5499999999999958E-2</c:v>
                </c:pt>
                <c:pt idx="117">
                  <c:v>1.0499999999999954E-2</c:v>
                </c:pt>
                <c:pt idx="118">
                  <c:v>1.4100000000000001E-2</c:v>
                </c:pt>
                <c:pt idx="119">
                  <c:v>9.6000000000000529E-3</c:v>
                </c:pt>
                <c:pt idx="120">
                  <c:v>1.4499999999999957E-2</c:v>
                </c:pt>
                <c:pt idx="121">
                  <c:v>9.8000000000000309E-3</c:v>
                </c:pt>
                <c:pt idx="122">
                  <c:v>1.3000000000000012E-2</c:v>
                </c:pt>
                <c:pt idx="123">
                  <c:v>8.80000000000003E-3</c:v>
                </c:pt>
                <c:pt idx="124">
                  <c:v>1.5499999999999958E-2</c:v>
                </c:pt>
                <c:pt idx="125">
                  <c:v>1.0399999999999965E-2</c:v>
                </c:pt>
                <c:pt idx="126">
                  <c:v>1.4100000000000001E-2</c:v>
                </c:pt>
                <c:pt idx="127">
                  <c:v>9.4999999999999529E-3</c:v>
                </c:pt>
                <c:pt idx="128">
                  <c:v>4.2999999999999705E-3</c:v>
                </c:pt>
                <c:pt idx="129">
                  <c:v>3.4999999999999476E-3</c:v>
                </c:pt>
                <c:pt idx="130">
                  <c:v>3.0999999999999917E-3</c:v>
                </c:pt>
                <c:pt idx="131">
                  <c:v>2.6000000000000467E-3</c:v>
                </c:pt>
                <c:pt idx="132">
                  <c:v>4.1999999999999815E-3</c:v>
                </c:pt>
                <c:pt idx="133">
                  <c:v>3.4999999999999476E-3</c:v>
                </c:pt>
                <c:pt idx="134">
                  <c:v>3.0999999999999917E-3</c:v>
                </c:pt>
                <c:pt idx="135">
                  <c:v>2.6000000000000467E-3</c:v>
                </c:pt>
                <c:pt idx="136">
                  <c:v>4.1999999999999815E-3</c:v>
                </c:pt>
                <c:pt idx="137">
                  <c:v>3.4999999999999476E-3</c:v>
                </c:pt>
                <c:pt idx="138">
                  <c:v>3.0000000000000027E-3</c:v>
                </c:pt>
                <c:pt idx="139">
                  <c:v>2.6000000000000467E-3</c:v>
                </c:pt>
                <c:pt idx="140">
                  <c:v>4.1999999999999815E-3</c:v>
                </c:pt>
                <c:pt idx="141">
                  <c:v>3.4999999999999476E-3</c:v>
                </c:pt>
                <c:pt idx="142">
                  <c:v>3.0000000000000027E-3</c:v>
                </c:pt>
                <c:pt idx="143">
                  <c:v>2.6000000000000467E-3</c:v>
                </c:pt>
                <c:pt idx="144">
                  <c:v>5.0999999999999934E-3</c:v>
                </c:pt>
                <c:pt idx="145">
                  <c:v>4.3999999999999595E-3</c:v>
                </c:pt>
                <c:pt idx="146">
                  <c:v>3.6000000000000476E-3</c:v>
                </c:pt>
                <c:pt idx="147">
                  <c:v>3.1999999999999806E-3</c:v>
                </c:pt>
                <c:pt idx="148">
                  <c:v>5.0000000000000044E-3</c:v>
                </c:pt>
                <c:pt idx="149">
                  <c:v>4.2999999999999705E-3</c:v>
                </c:pt>
                <c:pt idx="150">
                  <c:v>3.4999999999999476E-3</c:v>
                </c:pt>
                <c:pt idx="151">
                  <c:v>3.0999999999999917E-3</c:v>
                </c:pt>
                <c:pt idx="152">
                  <c:v>5.0999999999999934E-3</c:v>
                </c:pt>
                <c:pt idx="153">
                  <c:v>4.2999999999999705E-3</c:v>
                </c:pt>
                <c:pt idx="154">
                  <c:v>3.4999999999999476E-3</c:v>
                </c:pt>
                <c:pt idx="155">
                  <c:v>3.0999999999999917E-3</c:v>
                </c:pt>
                <c:pt idx="156">
                  <c:v>5.0000000000000044E-3</c:v>
                </c:pt>
                <c:pt idx="157">
                  <c:v>4.2999999999999705E-3</c:v>
                </c:pt>
                <c:pt idx="158">
                  <c:v>3.4999999999999476E-3</c:v>
                </c:pt>
                <c:pt idx="159">
                  <c:v>3.0999999999999917E-3</c:v>
                </c:pt>
                <c:pt idx="160">
                  <c:v>9.3999999999999639E-3</c:v>
                </c:pt>
                <c:pt idx="161">
                  <c:v>6.7000000000000393E-3</c:v>
                </c:pt>
                <c:pt idx="162">
                  <c:v>8.3999999999999631E-3</c:v>
                </c:pt>
                <c:pt idx="163">
                  <c:v>6.0000000000000053E-3</c:v>
                </c:pt>
                <c:pt idx="164">
                  <c:v>9.6000000000000529E-3</c:v>
                </c:pt>
                <c:pt idx="165">
                  <c:v>6.7000000000000393E-3</c:v>
                </c:pt>
                <c:pt idx="166">
                  <c:v>8.600000000000052E-3</c:v>
                </c:pt>
                <c:pt idx="167">
                  <c:v>6.0999999999999943E-3</c:v>
                </c:pt>
                <c:pt idx="168">
                  <c:v>9.3999999999999639E-3</c:v>
                </c:pt>
                <c:pt idx="169">
                  <c:v>6.6000000000000503E-3</c:v>
                </c:pt>
                <c:pt idx="170">
                  <c:v>8.3999999999999631E-3</c:v>
                </c:pt>
                <c:pt idx="171">
                  <c:v>6.0000000000000053E-3</c:v>
                </c:pt>
                <c:pt idx="172">
                  <c:v>9.6000000000000529E-3</c:v>
                </c:pt>
                <c:pt idx="173">
                  <c:v>6.7000000000000393E-3</c:v>
                </c:pt>
                <c:pt idx="174">
                  <c:v>8.600000000000052E-3</c:v>
                </c:pt>
                <c:pt idx="175">
                  <c:v>6.0999999999999943E-3</c:v>
                </c:pt>
                <c:pt idx="176">
                  <c:v>1.4299999999999979E-2</c:v>
                </c:pt>
                <c:pt idx="177">
                  <c:v>9.9000000000000199E-3</c:v>
                </c:pt>
                <c:pt idx="178">
                  <c:v>1.2700000000000045E-2</c:v>
                </c:pt>
                <c:pt idx="179">
                  <c:v>8.900000000000019E-3</c:v>
                </c:pt>
                <c:pt idx="180">
                  <c:v>1.4700000000000046E-2</c:v>
                </c:pt>
                <c:pt idx="181">
                  <c:v>1.0099999999999998E-2</c:v>
                </c:pt>
                <c:pt idx="182">
                  <c:v>1.3100000000000001E-2</c:v>
                </c:pt>
                <c:pt idx="183">
                  <c:v>9.099999999999997E-3</c:v>
                </c:pt>
                <c:pt idx="184">
                  <c:v>1.4299999999999979E-2</c:v>
                </c:pt>
                <c:pt idx="185">
                  <c:v>9.9000000000000199E-3</c:v>
                </c:pt>
                <c:pt idx="186">
                  <c:v>1.2700000000000045E-2</c:v>
                </c:pt>
                <c:pt idx="187">
                  <c:v>8.80000000000003E-3</c:v>
                </c:pt>
                <c:pt idx="188">
                  <c:v>1.4700000000000046E-2</c:v>
                </c:pt>
                <c:pt idx="189">
                  <c:v>1.0099999999999998E-2</c:v>
                </c:pt>
                <c:pt idx="190">
                  <c:v>1.3100000000000001E-2</c:v>
                </c:pt>
                <c:pt idx="191">
                  <c:v>9.000000000000008E-3</c:v>
                </c:pt>
                <c:pt idx="192">
                  <c:v>5.0999999999999934E-3</c:v>
                </c:pt>
                <c:pt idx="193">
                  <c:v>4.0000000000000036E-3</c:v>
                </c:pt>
                <c:pt idx="194">
                  <c:v>3.8000000000000256E-3</c:v>
                </c:pt>
                <c:pt idx="195">
                  <c:v>3.0999999999999917E-3</c:v>
                </c:pt>
                <c:pt idx="196">
                  <c:v>6.0999999999999943E-3</c:v>
                </c:pt>
                <c:pt idx="197">
                  <c:v>4.4999999999999485E-3</c:v>
                </c:pt>
                <c:pt idx="198">
                  <c:v>4.6000000000000485E-3</c:v>
                </c:pt>
                <c:pt idx="199">
                  <c:v>3.4999999999999476E-3</c:v>
                </c:pt>
                <c:pt idx="200">
                  <c:v>5.0999999999999934E-3</c:v>
                </c:pt>
                <c:pt idx="201">
                  <c:v>4.0000000000000036E-3</c:v>
                </c:pt>
                <c:pt idx="202">
                  <c:v>3.8000000000000256E-3</c:v>
                </c:pt>
                <c:pt idx="203">
                  <c:v>3.0999999999999917E-3</c:v>
                </c:pt>
                <c:pt idx="204">
                  <c:v>6.0000000000000053E-3</c:v>
                </c:pt>
                <c:pt idx="205">
                  <c:v>4.4999999999999485E-3</c:v>
                </c:pt>
                <c:pt idx="206">
                  <c:v>4.6000000000000485E-3</c:v>
                </c:pt>
                <c:pt idx="207">
                  <c:v>3.4999999999999476E-3</c:v>
                </c:pt>
                <c:pt idx="208">
                  <c:v>6.4999999999999503E-3</c:v>
                </c:pt>
                <c:pt idx="209">
                  <c:v>5.1999999999999824E-3</c:v>
                </c:pt>
                <c:pt idx="210">
                  <c:v>4.7000000000000375E-3</c:v>
                </c:pt>
                <c:pt idx="211">
                  <c:v>3.9000000000000146E-3</c:v>
                </c:pt>
                <c:pt idx="212">
                  <c:v>8.1999999999999851E-3</c:v>
                </c:pt>
                <c:pt idx="213">
                  <c:v>6.1999999999999833E-3</c:v>
                </c:pt>
                <c:pt idx="214">
                  <c:v>6.0000000000000053E-3</c:v>
                </c:pt>
                <c:pt idx="215">
                  <c:v>4.7000000000000375E-3</c:v>
                </c:pt>
                <c:pt idx="216">
                  <c:v>6.4999999999999503E-3</c:v>
                </c:pt>
                <c:pt idx="217">
                  <c:v>5.1999999999999824E-3</c:v>
                </c:pt>
                <c:pt idx="218">
                  <c:v>4.7000000000000375E-3</c:v>
                </c:pt>
                <c:pt idx="219">
                  <c:v>3.9000000000000146E-3</c:v>
                </c:pt>
                <c:pt idx="220">
                  <c:v>8.0999999999999961E-3</c:v>
                </c:pt>
                <c:pt idx="221">
                  <c:v>6.0999999999999943E-3</c:v>
                </c:pt>
                <c:pt idx="222">
                  <c:v>6.0000000000000053E-3</c:v>
                </c:pt>
                <c:pt idx="223">
                  <c:v>4.7000000000000375E-3</c:v>
                </c:pt>
                <c:pt idx="224">
                  <c:v>1.0299999999999976E-2</c:v>
                </c:pt>
                <c:pt idx="225">
                  <c:v>7.1999999999999842E-3</c:v>
                </c:pt>
                <c:pt idx="226">
                  <c:v>9.299999999999975E-3</c:v>
                </c:pt>
                <c:pt idx="227">
                  <c:v>6.4999999999999503E-3</c:v>
                </c:pt>
                <c:pt idx="228">
                  <c:v>1.1099999999999999E-2</c:v>
                </c:pt>
                <c:pt idx="229">
                  <c:v>7.7000000000000401E-3</c:v>
                </c:pt>
                <c:pt idx="230">
                  <c:v>1.0000000000000009E-2</c:v>
                </c:pt>
                <c:pt idx="231">
                  <c:v>7.0000000000000062E-3</c:v>
                </c:pt>
                <c:pt idx="232">
                  <c:v>1.0199999999999987E-2</c:v>
                </c:pt>
                <c:pt idx="233">
                  <c:v>7.1999999999999842E-3</c:v>
                </c:pt>
                <c:pt idx="234">
                  <c:v>9.199999999999986E-3</c:v>
                </c:pt>
                <c:pt idx="235">
                  <c:v>6.4999999999999503E-3</c:v>
                </c:pt>
                <c:pt idx="236">
                  <c:v>1.1099999999999999E-2</c:v>
                </c:pt>
                <c:pt idx="237">
                  <c:v>7.7000000000000401E-3</c:v>
                </c:pt>
                <c:pt idx="238">
                  <c:v>1.0000000000000009E-2</c:v>
                </c:pt>
                <c:pt idx="239">
                  <c:v>7.0000000000000062E-3</c:v>
                </c:pt>
                <c:pt idx="240">
                  <c:v>1.5199999999999991E-2</c:v>
                </c:pt>
                <c:pt idx="241">
                  <c:v>1.0399999999999965E-2</c:v>
                </c:pt>
                <c:pt idx="242">
                  <c:v>1.3700000000000045E-2</c:v>
                </c:pt>
                <c:pt idx="243">
                  <c:v>9.3999999999999639E-3</c:v>
                </c:pt>
                <c:pt idx="244">
                  <c:v>1.6900000000000026E-2</c:v>
                </c:pt>
                <c:pt idx="245">
                  <c:v>1.1499999999999955E-2</c:v>
                </c:pt>
                <c:pt idx="246">
                  <c:v>1.529999999999998E-2</c:v>
                </c:pt>
                <c:pt idx="247">
                  <c:v>1.0499999999999954E-2</c:v>
                </c:pt>
                <c:pt idx="248">
                  <c:v>1.5100000000000002E-2</c:v>
                </c:pt>
                <c:pt idx="249">
                  <c:v>1.0399999999999965E-2</c:v>
                </c:pt>
                <c:pt idx="250">
                  <c:v>1.3599999999999945E-2</c:v>
                </c:pt>
                <c:pt idx="251">
                  <c:v>9.3999999999999639E-3</c:v>
                </c:pt>
                <c:pt idx="252">
                  <c:v>1.6900000000000026E-2</c:v>
                </c:pt>
                <c:pt idx="253">
                  <c:v>1.1499999999999955E-2</c:v>
                </c:pt>
                <c:pt idx="254">
                  <c:v>1.529999999999998E-2</c:v>
                </c:pt>
                <c:pt idx="255">
                  <c:v>1.0399999999999965E-2</c:v>
                </c:pt>
              </c:numCache>
            </c:numRef>
          </c:xVal>
          <c:yVal>
            <c:numRef>
              <c:f>s3_polation!$U$4:$U$259</c:f>
              <c:numCache>
                <c:formatCode>General</c:formatCode>
                <c:ptCount val="256"/>
                <c:pt idx="0">
                  <c:v>23.28125</c:v>
                </c:pt>
                <c:pt idx="1">
                  <c:v>23.024839743589745</c:v>
                </c:pt>
                <c:pt idx="2">
                  <c:v>22.699318910256409</c:v>
                </c:pt>
                <c:pt idx="3">
                  <c:v>22.442908653846153</c:v>
                </c:pt>
                <c:pt idx="4">
                  <c:v>22.490985576923077</c:v>
                </c:pt>
                <c:pt idx="5">
                  <c:v>22.234575320512821</c:v>
                </c:pt>
                <c:pt idx="6">
                  <c:v>21.909054487179485</c:v>
                </c:pt>
                <c:pt idx="7">
                  <c:v>21.65264423076923</c:v>
                </c:pt>
                <c:pt idx="8">
                  <c:v>22.847556089743591</c:v>
                </c:pt>
                <c:pt idx="9">
                  <c:v>22.591145833333336</c:v>
                </c:pt>
                <c:pt idx="10">
                  <c:v>22.265625</c:v>
                </c:pt>
                <c:pt idx="11">
                  <c:v>22.009214743589745</c:v>
                </c:pt>
                <c:pt idx="12">
                  <c:v>22.057291666666668</c:v>
                </c:pt>
                <c:pt idx="13">
                  <c:v>21.800881410256412</c:v>
                </c:pt>
                <c:pt idx="14">
                  <c:v>21.475360576923077</c:v>
                </c:pt>
                <c:pt idx="15">
                  <c:v>21.218950320512821</c:v>
                </c:pt>
                <c:pt idx="16">
                  <c:v>23.459535256410255</c:v>
                </c:pt>
                <c:pt idx="17">
                  <c:v>23.203125</c:v>
                </c:pt>
                <c:pt idx="18">
                  <c:v>22.877604166666664</c:v>
                </c:pt>
                <c:pt idx="19">
                  <c:v>22.621193910256409</c:v>
                </c:pt>
                <c:pt idx="20">
                  <c:v>22.669270833333332</c:v>
                </c:pt>
                <c:pt idx="21">
                  <c:v>22.412860576923077</c:v>
                </c:pt>
                <c:pt idx="22">
                  <c:v>22.087339743589741</c:v>
                </c:pt>
                <c:pt idx="23">
                  <c:v>21.830929487179485</c:v>
                </c:pt>
                <c:pt idx="24">
                  <c:v>23.025841346153847</c:v>
                </c:pt>
                <c:pt idx="25">
                  <c:v>22.769431089743591</c:v>
                </c:pt>
                <c:pt idx="26">
                  <c:v>22.443910256410255</c:v>
                </c:pt>
                <c:pt idx="27">
                  <c:v>22.1875</c:v>
                </c:pt>
                <c:pt idx="28">
                  <c:v>22.235576923076923</c:v>
                </c:pt>
                <c:pt idx="29">
                  <c:v>21.979166666666668</c:v>
                </c:pt>
                <c:pt idx="30">
                  <c:v>21.653645833333332</c:v>
                </c:pt>
                <c:pt idx="31">
                  <c:v>21.397235576923077</c:v>
                </c:pt>
                <c:pt idx="32">
                  <c:v>24.183693910256409</c:v>
                </c:pt>
                <c:pt idx="33">
                  <c:v>23.927283653846153</c:v>
                </c:pt>
                <c:pt idx="34">
                  <c:v>23.601762820512818</c:v>
                </c:pt>
                <c:pt idx="35">
                  <c:v>23.345352564102562</c:v>
                </c:pt>
                <c:pt idx="36">
                  <c:v>23.393429487179485</c:v>
                </c:pt>
                <c:pt idx="37">
                  <c:v>23.13701923076923</c:v>
                </c:pt>
                <c:pt idx="38">
                  <c:v>22.811498397435894</c:v>
                </c:pt>
                <c:pt idx="39">
                  <c:v>22.555088141025639</c:v>
                </c:pt>
                <c:pt idx="40">
                  <c:v>23.75</c:v>
                </c:pt>
                <c:pt idx="41">
                  <c:v>23.493589743589745</c:v>
                </c:pt>
                <c:pt idx="42">
                  <c:v>23.168068910256409</c:v>
                </c:pt>
                <c:pt idx="43">
                  <c:v>22.911658653846153</c:v>
                </c:pt>
                <c:pt idx="44">
                  <c:v>22.959735576923077</c:v>
                </c:pt>
                <c:pt idx="45">
                  <c:v>22.703325320512821</c:v>
                </c:pt>
                <c:pt idx="46">
                  <c:v>22.377804487179485</c:v>
                </c:pt>
                <c:pt idx="47">
                  <c:v>22.12139423076923</c:v>
                </c:pt>
                <c:pt idx="48">
                  <c:v>24.361979166666664</c:v>
                </c:pt>
                <c:pt idx="49">
                  <c:v>24.105568910256409</c:v>
                </c:pt>
                <c:pt idx="50">
                  <c:v>23.780048076923073</c:v>
                </c:pt>
                <c:pt idx="51">
                  <c:v>23.523637820512818</c:v>
                </c:pt>
                <c:pt idx="52">
                  <c:v>23.571714743589741</c:v>
                </c:pt>
                <c:pt idx="53">
                  <c:v>23.315304487179485</c:v>
                </c:pt>
                <c:pt idx="54">
                  <c:v>22.98978365384615</c:v>
                </c:pt>
                <c:pt idx="55">
                  <c:v>22.733373397435894</c:v>
                </c:pt>
                <c:pt idx="56">
                  <c:v>23.928285256410255</c:v>
                </c:pt>
                <c:pt idx="57">
                  <c:v>23.671875</c:v>
                </c:pt>
                <c:pt idx="58">
                  <c:v>23.346354166666664</c:v>
                </c:pt>
                <c:pt idx="59">
                  <c:v>23.089943910256409</c:v>
                </c:pt>
                <c:pt idx="60">
                  <c:v>23.138020833333332</c:v>
                </c:pt>
                <c:pt idx="61">
                  <c:v>22.881610576923077</c:v>
                </c:pt>
                <c:pt idx="62">
                  <c:v>22.556089743589741</c:v>
                </c:pt>
                <c:pt idx="63">
                  <c:v>22.299679487179485</c:v>
                </c:pt>
                <c:pt idx="64">
                  <c:v>23.472556089743591</c:v>
                </c:pt>
                <c:pt idx="65">
                  <c:v>23.216145833333336</c:v>
                </c:pt>
                <c:pt idx="66">
                  <c:v>22.890625</c:v>
                </c:pt>
                <c:pt idx="67">
                  <c:v>22.634214743589745</c:v>
                </c:pt>
                <c:pt idx="68">
                  <c:v>22.682291666666668</c:v>
                </c:pt>
                <c:pt idx="69">
                  <c:v>22.425881410256412</c:v>
                </c:pt>
                <c:pt idx="70">
                  <c:v>22.100360576923077</c:v>
                </c:pt>
                <c:pt idx="71">
                  <c:v>21.843950320512821</c:v>
                </c:pt>
                <c:pt idx="72">
                  <c:v>23.038862179487182</c:v>
                </c:pt>
                <c:pt idx="73">
                  <c:v>22.782451923076927</c:v>
                </c:pt>
                <c:pt idx="74">
                  <c:v>22.456931089743591</c:v>
                </c:pt>
                <c:pt idx="75">
                  <c:v>22.200520833333336</c:v>
                </c:pt>
                <c:pt idx="76">
                  <c:v>22.248597756410259</c:v>
                </c:pt>
                <c:pt idx="77">
                  <c:v>21.992187500000004</c:v>
                </c:pt>
                <c:pt idx="78">
                  <c:v>21.666666666666668</c:v>
                </c:pt>
                <c:pt idx="79">
                  <c:v>21.410256410256412</c:v>
                </c:pt>
                <c:pt idx="80">
                  <c:v>23.650841346153847</c:v>
                </c:pt>
                <c:pt idx="81">
                  <c:v>23.394431089743591</c:v>
                </c:pt>
                <c:pt idx="82">
                  <c:v>23.068910256410255</c:v>
                </c:pt>
                <c:pt idx="83">
                  <c:v>22.8125</c:v>
                </c:pt>
                <c:pt idx="84">
                  <c:v>22.860576923076923</c:v>
                </c:pt>
                <c:pt idx="85">
                  <c:v>22.604166666666668</c:v>
                </c:pt>
                <c:pt idx="86">
                  <c:v>22.278645833333332</c:v>
                </c:pt>
                <c:pt idx="87">
                  <c:v>22.022235576923077</c:v>
                </c:pt>
                <c:pt idx="88">
                  <c:v>23.217147435897438</c:v>
                </c:pt>
                <c:pt idx="89">
                  <c:v>22.960737179487182</c:v>
                </c:pt>
                <c:pt idx="90">
                  <c:v>22.635216346153847</c:v>
                </c:pt>
                <c:pt idx="91">
                  <c:v>22.378806089743591</c:v>
                </c:pt>
                <c:pt idx="92">
                  <c:v>22.426883012820515</c:v>
                </c:pt>
                <c:pt idx="93">
                  <c:v>22.170472756410259</c:v>
                </c:pt>
                <c:pt idx="94">
                  <c:v>21.844951923076923</c:v>
                </c:pt>
                <c:pt idx="95">
                  <c:v>21.588541666666668</c:v>
                </c:pt>
                <c:pt idx="96">
                  <c:v>24.375</c:v>
                </c:pt>
                <c:pt idx="97">
                  <c:v>24.118589743589745</c:v>
                </c:pt>
                <c:pt idx="98">
                  <c:v>23.793068910256409</c:v>
                </c:pt>
                <c:pt idx="99">
                  <c:v>23.536658653846153</c:v>
                </c:pt>
                <c:pt idx="100">
                  <c:v>23.584735576923077</c:v>
                </c:pt>
                <c:pt idx="101">
                  <c:v>23.328325320512821</c:v>
                </c:pt>
                <c:pt idx="102">
                  <c:v>23.002804487179485</c:v>
                </c:pt>
                <c:pt idx="103">
                  <c:v>22.74639423076923</c:v>
                </c:pt>
                <c:pt idx="104">
                  <c:v>23.941306089743591</c:v>
                </c:pt>
                <c:pt idx="105">
                  <c:v>23.684895833333336</c:v>
                </c:pt>
                <c:pt idx="106">
                  <c:v>23.359375</c:v>
                </c:pt>
                <c:pt idx="107">
                  <c:v>23.102964743589745</c:v>
                </c:pt>
                <c:pt idx="108">
                  <c:v>23.151041666666668</c:v>
                </c:pt>
                <c:pt idx="109">
                  <c:v>22.894631410256412</c:v>
                </c:pt>
                <c:pt idx="110">
                  <c:v>22.569110576923077</c:v>
                </c:pt>
                <c:pt idx="111">
                  <c:v>22.312700320512821</c:v>
                </c:pt>
                <c:pt idx="112">
                  <c:v>24.553285256410255</c:v>
                </c:pt>
                <c:pt idx="113">
                  <c:v>24.296875</c:v>
                </c:pt>
                <c:pt idx="114">
                  <c:v>23.971354166666664</c:v>
                </c:pt>
                <c:pt idx="115">
                  <c:v>23.714943910256409</c:v>
                </c:pt>
                <c:pt idx="116">
                  <c:v>23.763020833333332</c:v>
                </c:pt>
                <c:pt idx="117">
                  <c:v>23.506610576923077</c:v>
                </c:pt>
                <c:pt idx="118">
                  <c:v>23.181089743589741</c:v>
                </c:pt>
                <c:pt idx="119">
                  <c:v>22.924679487179485</c:v>
                </c:pt>
                <c:pt idx="120">
                  <c:v>24.119591346153847</c:v>
                </c:pt>
                <c:pt idx="121">
                  <c:v>23.863181089743591</c:v>
                </c:pt>
                <c:pt idx="122">
                  <c:v>23.537660256410255</c:v>
                </c:pt>
                <c:pt idx="123">
                  <c:v>23.28125</c:v>
                </c:pt>
                <c:pt idx="124">
                  <c:v>23.329326923076923</c:v>
                </c:pt>
                <c:pt idx="125">
                  <c:v>23.072916666666668</c:v>
                </c:pt>
                <c:pt idx="126">
                  <c:v>22.747395833333332</c:v>
                </c:pt>
                <c:pt idx="127">
                  <c:v>22.490985576923077</c:v>
                </c:pt>
                <c:pt idx="128">
                  <c:v>23.81911057692308</c:v>
                </c:pt>
                <c:pt idx="129">
                  <c:v>23.562700320512825</c:v>
                </c:pt>
                <c:pt idx="130">
                  <c:v>23.237179487179489</c:v>
                </c:pt>
                <c:pt idx="131">
                  <c:v>22.980769230769234</c:v>
                </c:pt>
                <c:pt idx="132">
                  <c:v>23.028846153846157</c:v>
                </c:pt>
                <c:pt idx="133">
                  <c:v>22.772435897435901</c:v>
                </c:pt>
                <c:pt idx="134">
                  <c:v>22.446915064102566</c:v>
                </c:pt>
                <c:pt idx="135">
                  <c:v>22.19050480769231</c:v>
                </c:pt>
                <c:pt idx="136">
                  <c:v>23.385416666666671</c:v>
                </c:pt>
                <c:pt idx="137">
                  <c:v>23.129006410256416</c:v>
                </c:pt>
                <c:pt idx="138">
                  <c:v>22.80348557692308</c:v>
                </c:pt>
                <c:pt idx="139">
                  <c:v>22.547075320512825</c:v>
                </c:pt>
                <c:pt idx="140">
                  <c:v>22.595152243589748</c:v>
                </c:pt>
                <c:pt idx="141">
                  <c:v>22.338741987179493</c:v>
                </c:pt>
                <c:pt idx="142">
                  <c:v>22.013221153846157</c:v>
                </c:pt>
                <c:pt idx="143">
                  <c:v>21.756810897435901</c:v>
                </c:pt>
                <c:pt idx="144">
                  <c:v>23.997395833333336</c:v>
                </c:pt>
                <c:pt idx="145">
                  <c:v>23.74098557692308</c:v>
                </c:pt>
                <c:pt idx="146">
                  <c:v>23.415464743589745</c:v>
                </c:pt>
                <c:pt idx="147">
                  <c:v>23.159054487179489</c:v>
                </c:pt>
                <c:pt idx="148">
                  <c:v>23.207131410256412</c:v>
                </c:pt>
                <c:pt idx="149">
                  <c:v>22.950721153846157</c:v>
                </c:pt>
                <c:pt idx="150">
                  <c:v>22.625200320512821</c:v>
                </c:pt>
                <c:pt idx="151">
                  <c:v>22.368790064102566</c:v>
                </c:pt>
                <c:pt idx="152">
                  <c:v>23.563701923076927</c:v>
                </c:pt>
                <c:pt idx="153">
                  <c:v>23.307291666666671</c:v>
                </c:pt>
                <c:pt idx="154">
                  <c:v>22.981770833333336</c:v>
                </c:pt>
                <c:pt idx="155">
                  <c:v>22.72536057692308</c:v>
                </c:pt>
                <c:pt idx="156">
                  <c:v>22.773437500000004</c:v>
                </c:pt>
                <c:pt idx="157">
                  <c:v>22.517027243589748</c:v>
                </c:pt>
                <c:pt idx="158">
                  <c:v>22.191506410256412</c:v>
                </c:pt>
                <c:pt idx="159">
                  <c:v>21.935096153846157</c:v>
                </c:pt>
                <c:pt idx="160">
                  <c:v>24.721554487179489</c:v>
                </c:pt>
                <c:pt idx="161">
                  <c:v>24.465144230769234</c:v>
                </c:pt>
                <c:pt idx="162">
                  <c:v>24.139623397435898</c:v>
                </c:pt>
                <c:pt idx="163">
                  <c:v>23.883213141025642</c:v>
                </c:pt>
                <c:pt idx="164">
                  <c:v>23.931290064102566</c:v>
                </c:pt>
                <c:pt idx="165">
                  <c:v>23.67487980769231</c:v>
                </c:pt>
                <c:pt idx="166">
                  <c:v>23.349358974358974</c:v>
                </c:pt>
                <c:pt idx="167">
                  <c:v>23.092948717948719</c:v>
                </c:pt>
                <c:pt idx="168">
                  <c:v>24.28786057692308</c:v>
                </c:pt>
                <c:pt idx="169">
                  <c:v>24.031450320512825</c:v>
                </c:pt>
                <c:pt idx="170">
                  <c:v>23.705929487179489</c:v>
                </c:pt>
                <c:pt idx="171">
                  <c:v>23.449519230769234</c:v>
                </c:pt>
                <c:pt idx="172">
                  <c:v>23.497596153846157</c:v>
                </c:pt>
                <c:pt idx="173">
                  <c:v>23.241185897435901</c:v>
                </c:pt>
                <c:pt idx="174">
                  <c:v>22.915665064102566</c:v>
                </c:pt>
                <c:pt idx="175">
                  <c:v>22.65925480769231</c:v>
                </c:pt>
                <c:pt idx="176">
                  <c:v>24.899839743589745</c:v>
                </c:pt>
                <c:pt idx="177">
                  <c:v>24.643429487179489</c:v>
                </c:pt>
                <c:pt idx="178">
                  <c:v>24.317908653846153</c:v>
                </c:pt>
                <c:pt idx="179">
                  <c:v>24.061498397435898</c:v>
                </c:pt>
                <c:pt idx="180">
                  <c:v>24.109575320512821</c:v>
                </c:pt>
                <c:pt idx="181">
                  <c:v>23.853165064102566</c:v>
                </c:pt>
                <c:pt idx="182">
                  <c:v>23.52764423076923</c:v>
                </c:pt>
                <c:pt idx="183">
                  <c:v>23.271233974358974</c:v>
                </c:pt>
                <c:pt idx="184">
                  <c:v>24.466145833333336</c:v>
                </c:pt>
                <c:pt idx="185">
                  <c:v>24.20973557692308</c:v>
                </c:pt>
                <c:pt idx="186">
                  <c:v>23.884214743589745</c:v>
                </c:pt>
                <c:pt idx="187">
                  <c:v>23.627804487179489</c:v>
                </c:pt>
                <c:pt idx="188">
                  <c:v>23.675881410256412</c:v>
                </c:pt>
                <c:pt idx="189">
                  <c:v>23.419471153846157</c:v>
                </c:pt>
                <c:pt idx="190">
                  <c:v>23.093950320512821</c:v>
                </c:pt>
                <c:pt idx="191">
                  <c:v>22.837540064102566</c:v>
                </c:pt>
                <c:pt idx="192">
                  <c:v>24.010416666666671</c:v>
                </c:pt>
                <c:pt idx="193">
                  <c:v>23.754006410256416</c:v>
                </c:pt>
                <c:pt idx="194">
                  <c:v>23.42848557692308</c:v>
                </c:pt>
                <c:pt idx="195">
                  <c:v>23.172075320512825</c:v>
                </c:pt>
                <c:pt idx="196">
                  <c:v>23.220152243589748</c:v>
                </c:pt>
                <c:pt idx="197">
                  <c:v>22.963741987179493</c:v>
                </c:pt>
                <c:pt idx="198">
                  <c:v>22.638221153846157</c:v>
                </c:pt>
                <c:pt idx="199">
                  <c:v>22.381810897435901</c:v>
                </c:pt>
                <c:pt idx="200">
                  <c:v>23.576722756410263</c:v>
                </c:pt>
                <c:pt idx="201">
                  <c:v>23.320312500000007</c:v>
                </c:pt>
                <c:pt idx="202">
                  <c:v>22.994791666666671</c:v>
                </c:pt>
                <c:pt idx="203">
                  <c:v>22.738381410256416</c:v>
                </c:pt>
                <c:pt idx="204">
                  <c:v>22.786458333333339</c:v>
                </c:pt>
                <c:pt idx="205">
                  <c:v>22.530048076923084</c:v>
                </c:pt>
                <c:pt idx="206">
                  <c:v>22.204527243589748</c:v>
                </c:pt>
                <c:pt idx="207">
                  <c:v>21.948116987179493</c:v>
                </c:pt>
                <c:pt idx="208">
                  <c:v>24.188701923076927</c:v>
                </c:pt>
                <c:pt idx="209">
                  <c:v>23.932291666666671</c:v>
                </c:pt>
                <c:pt idx="210">
                  <c:v>23.606770833333336</c:v>
                </c:pt>
                <c:pt idx="211">
                  <c:v>23.35036057692308</c:v>
                </c:pt>
                <c:pt idx="212">
                  <c:v>23.398437500000004</c:v>
                </c:pt>
                <c:pt idx="213">
                  <c:v>23.142027243589748</c:v>
                </c:pt>
                <c:pt idx="214">
                  <c:v>22.816506410256412</c:v>
                </c:pt>
                <c:pt idx="215">
                  <c:v>22.560096153846157</c:v>
                </c:pt>
                <c:pt idx="216">
                  <c:v>23.755008012820518</c:v>
                </c:pt>
                <c:pt idx="217">
                  <c:v>23.498597756410263</c:v>
                </c:pt>
                <c:pt idx="218">
                  <c:v>23.173076923076927</c:v>
                </c:pt>
                <c:pt idx="219">
                  <c:v>22.916666666666671</c:v>
                </c:pt>
                <c:pt idx="220">
                  <c:v>22.964743589743595</c:v>
                </c:pt>
                <c:pt idx="221">
                  <c:v>22.708333333333339</c:v>
                </c:pt>
                <c:pt idx="222">
                  <c:v>22.382812500000004</c:v>
                </c:pt>
                <c:pt idx="223">
                  <c:v>22.126402243589748</c:v>
                </c:pt>
                <c:pt idx="224">
                  <c:v>24.91286057692308</c:v>
                </c:pt>
                <c:pt idx="225">
                  <c:v>24.656450320512825</c:v>
                </c:pt>
                <c:pt idx="226">
                  <c:v>24.330929487179489</c:v>
                </c:pt>
                <c:pt idx="227">
                  <c:v>24.074519230769234</c:v>
                </c:pt>
                <c:pt idx="228">
                  <c:v>24.122596153846157</c:v>
                </c:pt>
                <c:pt idx="229">
                  <c:v>23.866185897435901</c:v>
                </c:pt>
                <c:pt idx="230">
                  <c:v>23.540665064102566</c:v>
                </c:pt>
                <c:pt idx="231">
                  <c:v>23.28425480769231</c:v>
                </c:pt>
                <c:pt idx="232">
                  <c:v>24.479166666666671</c:v>
                </c:pt>
                <c:pt idx="233">
                  <c:v>24.222756410256416</c:v>
                </c:pt>
                <c:pt idx="234">
                  <c:v>23.89723557692308</c:v>
                </c:pt>
                <c:pt idx="235">
                  <c:v>23.640825320512825</c:v>
                </c:pt>
                <c:pt idx="236">
                  <c:v>23.688902243589748</c:v>
                </c:pt>
                <c:pt idx="237">
                  <c:v>23.432491987179493</c:v>
                </c:pt>
                <c:pt idx="238">
                  <c:v>23.106971153846157</c:v>
                </c:pt>
                <c:pt idx="239">
                  <c:v>22.850560897435901</c:v>
                </c:pt>
                <c:pt idx="240">
                  <c:v>25.091145833333336</c:v>
                </c:pt>
                <c:pt idx="241">
                  <c:v>24.83473557692308</c:v>
                </c:pt>
                <c:pt idx="242">
                  <c:v>24.509214743589745</c:v>
                </c:pt>
                <c:pt idx="243">
                  <c:v>24.252804487179489</c:v>
                </c:pt>
                <c:pt idx="244">
                  <c:v>24.300881410256412</c:v>
                </c:pt>
                <c:pt idx="245">
                  <c:v>24.044471153846157</c:v>
                </c:pt>
                <c:pt idx="246">
                  <c:v>23.718950320512821</c:v>
                </c:pt>
                <c:pt idx="247">
                  <c:v>23.462540064102566</c:v>
                </c:pt>
                <c:pt idx="248">
                  <c:v>24.657451923076927</c:v>
                </c:pt>
                <c:pt idx="249">
                  <c:v>24.401041666666671</c:v>
                </c:pt>
                <c:pt idx="250">
                  <c:v>24.075520833333336</c:v>
                </c:pt>
                <c:pt idx="251">
                  <c:v>23.81911057692308</c:v>
                </c:pt>
                <c:pt idx="252">
                  <c:v>23.867187500000004</c:v>
                </c:pt>
                <c:pt idx="253">
                  <c:v>23.610777243589748</c:v>
                </c:pt>
                <c:pt idx="254">
                  <c:v>23.285256410256412</c:v>
                </c:pt>
                <c:pt idx="255">
                  <c:v>23.028846153846157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D6-4F4B-B207-428D5E2A8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008431"/>
        <c:axId val="1248511039"/>
      </c:scatterChart>
      <c:valAx>
        <c:axId val="12470084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Worst IR drop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crossAx val="1248511039"/>
        <c:crosses val="autoZero"/>
        <c:crossBetween val="midCat"/>
        <c:majorUnit val="6.2500000000000012E-3"/>
      </c:valAx>
      <c:valAx>
        <c:axId val="1248511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dirty="0" err="1">
                    <a:solidFill>
                      <a:schemeClr val="tx1"/>
                    </a:solidFill>
                  </a:rPr>
                  <a:t>Routability</a:t>
                </a:r>
                <a:endParaRPr lang="en-US" sz="2400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crossAx val="1247008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r>
              <a:rPr lang="en-US" sz="1800" dirty="0"/>
              <a:t>Extrapolation</a:t>
            </a:r>
          </a:p>
        </c:rich>
      </c:tx>
      <c:layout>
        <c:manualLayout>
          <c:xMode val="edge"/>
          <c:yMode val="edge"/>
          <c:x val="0.3138195961099317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144887041743307"/>
          <c:y val="0.15925925925925927"/>
          <c:w val="0.81965546423360836"/>
          <c:h val="0.61157407407407405"/>
        </c:manualLayout>
      </c:layout>
      <c:scatterChart>
        <c:scatterStyle val="lineMarker"/>
        <c:varyColors val="0"/>
        <c:ser>
          <c:idx val="0"/>
          <c:order val="0"/>
          <c:tx>
            <c:v>Multivariable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s3_polation!$O$4:$O$259</c:f>
              <c:numCache>
                <c:formatCode>General</c:formatCode>
                <c:ptCount val="256"/>
                <c:pt idx="0">
                  <c:v>24.5</c:v>
                </c:pt>
                <c:pt idx="1">
                  <c:v>24</c:v>
                </c:pt>
                <c:pt idx="2">
                  <c:v>23.5</c:v>
                </c:pt>
                <c:pt idx="3">
                  <c:v>23</c:v>
                </c:pt>
                <c:pt idx="4">
                  <c:v>25.5</c:v>
                </c:pt>
                <c:pt idx="5">
                  <c:v>25</c:v>
                </c:pt>
                <c:pt idx="6">
                  <c:v>24.5</c:v>
                </c:pt>
                <c:pt idx="7">
                  <c:v>24</c:v>
                </c:pt>
                <c:pt idx="8">
                  <c:v>23</c:v>
                </c:pt>
                <c:pt idx="9">
                  <c:v>22.5</c:v>
                </c:pt>
                <c:pt idx="10">
                  <c:v>22.5</c:v>
                </c:pt>
                <c:pt idx="11">
                  <c:v>21.5</c:v>
                </c:pt>
                <c:pt idx="12">
                  <c:v>24</c:v>
                </c:pt>
                <c:pt idx="13">
                  <c:v>23.5</c:v>
                </c:pt>
                <c:pt idx="14">
                  <c:v>23.5</c:v>
                </c:pt>
                <c:pt idx="15">
                  <c:v>22.5</c:v>
                </c:pt>
                <c:pt idx="16">
                  <c:v>24</c:v>
                </c:pt>
                <c:pt idx="17">
                  <c:v>24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22.5</c:v>
                </c:pt>
                <c:pt idx="23">
                  <c:v>22.5</c:v>
                </c:pt>
                <c:pt idx="24">
                  <c:v>25</c:v>
                </c:pt>
                <c:pt idx="25">
                  <c:v>25</c:v>
                </c:pt>
                <c:pt idx="26">
                  <c:v>24.5</c:v>
                </c:pt>
                <c:pt idx="27">
                  <c:v>24.5</c:v>
                </c:pt>
                <c:pt idx="28">
                  <c:v>24.5</c:v>
                </c:pt>
                <c:pt idx="29">
                  <c:v>24.5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</c:v>
                </c:pt>
                <c:pt idx="34">
                  <c:v>23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21.5</c:v>
                </c:pt>
                <c:pt idx="39">
                  <c:v>21</c:v>
                </c:pt>
                <c:pt idx="40">
                  <c:v>22.5</c:v>
                </c:pt>
                <c:pt idx="41">
                  <c:v>22</c:v>
                </c:pt>
                <c:pt idx="42">
                  <c:v>22</c:v>
                </c:pt>
                <c:pt idx="43">
                  <c:v>21</c:v>
                </c:pt>
                <c:pt idx="44">
                  <c:v>23.5</c:v>
                </c:pt>
                <c:pt idx="45">
                  <c:v>23</c:v>
                </c:pt>
                <c:pt idx="46">
                  <c:v>23</c:v>
                </c:pt>
                <c:pt idx="47">
                  <c:v>22</c:v>
                </c:pt>
                <c:pt idx="48">
                  <c:v>24.5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23.5</c:v>
                </c:pt>
                <c:pt idx="53">
                  <c:v>23</c:v>
                </c:pt>
                <c:pt idx="54">
                  <c:v>23</c:v>
                </c:pt>
                <c:pt idx="55">
                  <c:v>22</c:v>
                </c:pt>
                <c:pt idx="56">
                  <c:v>22</c:v>
                </c:pt>
                <c:pt idx="57">
                  <c:v>21.5</c:v>
                </c:pt>
                <c:pt idx="58">
                  <c:v>21.5</c:v>
                </c:pt>
                <c:pt idx="59">
                  <c:v>20.5</c:v>
                </c:pt>
                <c:pt idx="60">
                  <c:v>23</c:v>
                </c:pt>
                <c:pt idx="61">
                  <c:v>22.5</c:v>
                </c:pt>
                <c:pt idx="62">
                  <c:v>22.5</c:v>
                </c:pt>
                <c:pt idx="63">
                  <c:v>21.5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23.5</c:v>
                </c:pt>
                <c:pt idx="68">
                  <c:v>23.5</c:v>
                </c:pt>
                <c:pt idx="69">
                  <c:v>23</c:v>
                </c:pt>
                <c:pt idx="70">
                  <c:v>23</c:v>
                </c:pt>
                <c:pt idx="71">
                  <c:v>22.5</c:v>
                </c:pt>
                <c:pt idx="72">
                  <c:v>25</c:v>
                </c:pt>
                <c:pt idx="73">
                  <c:v>24.5</c:v>
                </c:pt>
                <c:pt idx="74">
                  <c:v>24.5</c:v>
                </c:pt>
                <c:pt idx="75">
                  <c:v>24</c:v>
                </c:pt>
                <c:pt idx="76">
                  <c:v>23.5</c:v>
                </c:pt>
                <c:pt idx="77">
                  <c:v>23.5</c:v>
                </c:pt>
                <c:pt idx="78">
                  <c:v>23.5</c:v>
                </c:pt>
                <c:pt idx="79">
                  <c:v>23</c:v>
                </c:pt>
                <c:pt idx="80">
                  <c:v>22.5</c:v>
                </c:pt>
                <c:pt idx="81">
                  <c:v>22.5</c:v>
                </c:pt>
                <c:pt idx="82">
                  <c:v>22</c:v>
                </c:pt>
                <c:pt idx="83">
                  <c:v>21.5</c:v>
                </c:pt>
                <c:pt idx="84">
                  <c:v>25</c:v>
                </c:pt>
                <c:pt idx="85">
                  <c:v>24.5</c:v>
                </c:pt>
                <c:pt idx="86">
                  <c:v>24.5</c:v>
                </c:pt>
                <c:pt idx="87">
                  <c:v>24</c:v>
                </c:pt>
                <c:pt idx="88">
                  <c:v>23.5</c:v>
                </c:pt>
                <c:pt idx="89">
                  <c:v>23.5</c:v>
                </c:pt>
                <c:pt idx="90">
                  <c:v>23.5</c:v>
                </c:pt>
                <c:pt idx="91">
                  <c:v>23.5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</c:v>
                </c:pt>
                <c:pt idx="96">
                  <c:v>24.5</c:v>
                </c:pt>
                <c:pt idx="97">
                  <c:v>24.5</c:v>
                </c:pt>
                <c:pt idx="98">
                  <c:v>24</c:v>
                </c:pt>
                <c:pt idx="99">
                  <c:v>23.5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21.5</c:v>
                </c:pt>
                <c:pt idx="105">
                  <c:v>21.5</c:v>
                </c:pt>
                <c:pt idx="106">
                  <c:v>21</c:v>
                </c:pt>
                <c:pt idx="107">
                  <c:v>21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23.5</c:v>
                </c:pt>
                <c:pt idx="112">
                  <c:v>23</c:v>
                </c:pt>
                <c:pt idx="113">
                  <c:v>23</c:v>
                </c:pt>
                <c:pt idx="114">
                  <c:v>23</c:v>
                </c:pt>
                <c:pt idx="115">
                  <c:v>23</c:v>
                </c:pt>
                <c:pt idx="116">
                  <c:v>22.5</c:v>
                </c:pt>
                <c:pt idx="117">
                  <c:v>22.5</c:v>
                </c:pt>
                <c:pt idx="118">
                  <c:v>22</c:v>
                </c:pt>
                <c:pt idx="119">
                  <c:v>21.5</c:v>
                </c:pt>
                <c:pt idx="120">
                  <c:v>21.5</c:v>
                </c:pt>
                <c:pt idx="121">
                  <c:v>21</c:v>
                </c:pt>
                <c:pt idx="122">
                  <c:v>21</c:v>
                </c:pt>
                <c:pt idx="123">
                  <c:v>20.5</c:v>
                </c:pt>
                <c:pt idx="124">
                  <c:v>23</c:v>
                </c:pt>
                <c:pt idx="125">
                  <c:v>22.5</c:v>
                </c:pt>
                <c:pt idx="126">
                  <c:v>22</c:v>
                </c:pt>
                <c:pt idx="127">
                  <c:v>21.5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23.5</c:v>
                </c:pt>
                <c:pt idx="146">
                  <c:v>23.5</c:v>
                </c:pt>
                <c:pt idx="147">
                  <c:v>23.5</c:v>
                </c:pt>
                <c:pt idx="148">
                  <c:v>23.5</c:v>
                </c:pt>
                <c:pt idx="149">
                  <c:v>23.5</c:v>
                </c:pt>
                <c:pt idx="150">
                  <c:v>23.5</c:v>
                </c:pt>
                <c:pt idx="151">
                  <c:v>23.5</c:v>
                </c:pt>
                <c:pt idx="152">
                  <c:v>23.5</c:v>
                </c:pt>
                <c:pt idx="153">
                  <c:v>23.5</c:v>
                </c:pt>
                <c:pt idx="154">
                  <c:v>23.5</c:v>
                </c:pt>
                <c:pt idx="155">
                  <c:v>23.5</c:v>
                </c:pt>
                <c:pt idx="156">
                  <c:v>23.5</c:v>
                </c:pt>
                <c:pt idx="157">
                  <c:v>23.5</c:v>
                </c:pt>
                <c:pt idx="158">
                  <c:v>23.5</c:v>
                </c:pt>
                <c:pt idx="159">
                  <c:v>23.5</c:v>
                </c:pt>
                <c:pt idx="160">
                  <c:v>23.5</c:v>
                </c:pt>
                <c:pt idx="161">
                  <c:v>23.5</c:v>
                </c:pt>
                <c:pt idx="162">
                  <c:v>23.5</c:v>
                </c:pt>
                <c:pt idx="163">
                  <c:v>23.5</c:v>
                </c:pt>
                <c:pt idx="164">
                  <c:v>23.5</c:v>
                </c:pt>
                <c:pt idx="165">
                  <c:v>23.5</c:v>
                </c:pt>
                <c:pt idx="166">
                  <c:v>23.5</c:v>
                </c:pt>
                <c:pt idx="167">
                  <c:v>23.5</c:v>
                </c:pt>
                <c:pt idx="168">
                  <c:v>23.5</c:v>
                </c:pt>
                <c:pt idx="169">
                  <c:v>23.5</c:v>
                </c:pt>
                <c:pt idx="170">
                  <c:v>23.5</c:v>
                </c:pt>
                <c:pt idx="171">
                  <c:v>23.5</c:v>
                </c:pt>
                <c:pt idx="172">
                  <c:v>23.5</c:v>
                </c:pt>
                <c:pt idx="173">
                  <c:v>23.5</c:v>
                </c:pt>
                <c:pt idx="174">
                  <c:v>23.5</c:v>
                </c:pt>
                <c:pt idx="175">
                  <c:v>23.5</c:v>
                </c:pt>
                <c:pt idx="176">
                  <c:v>23.5</c:v>
                </c:pt>
                <c:pt idx="177">
                  <c:v>23.5</c:v>
                </c:pt>
                <c:pt idx="178">
                  <c:v>23.5</c:v>
                </c:pt>
                <c:pt idx="179">
                  <c:v>23.5</c:v>
                </c:pt>
                <c:pt idx="180">
                  <c:v>23.5</c:v>
                </c:pt>
                <c:pt idx="181">
                  <c:v>23.5</c:v>
                </c:pt>
                <c:pt idx="182">
                  <c:v>23.5</c:v>
                </c:pt>
                <c:pt idx="183">
                  <c:v>23.5</c:v>
                </c:pt>
                <c:pt idx="184">
                  <c:v>23.5</c:v>
                </c:pt>
                <c:pt idx="185">
                  <c:v>23.5</c:v>
                </c:pt>
                <c:pt idx="186">
                  <c:v>23.5</c:v>
                </c:pt>
                <c:pt idx="187">
                  <c:v>23.5</c:v>
                </c:pt>
                <c:pt idx="188">
                  <c:v>23.5</c:v>
                </c:pt>
                <c:pt idx="189">
                  <c:v>23.5</c:v>
                </c:pt>
                <c:pt idx="190">
                  <c:v>23.5</c:v>
                </c:pt>
                <c:pt idx="191">
                  <c:v>23.5</c:v>
                </c:pt>
                <c:pt idx="192">
                  <c:v>23.5</c:v>
                </c:pt>
                <c:pt idx="193">
                  <c:v>23</c:v>
                </c:pt>
                <c:pt idx="194">
                  <c:v>23</c:v>
                </c:pt>
                <c:pt idx="195">
                  <c:v>23</c:v>
                </c:pt>
                <c:pt idx="196">
                  <c:v>23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23</c:v>
                </c:pt>
                <c:pt idx="225">
                  <c:v>23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22.5</c:v>
                </c:pt>
                <c:pt idx="236">
                  <c:v>22.5</c:v>
                </c:pt>
                <c:pt idx="237">
                  <c:v>22.5</c:v>
                </c:pt>
                <c:pt idx="238">
                  <c:v>22.5</c:v>
                </c:pt>
                <c:pt idx="239">
                  <c:v>22.5</c:v>
                </c:pt>
                <c:pt idx="240">
                  <c:v>22.5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22.5</c:v>
                </c:pt>
                <c:pt idx="246">
                  <c:v>22.5</c:v>
                </c:pt>
                <c:pt idx="247">
                  <c:v>22.5</c:v>
                </c:pt>
                <c:pt idx="248">
                  <c:v>22.5</c:v>
                </c:pt>
                <c:pt idx="249">
                  <c:v>22.5</c:v>
                </c:pt>
                <c:pt idx="250">
                  <c:v>22.5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24</c:v>
                </c:pt>
              </c:numCache>
            </c:numRef>
          </c:xVal>
          <c:yVal>
            <c:numRef>
              <c:f>s3_polation!$U$4:$U$259</c:f>
              <c:numCache>
                <c:formatCode>General</c:formatCode>
                <c:ptCount val="256"/>
                <c:pt idx="0">
                  <c:v>24.300881410256412</c:v>
                </c:pt>
                <c:pt idx="1">
                  <c:v>23.867187500000004</c:v>
                </c:pt>
                <c:pt idx="2">
                  <c:v>23.763020833333332</c:v>
                </c:pt>
                <c:pt idx="3">
                  <c:v>23.329326923076923</c:v>
                </c:pt>
                <c:pt idx="4">
                  <c:v>25.091145833333336</c:v>
                </c:pt>
                <c:pt idx="5">
                  <c:v>24.657451923076927</c:v>
                </c:pt>
                <c:pt idx="6">
                  <c:v>24.553285256410255</c:v>
                </c:pt>
                <c:pt idx="7">
                  <c:v>24.119591346153847</c:v>
                </c:pt>
                <c:pt idx="8">
                  <c:v>23.398437500000004</c:v>
                </c:pt>
                <c:pt idx="9">
                  <c:v>22.860576923076923</c:v>
                </c:pt>
                <c:pt idx="10">
                  <c:v>22.964743589743595</c:v>
                </c:pt>
                <c:pt idx="11">
                  <c:v>22.426883012820515</c:v>
                </c:pt>
                <c:pt idx="12">
                  <c:v>24.109575320512821</c:v>
                </c:pt>
                <c:pt idx="13">
                  <c:v>23.571714743589741</c:v>
                </c:pt>
                <c:pt idx="14">
                  <c:v>23.675881410256412</c:v>
                </c:pt>
                <c:pt idx="15">
                  <c:v>23.138020833333332</c:v>
                </c:pt>
                <c:pt idx="16">
                  <c:v>24.188701923076927</c:v>
                </c:pt>
                <c:pt idx="17">
                  <c:v>23.718950320512821</c:v>
                </c:pt>
                <c:pt idx="18">
                  <c:v>23.650841346153847</c:v>
                </c:pt>
                <c:pt idx="19">
                  <c:v>23.755008012820518</c:v>
                </c:pt>
                <c:pt idx="20">
                  <c:v>23.181089743589741</c:v>
                </c:pt>
                <c:pt idx="21">
                  <c:v>23.285256410256412</c:v>
                </c:pt>
                <c:pt idx="22">
                  <c:v>23.217147435897438</c:v>
                </c:pt>
                <c:pt idx="23">
                  <c:v>22.747395833333332</c:v>
                </c:pt>
                <c:pt idx="24">
                  <c:v>24.899839743589745</c:v>
                </c:pt>
                <c:pt idx="25">
                  <c:v>24.509214743589745</c:v>
                </c:pt>
                <c:pt idx="26">
                  <c:v>24.361979166666664</c:v>
                </c:pt>
                <c:pt idx="27">
                  <c:v>24.466145833333336</c:v>
                </c:pt>
                <c:pt idx="28">
                  <c:v>23.971354166666664</c:v>
                </c:pt>
                <c:pt idx="29">
                  <c:v>24.075520833333336</c:v>
                </c:pt>
                <c:pt idx="30">
                  <c:v>23.928285256410255</c:v>
                </c:pt>
                <c:pt idx="31">
                  <c:v>23.537660256410255</c:v>
                </c:pt>
                <c:pt idx="32">
                  <c:v>23.52764423076923</c:v>
                </c:pt>
                <c:pt idx="33">
                  <c:v>22.98978365384615</c:v>
                </c:pt>
                <c:pt idx="34">
                  <c:v>23.093950320512821</c:v>
                </c:pt>
                <c:pt idx="35">
                  <c:v>22.816506410256412</c:v>
                </c:pt>
                <c:pt idx="36">
                  <c:v>22.382812500000004</c:v>
                </c:pt>
                <c:pt idx="37">
                  <c:v>22.556089743589741</c:v>
                </c:pt>
                <c:pt idx="38">
                  <c:v>22.278645833333332</c:v>
                </c:pt>
                <c:pt idx="39">
                  <c:v>21.844951923076923</c:v>
                </c:pt>
                <c:pt idx="40">
                  <c:v>23.207131410256412</c:v>
                </c:pt>
                <c:pt idx="41">
                  <c:v>22.669270833333332</c:v>
                </c:pt>
                <c:pt idx="42">
                  <c:v>22.773437500000004</c:v>
                </c:pt>
                <c:pt idx="43">
                  <c:v>22.235576923076923</c:v>
                </c:pt>
                <c:pt idx="44">
                  <c:v>23.606770833333336</c:v>
                </c:pt>
                <c:pt idx="45">
                  <c:v>23.068910256410255</c:v>
                </c:pt>
                <c:pt idx="46">
                  <c:v>23.173076923076927</c:v>
                </c:pt>
                <c:pt idx="47">
                  <c:v>22.635216346153847</c:v>
                </c:pt>
                <c:pt idx="48">
                  <c:v>24.317908653846153</c:v>
                </c:pt>
                <c:pt idx="49">
                  <c:v>23.997395833333336</c:v>
                </c:pt>
                <c:pt idx="50">
                  <c:v>23.780048076923073</c:v>
                </c:pt>
                <c:pt idx="51">
                  <c:v>23.884214743589745</c:v>
                </c:pt>
                <c:pt idx="52">
                  <c:v>23.459535256410255</c:v>
                </c:pt>
                <c:pt idx="53">
                  <c:v>23.563701923076927</c:v>
                </c:pt>
                <c:pt idx="54">
                  <c:v>23.346354166666664</c:v>
                </c:pt>
                <c:pt idx="55">
                  <c:v>23.025841346153847</c:v>
                </c:pt>
                <c:pt idx="56">
                  <c:v>22.625200320512821</c:v>
                </c:pt>
                <c:pt idx="57">
                  <c:v>22.087339743589741</c:v>
                </c:pt>
                <c:pt idx="58">
                  <c:v>22.191506410256412</c:v>
                </c:pt>
                <c:pt idx="59">
                  <c:v>21.653645833333332</c:v>
                </c:pt>
                <c:pt idx="60">
                  <c:v>23.415464743589745</c:v>
                </c:pt>
                <c:pt idx="61">
                  <c:v>22.877604166666664</c:v>
                </c:pt>
                <c:pt idx="62">
                  <c:v>22.981770833333336</c:v>
                </c:pt>
                <c:pt idx="63">
                  <c:v>22.443910256410255</c:v>
                </c:pt>
                <c:pt idx="64">
                  <c:v>23.931290064102566</c:v>
                </c:pt>
                <c:pt idx="65">
                  <c:v>24.122596153846157</c:v>
                </c:pt>
                <c:pt idx="66">
                  <c:v>23.688902243589748</c:v>
                </c:pt>
                <c:pt idx="67">
                  <c:v>23.584735576923077</c:v>
                </c:pt>
                <c:pt idx="68">
                  <c:v>23.497596153846157</c:v>
                </c:pt>
                <c:pt idx="69">
                  <c:v>23.393429487179485</c:v>
                </c:pt>
                <c:pt idx="70">
                  <c:v>23.151041666666668</c:v>
                </c:pt>
                <c:pt idx="71">
                  <c:v>22.959735576923077</c:v>
                </c:pt>
                <c:pt idx="72">
                  <c:v>24.91286057692308</c:v>
                </c:pt>
                <c:pt idx="73">
                  <c:v>24.375</c:v>
                </c:pt>
                <c:pt idx="74">
                  <c:v>24.479166666666671</c:v>
                </c:pt>
                <c:pt idx="75">
                  <c:v>23.540665064102566</c:v>
                </c:pt>
                <c:pt idx="76">
                  <c:v>23.941306089743591</c:v>
                </c:pt>
                <c:pt idx="77">
                  <c:v>23.002804487179485</c:v>
                </c:pt>
                <c:pt idx="78">
                  <c:v>23.106971153846157</c:v>
                </c:pt>
                <c:pt idx="79">
                  <c:v>23.220152243589748</c:v>
                </c:pt>
                <c:pt idx="80">
                  <c:v>22.786458333333339</c:v>
                </c:pt>
                <c:pt idx="81">
                  <c:v>22.569110576923077</c:v>
                </c:pt>
                <c:pt idx="82">
                  <c:v>22.682291666666668</c:v>
                </c:pt>
                <c:pt idx="83">
                  <c:v>22.248597756410259</c:v>
                </c:pt>
                <c:pt idx="84">
                  <c:v>24.721554487179489</c:v>
                </c:pt>
                <c:pt idx="85">
                  <c:v>24.183693910256409</c:v>
                </c:pt>
                <c:pt idx="86">
                  <c:v>24.28786057692308</c:v>
                </c:pt>
                <c:pt idx="87">
                  <c:v>24.010416666666671</c:v>
                </c:pt>
                <c:pt idx="88">
                  <c:v>23.472556089743591</c:v>
                </c:pt>
                <c:pt idx="89">
                  <c:v>23.576722756410263</c:v>
                </c:pt>
                <c:pt idx="90">
                  <c:v>23.75</c:v>
                </c:pt>
                <c:pt idx="91">
                  <c:v>23.349358974358974</c:v>
                </c:pt>
                <c:pt idx="92">
                  <c:v>22.915665064102566</c:v>
                </c:pt>
                <c:pt idx="93">
                  <c:v>23.038862179487182</c:v>
                </c:pt>
                <c:pt idx="94">
                  <c:v>22.811498397435894</c:v>
                </c:pt>
                <c:pt idx="95">
                  <c:v>22.377804487179485</c:v>
                </c:pt>
                <c:pt idx="96">
                  <c:v>24.330929487179489</c:v>
                </c:pt>
                <c:pt idx="97">
                  <c:v>23.89723557692308</c:v>
                </c:pt>
                <c:pt idx="98">
                  <c:v>23.793068910256409</c:v>
                </c:pt>
                <c:pt idx="99">
                  <c:v>23.359375</c:v>
                </c:pt>
                <c:pt idx="100">
                  <c:v>22.490985576923077</c:v>
                </c:pt>
                <c:pt idx="101">
                  <c:v>23.028846153846157</c:v>
                </c:pt>
                <c:pt idx="102">
                  <c:v>22.595152243589748</c:v>
                </c:pt>
                <c:pt idx="103">
                  <c:v>22.638221153846157</c:v>
                </c:pt>
                <c:pt idx="104">
                  <c:v>22.100360576923077</c:v>
                </c:pt>
                <c:pt idx="105">
                  <c:v>22.204527243589748</c:v>
                </c:pt>
                <c:pt idx="106">
                  <c:v>22.057291666666668</c:v>
                </c:pt>
                <c:pt idx="107">
                  <c:v>21.666666666666668</c:v>
                </c:pt>
                <c:pt idx="108">
                  <c:v>23.601762820512818</c:v>
                </c:pt>
                <c:pt idx="109">
                  <c:v>24.139623397435898</c:v>
                </c:pt>
                <c:pt idx="110">
                  <c:v>23.705929487179489</c:v>
                </c:pt>
                <c:pt idx="111">
                  <c:v>23.81911057692308</c:v>
                </c:pt>
                <c:pt idx="112">
                  <c:v>23.28125</c:v>
                </c:pt>
                <c:pt idx="113">
                  <c:v>23.385416666666671</c:v>
                </c:pt>
                <c:pt idx="114">
                  <c:v>23.42848557692308</c:v>
                </c:pt>
                <c:pt idx="115">
                  <c:v>23.168068910256409</c:v>
                </c:pt>
                <c:pt idx="116">
                  <c:v>22.890625</c:v>
                </c:pt>
                <c:pt idx="117">
                  <c:v>22.994791666666671</c:v>
                </c:pt>
                <c:pt idx="118">
                  <c:v>22.847556089743591</c:v>
                </c:pt>
                <c:pt idx="119">
                  <c:v>22.456931089743591</c:v>
                </c:pt>
                <c:pt idx="120">
                  <c:v>22.446915064102566</c:v>
                </c:pt>
                <c:pt idx="121">
                  <c:v>21.909054487179485</c:v>
                </c:pt>
                <c:pt idx="122">
                  <c:v>22.013221153846157</c:v>
                </c:pt>
                <c:pt idx="123">
                  <c:v>21.475360576923077</c:v>
                </c:pt>
                <c:pt idx="124">
                  <c:v>23.237179487179489</c:v>
                </c:pt>
                <c:pt idx="125">
                  <c:v>22.80348557692308</c:v>
                </c:pt>
                <c:pt idx="126">
                  <c:v>22.699318910256409</c:v>
                </c:pt>
                <c:pt idx="127">
                  <c:v>22.265625</c:v>
                </c:pt>
                <c:pt idx="128">
                  <c:v>23.77223557692308</c:v>
                </c:pt>
                <c:pt idx="129">
                  <c:v>24.094951923076927</c:v>
                </c:pt>
                <c:pt idx="130">
                  <c:v>23.887019230769234</c:v>
                </c:pt>
                <c:pt idx="131">
                  <c:v>24.20973557692308</c:v>
                </c:pt>
                <c:pt idx="132">
                  <c:v>23.660456730769234</c:v>
                </c:pt>
                <c:pt idx="133">
                  <c:v>23.879206730769234</c:v>
                </c:pt>
                <c:pt idx="134">
                  <c:v>24.20192307692308</c:v>
                </c:pt>
                <c:pt idx="135">
                  <c:v>23.993990384615387</c:v>
                </c:pt>
                <c:pt idx="136">
                  <c:v>24.316706730769234</c:v>
                </c:pt>
                <c:pt idx="137">
                  <c:v>23.83473557692308</c:v>
                </c:pt>
                <c:pt idx="138">
                  <c:v>23.949519230769234</c:v>
                </c:pt>
                <c:pt idx="139">
                  <c:v>23.941706730769234</c:v>
                </c:pt>
                <c:pt idx="140">
                  <c:v>24.056490384615387</c:v>
                </c:pt>
                <c:pt idx="141">
                  <c:v>23.84254807692308</c:v>
                </c:pt>
                <c:pt idx="142">
                  <c:v>23.860576923076923</c:v>
                </c:pt>
                <c:pt idx="143">
                  <c:v>23.852764423076923</c:v>
                </c:pt>
                <c:pt idx="144">
                  <c:v>23.967548076923077</c:v>
                </c:pt>
                <c:pt idx="145">
                  <c:v>23.230769230769234</c:v>
                </c:pt>
                <c:pt idx="146">
                  <c:v>23.55348557692308</c:v>
                </c:pt>
                <c:pt idx="147">
                  <c:v>23.345552884615387</c:v>
                </c:pt>
                <c:pt idx="148">
                  <c:v>23.668269230769234</c:v>
                </c:pt>
                <c:pt idx="149">
                  <c:v>23.337740384615387</c:v>
                </c:pt>
                <c:pt idx="150">
                  <c:v>23.45252403846154</c:v>
                </c:pt>
                <c:pt idx="151">
                  <c:v>23.775240384615387</c:v>
                </c:pt>
                <c:pt idx="152">
                  <c:v>23.293269230769234</c:v>
                </c:pt>
                <c:pt idx="153">
                  <c:v>23.408052884615387</c:v>
                </c:pt>
                <c:pt idx="154">
                  <c:v>23.512019230769234</c:v>
                </c:pt>
                <c:pt idx="155">
                  <c:v>23.626802884615387</c:v>
                </c:pt>
                <c:pt idx="156">
                  <c:v>23.400240384615387</c:v>
                </c:pt>
                <c:pt idx="157">
                  <c:v>23.51502403846154</c:v>
                </c:pt>
                <c:pt idx="158">
                  <c:v>23.618990384615387</c:v>
                </c:pt>
                <c:pt idx="159">
                  <c:v>23.73377403846154</c:v>
                </c:pt>
                <c:pt idx="160">
                  <c:v>23.298076923076927</c:v>
                </c:pt>
                <c:pt idx="161">
                  <c:v>23.620793269230774</c:v>
                </c:pt>
                <c:pt idx="162">
                  <c:v>23.41286057692308</c:v>
                </c:pt>
                <c:pt idx="163">
                  <c:v>23.735576923076927</c:v>
                </c:pt>
                <c:pt idx="164">
                  <c:v>23.301081730769234</c:v>
                </c:pt>
                <c:pt idx="165">
                  <c:v>23.40504807692308</c:v>
                </c:pt>
                <c:pt idx="166">
                  <c:v>23.727764423076927</c:v>
                </c:pt>
                <c:pt idx="167">
                  <c:v>23.519831730769234</c:v>
                </c:pt>
                <c:pt idx="168">
                  <c:v>23.360576923076927</c:v>
                </c:pt>
                <c:pt idx="169">
                  <c:v>23.47536057692308</c:v>
                </c:pt>
                <c:pt idx="170">
                  <c:v>23.46754807692308</c:v>
                </c:pt>
                <c:pt idx="171">
                  <c:v>23.582331730769234</c:v>
                </c:pt>
                <c:pt idx="172">
                  <c:v>23.423076923076923</c:v>
                </c:pt>
                <c:pt idx="173">
                  <c:v>23.74579326923077</c:v>
                </c:pt>
                <c:pt idx="174">
                  <c:v>23.537860576923077</c:v>
                </c:pt>
                <c:pt idx="175">
                  <c:v>23.311298076923077</c:v>
                </c:pt>
                <c:pt idx="176">
                  <c:v>23.42608173076923</c:v>
                </c:pt>
                <c:pt idx="177">
                  <c:v>23.530048076923077</c:v>
                </c:pt>
                <c:pt idx="178">
                  <c:v>23.64483173076923</c:v>
                </c:pt>
                <c:pt idx="179">
                  <c:v>23.485576923076923</c:v>
                </c:pt>
                <c:pt idx="180">
                  <c:v>23.600360576923077</c:v>
                </c:pt>
                <c:pt idx="181">
                  <c:v>23.165865384615383</c:v>
                </c:pt>
                <c:pt idx="182">
                  <c:v>23.26983173076923</c:v>
                </c:pt>
                <c:pt idx="183">
                  <c:v>23.592548076923077</c:v>
                </c:pt>
                <c:pt idx="184">
                  <c:v>23.384615384615383</c:v>
                </c:pt>
                <c:pt idx="185">
                  <c:v>23.70733173076923</c:v>
                </c:pt>
                <c:pt idx="186">
                  <c:v>23.063701923076923</c:v>
                </c:pt>
                <c:pt idx="187">
                  <c:v>23.38641826923077</c:v>
                </c:pt>
                <c:pt idx="188">
                  <c:v>23.37860576923077</c:v>
                </c:pt>
                <c:pt idx="189">
                  <c:v>23.170673076923077</c:v>
                </c:pt>
                <c:pt idx="190">
                  <c:v>23.493389423076923</c:v>
                </c:pt>
                <c:pt idx="191">
                  <c:v>23.126201923076923</c:v>
                </c:pt>
                <c:pt idx="192">
                  <c:v>23.233173076923077</c:v>
                </c:pt>
                <c:pt idx="193">
                  <c:v>22.970552884615387</c:v>
                </c:pt>
                <c:pt idx="194">
                  <c:v>23.08533653846154</c:v>
                </c:pt>
                <c:pt idx="195">
                  <c:v>23.07752403846154</c:v>
                </c:pt>
                <c:pt idx="196">
                  <c:v>23.079326923076927</c:v>
                </c:pt>
                <c:pt idx="197">
                  <c:v>22.871394230769234</c:v>
                </c:pt>
                <c:pt idx="198">
                  <c:v>23.19411057692308</c:v>
                </c:pt>
                <c:pt idx="199">
                  <c:v>22.863581730769234</c:v>
                </c:pt>
                <c:pt idx="200">
                  <c:v>23.18629807692308</c:v>
                </c:pt>
                <c:pt idx="201">
                  <c:v>22.978365384615387</c:v>
                </c:pt>
                <c:pt idx="202">
                  <c:v>22.81911057692308</c:v>
                </c:pt>
                <c:pt idx="203">
                  <c:v>22.933894230769234</c:v>
                </c:pt>
                <c:pt idx="204">
                  <c:v>23.03786057692308</c:v>
                </c:pt>
                <c:pt idx="205">
                  <c:v>23.152644230769234</c:v>
                </c:pt>
                <c:pt idx="206">
                  <c:v>22.926081730769234</c:v>
                </c:pt>
                <c:pt idx="207">
                  <c:v>23.040865384615387</c:v>
                </c:pt>
                <c:pt idx="208">
                  <c:v>23.144831730769234</c:v>
                </c:pt>
                <c:pt idx="209">
                  <c:v>23.259615384615387</c:v>
                </c:pt>
                <c:pt idx="210">
                  <c:v>22.881610576923077</c:v>
                </c:pt>
                <c:pt idx="211">
                  <c:v>23.204326923076923</c:v>
                </c:pt>
                <c:pt idx="212">
                  <c:v>22.99639423076923</c:v>
                </c:pt>
                <c:pt idx="213">
                  <c:v>23.319110576923077</c:v>
                </c:pt>
                <c:pt idx="214">
                  <c:v>22.98858173076923</c:v>
                </c:pt>
                <c:pt idx="215">
                  <c:v>23.103365384615383</c:v>
                </c:pt>
                <c:pt idx="216">
                  <c:v>22.944110576923077</c:v>
                </c:pt>
                <c:pt idx="217">
                  <c:v>23.05889423076923</c:v>
                </c:pt>
                <c:pt idx="218">
                  <c:v>23.162860576923077</c:v>
                </c:pt>
                <c:pt idx="219">
                  <c:v>23.27764423076923</c:v>
                </c:pt>
                <c:pt idx="220">
                  <c:v>22.728365384615383</c:v>
                </c:pt>
                <c:pt idx="221">
                  <c:v>23.05108173076923</c:v>
                </c:pt>
                <c:pt idx="222">
                  <c:v>22.844951923076923</c:v>
                </c:pt>
                <c:pt idx="223">
                  <c:v>22.94891826923077</c:v>
                </c:pt>
                <c:pt idx="224">
                  <c:v>23.271634615384617</c:v>
                </c:pt>
                <c:pt idx="225">
                  <c:v>22.62920673076923</c:v>
                </c:pt>
                <c:pt idx="226">
                  <c:v>22.951923076923077</c:v>
                </c:pt>
                <c:pt idx="227">
                  <c:v>23.055889423076923</c:v>
                </c:pt>
                <c:pt idx="228">
                  <c:v>22.584735576923077</c:v>
                </c:pt>
                <c:pt idx="229">
                  <c:v>23.01141826923077</c:v>
                </c:pt>
                <c:pt idx="230">
                  <c:v>22.803485576923077</c:v>
                </c:pt>
                <c:pt idx="231">
                  <c:v>22.69170673076923</c:v>
                </c:pt>
                <c:pt idx="232">
                  <c:v>22.795673076923077</c:v>
                </c:pt>
                <c:pt idx="233">
                  <c:v>23.118389423076923</c:v>
                </c:pt>
                <c:pt idx="234">
                  <c:v>22.91045673076923</c:v>
                </c:pt>
                <c:pt idx="235">
                  <c:v>22.75661057692308</c:v>
                </c:pt>
                <c:pt idx="236">
                  <c:v>22.496394230769234</c:v>
                </c:pt>
                <c:pt idx="237">
                  <c:v>22.611177884615387</c:v>
                </c:pt>
                <c:pt idx="238">
                  <c:v>22.603365384615387</c:v>
                </c:pt>
                <c:pt idx="239">
                  <c:v>22.71814903846154</c:v>
                </c:pt>
                <c:pt idx="240">
                  <c:v>22.62139423076923</c:v>
                </c:pt>
                <c:pt idx="241">
                  <c:v>22.736177884615383</c:v>
                </c:pt>
                <c:pt idx="242">
                  <c:v>22.843149038461537</c:v>
                </c:pt>
                <c:pt idx="243">
                  <c:v>22.407451923076923</c:v>
                </c:pt>
                <c:pt idx="244">
                  <c:v>22.73016826923077</c:v>
                </c:pt>
                <c:pt idx="245">
                  <c:v>22.522235576923077</c:v>
                </c:pt>
                <c:pt idx="246">
                  <c:v>22.514423076923077</c:v>
                </c:pt>
                <c:pt idx="247">
                  <c:v>22.837139423076923</c:v>
                </c:pt>
                <c:pt idx="248">
                  <c:v>22.469951923076923</c:v>
                </c:pt>
                <c:pt idx="249">
                  <c:v>22.688701923076923</c:v>
                </c:pt>
                <c:pt idx="250">
                  <c:v>22.576923076923077</c:v>
                </c:pt>
                <c:pt idx="251">
                  <c:v>22.368990384615383</c:v>
                </c:pt>
                <c:pt idx="252">
                  <c:v>22.147235576923077</c:v>
                </c:pt>
                <c:pt idx="253">
                  <c:v>22.26201923076923</c:v>
                </c:pt>
                <c:pt idx="254">
                  <c:v>22.25420673076923</c:v>
                </c:pt>
                <c:pt idx="255">
                  <c:v>24.055889423076927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D0-4374-AA49-06D3BC78A0D5}"/>
            </c:ext>
          </c:extLst>
        </c:ser>
        <c:ser>
          <c:idx val="1"/>
          <c:order val="1"/>
          <c:tx>
            <c:v>MARS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s3_polation!$O$4:$O$259</c:f>
              <c:numCache>
                <c:formatCode>General</c:formatCode>
                <c:ptCount val="256"/>
                <c:pt idx="0">
                  <c:v>24.5</c:v>
                </c:pt>
                <c:pt idx="1">
                  <c:v>24</c:v>
                </c:pt>
                <c:pt idx="2">
                  <c:v>23.5</c:v>
                </c:pt>
                <c:pt idx="3">
                  <c:v>23</c:v>
                </c:pt>
                <c:pt idx="4">
                  <c:v>25.5</c:v>
                </c:pt>
                <c:pt idx="5">
                  <c:v>25</c:v>
                </c:pt>
                <c:pt idx="6">
                  <c:v>24.5</c:v>
                </c:pt>
                <c:pt idx="7">
                  <c:v>24</c:v>
                </c:pt>
                <c:pt idx="8">
                  <c:v>23</c:v>
                </c:pt>
                <c:pt idx="9">
                  <c:v>22.5</c:v>
                </c:pt>
                <c:pt idx="10">
                  <c:v>22.5</c:v>
                </c:pt>
                <c:pt idx="11">
                  <c:v>21.5</c:v>
                </c:pt>
                <c:pt idx="12">
                  <c:v>24</c:v>
                </c:pt>
                <c:pt idx="13">
                  <c:v>23.5</c:v>
                </c:pt>
                <c:pt idx="14">
                  <c:v>23.5</c:v>
                </c:pt>
                <c:pt idx="15">
                  <c:v>22.5</c:v>
                </c:pt>
                <c:pt idx="16">
                  <c:v>24</c:v>
                </c:pt>
                <c:pt idx="17">
                  <c:v>24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22.5</c:v>
                </c:pt>
                <c:pt idx="23">
                  <c:v>22.5</c:v>
                </c:pt>
                <c:pt idx="24">
                  <c:v>25</c:v>
                </c:pt>
                <c:pt idx="25">
                  <c:v>25</c:v>
                </c:pt>
                <c:pt idx="26">
                  <c:v>24.5</c:v>
                </c:pt>
                <c:pt idx="27">
                  <c:v>24.5</c:v>
                </c:pt>
                <c:pt idx="28">
                  <c:v>24.5</c:v>
                </c:pt>
                <c:pt idx="29">
                  <c:v>24.5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</c:v>
                </c:pt>
                <c:pt idx="34">
                  <c:v>23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21.5</c:v>
                </c:pt>
                <c:pt idx="39">
                  <c:v>21</c:v>
                </c:pt>
                <c:pt idx="40">
                  <c:v>22.5</c:v>
                </c:pt>
                <c:pt idx="41">
                  <c:v>22</c:v>
                </c:pt>
                <c:pt idx="42">
                  <c:v>22</c:v>
                </c:pt>
                <c:pt idx="43">
                  <c:v>21</c:v>
                </c:pt>
                <c:pt idx="44">
                  <c:v>23.5</c:v>
                </c:pt>
                <c:pt idx="45">
                  <c:v>23</c:v>
                </c:pt>
                <c:pt idx="46">
                  <c:v>23</c:v>
                </c:pt>
                <c:pt idx="47">
                  <c:v>22</c:v>
                </c:pt>
                <c:pt idx="48">
                  <c:v>24.5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23.5</c:v>
                </c:pt>
                <c:pt idx="53">
                  <c:v>23</c:v>
                </c:pt>
                <c:pt idx="54">
                  <c:v>23</c:v>
                </c:pt>
                <c:pt idx="55">
                  <c:v>22</c:v>
                </c:pt>
                <c:pt idx="56">
                  <c:v>22</c:v>
                </c:pt>
                <c:pt idx="57">
                  <c:v>21.5</c:v>
                </c:pt>
                <c:pt idx="58">
                  <c:v>21.5</c:v>
                </c:pt>
                <c:pt idx="59">
                  <c:v>20.5</c:v>
                </c:pt>
                <c:pt idx="60">
                  <c:v>23</c:v>
                </c:pt>
                <c:pt idx="61">
                  <c:v>22.5</c:v>
                </c:pt>
                <c:pt idx="62">
                  <c:v>22.5</c:v>
                </c:pt>
                <c:pt idx="63">
                  <c:v>21.5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23.5</c:v>
                </c:pt>
                <c:pt idx="68">
                  <c:v>23.5</c:v>
                </c:pt>
                <c:pt idx="69">
                  <c:v>23</c:v>
                </c:pt>
                <c:pt idx="70">
                  <c:v>23</c:v>
                </c:pt>
                <c:pt idx="71">
                  <c:v>22.5</c:v>
                </c:pt>
                <c:pt idx="72">
                  <c:v>25</c:v>
                </c:pt>
                <c:pt idx="73">
                  <c:v>24.5</c:v>
                </c:pt>
                <c:pt idx="74">
                  <c:v>24.5</c:v>
                </c:pt>
                <c:pt idx="75">
                  <c:v>24</c:v>
                </c:pt>
                <c:pt idx="76">
                  <c:v>23.5</c:v>
                </c:pt>
                <c:pt idx="77">
                  <c:v>23.5</c:v>
                </c:pt>
                <c:pt idx="78">
                  <c:v>23.5</c:v>
                </c:pt>
                <c:pt idx="79">
                  <c:v>23</c:v>
                </c:pt>
                <c:pt idx="80">
                  <c:v>22.5</c:v>
                </c:pt>
                <c:pt idx="81">
                  <c:v>22.5</c:v>
                </c:pt>
                <c:pt idx="82">
                  <c:v>22</c:v>
                </c:pt>
                <c:pt idx="83">
                  <c:v>21.5</c:v>
                </c:pt>
                <c:pt idx="84">
                  <c:v>25</c:v>
                </c:pt>
                <c:pt idx="85">
                  <c:v>24.5</c:v>
                </c:pt>
                <c:pt idx="86">
                  <c:v>24.5</c:v>
                </c:pt>
                <c:pt idx="87">
                  <c:v>24</c:v>
                </c:pt>
                <c:pt idx="88">
                  <c:v>23.5</c:v>
                </c:pt>
                <c:pt idx="89">
                  <c:v>23.5</c:v>
                </c:pt>
                <c:pt idx="90">
                  <c:v>23.5</c:v>
                </c:pt>
                <c:pt idx="91">
                  <c:v>23.5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</c:v>
                </c:pt>
                <c:pt idx="96">
                  <c:v>24.5</c:v>
                </c:pt>
                <c:pt idx="97">
                  <c:v>24.5</c:v>
                </c:pt>
                <c:pt idx="98">
                  <c:v>24</c:v>
                </c:pt>
                <c:pt idx="99">
                  <c:v>23.5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21.5</c:v>
                </c:pt>
                <c:pt idx="105">
                  <c:v>21.5</c:v>
                </c:pt>
                <c:pt idx="106">
                  <c:v>21</c:v>
                </c:pt>
                <c:pt idx="107">
                  <c:v>21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23.5</c:v>
                </c:pt>
                <c:pt idx="112">
                  <c:v>23</c:v>
                </c:pt>
                <c:pt idx="113">
                  <c:v>23</c:v>
                </c:pt>
                <c:pt idx="114">
                  <c:v>23</c:v>
                </c:pt>
                <c:pt idx="115">
                  <c:v>23</c:v>
                </c:pt>
                <c:pt idx="116">
                  <c:v>22.5</c:v>
                </c:pt>
                <c:pt idx="117">
                  <c:v>22.5</c:v>
                </c:pt>
                <c:pt idx="118">
                  <c:v>22</c:v>
                </c:pt>
                <c:pt idx="119">
                  <c:v>21.5</c:v>
                </c:pt>
                <c:pt idx="120">
                  <c:v>21.5</c:v>
                </c:pt>
                <c:pt idx="121">
                  <c:v>21</c:v>
                </c:pt>
                <c:pt idx="122">
                  <c:v>21</c:v>
                </c:pt>
                <c:pt idx="123">
                  <c:v>20.5</c:v>
                </c:pt>
                <c:pt idx="124">
                  <c:v>23</c:v>
                </c:pt>
                <c:pt idx="125">
                  <c:v>22.5</c:v>
                </c:pt>
                <c:pt idx="126">
                  <c:v>22</c:v>
                </c:pt>
                <c:pt idx="127">
                  <c:v>21.5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23.5</c:v>
                </c:pt>
                <c:pt idx="146">
                  <c:v>23.5</c:v>
                </c:pt>
                <c:pt idx="147">
                  <c:v>23.5</c:v>
                </c:pt>
                <c:pt idx="148">
                  <c:v>23.5</c:v>
                </c:pt>
                <c:pt idx="149">
                  <c:v>23.5</c:v>
                </c:pt>
                <c:pt idx="150">
                  <c:v>23.5</c:v>
                </c:pt>
                <c:pt idx="151">
                  <c:v>23.5</c:v>
                </c:pt>
                <c:pt idx="152">
                  <c:v>23.5</c:v>
                </c:pt>
                <c:pt idx="153">
                  <c:v>23.5</c:v>
                </c:pt>
                <c:pt idx="154">
                  <c:v>23.5</c:v>
                </c:pt>
                <c:pt idx="155">
                  <c:v>23.5</c:v>
                </c:pt>
                <c:pt idx="156">
                  <c:v>23.5</c:v>
                </c:pt>
                <c:pt idx="157">
                  <c:v>23.5</c:v>
                </c:pt>
                <c:pt idx="158">
                  <c:v>23.5</c:v>
                </c:pt>
                <c:pt idx="159">
                  <c:v>23.5</c:v>
                </c:pt>
                <c:pt idx="160">
                  <c:v>23.5</c:v>
                </c:pt>
                <c:pt idx="161">
                  <c:v>23.5</c:v>
                </c:pt>
                <c:pt idx="162">
                  <c:v>23.5</c:v>
                </c:pt>
                <c:pt idx="163">
                  <c:v>23.5</c:v>
                </c:pt>
                <c:pt idx="164">
                  <c:v>23.5</c:v>
                </c:pt>
                <c:pt idx="165">
                  <c:v>23.5</c:v>
                </c:pt>
                <c:pt idx="166">
                  <c:v>23.5</c:v>
                </c:pt>
                <c:pt idx="167">
                  <c:v>23.5</c:v>
                </c:pt>
                <c:pt idx="168">
                  <c:v>23.5</c:v>
                </c:pt>
                <c:pt idx="169">
                  <c:v>23.5</c:v>
                </c:pt>
                <c:pt idx="170">
                  <c:v>23.5</c:v>
                </c:pt>
                <c:pt idx="171">
                  <c:v>23.5</c:v>
                </c:pt>
                <c:pt idx="172">
                  <c:v>23.5</c:v>
                </c:pt>
                <c:pt idx="173">
                  <c:v>23.5</c:v>
                </c:pt>
                <c:pt idx="174">
                  <c:v>23.5</c:v>
                </c:pt>
                <c:pt idx="175">
                  <c:v>23.5</c:v>
                </c:pt>
                <c:pt idx="176">
                  <c:v>23.5</c:v>
                </c:pt>
                <c:pt idx="177">
                  <c:v>23.5</c:v>
                </c:pt>
                <c:pt idx="178">
                  <c:v>23.5</c:v>
                </c:pt>
                <c:pt idx="179">
                  <c:v>23.5</c:v>
                </c:pt>
                <c:pt idx="180">
                  <c:v>23.5</c:v>
                </c:pt>
                <c:pt idx="181">
                  <c:v>23.5</c:v>
                </c:pt>
                <c:pt idx="182">
                  <c:v>23.5</c:v>
                </c:pt>
                <c:pt idx="183">
                  <c:v>23.5</c:v>
                </c:pt>
                <c:pt idx="184">
                  <c:v>23.5</c:v>
                </c:pt>
                <c:pt idx="185">
                  <c:v>23.5</c:v>
                </c:pt>
                <c:pt idx="186">
                  <c:v>23.5</c:v>
                </c:pt>
                <c:pt idx="187">
                  <c:v>23.5</c:v>
                </c:pt>
                <c:pt idx="188">
                  <c:v>23.5</c:v>
                </c:pt>
                <c:pt idx="189">
                  <c:v>23.5</c:v>
                </c:pt>
                <c:pt idx="190">
                  <c:v>23.5</c:v>
                </c:pt>
                <c:pt idx="191">
                  <c:v>23.5</c:v>
                </c:pt>
                <c:pt idx="192">
                  <c:v>23.5</c:v>
                </c:pt>
                <c:pt idx="193">
                  <c:v>23</c:v>
                </c:pt>
                <c:pt idx="194">
                  <c:v>23</c:v>
                </c:pt>
                <c:pt idx="195">
                  <c:v>23</c:v>
                </c:pt>
                <c:pt idx="196">
                  <c:v>23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23</c:v>
                </c:pt>
                <c:pt idx="225">
                  <c:v>23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22.5</c:v>
                </c:pt>
                <c:pt idx="236">
                  <c:v>22.5</c:v>
                </c:pt>
                <c:pt idx="237">
                  <c:v>22.5</c:v>
                </c:pt>
                <c:pt idx="238">
                  <c:v>22.5</c:v>
                </c:pt>
                <c:pt idx="239">
                  <c:v>22.5</c:v>
                </c:pt>
                <c:pt idx="240">
                  <c:v>22.5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22.5</c:v>
                </c:pt>
                <c:pt idx="246">
                  <c:v>22.5</c:v>
                </c:pt>
                <c:pt idx="247">
                  <c:v>22.5</c:v>
                </c:pt>
                <c:pt idx="248">
                  <c:v>22.5</c:v>
                </c:pt>
                <c:pt idx="249">
                  <c:v>22.5</c:v>
                </c:pt>
                <c:pt idx="250">
                  <c:v>22.5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24</c:v>
                </c:pt>
              </c:numCache>
            </c:numRef>
          </c:xVal>
          <c:yVal>
            <c:numRef>
              <c:f>s3_polation!$V$4:$V$259</c:f>
              <c:numCache>
                <c:formatCode>General</c:formatCode>
                <c:ptCount val="256"/>
                <c:pt idx="0">
                  <c:v>24.300859849999998</c:v>
                </c:pt>
                <c:pt idx="1">
                  <c:v>23.867165849999999</c:v>
                </c:pt>
                <c:pt idx="2">
                  <c:v>23.763000849999997</c:v>
                </c:pt>
                <c:pt idx="3">
                  <c:v>23.329306849999998</c:v>
                </c:pt>
                <c:pt idx="4">
                  <c:v>25.091123849999999</c:v>
                </c:pt>
                <c:pt idx="5">
                  <c:v>24.65742985</c:v>
                </c:pt>
                <c:pt idx="6">
                  <c:v>24.553264849999998</c:v>
                </c:pt>
                <c:pt idx="7">
                  <c:v>24.119570849999999</c:v>
                </c:pt>
                <c:pt idx="8">
                  <c:v>23.398417849999998</c:v>
                </c:pt>
                <c:pt idx="9">
                  <c:v>22.860558849999997</c:v>
                </c:pt>
                <c:pt idx="10">
                  <c:v>22.964723849999999</c:v>
                </c:pt>
                <c:pt idx="11">
                  <c:v>22.426864849999998</c:v>
                </c:pt>
                <c:pt idx="12">
                  <c:v>24.10955375</c:v>
                </c:pt>
                <c:pt idx="13">
                  <c:v>23.571694749999999</c:v>
                </c:pt>
                <c:pt idx="14">
                  <c:v>23.675859750000001</c:v>
                </c:pt>
                <c:pt idx="15">
                  <c:v>23.13800075</c:v>
                </c:pt>
                <c:pt idx="16">
                  <c:v>24.188681849999998</c:v>
                </c:pt>
                <c:pt idx="17">
                  <c:v>22.709714250000001</c:v>
                </c:pt>
                <c:pt idx="18">
                  <c:v>23.650822849999997</c:v>
                </c:pt>
                <c:pt idx="19">
                  <c:v>23.754987849999999</c:v>
                </c:pt>
                <c:pt idx="20">
                  <c:v>22.17185525</c:v>
                </c:pt>
                <c:pt idx="21">
                  <c:v>22.276020250000002</c:v>
                </c:pt>
                <c:pt idx="22">
                  <c:v>23.217128849999998</c:v>
                </c:pt>
                <c:pt idx="23">
                  <c:v>21.738161250000001</c:v>
                </c:pt>
                <c:pt idx="24">
                  <c:v>24.89981775</c:v>
                </c:pt>
                <c:pt idx="25">
                  <c:v>23.499978250000002</c:v>
                </c:pt>
                <c:pt idx="26">
                  <c:v>24.361958749999999</c:v>
                </c:pt>
                <c:pt idx="27">
                  <c:v>24.466123750000001</c:v>
                </c:pt>
                <c:pt idx="28">
                  <c:v>22.962119250000001</c:v>
                </c:pt>
                <c:pt idx="29">
                  <c:v>23.066284250000002</c:v>
                </c:pt>
                <c:pt idx="30">
                  <c:v>23.92826475</c:v>
                </c:pt>
                <c:pt idx="31">
                  <c:v>22.528425250000002</c:v>
                </c:pt>
                <c:pt idx="32">
                  <c:v>22.518408150000003</c:v>
                </c:pt>
                <c:pt idx="33">
                  <c:v>21.980549150000002</c:v>
                </c:pt>
                <c:pt idx="34">
                  <c:v>22.084714150000003</c:v>
                </c:pt>
                <c:pt idx="35">
                  <c:v>21.80727225</c:v>
                </c:pt>
                <c:pt idx="36">
                  <c:v>21.373578250000001</c:v>
                </c:pt>
                <c:pt idx="37">
                  <c:v>21.546855150000003</c:v>
                </c:pt>
                <c:pt idx="38">
                  <c:v>21.269413249999999</c:v>
                </c:pt>
                <c:pt idx="39">
                  <c:v>20.83571925</c:v>
                </c:pt>
                <c:pt idx="40">
                  <c:v>23.207111749999999</c:v>
                </c:pt>
                <c:pt idx="41">
                  <c:v>22.669252749999998</c:v>
                </c:pt>
                <c:pt idx="42">
                  <c:v>22.77341775</c:v>
                </c:pt>
                <c:pt idx="43">
                  <c:v>22.235558749999999</c:v>
                </c:pt>
                <c:pt idx="44">
                  <c:v>22.597536250000001</c:v>
                </c:pt>
                <c:pt idx="45">
                  <c:v>22.05967725</c:v>
                </c:pt>
                <c:pt idx="46">
                  <c:v>22.163842250000002</c:v>
                </c:pt>
                <c:pt idx="47">
                  <c:v>21.625983250000001</c:v>
                </c:pt>
                <c:pt idx="48">
                  <c:v>23.308672150000003</c:v>
                </c:pt>
                <c:pt idx="49">
                  <c:v>23.99737575</c:v>
                </c:pt>
                <c:pt idx="50">
                  <c:v>22.770813150000002</c:v>
                </c:pt>
                <c:pt idx="51">
                  <c:v>22.874978150000004</c:v>
                </c:pt>
                <c:pt idx="52">
                  <c:v>23.459516749999999</c:v>
                </c:pt>
                <c:pt idx="53">
                  <c:v>23.563681750000001</c:v>
                </c:pt>
                <c:pt idx="54">
                  <c:v>22.337119150000003</c:v>
                </c:pt>
                <c:pt idx="55">
                  <c:v>23.02582275</c:v>
                </c:pt>
                <c:pt idx="56">
                  <c:v>21.615966150000002</c:v>
                </c:pt>
                <c:pt idx="57">
                  <c:v>21.078107150000001</c:v>
                </c:pt>
                <c:pt idx="58">
                  <c:v>21.182272150000003</c:v>
                </c:pt>
                <c:pt idx="59">
                  <c:v>20.644413150000002</c:v>
                </c:pt>
                <c:pt idx="60">
                  <c:v>22.406230150000003</c:v>
                </c:pt>
                <c:pt idx="61">
                  <c:v>21.868371150000002</c:v>
                </c:pt>
                <c:pt idx="62">
                  <c:v>21.972536150000003</c:v>
                </c:pt>
                <c:pt idx="63">
                  <c:v>21.434677150000002</c:v>
                </c:pt>
                <c:pt idx="64">
                  <c:v>23.931268750000001</c:v>
                </c:pt>
                <c:pt idx="65">
                  <c:v>24.122574849999999</c:v>
                </c:pt>
                <c:pt idx="66">
                  <c:v>23.68888085</c:v>
                </c:pt>
                <c:pt idx="67">
                  <c:v>23.584715849999998</c:v>
                </c:pt>
                <c:pt idx="68">
                  <c:v>23.497574750000002</c:v>
                </c:pt>
                <c:pt idx="69">
                  <c:v>23.39340975</c:v>
                </c:pt>
                <c:pt idx="70">
                  <c:v>23.151021849999999</c:v>
                </c:pt>
                <c:pt idx="71">
                  <c:v>22.959715750000001</c:v>
                </c:pt>
                <c:pt idx="72">
                  <c:v>24.91283885</c:v>
                </c:pt>
                <c:pt idx="73">
                  <c:v>24.374979849999999</c:v>
                </c:pt>
                <c:pt idx="74">
                  <c:v>24.479144850000001</c:v>
                </c:pt>
                <c:pt idx="75">
                  <c:v>22.531429250000002</c:v>
                </c:pt>
                <c:pt idx="76">
                  <c:v>23.94128585</c:v>
                </c:pt>
                <c:pt idx="77">
                  <c:v>21.993570250000001</c:v>
                </c:pt>
                <c:pt idx="78">
                  <c:v>22.097735250000003</c:v>
                </c:pt>
                <c:pt idx="79">
                  <c:v>23.220132849999999</c:v>
                </c:pt>
                <c:pt idx="80">
                  <c:v>22.78643885</c:v>
                </c:pt>
                <c:pt idx="81">
                  <c:v>21.559876250000002</c:v>
                </c:pt>
                <c:pt idx="82">
                  <c:v>22.682273849999998</c:v>
                </c:pt>
                <c:pt idx="83">
                  <c:v>22.248579849999999</c:v>
                </c:pt>
                <c:pt idx="84">
                  <c:v>24.721532750000001</c:v>
                </c:pt>
                <c:pt idx="85">
                  <c:v>24.183673750000001</c:v>
                </c:pt>
                <c:pt idx="86">
                  <c:v>24.287838750000002</c:v>
                </c:pt>
                <c:pt idx="87">
                  <c:v>24.010396849999999</c:v>
                </c:pt>
                <c:pt idx="88">
                  <c:v>23.472537849999998</c:v>
                </c:pt>
                <c:pt idx="89">
                  <c:v>23.57670285</c:v>
                </c:pt>
                <c:pt idx="90">
                  <c:v>23.749979750000001</c:v>
                </c:pt>
                <c:pt idx="91">
                  <c:v>22.340123150000004</c:v>
                </c:pt>
                <c:pt idx="92">
                  <c:v>21.906429150000005</c:v>
                </c:pt>
                <c:pt idx="93">
                  <c:v>23.038843849999999</c:v>
                </c:pt>
                <c:pt idx="94">
                  <c:v>21.802264150000003</c:v>
                </c:pt>
                <c:pt idx="95">
                  <c:v>21.368570150000004</c:v>
                </c:pt>
                <c:pt idx="96">
                  <c:v>23.321693250000003</c:v>
                </c:pt>
                <c:pt idx="97">
                  <c:v>22.887999250000004</c:v>
                </c:pt>
                <c:pt idx="98">
                  <c:v>22.783834250000002</c:v>
                </c:pt>
                <c:pt idx="99">
                  <c:v>22.350140250000003</c:v>
                </c:pt>
                <c:pt idx="100">
                  <c:v>22.490967749999999</c:v>
                </c:pt>
                <c:pt idx="101">
                  <c:v>23.02882675</c:v>
                </c:pt>
                <c:pt idx="102">
                  <c:v>22.595132750000001</c:v>
                </c:pt>
                <c:pt idx="103">
                  <c:v>21.628987250000002</c:v>
                </c:pt>
                <c:pt idx="104">
                  <c:v>21.091128250000001</c:v>
                </c:pt>
                <c:pt idx="105">
                  <c:v>21.195293250000002</c:v>
                </c:pt>
                <c:pt idx="106">
                  <c:v>22.05727375</c:v>
                </c:pt>
                <c:pt idx="107">
                  <c:v>20.657434250000001</c:v>
                </c:pt>
                <c:pt idx="108">
                  <c:v>22.592528150000003</c:v>
                </c:pt>
                <c:pt idx="109">
                  <c:v>23.130387150000004</c:v>
                </c:pt>
                <c:pt idx="110">
                  <c:v>22.696693150000005</c:v>
                </c:pt>
                <c:pt idx="111">
                  <c:v>23.819090750000001</c:v>
                </c:pt>
                <c:pt idx="112">
                  <c:v>23.28123175</c:v>
                </c:pt>
                <c:pt idx="113">
                  <c:v>23.385396750000002</c:v>
                </c:pt>
                <c:pt idx="114">
                  <c:v>22.419251250000002</c:v>
                </c:pt>
                <c:pt idx="115">
                  <c:v>22.158834150000004</c:v>
                </c:pt>
                <c:pt idx="116">
                  <c:v>21.881392250000001</c:v>
                </c:pt>
                <c:pt idx="117">
                  <c:v>21.985557250000003</c:v>
                </c:pt>
                <c:pt idx="118">
                  <c:v>22.847537750000001</c:v>
                </c:pt>
                <c:pt idx="119">
                  <c:v>21.447698250000002</c:v>
                </c:pt>
                <c:pt idx="120">
                  <c:v>21.437681150000003</c:v>
                </c:pt>
                <c:pt idx="121">
                  <c:v>20.899822150000002</c:v>
                </c:pt>
                <c:pt idx="122">
                  <c:v>21.003987150000004</c:v>
                </c:pt>
                <c:pt idx="123">
                  <c:v>20.466128150000003</c:v>
                </c:pt>
                <c:pt idx="124">
                  <c:v>22.227945150000004</c:v>
                </c:pt>
                <c:pt idx="125">
                  <c:v>21.794251150000004</c:v>
                </c:pt>
                <c:pt idx="126">
                  <c:v>21.690086150000003</c:v>
                </c:pt>
                <c:pt idx="127">
                  <c:v>21.256392150000003</c:v>
                </c:pt>
                <c:pt idx="128">
                  <c:v>23.772215369999998</c:v>
                </c:pt>
                <c:pt idx="129">
                  <c:v>24.094930769999998</c:v>
                </c:pt>
                <c:pt idx="130">
                  <c:v>23.886999029999998</c:v>
                </c:pt>
                <c:pt idx="131">
                  <c:v>24.209714429999998</c:v>
                </c:pt>
                <c:pt idx="132">
                  <c:v>23.660436569999995</c:v>
                </c:pt>
                <c:pt idx="133">
                  <c:v>23.879186369999996</c:v>
                </c:pt>
                <c:pt idx="134">
                  <c:v>24.201901769999996</c:v>
                </c:pt>
                <c:pt idx="135">
                  <c:v>23.993970029999996</c:v>
                </c:pt>
                <c:pt idx="136">
                  <c:v>24.316685429999996</c:v>
                </c:pt>
                <c:pt idx="137">
                  <c:v>23.834714369999997</c:v>
                </c:pt>
                <c:pt idx="138">
                  <c:v>23.949498029999997</c:v>
                </c:pt>
                <c:pt idx="139">
                  <c:v>23.941685369999995</c:v>
                </c:pt>
                <c:pt idx="140">
                  <c:v>24.056469029999995</c:v>
                </c:pt>
                <c:pt idx="141">
                  <c:v>23.842527029999996</c:v>
                </c:pt>
                <c:pt idx="142">
                  <c:v>23.860555229999999</c:v>
                </c:pt>
                <c:pt idx="143">
                  <c:v>23.852742569999997</c:v>
                </c:pt>
                <c:pt idx="144">
                  <c:v>23.967526229999997</c:v>
                </c:pt>
                <c:pt idx="145">
                  <c:v>23.230750169999997</c:v>
                </c:pt>
                <c:pt idx="146">
                  <c:v>23.553465569999997</c:v>
                </c:pt>
                <c:pt idx="147">
                  <c:v>23.345533829999997</c:v>
                </c:pt>
                <c:pt idx="148">
                  <c:v>23.668249229999997</c:v>
                </c:pt>
                <c:pt idx="149">
                  <c:v>23.337721169999995</c:v>
                </c:pt>
                <c:pt idx="150">
                  <c:v>23.452504829999995</c:v>
                </c:pt>
                <c:pt idx="151">
                  <c:v>23.775220229999995</c:v>
                </c:pt>
                <c:pt idx="152">
                  <c:v>23.293249169999996</c:v>
                </c:pt>
                <c:pt idx="153">
                  <c:v>23.408032829999996</c:v>
                </c:pt>
                <c:pt idx="154">
                  <c:v>23.511998969999997</c:v>
                </c:pt>
                <c:pt idx="155">
                  <c:v>23.626782629999997</c:v>
                </c:pt>
                <c:pt idx="156">
                  <c:v>23.400220169999994</c:v>
                </c:pt>
                <c:pt idx="157">
                  <c:v>23.515003829999994</c:v>
                </c:pt>
                <c:pt idx="158">
                  <c:v>23.618969969999995</c:v>
                </c:pt>
                <c:pt idx="159">
                  <c:v>23.733753629999995</c:v>
                </c:pt>
                <c:pt idx="160">
                  <c:v>23.298056969999998</c:v>
                </c:pt>
                <c:pt idx="161">
                  <c:v>23.620772369999997</c:v>
                </c:pt>
                <c:pt idx="162">
                  <c:v>23.412840629999998</c:v>
                </c:pt>
                <c:pt idx="163">
                  <c:v>23.735556029999998</c:v>
                </c:pt>
                <c:pt idx="164">
                  <c:v>23.301061829999995</c:v>
                </c:pt>
                <c:pt idx="165">
                  <c:v>23.405027969999995</c:v>
                </c:pt>
                <c:pt idx="166">
                  <c:v>23.727743369999995</c:v>
                </c:pt>
                <c:pt idx="167">
                  <c:v>23.519811629999996</c:v>
                </c:pt>
                <c:pt idx="168">
                  <c:v>23.360555969999997</c:v>
                </c:pt>
                <c:pt idx="169">
                  <c:v>23.475339629999997</c:v>
                </c:pt>
                <c:pt idx="170">
                  <c:v>23.467526969999994</c:v>
                </c:pt>
                <c:pt idx="171">
                  <c:v>23.582310629999995</c:v>
                </c:pt>
                <c:pt idx="172">
                  <c:v>23.423056169999999</c:v>
                </c:pt>
                <c:pt idx="173">
                  <c:v>23.745771569999999</c:v>
                </c:pt>
                <c:pt idx="174">
                  <c:v>23.537839829999999</c:v>
                </c:pt>
                <c:pt idx="175">
                  <c:v>23.311277369999996</c:v>
                </c:pt>
                <c:pt idx="176">
                  <c:v>23.426061029999996</c:v>
                </c:pt>
                <c:pt idx="177">
                  <c:v>23.530027169999997</c:v>
                </c:pt>
                <c:pt idx="178">
                  <c:v>23.644810829999997</c:v>
                </c:pt>
                <c:pt idx="179">
                  <c:v>23.485555169999998</c:v>
                </c:pt>
                <c:pt idx="180">
                  <c:v>23.600338829999998</c:v>
                </c:pt>
                <c:pt idx="181">
                  <c:v>23.165844629999995</c:v>
                </c:pt>
                <c:pt idx="182">
                  <c:v>23.269810769999996</c:v>
                </c:pt>
                <c:pt idx="183">
                  <c:v>23.592526169999996</c:v>
                </c:pt>
                <c:pt idx="184">
                  <c:v>23.384594429999996</c:v>
                </c:pt>
                <c:pt idx="185">
                  <c:v>23.707309829999996</c:v>
                </c:pt>
                <c:pt idx="186">
                  <c:v>23.063681429999999</c:v>
                </c:pt>
                <c:pt idx="187">
                  <c:v>23.386396829999999</c:v>
                </c:pt>
                <c:pt idx="188">
                  <c:v>23.378584169999996</c:v>
                </c:pt>
                <c:pt idx="189">
                  <c:v>23.170652429999997</c:v>
                </c:pt>
                <c:pt idx="190">
                  <c:v>23.493367829999997</c:v>
                </c:pt>
                <c:pt idx="191">
                  <c:v>23.126180429999998</c:v>
                </c:pt>
                <c:pt idx="192">
                  <c:v>23.233151429999996</c:v>
                </c:pt>
                <c:pt idx="193">
                  <c:v>22.970533769999996</c:v>
                </c:pt>
                <c:pt idx="194">
                  <c:v>23.085317429999996</c:v>
                </c:pt>
                <c:pt idx="195">
                  <c:v>23.077504769999994</c:v>
                </c:pt>
                <c:pt idx="196">
                  <c:v>23.079307169999996</c:v>
                </c:pt>
                <c:pt idx="197">
                  <c:v>22.871375429999997</c:v>
                </c:pt>
                <c:pt idx="198">
                  <c:v>23.194090829999997</c:v>
                </c:pt>
                <c:pt idx="199">
                  <c:v>22.863562769999994</c:v>
                </c:pt>
                <c:pt idx="200">
                  <c:v>23.186278169999994</c:v>
                </c:pt>
                <c:pt idx="201">
                  <c:v>22.978346429999995</c:v>
                </c:pt>
                <c:pt idx="202">
                  <c:v>22.819090769999995</c:v>
                </c:pt>
                <c:pt idx="203">
                  <c:v>22.933874429999996</c:v>
                </c:pt>
                <c:pt idx="204">
                  <c:v>23.037840569999997</c:v>
                </c:pt>
                <c:pt idx="205">
                  <c:v>23.152624229999997</c:v>
                </c:pt>
                <c:pt idx="206">
                  <c:v>22.926061769999993</c:v>
                </c:pt>
                <c:pt idx="207">
                  <c:v>23.040845429999994</c:v>
                </c:pt>
                <c:pt idx="208">
                  <c:v>23.144811569999995</c:v>
                </c:pt>
                <c:pt idx="209">
                  <c:v>23.259595229999995</c:v>
                </c:pt>
                <c:pt idx="210">
                  <c:v>22.881590969999998</c:v>
                </c:pt>
                <c:pt idx="211">
                  <c:v>23.204306369999998</c:v>
                </c:pt>
                <c:pt idx="212">
                  <c:v>22.996374629999998</c:v>
                </c:pt>
                <c:pt idx="213">
                  <c:v>23.319090029999998</c:v>
                </c:pt>
                <c:pt idx="214">
                  <c:v>22.988561969999996</c:v>
                </c:pt>
                <c:pt idx="215">
                  <c:v>23.103345629999996</c:v>
                </c:pt>
                <c:pt idx="216">
                  <c:v>22.944089969999997</c:v>
                </c:pt>
                <c:pt idx="217">
                  <c:v>23.058873629999997</c:v>
                </c:pt>
                <c:pt idx="218">
                  <c:v>23.162839769999998</c:v>
                </c:pt>
                <c:pt idx="219">
                  <c:v>23.277623429999998</c:v>
                </c:pt>
                <c:pt idx="220">
                  <c:v>22.728345569999995</c:v>
                </c:pt>
                <c:pt idx="221">
                  <c:v>23.051060969999995</c:v>
                </c:pt>
                <c:pt idx="222">
                  <c:v>22.844931629999998</c:v>
                </c:pt>
                <c:pt idx="223">
                  <c:v>22.948897769999999</c:v>
                </c:pt>
                <c:pt idx="224">
                  <c:v>23.271613169999998</c:v>
                </c:pt>
                <c:pt idx="225">
                  <c:v>22.629187229999996</c:v>
                </c:pt>
                <c:pt idx="226">
                  <c:v>22.951902629999996</c:v>
                </c:pt>
                <c:pt idx="227">
                  <c:v>23.055868769999996</c:v>
                </c:pt>
                <c:pt idx="228">
                  <c:v>22.584715229999997</c:v>
                </c:pt>
                <c:pt idx="229">
                  <c:v>23.011396769999998</c:v>
                </c:pt>
                <c:pt idx="230">
                  <c:v>22.803465029999998</c:v>
                </c:pt>
                <c:pt idx="231">
                  <c:v>22.691686229999995</c:v>
                </c:pt>
                <c:pt idx="232">
                  <c:v>22.795652369999996</c:v>
                </c:pt>
                <c:pt idx="233">
                  <c:v>23.118367769999995</c:v>
                </c:pt>
                <c:pt idx="234">
                  <c:v>22.910436029999996</c:v>
                </c:pt>
                <c:pt idx="235">
                  <c:v>22.756591769999996</c:v>
                </c:pt>
                <c:pt idx="236">
                  <c:v>22.496375369999996</c:v>
                </c:pt>
                <c:pt idx="237">
                  <c:v>22.611159029999996</c:v>
                </c:pt>
                <c:pt idx="238">
                  <c:v>22.603346369999993</c:v>
                </c:pt>
                <c:pt idx="239">
                  <c:v>22.718130029999994</c:v>
                </c:pt>
                <c:pt idx="240">
                  <c:v>22.621374569999997</c:v>
                </c:pt>
                <c:pt idx="241">
                  <c:v>22.736158229999997</c:v>
                </c:pt>
                <c:pt idx="242">
                  <c:v>22.843129229999995</c:v>
                </c:pt>
                <c:pt idx="243">
                  <c:v>22.407432569999997</c:v>
                </c:pt>
                <c:pt idx="244">
                  <c:v>22.730147969999997</c:v>
                </c:pt>
                <c:pt idx="245">
                  <c:v>22.522216229999998</c:v>
                </c:pt>
                <c:pt idx="246">
                  <c:v>22.514403569999995</c:v>
                </c:pt>
                <c:pt idx="247">
                  <c:v>22.837118969999995</c:v>
                </c:pt>
                <c:pt idx="248">
                  <c:v>22.469931569999996</c:v>
                </c:pt>
                <c:pt idx="249">
                  <c:v>22.688681369999998</c:v>
                </c:pt>
                <c:pt idx="250">
                  <c:v>22.576902569999994</c:v>
                </c:pt>
                <c:pt idx="251">
                  <c:v>22.368970829999995</c:v>
                </c:pt>
                <c:pt idx="252">
                  <c:v>22.147216169999997</c:v>
                </c:pt>
                <c:pt idx="253">
                  <c:v>22.261999829999997</c:v>
                </c:pt>
                <c:pt idx="254">
                  <c:v>22.254187169999994</c:v>
                </c:pt>
                <c:pt idx="255">
                  <c:v>24.05586843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D0-4374-AA49-06D3BC78A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689951"/>
        <c:axId val="354224623"/>
      </c:scatterChart>
      <c:valAx>
        <c:axId val="567689951"/>
        <c:scaling>
          <c:orientation val="minMax"/>
          <c:max val="27"/>
          <c:min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354224623"/>
        <c:crosses val="autoZero"/>
        <c:crossBetween val="midCat"/>
        <c:majorUnit val="2"/>
      </c:valAx>
      <c:valAx>
        <c:axId val="354224623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5676899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r>
              <a:rPr lang="en-US" sz="1800" dirty="0"/>
              <a:t>Interpolation</a:t>
            </a:r>
          </a:p>
        </c:rich>
      </c:tx>
      <c:layout>
        <c:manualLayout>
          <c:xMode val="edge"/>
          <c:yMode val="edge"/>
          <c:x val="0.3297061260021622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144887041743307"/>
          <c:y val="0.15740740740740741"/>
          <c:w val="0.81965546423360836"/>
          <c:h val="0.61861111111111111"/>
        </c:manualLayout>
      </c:layout>
      <c:scatterChart>
        <c:scatterStyle val="lineMarker"/>
        <c:varyColors val="0"/>
        <c:ser>
          <c:idx val="0"/>
          <c:order val="0"/>
          <c:tx>
            <c:v>Multivariable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s3_polation!$O$260:$O$514</c:f>
              <c:numCache>
                <c:formatCode>General</c:formatCode>
                <c:ptCount val="255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23.5</c:v>
                </c:pt>
                <c:pt idx="9">
                  <c:v>23.5</c:v>
                </c:pt>
                <c:pt idx="10">
                  <c:v>23.5</c:v>
                </c:pt>
                <c:pt idx="11">
                  <c:v>23.5</c:v>
                </c:pt>
                <c:pt idx="12">
                  <c:v>23.5</c:v>
                </c:pt>
                <c:pt idx="13">
                  <c:v>23.5</c:v>
                </c:pt>
                <c:pt idx="14">
                  <c:v>23.5</c:v>
                </c:pt>
                <c:pt idx="15">
                  <c:v>23.5</c:v>
                </c:pt>
                <c:pt idx="16">
                  <c:v>23.5</c:v>
                </c:pt>
                <c:pt idx="17">
                  <c:v>23.5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23.5</c:v>
                </c:pt>
                <c:pt idx="23">
                  <c:v>23.5</c:v>
                </c:pt>
                <c:pt idx="24">
                  <c:v>23.5</c:v>
                </c:pt>
                <c:pt idx="25">
                  <c:v>23.5</c:v>
                </c:pt>
                <c:pt idx="26">
                  <c:v>23.5</c:v>
                </c:pt>
                <c:pt idx="27">
                  <c:v>23.5</c:v>
                </c:pt>
                <c:pt idx="28">
                  <c:v>23.5</c:v>
                </c:pt>
                <c:pt idx="29">
                  <c:v>23.5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23.5</c:v>
                </c:pt>
                <c:pt idx="34">
                  <c:v>23.5</c:v>
                </c:pt>
                <c:pt idx="35">
                  <c:v>23.5</c:v>
                </c:pt>
                <c:pt idx="36">
                  <c:v>23.5</c:v>
                </c:pt>
                <c:pt idx="37">
                  <c:v>23.5</c:v>
                </c:pt>
                <c:pt idx="38">
                  <c:v>23.5</c:v>
                </c:pt>
                <c:pt idx="39">
                  <c:v>23.5</c:v>
                </c:pt>
                <c:pt idx="40">
                  <c:v>23.5</c:v>
                </c:pt>
                <c:pt idx="41">
                  <c:v>23.5</c:v>
                </c:pt>
                <c:pt idx="42">
                  <c:v>23.5</c:v>
                </c:pt>
                <c:pt idx="43">
                  <c:v>23.5</c:v>
                </c:pt>
                <c:pt idx="44">
                  <c:v>23.5</c:v>
                </c:pt>
                <c:pt idx="45">
                  <c:v>23.5</c:v>
                </c:pt>
                <c:pt idx="46">
                  <c:v>23.5</c:v>
                </c:pt>
                <c:pt idx="47">
                  <c:v>23.5</c:v>
                </c:pt>
                <c:pt idx="48">
                  <c:v>23.5</c:v>
                </c:pt>
                <c:pt idx="49">
                  <c:v>23.5</c:v>
                </c:pt>
                <c:pt idx="50">
                  <c:v>23.5</c:v>
                </c:pt>
                <c:pt idx="51">
                  <c:v>23</c:v>
                </c:pt>
                <c:pt idx="52">
                  <c:v>23</c:v>
                </c:pt>
                <c:pt idx="53">
                  <c:v>23</c:v>
                </c:pt>
                <c:pt idx="54">
                  <c:v>23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>
                  <c:v>23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22.5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22.5</c:v>
                </c:pt>
                <c:pt idx="106">
                  <c:v>22.5</c:v>
                </c:pt>
                <c:pt idx="107">
                  <c:v>22.5</c:v>
                </c:pt>
                <c:pt idx="108">
                  <c:v>22.5</c:v>
                </c:pt>
                <c:pt idx="109">
                  <c:v>22.5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22.5</c:v>
                </c:pt>
                <c:pt idx="114">
                  <c:v>22.5</c:v>
                </c:pt>
                <c:pt idx="115">
                  <c:v>22.5</c:v>
                </c:pt>
                <c:pt idx="116">
                  <c:v>22.5</c:v>
                </c:pt>
                <c:pt idx="117">
                  <c:v>22.5</c:v>
                </c:pt>
                <c:pt idx="118">
                  <c:v>22.5</c:v>
                </c:pt>
                <c:pt idx="119">
                  <c:v>22.5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24.5</c:v>
                </c:pt>
                <c:pt idx="128">
                  <c:v>24</c:v>
                </c:pt>
                <c:pt idx="129">
                  <c:v>24</c:v>
                </c:pt>
                <c:pt idx="130">
                  <c:v>23</c:v>
                </c:pt>
                <c:pt idx="131">
                  <c:v>25</c:v>
                </c:pt>
                <c:pt idx="132">
                  <c:v>24.5</c:v>
                </c:pt>
                <c:pt idx="133">
                  <c:v>24.5</c:v>
                </c:pt>
                <c:pt idx="134">
                  <c:v>24</c:v>
                </c:pt>
                <c:pt idx="135">
                  <c:v>23</c:v>
                </c:pt>
                <c:pt idx="136">
                  <c:v>22.5</c:v>
                </c:pt>
                <c:pt idx="137">
                  <c:v>22.5</c:v>
                </c:pt>
                <c:pt idx="138">
                  <c:v>21.5</c:v>
                </c:pt>
                <c:pt idx="139">
                  <c:v>24</c:v>
                </c:pt>
                <c:pt idx="140">
                  <c:v>24</c:v>
                </c:pt>
                <c:pt idx="141">
                  <c:v>23.5</c:v>
                </c:pt>
                <c:pt idx="142">
                  <c:v>23.5</c:v>
                </c:pt>
                <c:pt idx="143">
                  <c:v>23.5</c:v>
                </c:pt>
                <c:pt idx="144">
                  <c:v>23.5</c:v>
                </c:pt>
                <c:pt idx="145">
                  <c:v>22.5</c:v>
                </c:pt>
                <c:pt idx="146">
                  <c:v>22.5</c:v>
                </c:pt>
                <c:pt idx="147">
                  <c:v>25</c:v>
                </c:pt>
                <c:pt idx="148">
                  <c:v>24.5</c:v>
                </c:pt>
                <c:pt idx="149">
                  <c:v>24</c:v>
                </c:pt>
                <c:pt idx="150">
                  <c:v>24</c:v>
                </c:pt>
                <c:pt idx="151">
                  <c:v>23.5</c:v>
                </c:pt>
                <c:pt idx="152">
                  <c:v>23</c:v>
                </c:pt>
                <c:pt idx="153">
                  <c:v>23</c:v>
                </c:pt>
                <c:pt idx="154">
                  <c:v>22.5</c:v>
                </c:pt>
                <c:pt idx="155">
                  <c:v>24.5</c:v>
                </c:pt>
                <c:pt idx="156">
                  <c:v>24.5</c:v>
                </c:pt>
                <c:pt idx="157">
                  <c:v>24.5</c:v>
                </c:pt>
                <c:pt idx="158">
                  <c:v>23.5</c:v>
                </c:pt>
                <c:pt idx="159">
                  <c:v>23.5</c:v>
                </c:pt>
                <c:pt idx="160">
                  <c:v>23</c:v>
                </c:pt>
                <c:pt idx="161">
                  <c:v>23</c:v>
                </c:pt>
                <c:pt idx="162">
                  <c:v>22</c:v>
                </c:pt>
                <c:pt idx="163">
                  <c:v>22</c:v>
                </c:pt>
                <c:pt idx="164">
                  <c:v>21.5</c:v>
                </c:pt>
                <c:pt idx="165">
                  <c:v>21.5</c:v>
                </c:pt>
                <c:pt idx="166">
                  <c:v>21</c:v>
                </c:pt>
                <c:pt idx="167">
                  <c:v>23.5</c:v>
                </c:pt>
                <c:pt idx="168">
                  <c:v>23</c:v>
                </c:pt>
                <c:pt idx="169">
                  <c:v>23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21</c:v>
                </c:pt>
                <c:pt idx="175">
                  <c:v>24.5</c:v>
                </c:pt>
                <c:pt idx="176">
                  <c:v>24</c:v>
                </c:pt>
                <c:pt idx="177">
                  <c:v>24</c:v>
                </c:pt>
                <c:pt idx="178">
                  <c:v>23.5</c:v>
                </c:pt>
                <c:pt idx="179">
                  <c:v>23</c:v>
                </c:pt>
                <c:pt idx="180">
                  <c:v>23</c:v>
                </c:pt>
                <c:pt idx="181">
                  <c:v>23</c:v>
                </c:pt>
                <c:pt idx="182">
                  <c:v>22</c:v>
                </c:pt>
                <c:pt idx="183">
                  <c:v>21.5</c:v>
                </c:pt>
                <c:pt idx="184">
                  <c:v>21</c:v>
                </c:pt>
                <c:pt idx="185">
                  <c:v>21</c:v>
                </c:pt>
                <c:pt idx="186">
                  <c:v>20.5</c:v>
                </c:pt>
                <c:pt idx="187">
                  <c:v>23</c:v>
                </c:pt>
                <c:pt idx="188">
                  <c:v>22.5</c:v>
                </c:pt>
                <c:pt idx="189">
                  <c:v>22.5</c:v>
                </c:pt>
                <c:pt idx="190">
                  <c:v>21.5</c:v>
                </c:pt>
                <c:pt idx="191">
                  <c:v>24</c:v>
                </c:pt>
                <c:pt idx="192">
                  <c:v>23.5</c:v>
                </c:pt>
                <c:pt idx="193">
                  <c:v>23.5</c:v>
                </c:pt>
                <c:pt idx="194">
                  <c:v>22.5</c:v>
                </c:pt>
                <c:pt idx="195">
                  <c:v>25</c:v>
                </c:pt>
                <c:pt idx="196">
                  <c:v>24.5</c:v>
                </c:pt>
                <c:pt idx="197">
                  <c:v>24.5</c:v>
                </c:pt>
                <c:pt idx="198">
                  <c:v>24</c:v>
                </c:pt>
                <c:pt idx="199">
                  <c:v>23.5</c:v>
                </c:pt>
                <c:pt idx="200">
                  <c:v>23.5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22.5</c:v>
                </c:pt>
                <c:pt idx="206">
                  <c:v>22.5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21.5</c:v>
                </c:pt>
                <c:pt idx="211">
                  <c:v>24.5</c:v>
                </c:pt>
                <c:pt idx="212">
                  <c:v>24.5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23.5</c:v>
                </c:pt>
                <c:pt idx="218">
                  <c:v>23.5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22.5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21.5</c:v>
                </c:pt>
                <c:pt idx="230">
                  <c:v>21.5</c:v>
                </c:pt>
                <c:pt idx="231">
                  <c:v>21.5</c:v>
                </c:pt>
                <c:pt idx="232">
                  <c:v>21.5</c:v>
                </c:pt>
                <c:pt idx="233">
                  <c:v>20.5</c:v>
                </c:pt>
                <c:pt idx="234">
                  <c:v>20.5</c:v>
                </c:pt>
                <c:pt idx="235">
                  <c:v>24.5</c:v>
                </c:pt>
                <c:pt idx="236">
                  <c:v>23.5</c:v>
                </c:pt>
                <c:pt idx="237">
                  <c:v>23.5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</c:v>
                </c:pt>
                <c:pt idx="246">
                  <c:v>21.5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20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21</c:v>
                </c:pt>
              </c:numCache>
            </c:numRef>
          </c:xVal>
          <c:yVal>
            <c:numRef>
              <c:f>s3_polation!$S$260:$S$514</c:f>
              <c:numCache>
                <c:formatCode>General</c:formatCode>
                <c:ptCount val="255"/>
                <c:pt idx="0">
                  <c:v>23.727343749999992</c:v>
                </c:pt>
                <c:pt idx="1">
                  <c:v>24.172656249999992</c:v>
                </c:pt>
                <c:pt idx="2">
                  <c:v>23.985156249999992</c:v>
                </c:pt>
                <c:pt idx="3">
                  <c:v>24.430468749999992</c:v>
                </c:pt>
                <c:pt idx="4">
                  <c:v>23.633593749999992</c:v>
                </c:pt>
                <c:pt idx="5">
                  <c:v>23.891406249999992</c:v>
                </c:pt>
                <c:pt idx="6">
                  <c:v>23.783593749999991</c:v>
                </c:pt>
                <c:pt idx="7">
                  <c:v>24.041406249999991</c:v>
                </c:pt>
                <c:pt idx="8">
                  <c:v>22.667968749999996</c:v>
                </c:pt>
                <c:pt idx="9">
                  <c:v>23.113281249999996</c:v>
                </c:pt>
                <c:pt idx="10">
                  <c:v>23.371093749999996</c:v>
                </c:pt>
                <c:pt idx="11">
                  <c:v>23.577343749999994</c:v>
                </c:pt>
                <c:pt idx="12">
                  <c:v>24.022656249999994</c:v>
                </c:pt>
                <c:pt idx="13">
                  <c:v>23.835156249999994</c:v>
                </c:pt>
                <c:pt idx="14">
                  <c:v>22.817968749999995</c:v>
                </c:pt>
                <c:pt idx="15">
                  <c:v>23.263281249999995</c:v>
                </c:pt>
                <c:pt idx="16">
                  <c:v>23.075781249999995</c:v>
                </c:pt>
                <c:pt idx="17">
                  <c:v>23.521093749999995</c:v>
                </c:pt>
                <c:pt idx="18">
                  <c:v>22.724218749999995</c:v>
                </c:pt>
                <c:pt idx="19">
                  <c:v>22.982031249999995</c:v>
                </c:pt>
                <c:pt idx="20">
                  <c:v>23.188281249999992</c:v>
                </c:pt>
                <c:pt idx="21">
                  <c:v>22.874218749999994</c:v>
                </c:pt>
                <c:pt idx="22">
                  <c:v>23.132031249999994</c:v>
                </c:pt>
                <c:pt idx="23">
                  <c:v>23.338281249999991</c:v>
                </c:pt>
                <c:pt idx="24">
                  <c:v>23.596093749999991</c:v>
                </c:pt>
                <c:pt idx="25">
                  <c:v>23.408593749999994</c:v>
                </c:pt>
                <c:pt idx="26">
                  <c:v>23.221093749999994</c:v>
                </c:pt>
                <c:pt idx="27">
                  <c:v>23.666406249999994</c:v>
                </c:pt>
                <c:pt idx="28">
                  <c:v>23.113281249999993</c:v>
                </c:pt>
                <c:pt idx="29">
                  <c:v>23.558593749999993</c:v>
                </c:pt>
                <c:pt idx="30">
                  <c:v>23.371093749999993</c:v>
                </c:pt>
                <c:pt idx="31">
                  <c:v>23.816406249999993</c:v>
                </c:pt>
                <c:pt idx="32">
                  <c:v>23.019531249999996</c:v>
                </c:pt>
                <c:pt idx="33">
                  <c:v>23.277343749999996</c:v>
                </c:pt>
                <c:pt idx="34">
                  <c:v>23.169531249999995</c:v>
                </c:pt>
                <c:pt idx="35">
                  <c:v>23.427343749999995</c:v>
                </c:pt>
                <c:pt idx="36">
                  <c:v>23.253906249999996</c:v>
                </c:pt>
                <c:pt idx="37">
                  <c:v>23.699218749999996</c:v>
                </c:pt>
                <c:pt idx="38">
                  <c:v>23.511718749999996</c:v>
                </c:pt>
                <c:pt idx="39">
                  <c:v>23.957031249999996</c:v>
                </c:pt>
                <c:pt idx="40">
                  <c:v>23.403906249999995</c:v>
                </c:pt>
                <c:pt idx="41">
                  <c:v>23.849218749999995</c:v>
                </c:pt>
                <c:pt idx="42">
                  <c:v>23.661718749999995</c:v>
                </c:pt>
                <c:pt idx="43">
                  <c:v>24.107031249999995</c:v>
                </c:pt>
                <c:pt idx="44">
                  <c:v>23.310156249999995</c:v>
                </c:pt>
                <c:pt idx="45">
                  <c:v>23.567968749999995</c:v>
                </c:pt>
                <c:pt idx="46">
                  <c:v>23.460156249999994</c:v>
                </c:pt>
                <c:pt idx="47">
                  <c:v>23.717968749999994</c:v>
                </c:pt>
                <c:pt idx="48">
                  <c:v>23.342968749999997</c:v>
                </c:pt>
                <c:pt idx="49">
                  <c:v>23.492968749999996</c:v>
                </c:pt>
                <c:pt idx="50">
                  <c:v>23.103906249999998</c:v>
                </c:pt>
                <c:pt idx="51">
                  <c:v>22.925781249999996</c:v>
                </c:pt>
                <c:pt idx="52">
                  <c:v>22.536718749999995</c:v>
                </c:pt>
                <c:pt idx="53">
                  <c:v>23.446093749999992</c:v>
                </c:pt>
                <c:pt idx="54">
                  <c:v>22.428906249999994</c:v>
                </c:pt>
                <c:pt idx="55">
                  <c:v>22.686718749999994</c:v>
                </c:pt>
                <c:pt idx="56">
                  <c:v>22.499218749999994</c:v>
                </c:pt>
                <c:pt idx="57">
                  <c:v>22.311718749999994</c:v>
                </c:pt>
                <c:pt idx="58">
                  <c:v>22.757031249999994</c:v>
                </c:pt>
                <c:pt idx="59">
                  <c:v>22.963281249999994</c:v>
                </c:pt>
                <c:pt idx="60">
                  <c:v>22.461718749999992</c:v>
                </c:pt>
                <c:pt idx="61">
                  <c:v>22.907031249999992</c:v>
                </c:pt>
                <c:pt idx="62">
                  <c:v>22.367968749999999</c:v>
                </c:pt>
                <c:pt idx="63">
                  <c:v>22.832031249999996</c:v>
                </c:pt>
                <c:pt idx="64">
                  <c:v>22.517968749999998</c:v>
                </c:pt>
                <c:pt idx="65">
                  <c:v>22.724218749999995</c:v>
                </c:pt>
                <c:pt idx="66">
                  <c:v>22.982031249999995</c:v>
                </c:pt>
                <c:pt idx="67">
                  <c:v>22.344531249999999</c:v>
                </c:pt>
                <c:pt idx="68">
                  <c:v>22.789843749999999</c:v>
                </c:pt>
                <c:pt idx="69">
                  <c:v>22.602343749999999</c:v>
                </c:pt>
                <c:pt idx="70">
                  <c:v>23.047656249999999</c:v>
                </c:pt>
                <c:pt idx="71">
                  <c:v>22.494531249999998</c:v>
                </c:pt>
                <c:pt idx="72">
                  <c:v>22.939843749999998</c:v>
                </c:pt>
                <c:pt idx="73">
                  <c:v>22.752343749999998</c:v>
                </c:pt>
                <c:pt idx="74">
                  <c:v>23.197656249999998</c:v>
                </c:pt>
                <c:pt idx="75">
                  <c:v>22.400781249999998</c:v>
                </c:pt>
                <c:pt idx="76">
                  <c:v>22.658593749999998</c:v>
                </c:pt>
                <c:pt idx="77">
                  <c:v>22.864843749999995</c:v>
                </c:pt>
                <c:pt idx="78">
                  <c:v>23.122656249999995</c:v>
                </c:pt>
                <c:pt idx="79">
                  <c:v>22.550781249999996</c:v>
                </c:pt>
                <c:pt idx="80">
                  <c:v>22.808593749999996</c:v>
                </c:pt>
                <c:pt idx="81">
                  <c:v>23.014843749999994</c:v>
                </c:pt>
                <c:pt idx="82">
                  <c:v>23.272656249999994</c:v>
                </c:pt>
                <c:pt idx="83">
                  <c:v>22.639843749999997</c:v>
                </c:pt>
                <c:pt idx="84">
                  <c:v>23.085156249999997</c:v>
                </c:pt>
                <c:pt idx="85">
                  <c:v>22.897656249999997</c:v>
                </c:pt>
                <c:pt idx="86">
                  <c:v>22.583593749999995</c:v>
                </c:pt>
                <c:pt idx="87">
                  <c:v>22.789843749999996</c:v>
                </c:pt>
                <c:pt idx="88">
                  <c:v>23.235156249999996</c:v>
                </c:pt>
                <c:pt idx="89">
                  <c:v>23.047656249999996</c:v>
                </c:pt>
                <c:pt idx="90">
                  <c:v>22.696093749999999</c:v>
                </c:pt>
                <c:pt idx="91">
                  <c:v>22.953906249999999</c:v>
                </c:pt>
                <c:pt idx="92">
                  <c:v>22.846093749999998</c:v>
                </c:pt>
                <c:pt idx="93">
                  <c:v>22.278906249999995</c:v>
                </c:pt>
                <c:pt idx="94">
                  <c:v>22.053906249999994</c:v>
                </c:pt>
                <c:pt idx="95">
                  <c:v>22.203906249999992</c:v>
                </c:pt>
                <c:pt idx="96">
                  <c:v>22.649218749999992</c:v>
                </c:pt>
                <c:pt idx="97">
                  <c:v>22.110156249999999</c:v>
                </c:pt>
                <c:pt idx="98">
                  <c:v>21.922656249999999</c:v>
                </c:pt>
                <c:pt idx="99">
                  <c:v>22.574218749999996</c:v>
                </c:pt>
                <c:pt idx="100">
                  <c:v>21.814843749999998</c:v>
                </c:pt>
                <c:pt idx="101">
                  <c:v>22.260156249999998</c:v>
                </c:pt>
                <c:pt idx="102">
                  <c:v>22.072656249999998</c:v>
                </c:pt>
                <c:pt idx="103">
                  <c:v>21.955468749999998</c:v>
                </c:pt>
                <c:pt idx="104">
                  <c:v>22.213281249999998</c:v>
                </c:pt>
                <c:pt idx="105">
                  <c:v>22.105468749999996</c:v>
                </c:pt>
                <c:pt idx="106">
                  <c:v>22.363281249999996</c:v>
                </c:pt>
                <c:pt idx="107">
                  <c:v>22.175781249999996</c:v>
                </c:pt>
                <c:pt idx="108">
                  <c:v>21.988281249999996</c:v>
                </c:pt>
                <c:pt idx="109">
                  <c:v>22.433593749999996</c:v>
                </c:pt>
                <c:pt idx="110">
                  <c:v>21.880468749999995</c:v>
                </c:pt>
                <c:pt idx="111">
                  <c:v>22.325781249999995</c:v>
                </c:pt>
                <c:pt idx="112">
                  <c:v>22.138281249999995</c:v>
                </c:pt>
                <c:pt idx="113">
                  <c:v>22.044531250000002</c:v>
                </c:pt>
                <c:pt idx="114">
                  <c:v>22.250781249999999</c:v>
                </c:pt>
                <c:pt idx="115">
                  <c:v>22.508593749999999</c:v>
                </c:pt>
                <c:pt idx="116">
                  <c:v>21.936718750000001</c:v>
                </c:pt>
                <c:pt idx="117">
                  <c:v>22.194531250000001</c:v>
                </c:pt>
                <c:pt idx="118">
                  <c:v>22.400781249999998</c:v>
                </c:pt>
                <c:pt idx="119">
                  <c:v>22.658593749999998</c:v>
                </c:pt>
                <c:pt idx="120">
                  <c:v>21.664843749999999</c:v>
                </c:pt>
                <c:pt idx="121">
                  <c:v>21.730468749999996</c:v>
                </c:pt>
                <c:pt idx="122">
                  <c:v>21.341406250000002</c:v>
                </c:pt>
                <c:pt idx="123">
                  <c:v>21.786718750000002</c:v>
                </c:pt>
                <c:pt idx="124">
                  <c:v>21.599218750000002</c:v>
                </c:pt>
                <c:pt idx="125">
                  <c:v>21.491406250000001</c:v>
                </c:pt>
                <c:pt idx="126">
                  <c:v>21.749218750000001</c:v>
                </c:pt>
                <c:pt idx="127">
                  <c:v>24.402343749999996</c:v>
                </c:pt>
                <c:pt idx="128">
                  <c:v>23.660156249999996</c:v>
                </c:pt>
                <c:pt idx="129">
                  <c:v>23.753906249999996</c:v>
                </c:pt>
                <c:pt idx="130">
                  <c:v>23.011718749999996</c:v>
                </c:pt>
                <c:pt idx="131">
                  <c:v>25.425781249999989</c:v>
                </c:pt>
                <c:pt idx="132">
                  <c:v>24.683593749999989</c:v>
                </c:pt>
                <c:pt idx="133">
                  <c:v>24.777343749999989</c:v>
                </c:pt>
                <c:pt idx="134">
                  <c:v>24.035156249999989</c:v>
                </c:pt>
                <c:pt idx="135">
                  <c:v>22.886718749999996</c:v>
                </c:pt>
                <c:pt idx="136">
                  <c:v>22.144531249999996</c:v>
                </c:pt>
                <c:pt idx="137">
                  <c:v>22.238281249999996</c:v>
                </c:pt>
                <c:pt idx="138">
                  <c:v>21.496093749999996</c:v>
                </c:pt>
                <c:pt idx="139">
                  <c:v>23.910156249999993</c:v>
                </c:pt>
                <c:pt idx="140">
                  <c:v>23.863281249999996</c:v>
                </c:pt>
                <c:pt idx="141">
                  <c:v>23.167968749999993</c:v>
                </c:pt>
                <c:pt idx="142">
                  <c:v>23.261718749999993</c:v>
                </c:pt>
                <c:pt idx="143">
                  <c:v>23.121093749999996</c:v>
                </c:pt>
                <c:pt idx="144">
                  <c:v>23.214843749999996</c:v>
                </c:pt>
                <c:pt idx="145">
                  <c:v>22.519531249999993</c:v>
                </c:pt>
                <c:pt idx="146">
                  <c:v>22.472656249999996</c:v>
                </c:pt>
                <c:pt idx="147">
                  <c:v>24.886718749999989</c:v>
                </c:pt>
                <c:pt idx="148">
                  <c:v>24.238281249999989</c:v>
                </c:pt>
                <c:pt idx="149">
                  <c:v>23.972656249999996</c:v>
                </c:pt>
                <c:pt idx="150">
                  <c:v>24.144531249999989</c:v>
                </c:pt>
                <c:pt idx="151">
                  <c:v>23.324218749999996</c:v>
                </c:pt>
                <c:pt idx="152">
                  <c:v>23.230468749999996</c:v>
                </c:pt>
                <c:pt idx="153">
                  <c:v>23.496093749999989</c:v>
                </c:pt>
                <c:pt idx="154">
                  <c:v>22.582031249999996</c:v>
                </c:pt>
                <c:pt idx="155">
                  <c:v>24.253906249999989</c:v>
                </c:pt>
                <c:pt idx="156">
                  <c:v>24.996093749999989</c:v>
                </c:pt>
                <c:pt idx="157">
                  <c:v>24.347656249999989</c:v>
                </c:pt>
                <c:pt idx="158">
                  <c:v>23.605468749999989</c:v>
                </c:pt>
                <c:pt idx="159">
                  <c:v>23.433593749999996</c:v>
                </c:pt>
                <c:pt idx="160">
                  <c:v>22.691406249999996</c:v>
                </c:pt>
                <c:pt idx="161">
                  <c:v>22.785156249999996</c:v>
                </c:pt>
                <c:pt idx="162">
                  <c:v>22.347656249999996</c:v>
                </c:pt>
                <c:pt idx="163">
                  <c:v>22.042968749999996</c:v>
                </c:pt>
                <c:pt idx="164">
                  <c:v>21.605468749999996</c:v>
                </c:pt>
                <c:pt idx="165">
                  <c:v>21.699218749999996</c:v>
                </c:pt>
                <c:pt idx="166">
                  <c:v>20.957031249999996</c:v>
                </c:pt>
                <c:pt idx="167">
                  <c:v>23.371093749999993</c:v>
                </c:pt>
                <c:pt idx="168">
                  <c:v>22.628906249999993</c:v>
                </c:pt>
                <c:pt idx="169">
                  <c:v>22.722656249999993</c:v>
                </c:pt>
                <c:pt idx="170">
                  <c:v>21.714843749999996</c:v>
                </c:pt>
                <c:pt idx="171">
                  <c:v>22.457031249999996</c:v>
                </c:pt>
                <c:pt idx="172">
                  <c:v>21.808593749999996</c:v>
                </c:pt>
                <c:pt idx="173">
                  <c:v>21.980468749999993</c:v>
                </c:pt>
                <c:pt idx="174">
                  <c:v>21.066406249999996</c:v>
                </c:pt>
                <c:pt idx="175">
                  <c:v>24.457031249999989</c:v>
                </c:pt>
                <c:pt idx="176">
                  <c:v>23.714843749999989</c:v>
                </c:pt>
                <c:pt idx="177">
                  <c:v>23.808593749999989</c:v>
                </c:pt>
                <c:pt idx="178">
                  <c:v>23.480468749999993</c:v>
                </c:pt>
                <c:pt idx="179">
                  <c:v>22.738281249999993</c:v>
                </c:pt>
                <c:pt idx="180">
                  <c:v>22.832031249999993</c:v>
                </c:pt>
                <c:pt idx="181">
                  <c:v>23.066406249999989</c:v>
                </c:pt>
                <c:pt idx="182">
                  <c:v>22.089843749999993</c:v>
                </c:pt>
                <c:pt idx="183">
                  <c:v>21.917968749999996</c:v>
                </c:pt>
                <c:pt idx="184">
                  <c:v>21.175781249999996</c:v>
                </c:pt>
                <c:pt idx="185">
                  <c:v>21.269531249999996</c:v>
                </c:pt>
                <c:pt idx="186">
                  <c:v>20.527343749999996</c:v>
                </c:pt>
                <c:pt idx="187">
                  <c:v>22.941406249999993</c:v>
                </c:pt>
                <c:pt idx="188">
                  <c:v>22.199218749999993</c:v>
                </c:pt>
                <c:pt idx="189">
                  <c:v>22.292968749999993</c:v>
                </c:pt>
                <c:pt idx="190">
                  <c:v>21.550781249999993</c:v>
                </c:pt>
                <c:pt idx="191">
                  <c:v>24.152343749999996</c:v>
                </c:pt>
                <c:pt idx="192">
                  <c:v>23.410156249999996</c:v>
                </c:pt>
                <c:pt idx="193">
                  <c:v>23.503906249999996</c:v>
                </c:pt>
                <c:pt idx="194">
                  <c:v>22.761718749999996</c:v>
                </c:pt>
                <c:pt idx="195">
                  <c:v>25.175781249999989</c:v>
                </c:pt>
                <c:pt idx="196">
                  <c:v>24.433593749999989</c:v>
                </c:pt>
                <c:pt idx="197">
                  <c:v>24.527343749999989</c:v>
                </c:pt>
                <c:pt idx="198">
                  <c:v>23.613281249999996</c:v>
                </c:pt>
                <c:pt idx="199">
                  <c:v>23.785156249999989</c:v>
                </c:pt>
                <c:pt idx="200">
                  <c:v>23.722656249999996</c:v>
                </c:pt>
                <c:pt idx="201">
                  <c:v>22.980468749999996</c:v>
                </c:pt>
                <c:pt idx="202">
                  <c:v>23.074218749999996</c:v>
                </c:pt>
                <c:pt idx="203">
                  <c:v>22.871093749999996</c:v>
                </c:pt>
                <c:pt idx="204">
                  <c:v>22.964843749999996</c:v>
                </c:pt>
                <c:pt idx="205">
                  <c:v>22.636718749999996</c:v>
                </c:pt>
                <c:pt idx="206">
                  <c:v>22.222656249999996</c:v>
                </c:pt>
                <c:pt idx="207">
                  <c:v>21.894531249999996</c:v>
                </c:pt>
                <c:pt idx="208">
                  <c:v>21.988281249999996</c:v>
                </c:pt>
                <c:pt idx="209">
                  <c:v>22.332031249999996</c:v>
                </c:pt>
                <c:pt idx="210">
                  <c:v>21.246093749999996</c:v>
                </c:pt>
                <c:pt idx="211">
                  <c:v>24.746093749999989</c:v>
                </c:pt>
                <c:pt idx="212">
                  <c:v>24.636718749999989</c:v>
                </c:pt>
                <c:pt idx="213">
                  <c:v>24.003906249999989</c:v>
                </c:pt>
                <c:pt idx="214">
                  <c:v>24.097656249999989</c:v>
                </c:pt>
                <c:pt idx="215">
                  <c:v>23.894531249999989</c:v>
                </c:pt>
                <c:pt idx="216">
                  <c:v>23.988281249999989</c:v>
                </c:pt>
                <c:pt idx="217">
                  <c:v>23.660156249999993</c:v>
                </c:pt>
                <c:pt idx="218">
                  <c:v>23.355468749999989</c:v>
                </c:pt>
                <c:pt idx="219">
                  <c:v>22.917968749999993</c:v>
                </c:pt>
                <c:pt idx="220">
                  <c:v>23.011718749999993</c:v>
                </c:pt>
                <c:pt idx="221">
                  <c:v>23.246093749999989</c:v>
                </c:pt>
                <c:pt idx="222">
                  <c:v>23.183593749999996</c:v>
                </c:pt>
                <c:pt idx="223">
                  <c:v>22.535156249999996</c:v>
                </c:pt>
                <c:pt idx="224">
                  <c:v>22.441406249999996</c:v>
                </c:pt>
                <c:pt idx="225">
                  <c:v>22.269531249999993</c:v>
                </c:pt>
                <c:pt idx="226">
                  <c:v>22.207031249999996</c:v>
                </c:pt>
                <c:pt idx="227">
                  <c:v>22.097656249999996</c:v>
                </c:pt>
                <c:pt idx="228">
                  <c:v>21.792968749999996</c:v>
                </c:pt>
                <c:pt idx="229">
                  <c:v>21.464843749999996</c:v>
                </c:pt>
                <c:pt idx="230">
                  <c:v>21.558593749999996</c:v>
                </c:pt>
                <c:pt idx="231">
                  <c:v>21.355468749999996</c:v>
                </c:pt>
                <c:pt idx="232">
                  <c:v>21.449218749999996</c:v>
                </c:pt>
                <c:pt idx="233">
                  <c:v>20.816406249999996</c:v>
                </c:pt>
                <c:pt idx="234">
                  <c:v>20.707031249999996</c:v>
                </c:pt>
                <c:pt idx="235">
                  <c:v>24.207031249999989</c:v>
                </c:pt>
                <c:pt idx="236">
                  <c:v>23.464843749999989</c:v>
                </c:pt>
                <c:pt idx="237">
                  <c:v>23.558593749999989</c:v>
                </c:pt>
                <c:pt idx="238">
                  <c:v>23.230468749999993</c:v>
                </c:pt>
                <c:pt idx="239">
                  <c:v>22.582031249999993</c:v>
                </c:pt>
                <c:pt idx="240">
                  <c:v>23.121093749999993</c:v>
                </c:pt>
                <c:pt idx="241">
                  <c:v>22.488281249999993</c:v>
                </c:pt>
                <c:pt idx="242">
                  <c:v>22.378906249999993</c:v>
                </c:pt>
                <c:pt idx="243">
                  <c:v>22.472656249999993</c:v>
                </c:pt>
                <c:pt idx="244">
                  <c:v>22.816406249999989</c:v>
                </c:pt>
                <c:pt idx="245">
                  <c:v>21.839843749999993</c:v>
                </c:pt>
                <c:pt idx="246">
                  <c:v>21.730468749999993</c:v>
                </c:pt>
                <c:pt idx="247">
                  <c:v>20.925781249999996</c:v>
                </c:pt>
                <c:pt idx="248">
                  <c:v>21.667968749999996</c:v>
                </c:pt>
                <c:pt idx="249">
                  <c:v>21.019531249999996</c:v>
                </c:pt>
                <c:pt idx="250">
                  <c:v>20.277343749999996</c:v>
                </c:pt>
                <c:pt idx="251">
                  <c:v>22.691406249999993</c:v>
                </c:pt>
                <c:pt idx="252">
                  <c:v>21.949218749999993</c:v>
                </c:pt>
                <c:pt idx="253">
                  <c:v>22.042968749999993</c:v>
                </c:pt>
                <c:pt idx="254">
                  <c:v>21.300781249999993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40-4261-AB70-D721CA6EA547}"/>
            </c:ext>
          </c:extLst>
        </c:ser>
        <c:ser>
          <c:idx val="1"/>
          <c:order val="1"/>
          <c:tx>
            <c:v>MARS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s3_polation!$O$260:$O$514</c:f>
              <c:numCache>
                <c:formatCode>General</c:formatCode>
                <c:ptCount val="255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23.5</c:v>
                </c:pt>
                <c:pt idx="9">
                  <c:v>23.5</c:v>
                </c:pt>
                <c:pt idx="10">
                  <c:v>23.5</c:v>
                </c:pt>
                <c:pt idx="11">
                  <c:v>23.5</c:v>
                </c:pt>
                <c:pt idx="12">
                  <c:v>23.5</c:v>
                </c:pt>
                <c:pt idx="13">
                  <c:v>23.5</c:v>
                </c:pt>
                <c:pt idx="14">
                  <c:v>23.5</c:v>
                </c:pt>
                <c:pt idx="15">
                  <c:v>23.5</c:v>
                </c:pt>
                <c:pt idx="16">
                  <c:v>23.5</c:v>
                </c:pt>
                <c:pt idx="17">
                  <c:v>23.5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23.5</c:v>
                </c:pt>
                <c:pt idx="23">
                  <c:v>23.5</c:v>
                </c:pt>
                <c:pt idx="24">
                  <c:v>23.5</c:v>
                </c:pt>
                <c:pt idx="25">
                  <c:v>23.5</c:v>
                </c:pt>
                <c:pt idx="26">
                  <c:v>23.5</c:v>
                </c:pt>
                <c:pt idx="27">
                  <c:v>23.5</c:v>
                </c:pt>
                <c:pt idx="28">
                  <c:v>23.5</c:v>
                </c:pt>
                <c:pt idx="29">
                  <c:v>23.5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23.5</c:v>
                </c:pt>
                <c:pt idx="34">
                  <c:v>23.5</c:v>
                </c:pt>
                <c:pt idx="35">
                  <c:v>23.5</c:v>
                </c:pt>
                <c:pt idx="36">
                  <c:v>23.5</c:v>
                </c:pt>
                <c:pt idx="37">
                  <c:v>23.5</c:v>
                </c:pt>
                <c:pt idx="38">
                  <c:v>23.5</c:v>
                </c:pt>
                <c:pt idx="39">
                  <c:v>23.5</c:v>
                </c:pt>
                <c:pt idx="40">
                  <c:v>23.5</c:v>
                </c:pt>
                <c:pt idx="41">
                  <c:v>23.5</c:v>
                </c:pt>
                <c:pt idx="42">
                  <c:v>23.5</c:v>
                </c:pt>
                <c:pt idx="43">
                  <c:v>23.5</c:v>
                </c:pt>
                <c:pt idx="44">
                  <c:v>23.5</c:v>
                </c:pt>
                <c:pt idx="45">
                  <c:v>23.5</c:v>
                </c:pt>
                <c:pt idx="46">
                  <c:v>23.5</c:v>
                </c:pt>
                <c:pt idx="47">
                  <c:v>23.5</c:v>
                </c:pt>
                <c:pt idx="48">
                  <c:v>23.5</c:v>
                </c:pt>
                <c:pt idx="49">
                  <c:v>23.5</c:v>
                </c:pt>
                <c:pt idx="50">
                  <c:v>23.5</c:v>
                </c:pt>
                <c:pt idx="51">
                  <c:v>23</c:v>
                </c:pt>
                <c:pt idx="52">
                  <c:v>23</c:v>
                </c:pt>
                <c:pt idx="53">
                  <c:v>23</c:v>
                </c:pt>
                <c:pt idx="54">
                  <c:v>23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>
                  <c:v>23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22.5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22.5</c:v>
                </c:pt>
                <c:pt idx="106">
                  <c:v>22.5</c:v>
                </c:pt>
                <c:pt idx="107">
                  <c:v>22.5</c:v>
                </c:pt>
                <c:pt idx="108">
                  <c:v>22.5</c:v>
                </c:pt>
                <c:pt idx="109">
                  <c:v>22.5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22.5</c:v>
                </c:pt>
                <c:pt idx="114">
                  <c:v>22.5</c:v>
                </c:pt>
                <c:pt idx="115">
                  <c:v>22.5</c:v>
                </c:pt>
                <c:pt idx="116">
                  <c:v>22.5</c:v>
                </c:pt>
                <c:pt idx="117">
                  <c:v>22.5</c:v>
                </c:pt>
                <c:pt idx="118">
                  <c:v>22.5</c:v>
                </c:pt>
                <c:pt idx="119">
                  <c:v>22.5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24.5</c:v>
                </c:pt>
                <c:pt idx="128">
                  <c:v>24</c:v>
                </c:pt>
                <c:pt idx="129">
                  <c:v>24</c:v>
                </c:pt>
                <c:pt idx="130">
                  <c:v>23</c:v>
                </c:pt>
                <c:pt idx="131">
                  <c:v>25</c:v>
                </c:pt>
                <c:pt idx="132">
                  <c:v>24.5</c:v>
                </c:pt>
                <c:pt idx="133">
                  <c:v>24.5</c:v>
                </c:pt>
                <c:pt idx="134">
                  <c:v>24</c:v>
                </c:pt>
                <c:pt idx="135">
                  <c:v>23</c:v>
                </c:pt>
                <c:pt idx="136">
                  <c:v>22.5</c:v>
                </c:pt>
                <c:pt idx="137">
                  <c:v>22.5</c:v>
                </c:pt>
                <c:pt idx="138">
                  <c:v>21.5</c:v>
                </c:pt>
                <c:pt idx="139">
                  <c:v>24</c:v>
                </c:pt>
                <c:pt idx="140">
                  <c:v>24</c:v>
                </c:pt>
                <c:pt idx="141">
                  <c:v>23.5</c:v>
                </c:pt>
                <c:pt idx="142">
                  <c:v>23.5</c:v>
                </c:pt>
                <c:pt idx="143">
                  <c:v>23.5</c:v>
                </c:pt>
                <c:pt idx="144">
                  <c:v>23.5</c:v>
                </c:pt>
                <c:pt idx="145">
                  <c:v>22.5</c:v>
                </c:pt>
                <c:pt idx="146">
                  <c:v>22.5</c:v>
                </c:pt>
                <c:pt idx="147">
                  <c:v>25</c:v>
                </c:pt>
                <c:pt idx="148">
                  <c:v>24.5</c:v>
                </c:pt>
                <c:pt idx="149">
                  <c:v>24</c:v>
                </c:pt>
                <c:pt idx="150">
                  <c:v>24</c:v>
                </c:pt>
                <c:pt idx="151">
                  <c:v>23.5</c:v>
                </c:pt>
                <c:pt idx="152">
                  <c:v>23</c:v>
                </c:pt>
                <c:pt idx="153">
                  <c:v>23</c:v>
                </c:pt>
                <c:pt idx="154">
                  <c:v>22.5</c:v>
                </c:pt>
                <c:pt idx="155">
                  <c:v>24.5</c:v>
                </c:pt>
                <c:pt idx="156">
                  <c:v>24.5</c:v>
                </c:pt>
                <c:pt idx="157">
                  <c:v>24.5</c:v>
                </c:pt>
                <c:pt idx="158">
                  <c:v>23.5</c:v>
                </c:pt>
                <c:pt idx="159">
                  <c:v>23.5</c:v>
                </c:pt>
                <c:pt idx="160">
                  <c:v>23</c:v>
                </c:pt>
                <c:pt idx="161">
                  <c:v>23</c:v>
                </c:pt>
                <c:pt idx="162">
                  <c:v>22</c:v>
                </c:pt>
                <c:pt idx="163">
                  <c:v>22</c:v>
                </c:pt>
                <c:pt idx="164">
                  <c:v>21.5</c:v>
                </c:pt>
                <c:pt idx="165">
                  <c:v>21.5</c:v>
                </c:pt>
                <c:pt idx="166">
                  <c:v>21</c:v>
                </c:pt>
                <c:pt idx="167">
                  <c:v>23.5</c:v>
                </c:pt>
                <c:pt idx="168">
                  <c:v>23</c:v>
                </c:pt>
                <c:pt idx="169">
                  <c:v>23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21</c:v>
                </c:pt>
                <c:pt idx="175">
                  <c:v>24.5</c:v>
                </c:pt>
                <c:pt idx="176">
                  <c:v>24</c:v>
                </c:pt>
                <c:pt idx="177">
                  <c:v>24</c:v>
                </c:pt>
                <c:pt idx="178">
                  <c:v>23.5</c:v>
                </c:pt>
                <c:pt idx="179">
                  <c:v>23</c:v>
                </c:pt>
                <c:pt idx="180">
                  <c:v>23</c:v>
                </c:pt>
                <c:pt idx="181">
                  <c:v>23</c:v>
                </c:pt>
                <c:pt idx="182">
                  <c:v>22</c:v>
                </c:pt>
                <c:pt idx="183">
                  <c:v>21.5</c:v>
                </c:pt>
                <c:pt idx="184">
                  <c:v>21</c:v>
                </c:pt>
                <c:pt idx="185">
                  <c:v>21</c:v>
                </c:pt>
                <c:pt idx="186">
                  <c:v>20.5</c:v>
                </c:pt>
                <c:pt idx="187">
                  <c:v>23</c:v>
                </c:pt>
                <c:pt idx="188">
                  <c:v>22.5</c:v>
                </c:pt>
                <c:pt idx="189">
                  <c:v>22.5</c:v>
                </c:pt>
                <c:pt idx="190">
                  <c:v>21.5</c:v>
                </c:pt>
                <c:pt idx="191">
                  <c:v>24</c:v>
                </c:pt>
                <c:pt idx="192">
                  <c:v>23.5</c:v>
                </c:pt>
                <c:pt idx="193">
                  <c:v>23.5</c:v>
                </c:pt>
                <c:pt idx="194">
                  <c:v>22.5</c:v>
                </c:pt>
                <c:pt idx="195">
                  <c:v>25</c:v>
                </c:pt>
                <c:pt idx="196">
                  <c:v>24.5</c:v>
                </c:pt>
                <c:pt idx="197">
                  <c:v>24.5</c:v>
                </c:pt>
                <c:pt idx="198">
                  <c:v>24</c:v>
                </c:pt>
                <c:pt idx="199">
                  <c:v>23.5</c:v>
                </c:pt>
                <c:pt idx="200">
                  <c:v>23.5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22.5</c:v>
                </c:pt>
                <c:pt idx="206">
                  <c:v>22.5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21.5</c:v>
                </c:pt>
                <c:pt idx="211">
                  <c:v>24.5</c:v>
                </c:pt>
                <c:pt idx="212">
                  <c:v>24.5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23.5</c:v>
                </c:pt>
                <c:pt idx="218">
                  <c:v>23.5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22.5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21.5</c:v>
                </c:pt>
                <c:pt idx="230">
                  <c:v>21.5</c:v>
                </c:pt>
                <c:pt idx="231">
                  <c:v>21.5</c:v>
                </c:pt>
                <c:pt idx="232">
                  <c:v>21.5</c:v>
                </c:pt>
                <c:pt idx="233">
                  <c:v>20.5</c:v>
                </c:pt>
                <c:pt idx="234">
                  <c:v>20.5</c:v>
                </c:pt>
                <c:pt idx="235">
                  <c:v>24.5</c:v>
                </c:pt>
                <c:pt idx="236">
                  <c:v>23.5</c:v>
                </c:pt>
                <c:pt idx="237">
                  <c:v>23.5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</c:v>
                </c:pt>
                <c:pt idx="246">
                  <c:v>21.5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20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21</c:v>
                </c:pt>
              </c:numCache>
            </c:numRef>
          </c:xVal>
          <c:yVal>
            <c:numRef>
              <c:f>s3_polation!$T$260:$T$514</c:f>
              <c:numCache>
                <c:formatCode>General</c:formatCode>
                <c:ptCount val="255"/>
                <c:pt idx="0">
                  <c:v>23.727325800000003</c:v>
                </c:pt>
                <c:pt idx="1">
                  <c:v>24.172639200000003</c:v>
                </c:pt>
                <c:pt idx="2">
                  <c:v>23.985138000000003</c:v>
                </c:pt>
                <c:pt idx="3">
                  <c:v>24.430451400000003</c:v>
                </c:pt>
                <c:pt idx="4">
                  <c:v>23.633578200000002</c:v>
                </c:pt>
                <c:pt idx="5">
                  <c:v>23.891390400000002</c:v>
                </c:pt>
                <c:pt idx="6">
                  <c:v>23.783578200000001</c:v>
                </c:pt>
                <c:pt idx="7">
                  <c:v>24.041390400000001</c:v>
                </c:pt>
                <c:pt idx="8">
                  <c:v>22.667951400000003</c:v>
                </c:pt>
                <c:pt idx="9">
                  <c:v>23.113264800000003</c:v>
                </c:pt>
                <c:pt idx="10">
                  <c:v>23.371077000000003</c:v>
                </c:pt>
                <c:pt idx="11">
                  <c:v>23.577325800000004</c:v>
                </c:pt>
                <c:pt idx="12">
                  <c:v>24.022639200000004</c:v>
                </c:pt>
                <c:pt idx="13">
                  <c:v>23.835138000000004</c:v>
                </c:pt>
                <c:pt idx="14">
                  <c:v>22.817951400000002</c:v>
                </c:pt>
                <c:pt idx="15">
                  <c:v>23.263264800000002</c:v>
                </c:pt>
                <c:pt idx="16">
                  <c:v>23.075763600000002</c:v>
                </c:pt>
                <c:pt idx="17">
                  <c:v>23.521077000000002</c:v>
                </c:pt>
                <c:pt idx="18">
                  <c:v>22.724203800000002</c:v>
                </c:pt>
                <c:pt idx="19">
                  <c:v>22.982016000000002</c:v>
                </c:pt>
                <c:pt idx="20">
                  <c:v>23.188264800000002</c:v>
                </c:pt>
                <c:pt idx="21">
                  <c:v>22.8742038</c:v>
                </c:pt>
                <c:pt idx="22">
                  <c:v>23.132016</c:v>
                </c:pt>
                <c:pt idx="23">
                  <c:v>23.338264800000001</c:v>
                </c:pt>
                <c:pt idx="24">
                  <c:v>23.596077000000001</c:v>
                </c:pt>
                <c:pt idx="25">
                  <c:v>23.408577600000005</c:v>
                </c:pt>
                <c:pt idx="26">
                  <c:v>23.221076400000005</c:v>
                </c:pt>
                <c:pt idx="27">
                  <c:v>23.666389800000005</c:v>
                </c:pt>
                <c:pt idx="28">
                  <c:v>23.113264200000003</c:v>
                </c:pt>
                <c:pt idx="29">
                  <c:v>23.558577600000003</c:v>
                </c:pt>
                <c:pt idx="30">
                  <c:v>23.371076400000003</c:v>
                </c:pt>
                <c:pt idx="31">
                  <c:v>23.816389800000003</c:v>
                </c:pt>
                <c:pt idx="32">
                  <c:v>23.019516600000003</c:v>
                </c:pt>
                <c:pt idx="33">
                  <c:v>23.277328800000003</c:v>
                </c:pt>
                <c:pt idx="34">
                  <c:v>23.169516600000001</c:v>
                </c:pt>
                <c:pt idx="35">
                  <c:v>23.427328800000002</c:v>
                </c:pt>
                <c:pt idx="36">
                  <c:v>23.253888600000003</c:v>
                </c:pt>
                <c:pt idx="37">
                  <c:v>23.699202000000003</c:v>
                </c:pt>
                <c:pt idx="38">
                  <c:v>23.511700800000003</c:v>
                </c:pt>
                <c:pt idx="39">
                  <c:v>23.957014200000003</c:v>
                </c:pt>
                <c:pt idx="40">
                  <c:v>23.403888600000002</c:v>
                </c:pt>
                <c:pt idx="41">
                  <c:v>23.849202000000002</c:v>
                </c:pt>
                <c:pt idx="42">
                  <c:v>23.661700800000002</c:v>
                </c:pt>
                <c:pt idx="43">
                  <c:v>24.107014200000002</c:v>
                </c:pt>
                <c:pt idx="44">
                  <c:v>23.310141000000002</c:v>
                </c:pt>
                <c:pt idx="45">
                  <c:v>23.567953200000002</c:v>
                </c:pt>
                <c:pt idx="46">
                  <c:v>23.460141</c:v>
                </c:pt>
                <c:pt idx="47">
                  <c:v>23.7179532</c:v>
                </c:pt>
                <c:pt idx="48">
                  <c:v>23.342952600000004</c:v>
                </c:pt>
                <c:pt idx="49">
                  <c:v>23.492952600000002</c:v>
                </c:pt>
                <c:pt idx="50">
                  <c:v>23.103891600000001</c:v>
                </c:pt>
                <c:pt idx="51">
                  <c:v>22.925763600000003</c:v>
                </c:pt>
                <c:pt idx="52">
                  <c:v>22.536702600000002</c:v>
                </c:pt>
                <c:pt idx="53">
                  <c:v>23.446077000000002</c:v>
                </c:pt>
                <c:pt idx="54">
                  <c:v>22.4288904</c:v>
                </c:pt>
                <c:pt idx="55">
                  <c:v>22.6867026</c:v>
                </c:pt>
                <c:pt idx="56">
                  <c:v>22.499203200000004</c:v>
                </c:pt>
                <c:pt idx="57">
                  <c:v>22.311702000000004</c:v>
                </c:pt>
                <c:pt idx="58">
                  <c:v>22.757015400000004</c:v>
                </c:pt>
                <c:pt idx="59">
                  <c:v>22.963264200000005</c:v>
                </c:pt>
                <c:pt idx="60">
                  <c:v>22.461702000000002</c:v>
                </c:pt>
                <c:pt idx="61">
                  <c:v>22.907015400000002</c:v>
                </c:pt>
                <c:pt idx="62">
                  <c:v>22.367954400000002</c:v>
                </c:pt>
                <c:pt idx="63">
                  <c:v>22.832015400000003</c:v>
                </c:pt>
                <c:pt idx="64">
                  <c:v>22.517954400000001</c:v>
                </c:pt>
                <c:pt idx="65">
                  <c:v>22.724203200000002</c:v>
                </c:pt>
                <c:pt idx="66">
                  <c:v>22.982015400000002</c:v>
                </c:pt>
                <c:pt idx="67">
                  <c:v>22.344514200000003</c:v>
                </c:pt>
                <c:pt idx="68">
                  <c:v>22.789827600000002</c:v>
                </c:pt>
                <c:pt idx="69">
                  <c:v>22.602326400000003</c:v>
                </c:pt>
                <c:pt idx="70">
                  <c:v>23.047639800000002</c:v>
                </c:pt>
                <c:pt idx="71">
                  <c:v>22.494514200000001</c:v>
                </c:pt>
                <c:pt idx="72">
                  <c:v>22.939827600000001</c:v>
                </c:pt>
                <c:pt idx="73">
                  <c:v>22.752326400000001</c:v>
                </c:pt>
                <c:pt idx="74">
                  <c:v>23.197639800000001</c:v>
                </c:pt>
                <c:pt idx="75">
                  <c:v>22.400766600000001</c:v>
                </c:pt>
                <c:pt idx="76">
                  <c:v>22.658578800000001</c:v>
                </c:pt>
                <c:pt idx="77">
                  <c:v>22.864827600000002</c:v>
                </c:pt>
                <c:pt idx="78">
                  <c:v>23.122639800000002</c:v>
                </c:pt>
                <c:pt idx="79">
                  <c:v>22.550766599999999</c:v>
                </c:pt>
                <c:pt idx="80">
                  <c:v>22.808578799999999</c:v>
                </c:pt>
                <c:pt idx="81">
                  <c:v>23.0148276</c:v>
                </c:pt>
                <c:pt idx="82">
                  <c:v>23.2726398</c:v>
                </c:pt>
                <c:pt idx="83">
                  <c:v>22.639827000000004</c:v>
                </c:pt>
                <c:pt idx="84">
                  <c:v>23.085140400000004</c:v>
                </c:pt>
                <c:pt idx="85">
                  <c:v>22.897639200000004</c:v>
                </c:pt>
                <c:pt idx="86">
                  <c:v>22.583578200000002</c:v>
                </c:pt>
                <c:pt idx="87">
                  <c:v>22.789827000000002</c:v>
                </c:pt>
                <c:pt idx="88">
                  <c:v>23.235140400000002</c:v>
                </c:pt>
                <c:pt idx="89">
                  <c:v>23.047639200000003</c:v>
                </c:pt>
                <c:pt idx="90">
                  <c:v>22.696079400000002</c:v>
                </c:pt>
                <c:pt idx="91">
                  <c:v>22.953891600000002</c:v>
                </c:pt>
                <c:pt idx="92">
                  <c:v>22.846079400000001</c:v>
                </c:pt>
                <c:pt idx="93">
                  <c:v>22.278890400000002</c:v>
                </c:pt>
                <c:pt idx="94">
                  <c:v>22.053889800000004</c:v>
                </c:pt>
                <c:pt idx="95">
                  <c:v>22.203889800000002</c:v>
                </c:pt>
                <c:pt idx="96">
                  <c:v>22.649203200000002</c:v>
                </c:pt>
                <c:pt idx="97">
                  <c:v>22.110142200000002</c:v>
                </c:pt>
                <c:pt idx="98">
                  <c:v>21.922641000000002</c:v>
                </c:pt>
                <c:pt idx="99">
                  <c:v>22.574203200000003</c:v>
                </c:pt>
                <c:pt idx="100">
                  <c:v>21.814828800000001</c:v>
                </c:pt>
                <c:pt idx="101">
                  <c:v>22.260142200000001</c:v>
                </c:pt>
                <c:pt idx="102">
                  <c:v>22.072641000000001</c:v>
                </c:pt>
                <c:pt idx="103">
                  <c:v>21.955453200000001</c:v>
                </c:pt>
                <c:pt idx="104">
                  <c:v>22.213265400000001</c:v>
                </c:pt>
                <c:pt idx="105">
                  <c:v>22.105453199999999</c:v>
                </c:pt>
                <c:pt idx="106">
                  <c:v>22.3632654</c:v>
                </c:pt>
                <c:pt idx="107">
                  <c:v>22.175766000000003</c:v>
                </c:pt>
                <c:pt idx="108">
                  <c:v>21.988264800000003</c:v>
                </c:pt>
                <c:pt idx="109">
                  <c:v>22.433578200000003</c:v>
                </c:pt>
                <c:pt idx="110">
                  <c:v>21.880452600000002</c:v>
                </c:pt>
                <c:pt idx="111">
                  <c:v>22.325766000000002</c:v>
                </c:pt>
                <c:pt idx="112">
                  <c:v>22.138264800000002</c:v>
                </c:pt>
                <c:pt idx="113">
                  <c:v>22.044517200000001</c:v>
                </c:pt>
                <c:pt idx="114">
                  <c:v>22.250766000000002</c:v>
                </c:pt>
                <c:pt idx="115">
                  <c:v>22.508578200000002</c:v>
                </c:pt>
                <c:pt idx="116">
                  <c:v>21.936705</c:v>
                </c:pt>
                <c:pt idx="117">
                  <c:v>22.1945172</c:v>
                </c:pt>
                <c:pt idx="118">
                  <c:v>22.400766000000001</c:v>
                </c:pt>
                <c:pt idx="119">
                  <c:v>22.658578200000001</c:v>
                </c:pt>
                <c:pt idx="120">
                  <c:v>21.664828800000002</c:v>
                </c:pt>
                <c:pt idx="121">
                  <c:v>21.730452600000003</c:v>
                </c:pt>
                <c:pt idx="122">
                  <c:v>21.341391600000001</c:v>
                </c:pt>
                <c:pt idx="123">
                  <c:v>21.786705000000001</c:v>
                </c:pt>
                <c:pt idx="124">
                  <c:v>21.599203800000002</c:v>
                </c:pt>
                <c:pt idx="125">
                  <c:v>21.4913916</c:v>
                </c:pt>
                <c:pt idx="126">
                  <c:v>21.7492038</c:v>
                </c:pt>
                <c:pt idx="127">
                  <c:v>24.402327000000003</c:v>
                </c:pt>
                <c:pt idx="128">
                  <c:v>23.660138000000003</c:v>
                </c:pt>
                <c:pt idx="129">
                  <c:v>23.753892</c:v>
                </c:pt>
                <c:pt idx="130">
                  <c:v>23.011703000000001</c:v>
                </c:pt>
                <c:pt idx="131">
                  <c:v>25.425763000000003</c:v>
                </c:pt>
                <c:pt idx="132">
                  <c:v>24.683574000000004</c:v>
                </c:pt>
                <c:pt idx="133">
                  <c:v>24.777328000000001</c:v>
                </c:pt>
                <c:pt idx="134">
                  <c:v>24.035139000000001</c:v>
                </c:pt>
                <c:pt idx="135">
                  <c:v>22.886703000000004</c:v>
                </c:pt>
                <c:pt idx="136">
                  <c:v>22.144514000000004</c:v>
                </c:pt>
                <c:pt idx="137">
                  <c:v>22.238268000000001</c:v>
                </c:pt>
                <c:pt idx="138">
                  <c:v>21.496079000000002</c:v>
                </c:pt>
                <c:pt idx="139">
                  <c:v>23.910139000000004</c:v>
                </c:pt>
                <c:pt idx="140">
                  <c:v>23.863265000000002</c:v>
                </c:pt>
                <c:pt idx="141">
                  <c:v>23.167950000000005</c:v>
                </c:pt>
                <c:pt idx="142">
                  <c:v>23.261704000000002</c:v>
                </c:pt>
                <c:pt idx="143">
                  <c:v>23.121076000000002</c:v>
                </c:pt>
                <c:pt idx="144">
                  <c:v>23.214829999999999</c:v>
                </c:pt>
                <c:pt idx="145">
                  <c:v>22.519515000000002</c:v>
                </c:pt>
                <c:pt idx="146">
                  <c:v>22.472640999999999</c:v>
                </c:pt>
                <c:pt idx="147">
                  <c:v>24.886701000000002</c:v>
                </c:pt>
                <c:pt idx="148">
                  <c:v>24.238265999999999</c:v>
                </c:pt>
                <c:pt idx="149">
                  <c:v>23.972640000000002</c:v>
                </c:pt>
                <c:pt idx="150">
                  <c:v>24.144512000000002</c:v>
                </c:pt>
                <c:pt idx="151">
                  <c:v>23.324204999999999</c:v>
                </c:pt>
                <c:pt idx="152">
                  <c:v>23.230451000000002</c:v>
                </c:pt>
                <c:pt idx="153">
                  <c:v>23.496077</c:v>
                </c:pt>
                <c:pt idx="154">
                  <c:v>22.582015999999999</c:v>
                </c:pt>
                <c:pt idx="155">
                  <c:v>24.253887000000002</c:v>
                </c:pt>
                <c:pt idx="156">
                  <c:v>24.996076000000002</c:v>
                </c:pt>
                <c:pt idx="157">
                  <c:v>24.347640999999999</c:v>
                </c:pt>
                <c:pt idx="158">
                  <c:v>23.605452</c:v>
                </c:pt>
                <c:pt idx="159">
                  <c:v>23.433578000000001</c:v>
                </c:pt>
                <c:pt idx="160">
                  <c:v>22.691389000000001</c:v>
                </c:pt>
                <c:pt idx="161">
                  <c:v>22.785142999999998</c:v>
                </c:pt>
                <c:pt idx="162">
                  <c:v>22.347641000000003</c:v>
                </c:pt>
                <c:pt idx="163">
                  <c:v>22.042953999999998</c:v>
                </c:pt>
                <c:pt idx="164">
                  <c:v>21.605452000000003</c:v>
                </c:pt>
                <c:pt idx="165">
                  <c:v>21.699206</c:v>
                </c:pt>
                <c:pt idx="166">
                  <c:v>20.957017</c:v>
                </c:pt>
                <c:pt idx="167">
                  <c:v>23.371077000000003</c:v>
                </c:pt>
                <c:pt idx="168">
                  <c:v>22.628888000000003</c:v>
                </c:pt>
                <c:pt idx="169">
                  <c:v>22.722642</c:v>
                </c:pt>
                <c:pt idx="170">
                  <c:v>21.714827000000003</c:v>
                </c:pt>
                <c:pt idx="171">
                  <c:v>22.457016000000003</c:v>
                </c:pt>
                <c:pt idx="172">
                  <c:v>21.808581</c:v>
                </c:pt>
                <c:pt idx="173">
                  <c:v>21.980453000000001</c:v>
                </c:pt>
                <c:pt idx="174">
                  <c:v>21.066392</c:v>
                </c:pt>
                <c:pt idx="175">
                  <c:v>24.457014000000001</c:v>
                </c:pt>
                <c:pt idx="176">
                  <c:v>23.714825000000001</c:v>
                </c:pt>
                <c:pt idx="177">
                  <c:v>23.808578999999998</c:v>
                </c:pt>
                <c:pt idx="178">
                  <c:v>23.480452000000003</c:v>
                </c:pt>
                <c:pt idx="179">
                  <c:v>22.738263000000003</c:v>
                </c:pt>
                <c:pt idx="180">
                  <c:v>22.832017</c:v>
                </c:pt>
                <c:pt idx="181">
                  <c:v>23.066389999999998</c:v>
                </c:pt>
                <c:pt idx="182">
                  <c:v>22.089828000000001</c:v>
                </c:pt>
                <c:pt idx="183">
                  <c:v>21.917954000000002</c:v>
                </c:pt>
                <c:pt idx="184">
                  <c:v>21.175765000000002</c:v>
                </c:pt>
                <c:pt idx="185">
                  <c:v>21.269518999999999</c:v>
                </c:pt>
                <c:pt idx="186">
                  <c:v>20.527329999999999</c:v>
                </c:pt>
                <c:pt idx="187">
                  <c:v>22.941390000000002</c:v>
                </c:pt>
                <c:pt idx="188">
                  <c:v>22.199201000000002</c:v>
                </c:pt>
                <c:pt idx="189">
                  <c:v>22.292954999999999</c:v>
                </c:pt>
                <c:pt idx="190">
                  <c:v>21.550765999999999</c:v>
                </c:pt>
                <c:pt idx="191">
                  <c:v>24.152327000000003</c:v>
                </c:pt>
                <c:pt idx="192">
                  <c:v>23.410138000000003</c:v>
                </c:pt>
                <c:pt idx="193">
                  <c:v>23.503892</c:v>
                </c:pt>
                <c:pt idx="194">
                  <c:v>22.761703000000001</c:v>
                </c:pt>
                <c:pt idx="195">
                  <c:v>25.175763000000003</c:v>
                </c:pt>
                <c:pt idx="196">
                  <c:v>24.433574000000004</c:v>
                </c:pt>
                <c:pt idx="197">
                  <c:v>24.527328000000001</c:v>
                </c:pt>
                <c:pt idx="198">
                  <c:v>23.613265000000002</c:v>
                </c:pt>
                <c:pt idx="199">
                  <c:v>23.785139000000001</c:v>
                </c:pt>
                <c:pt idx="200">
                  <c:v>23.722640000000002</c:v>
                </c:pt>
                <c:pt idx="201">
                  <c:v>22.980451000000002</c:v>
                </c:pt>
                <c:pt idx="202">
                  <c:v>23.074204999999999</c:v>
                </c:pt>
                <c:pt idx="203">
                  <c:v>22.871076000000002</c:v>
                </c:pt>
                <c:pt idx="204">
                  <c:v>22.964829999999999</c:v>
                </c:pt>
                <c:pt idx="205">
                  <c:v>22.636703000000004</c:v>
                </c:pt>
                <c:pt idx="206">
                  <c:v>22.222640999999999</c:v>
                </c:pt>
                <c:pt idx="207">
                  <c:v>21.894514000000004</c:v>
                </c:pt>
                <c:pt idx="208">
                  <c:v>21.988268000000001</c:v>
                </c:pt>
                <c:pt idx="209">
                  <c:v>22.332015999999999</c:v>
                </c:pt>
                <c:pt idx="210">
                  <c:v>21.246079000000002</c:v>
                </c:pt>
                <c:pt idx="211">
                  <c:v>24.746076000000002</c:v>
                </c:pt>
                <c:pt idx="212">
                  <c:v>24.636701000000002</c:v>
                </c:pt>
                <c:pt idx="213">
                  <c:v>24.003887000000002</c:v>
                </c:pt>
                <c:pt idx="214">
                  <c:v>24.097640999999999</c:v>
                </c:pt>
                <c:pt idx="215">
                  <c:v>23.894512000000002</c:v>
                </c:pt>
                <c:pt idx="216">
                  <c:v>23.988265999999999</c:v>
                </c:pt>
                <c:pt idx="217">
                  <c:v>23.660139000000004</c:v>
                </c:pt>
                <c:pt idx="218">
                  <c:v>23.355452</c:v>
                </c:pt>
                <c:pt idx="219">
                  <c:v>22.917950000000005</c:v>
                </c:pt>
                <c:pt idx="220">
                  <c:v>23.011704000000002</c:v>
                </c:pt>
                <c:pt idx="221">
                  <c:v>23.246077</c:v>
                </c:pt>
                <c:pt idx="222">
                  <c:v>23.183578000000001</c:v>
                </c:pt>
                <c:pt idx="223">
                  <c:v>22.535142999999998</c:v>
                </c:pt>
                <c:pt idx="224">
                  <c:v>22.441389000000001</c:v>
                </c:pt>
                <c:pt idx="225">
                  <c:v>22.269515000000002</c:v>
                </c:pt>
                <c:pt idx="226">
                  <c:v>22.207016000000003</c:v>
                </c:pt>
                <c:pt idx="227">
                  <c:v>22.097641000000003</c:v>
                </c:pt>
                <c:pt idx="228">
                  <c:v>21.792953999999998</c:v>
                </c:pt>
                <c:pt idx="229">
                  <c:v>21.464827000000003</c:v>
                </c:pt>
                <c:pt idx="230">
                  <c:v>21.558581</c:v>
                </c:pt>
                <c:pt idx="231">
                  <c:v>21.355452000000003</c:v>
                </c:pt>
                <c:pt idx="232">
                  <c:v>21.449206</c:v>
                </c:pt>
                <c:pt idx="233">
                  <c:v>20.816392</c:v>
                </c:pt>
                <c:pt idx="234">
                  <c:v>20.707017</c:v>
                </c:pt>
                <c:pt idx="235">
                  <c:v>24.207014000000001</c:v>
                </c:pt>
                <c:pt idx="236">
                  <c:v>23.464825000000001</c:v>
                </c:pt>
                <c:pt idx="237">
                  <c:v>23.558578999999998</c:v>
                </c:pt>
                <c:pt idx="238">
                  <c:v>23.230452000000003</c:v>
                </c:pt>
                <c:pt idx="239">
                  <c:v>22.582017</c:v>
                </c:pt>
                <c:pt idx="240">
                  <c:v>23.121077000000003</c:v>
                </c:pt>
                <c:pt idx="241">
                  <c:v>22.488263000000003</c:v>
                </c:pt>
                <c:pt idx="242">
                  <c:v>22.378888000000003</c:v>
                </c:pt>
                <c:pt idx="243">
                  <c:v>22.472642</c:v>
                </c:pt>
                <c:pt idx="244">
                  <c:v>22.816389999999998</c:v>
                </c:pt>
                <c:pt idx="245">
                  <c:v>21.839828000000001</c:v>
                </c:pt>
                <c:pt idx="246">
                  <c:v>21.730453000000001</c:v>
                </c:pt>
                <c:pt idx="247">
                  <c:v>20.925765000000002</c:v>
                </c:pt>
                <c:pt idx="248">
                  <c:v>21.667954000000002</c:v>
                </c:pt>
                <c:pt idx="249">
                  <c:v>21.019518999999999</c:v>
                </c:pt>
                <c:pt idx="250">
                  <c:v>20.277329999999999</c:v>
                </c:pt>
                <c:pt idx="251">
                  <c:v>22.691390000000002</c:v>
                </c:pt>
                <c:pt idx="252">
                  <c:v>21.949201000000002</c:v>
                </c:pt>
                <c:pt idx="253">
                  <c:v>22.042954999999999</c:v>
                </c:pt>
                <c:pt idx="254">
                  <c:v>21.300765999999999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40-4261-AB70-D721CA6EA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900847"/>
        <c:axId val="354205903"/>
      </c:scatterChart>
      <c:valAx>
        <c:axId val="539900847"/>
        <c:scaling>
          <c:orientation val="minMax"/>
          <c:max val="27"/>
          <c:min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354205903"/>
        <c:crosses val="autoZero"/>
        <c:crossBetween val="midCat"/>
        <c:majorUnit val="2"/>
      </c:valAx>
      <c:valAx>
        <c:axId val="354205903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539900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r>
              <a:rPr lang="en-US" sz="1800" dirty="0"/>
              <a:t>Extrapolation</a:t>
            </a:r>
          </a:p>
        </c:rich>
      </c:tx>
      <c:layout>
        <c:manualLayout>
          <c:xMode val="edge"/>
          <c:yMode val="edge"/>
          <c:x val="0.3138195961099317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144887041743307"/>
          <c:y val="0.15925925925925927"/>
          <c:w val="0.81965546423360836"/>
          <c:h val="0.61157407407407405"/>
        </c:manualLayout>
      </c:layout>
      <c:scatterChart>
        <c:scatterStyle val="lineMarker"/>
        <c:varyColors val="0"/>
        <c:ser>
          <c:idx val="0"/>
          <c:order val="0"/>
          <c:tx>
            <c:v>Multivariable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s3_polation!$O$4:$O$259</c:f>
              <c:numCache>
                <c:formatCode>General</c:formatCode>
                <c:ptCount val="256"/>
                <c:pt idx="0">
                  <c:v>24.5</c:v>
                </c:pt>
                <c:pt idx="1">
                  <c:v>24</c:v>
                </c:pt>
                <c:pt idx="2">
                  <c:v>23.5</c:v>
                </c:pt>
                <c:pt idx="3">
                  <c:v>23</c:v>
                </c:pt>
                <c:pt idx="4">
                  <c:v>25.5</c:v>
                </c:pt>
                <c:pt idx="5">
                  <c:v>25</c:v>
                </c:pt>
                <c:pt idx="6">
                  <c:v>24.5</c:v>
                </c:pt>
                <c:pt idx="7">
                  <c:v>24</c:v>
                </c:pt>
                <c:pt idx="8">
                  <c:v>23</c:v>
                </c:pt>
                <c:pt idx="9">
                  <c:v>22.5</c:v>
                </c:pt>
                <c:pt idx="10">
                  <c:v>22.5</c:v>
                </c:pt>
                <c:pt idx="11">
                  <c:v>21.5</c:v>
                </c:pt>
                <c:pt idx="12">
                  <c:v>24</c:v>
                </c:pt>
                <c:pt idx="13">
                  <c:v>23.5</c:v>
                </c:pt>
                <c:pt idx="14">
                  <c:v>23.5</c:v>
                </c:pt>
                <c:pt idx="15">
                  <c:v>22.5</c:v>
                </c:pt>
                <c:pt idx="16">
                  <c:v>24</c:v>
                </c:pt>
                <c:pt idx="17">
                  <c:v>24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22.5</c:v>
                </c:pt>
                <c:pt idx="23">
                  <c:v>22.5</c:v>
                </c:pt>
                <c:pt idx="24">
                  <c:v>25</c:v>
                </c:pt>
                <c:pt idx="25">
                  <c:v>25</c:v>
                </c:pt>
                <c:pt idx="26">
                  <c:v>24.5</c:v>
                </c:pt>
                <c:pt idx="27">
                  <c:v>24.5</c:v>
                </c:pt>
                <c:pt idx="28">
                  <c:v>24.5</c:v>
                </c:pt>
                <c:pt idx="29">
                  <c:v>24.5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</c:v>
                </c:pt>
                <c:pt idx="34">
                  <c:v>23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21.5</c:v>
                </c:pt>
                <c:pt idx="39">
                  <c:v>21</c:v>
                </c:pt>
                <c:pt idx="40">
                  <c:v>22.5</c:v>
                </c:pt>
                <c:pt idx="41">
                  <c:v>22</c:v>
                </c:pt>
                <c:pt idx="42">
                  <c:v>22</c:v>
                </c:pt>
                <c:pt idx="43">
                  <c:v>21</c:v>
                </c:pt>
                <c:pt idx="44">
                  <c:v>23.5</c:v>
                </c:pt>
                <c:pt idx="45">
                  <c:v>23</c:v>
                </c:pt>
                <c:pt idx="46">
                  <c:v>23</c:v>
                </c:pt>
                <c:pt idx="47">
                  <c:v>22</c:v>
                </c:pt>
                <c:pt idx="48">
                  <c:v>24.5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23.5</c:v>
                </c:pt>
                <c:pt idx="53">
                  <c:v>23</c:v>
                </c:pt>
                <c:pt idx="54">
                  <c:v>23</c:v>
                </c:pt>
                <c:pt idx="55">
                  <c:v>22</c:v>
                </c:pt>
                <c:pt idx="56">
                  <c:v>22</c:v>
                </c:pt>
                <c:pt idx="57">
                  <c:v>21.5</c:v>
                </c:pt>
                <c:pt idx="58">
                  <c:v>21.5</c:v>
                </c:pt>
                <c:pt idx="59">
                  <c:v>20.5</c:v>
                </c:pt>
                <c:pt idx="60">
                  <c:v>23</c:v>
                </c:pt>
                <c:pt idx="61">
                  <c:v>22.5</c:v>
                </c:pt>
                <c:pt idx="62">
                  <c:v>22.5</c:v>
                </c:pt>
                <c:pt idx="63">
                  <c:v>21.5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23.5</c:v>
                </c:pt>
                <c:pt idx="68">
                  <c:v>23.5</c:v>
                </c:pt>
                <c:pt idx="69">
                  <c:v>23</c:v>
                </c:pt>
                <c:pt idx="70">
                  <c:v>23</c:v>
                </c:pt>
                <c:pt idx="71">
                  <c:v>22.5</c:v>
                </c:pt>
                <c:pt idx="72">
                  <c:v>25</c:v>
                </c:pt>
                <c:pt idx="73">
                  <c:v>24.5</c:v>
                </c:pt>
                <c:pt idx="74">
                  <c:v>24.5</c:v>
                </c:pt>
                <c:pt idx="75">
                  <c:v>24</c:v>
                </c:pt>
                <c:pt idx="76">
                  <c:v>23.5</c:v>
                </c:pt>
                <c:pt idx="77">
                  <c:v>23.5</c:v>
                </c:pt>
                <c:pt idx="78">
                  <c:v>23.5</c:v>
                </c:pt>
                <c:pt idx="79">
                  <c:v>23</c:v>
                </c:pt>
                <c:pt idx="80">
                  <c:v>22.5</c:v>
                </c:pt>
                <c:pt idx="81">
                  <c:v>22.5</c:v>
                </c:pt>
                <c:pt idx="82">
                  <c:v>22</c:v>
                </c:pt>
                <c:pt idx="83">
                  <c:v>21.5</c:v>
                </c:pt>
                <c:pt idx="84">
                  <c:v>25</c:v>
                </c:pt>
                <c:pt idx="85">
                  <c:v>24.5</c:v>
                </c:pt>
                <c:pt idx="86">
                  <c:v>24.5</c:v>
                </c:pt>
                <c:pt idx="87">
                  <c:v>24</c:v>
                </c:pt>
                <c:pt idx="88">
                  <c:v>23.5</c:v>
                </c:pt>
                <c:pt idx="89">
                  <c:v>23.5</c:v>
                </c:pt>
                <c:pt idx="90">
                  <c:v>23.5</c:v>
                </c:pt>
                <c:pt idx="91">
                  <c:v>23.5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</c:v>
                </c:pt>
                <c:pt idx="96">
                  <c:v>24.5</c:v>
                </c:pt>
                <c:pt idx="97">
                  <c:v>24.5</c:v>
                </c:pt>
                <c:pt idx="98">
                  <c:v>24</c:v>
                </c:pt>
                <c:pt idx="99">
                  <c:v>23.5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21.5</c:v>
                </c:pt>
                <c:pt idx="105">
                  <c:v>21.5</c:v>
                </c:pt>
                <c:pt idx="106">
                  <c:v>21</c:v>
                </c:pt>
                <c:pt idx="107">
                  <c:v>21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23.5</c:v>
                </c:pt>
                <c:pt idx="112">
                  <c:v>23</c:v>
                </c:pt>
                <c:pt idx="113">
                  <c:v>23</c:v>
                </c:pt>
                <c:pt idx="114">
                  <c:v>23</c:v>
                </c:pt>
                <c:pt idx="115">
                  <c:v>23</c:v>
                </c:pt>
                <c:pt idx="116">
                  <c:v>22.5</c:v>
                </c:pt>
                <c:pt idx="117">
                  <c:v>22.5</c:v>
                </c:pt>
                <c:pt idx="118">
                  <c:v>22</c:v>
                </c:pt>
                <c:pt idx="119">
                  <c:v>21.5</c:v>
                </c:pt>
                <c:pt idx="120">
                  <c:v>21.5</c:v>
                </c:pt>
                <c:pt idx="121">
                  <c:v>21</c:v>
                </c:pt>
                <c:pt idx="122">
                  <c:v>21</c:v>
                </c:pt>
                <c:pt idx="123">
                  <c:v>20.5</c:v>
                </c:pt>
                <c:pt idx="124">
                  <c:v>23</c:v>
                </c:pt>
                <c:pt idx="125">
                  <c:v>22.5</c:v>
                </c:pt>
                <c:pt idx="126">
                  <c:v>22</c:v>
                </c:pt>
                <c:pt idx="127">
                  <c:v>21.5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23.5</c:v>
                </c:pt>
                <c:pt idx="146">
                  <c:v>23.5</c:v>
                </c:pt>
                <c:pt idx="147">
                  <c:v>23.5</c:v>
                </c:pt>
                <c:pt idx="148">
                  <c:v>23.5</c:v>
                </c:pt>
                <c:pt idx="149">
                  <c:v>23.5</c:v>
                </c:pt>
                <c:pt idx="150">
                  <c:v>23.5</c:v>
                </c:pt>
                <c:pt idx="151">
                  <c:v>23.5</c:v>
                </c:pt>
                <c:pt idx="152">
                  <c:v>23.5</c:v>
                </c:pt>
                <c:pt idx="153">
                  <c:v>23.5</c:v>
                </c:pt>
                <c:pt idx="154">
                  <c:v>23.5</c:v>
                </c:pt>
                <c:pt idx="155">
                  <c:v>23.5</c:v>
                </c:pt>
                <c:pt idx="156">
                  <c:v>23.5</c:v>
                </c:pt>
                <c:pt idx="157">
                  <c:v>23.5</c:v>
                </c:pt>
                <c:pt idx="158">
                  <c:v>23.5</c:v>
                </c:pt>
                <c:pt idx="159">
                  <c:v>23.5</c:v>
                </c:pt>
                <c:pt idx="160">
                  <c:v>23.5</c:v>
                </c:pt>
                <c:pt idx="161">
                  <c:v>23.5</c:v>
                </c:pt>
                <c:pt idx="162">
                  <c:v>23.5</c:v>
                </c:pt>
                <c:pt idx="163">
                  <c:v>23.5</c:v>
                </c:pt>
                <c:pt idx="164">
                  <c:v>23.5</c:v>
                </c:pt>
                <c:pt idx="165">
                  <c:v>23.5</c:v>
                </c:pt>
                <c:pt idx="166">
                  <c:v>23.5</c:v>
                </c:pt>
                <c:pt idx="167">
                  <c:v>23.5</c:v>
                </c:pt>
                <c:pt idx="168">
                  <c:v>23.5</c:v>
                </c:pt>
                <c:pt idx="169">
                  <c:v>23.5</c:v>
                </c:pt>
                <c:pt idx="170">
                  <c:v>23.5</c:v>
                </c:pt>
                <c:pt idx="171">
                  <c:v>23.5</c:v>
                </c:pt>
                <c:pt idx="172">
                  <c:v>23.5</c:v>
                </c:pt>
                <c:pt idx="173">
                  <c:v>23.5</c:v>
                </c:pt>
                <c:pt idx="174">
                  <c:v>23.5</c:v>
                </c:pt>
                <c:pt idx="175">
                  <c:v>23.5</c:v>
                </c:pt>
                <c:pt idx="176">
                  <c:v>23.5</c:v>
                </c:pt>
                <c:pt idx="177">
                  <c:v>23.5</c:v>
                </c:pt>
                <c:pt idx="178">
                  <c:v>23.5</c:v>
                </c:pt>
                <c:pt idx="179">
                  <c:v>23.5</c:v>
                </c:pt>
                <c:pt idx="180">
                  <c:v>23.5</c:v>
                </c:pt>
                <c:pt idx="181">
                  <c:v>23.5</c:v>
                </c:pt>
                <c:pt idx="182">
                  <c:v>23.5</c:v>
                </c:pt>
                <c:pt idx="183">
                  <c:v>23.5</c:v>
                </c:pt>
                <c:pt idx="184">
                  <c:v>23.5</c:v>
                </c:pt>
                <c:pt idx="185">
                  <c:v>23.5</c:v>
                </c:pt>
                <c:pt idx="186">
                  <c:v>23.5</c:v>
                </c:pt>
                <c:pt idx="187">
                  <c:v>23.5</c:v>
                </c:pt>
                <c:pt idx="188">
                  <c:v>23.5</c:v>
                </c:pt>
                <c:pt idx="189">
                  <c:v>23.5</c:v>
                </c:pt>
                <c:pt idx="190">
                  <c:v>23.5</c:v>
                </c:pt>
                <c:pt idx="191">
                  <c:v>23.5</c:v>
                </c:pt>
                <c:pt idx="192">
                  <c:v>23.5</c:v>
                </c:pt>
                <c:pt idx="193">
                  <c:v>23</c:v>
                </c:pt>
                <c:pt idx="194">
                  <c:v>23</c:v>
                </c:pt>
                <c:pt idx="195">
                  <c:v>23</c:v>
                </c:pt>
                <c:pt idx="196">
                  <c:v>23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23</c:v>
                </c:pt>
                <c:pt idx="225">
                  <c:v>23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22.5</c:v>
                </c:pt>
                <c:pt idx="236">
                  <c:v>22.5</c:v>
                </c:pt>
                <c:pt idx="237">
                  <c:v>22.5</c:v>
                </c:pt>
                <c:pt idx="238">
                  <c:v>22.5</c:v>
                </c:pt>
                <c:pt idx="239">
                  <c:v>22.5</c:v>
                </c:pt>
                <c:pt idx="240">
                  <c:v>22.5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22.5</c:v>
                </c:pt>
                <c:pt idx="246">
                  <c:v>22.5</c:v>
                </c:pt>
                <c:pt idx="247">
                  <c:v>22.5</c:v>
                </c:pt>
                <c:pt idx="248">
                  <c:v>22.5</c:v>
                </c:pt>
                <c:pt idx="249">
                  <c:v>22.5</c:v>
                </c:pt>
                <c:pt idx="250">
                  <c:v>22.5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24</c:v>
                </c:pt>
              </c:numCache>
            </c:numRef>
          </c:xVal>
          <c:yVal>
            <c:numRef>
              <c:f>s3_polation!$U$4:$U$259</c:f>
              <c:numCache>
                <c:formatCode>General</c:formatCode>
                <c:ptCount val="256"/>
                <c:pt idx="0">
                  <c:v>24.300881410256412</c:v>
                </c:pt>
                <c:pt idx="1">
                  <c:v>23.867187500000004</c:v>
                </c:pt>
                <c:pt idx="2">
                  <c:v>23.763020833333332</c:v>
                </c:pt>
                <c:pt idx="3">
                  <c:v>23.329326923076923</c:v>
                </c:pt>
                <c:pt idx="4">
                  <c:v>25.091145833333336</c:v>
                </c:pt>
                <c:pt idx="5">
                  <c:v>24.657451923076927</c:v>
                </c:pt>
                <c:pt idx="6">
                  <c:v>24.553285256410255</c:v>
                </c:pt>
                <c:pt idx="7">
                  <c:v>24.119591346153847</c:v>
                </c:pt>
                <c:pt idx="8">
                  <c:v>23.398437500000004</c:v>
                </c:pt>
                <c:pt idx="9">
                  <c:v>22.860576923076923</c:v>
                </c:pt>
                <c:pt idx="10">
                  <c:v>22.964743589743595</c:v>
                </c:pt>
                <c:pt idx="11">
                  <c:v>22.426883012820515</c:v>
                </c:pt>
                <c:pt idx="12">
                  <c:v>24.109575320512821</c:v>
                </c:pt>
                <c:pt idx="13">
                  <c:v>23.571714743589741</c:v>
                </c:pt>
                <c:pt idx="14">
                  <c:v>23.675881410256412</c:v>
                </c:pt>
                <c:pt idx="15">
                  <c:v>23.138020833333332</c:v>
                </c:pt>
                <c:pt idx="16">
                  <c:v>24.188701923076927</c:v>
                </c:pt>
                <c:pt idx="17">
                  <c:v>23.718950320512821</c:v>
                </c:pt>
                <c:pt idx="18">
                  <c:v>23.650841346153847</c:v>
                </c:pt>
                <c:pt idx="19">
                  <c:v>23.755008012820518</c:v>
                </c:pt>
                <c:pt idx="20">
                  <c:v>23.181089743589741</c:v>
                </c:pt>
                <c:pt idx="21">
                  <c:v>23.285256410256412</c:v>
                </c:pt>
                <c:pt idx="22">
                  <c:v>23.217147435897438</c:v>
                </c:pt>
                <c:pt idx="23">
                  <c:v>22.747395833333332</c:v>
                </c:pt>
                <c:pt idx="24">
                  <c:v>24.899839743589745</c:v>
                </c:pt>
                <c:pt idx="25">
                  <c:v>24.509214743589745</c:v>
                </c:pt>
                <c:pt idx="26">
                  <c:v>24.361979166666664</c:v>
                </c:pt>
                <c:pt idx="27">
                  <c:v>24.466145833333336</c:v>
                </c:pt>
                <c:pt idx="28">
                  <c:v>23.971354166666664</c:v>
                </c:pt>
                <c:pt idx="29">
                  <c:v>24.075520833333336</c:v>
                </c:pt>
                <c:pt idx="30">
                  <c:v>23.928285256410255</c:v>
                </c:pt>
                <c:pt idx="31">
                  <c:v>23.537660256410255</c:v>
                </c:pt>
                <c:pt idx="32">
                  <c:v>23.52764423076923</c:v>
                </c:pt>
                <c:pt idx="33">
                  <c:v>22.98978365384615</c:v>
                </c:pt>
                <c:pt idx="34">
                  <c:v>23.093950320512821</c:v>
                </c:pt>
                <c:pt idx="35">
                  <c:v>22.816506410256412</c:v>
                </c:pt>
                <c:pt idx="36">
                  <c:v>22.382812500000004</c:v>
                </c:pt>
                <c:pt idx="37">
                  <c:v>22.556089743589741</c:v>
                </c:pt>
                <c:pt idx="38">
                  <c:v>22.278645833333332</c:v>
                </c:pt>
                <c:pt idx="39">
                  <c:v>21.844951923076923</c:v>
                </c:pt>
                <c:pt idx="40">
                  <c:v>23.207131410256412</c:v>
                </c:pt>
                <c:pt idx="41">
                  <c:v>22.669270833333332</c:v>
                </c:pt>
                <c:pt idx="42">
                  <c:v>22.773437500000004</c:v>
                </c:pt>
                <c:pt idx="43">
                  <c:v>22.235576923076923</c:v>
                </c:pt>
                <c:pt idx="44">
                  <c:v>23.606770833333336</c:v>
                </c:pt>
                <c:pt idx="45">
                  <c:v>23.068910256410255</c:v>
                </c:pt>
                <c:pt idx="46">
                  <c:v>23.173076923076927</c:v>
                </c:pt>
                <c:pt idx="47">
                  <c:v>22.635216346153847</c:v>
                </c:pt>
                <c:pt idx="48">
                  <c:v>24.317908653846153</c:v>
                </c:pt>
                <c:pt idx="49">
                  <c:v>23.997395833333336</c:v>
                </c:pt>
                <c:pt idx="50">
                  <c:v>23.780048076923073</c:v>
                </c:pt>
                <c:pt idx="51">
                  <c:v>23.884214743589745</c:v>
                </c:pt>
                <c:pt idx="52">
                  <c:v>23.459535256410255</c:v>
                </c:pt>
                <c:pt idx="53">
                  <c:v>23.563701923076927</c:v>
                </c:pt>
                <c:pt idx="54">
                  <c:v>23.346354166666664</c:v>
                </c:pt>
                <c:pt idx="55">
                  <c:v>23.025841346153847</c:v>
                </c:pt>
                <c:pt idx="56">
                  <c:v>22.625200320512821</c:v>
                </c:pt>
                <c:pt idx="57">
                  <c:v>22.087339743589741</c:v>
                </c:pt>
                <c:pt idx="58">
                  <c:v>22.191506410256412</c:v>
                </c:pt>
                <c:pt idx="59">
                  <c:v>21.653645833333332</c:v>
                </c:pt>
                <c:pt idx="60">
                  <c:v>23.415464743589745</c:v>
                </c:pt>
                <c:pt idx="61">
                  <c:v>22.877604166666664</c:v>
                </c:pt>
                <c:pt idx="62">
                  <c:v>22.981770833333336</c:v>
                </c:pt>
                <c:pt idx="63">
                  <c:v>22.443910256410255</c:v>
                </c:pt>
                <c:pt idx="64">
                  <c:v>23.931290064102566</c:v>
                </c:pt>
                <c:pt idx="65">
                  <c:v>24.122596153846157</c:v>
                </c:pt>
                <c:pt idx="66">
                  <c:v>23.688902243589748</c:v>
                </c:pt>
                <c:pt idx="67">
                  <c:v>23.584735576923077</c:v>
                </c:pt>
                <c:pt idx="68">
                  <c:v>23.497596153846157</c:v>
                </c:pt>
                <c:pt idx="69">
                  <c:v>23.393429487179485</c:v>
                </c:pt>
                <c:pt idx="70">
                  <c:v>23.151041666666668</c:v>
                </c:pt>
                <c:pt idx="71">
                  <c:v>22.959735576923077</c:v>
                </c:pt>
                <c:pt idx="72">
                  <c:v>24.91286057692308</c:v>
                </c:pt>
                <c:pt idx="73">
                  <c:v>24.375</c:v>
                </c:pt>
                <c:pt idx="74">
                  <c:v>24.479166666666671</c:v>
                </c:pt>
                <c:pt idx="75">
                  <c:v>23.540665064102566</c:v>
                </c:pt>
                <c:pt idx="76">
                  <c:v>23.941306089743591</c:v>
                </c:pt>
                <c:pt idx="77">
                  <c:v>23.002804487179485</c:v>
                </c:pt>
                <c:pt idx="78">
                  <c:v>23.106971153846157</c:v>
                </c:pt>
                <c:pt idx="79">
                  <c:v>23.220152243589748</c:v>
                </c:pt>
                <c:pt idx="80">
                  <c:v>22.786458333333339</c:v>
                </c:pt>
                <c:pt idx="81">
                  <c:v>22.569110576923077</c:v>
                </c:pt>
                <c:pt idx="82">
                  <c:v>22.682291666666668</c:v>
                </c:pt>
                <c:pt idx="83">
                  <c:v>22.248597756410259</c:v>
                </c:pt>
                <c:pt idx="84">
                  <c:v>24.721554487179489</c:v>
                </c:pt>
                <c:pt idx="85">
                  <c:v>24.183693910256409</c:v>
                </c:pt>
                <c:pt idx="86">
                  <c:v>24.28786057692308</c:v>
                </c:pt>
                <c:pt idx="87">
                  <c:v>24.010416666666671</c:v>
                </c:pt>
                <c:pt idx="88">
                  <c:v>23.472556089743591</c:v>
                </c:pt>
                <c:pt idx="89">
                  <c:v>23.576722756410263</c:v>
                </c:pt>
                <c:pt idx="90">
                  <c:v>23.75</c:v>
                </c:pt>
                <c:pt idx="91">
                  <c:v>23.349358974358974</c:v>
                </c:pt>
                <c:pt idx="92">
                  <c:v>22.915665064102566</c:v>
                </c:pt>
                <c:pt idx="93">
                  <c:v>23.038862179487182</c:v>
                </c:pt>
                <c:pt idx="94">
                  <c:v>22.811498397435894</c:v>
                </c:pt>
                <c:pt idx="95">
                  <c:v>22.377804487179485</c:v>
                </c:pt>
                <c:pt idx="96">
                  <c:v>24.330929487179489</c:v>
                </c:pt>
                <c:pt idx="97">
                  <c:v>23.89723557692308</c:v>
                </c:pt>
                <c:pt idx="98">
                  <c:v>23.793068910256409</c:v>
                </c:pt>
                <c:pt idx="99">
                  <c:v>23.359375</c:v>
                </c:pt>
                <c:pt idx="100">
                  <c:v>22.490985576923077</c:v>
                </c:pt>
                <c:pt idx="101">
                  <c:v>23.028846153846157</c:v>
                </c:pt>
                <c:pt idx="102">
                  <c:v>22.595152243589748</c:v>
                </c:pt>
                <c:pt idx="103">
                  <c:v>22.638221153846157</c:v>
                </c:pt>
                <c:pt idx="104">
                  <c:v>22.100360576923077</c:v>
                </c:pt>
                <c:pt idx="105">
                  <c:v>22.204527243589748</c:v>
                </c:pt>
                <c:pt idx="106">
                  <c:v>22.057291666666668</c:v>
                </c:pt>
                <c:pt idx="107">
                  <c:v>21.666666666666668</c:v>
                </c:pt>
                <c:pt idx="108">
                  <c:v>23.601762820512818</c:v>
                </c:pt>
                <c:pt idx="109">
                  <c:v>24.139623397435898</c:v>
                </c:pt>
                <c:pt idx="110">
                  <c:v>23.705929487179489</c:v>
                </c:pt>
                <c:pt idx="111">
                  <c:v>23.81911057692308</c:v>
                </c:pt>
                <c:pt idx="112">
                  <c:v>23.28125</c:v>
                </c:pt>
                <c:pt idx="113">
                  <c:v>23.385416666666671</c:v>
                </c:pt>
                <c:pt idx="114">
                  <c:v>23.42848557692308</c:v>
                </c:pt>
                <c:pt idx="115">
                  <c:v>23.168068910256409</c:v>
                </c:pt>
                <c:pt idx="116">
                  <c:v>22.890625</c:v>
                </c:pt>
                <c:pt idx="117">
                  <c:v>22.994791666666671</c:v>
                </c:pt>
                <c:pt idx="118">
                  <c:v>22.847556089743591</c:v>
                </c:pt>
                <c:pt idx="119">
                  <c:v>22.456931089743591</c:v>
                </c:pt>
                <c:pt idx="120">
                  <c:v>22.446915064102566</c:v>
                </c:pt>
                <c:pt idx="121">
                  <c:v>21.909054487179485</c:v>
                </c:pt>
                <c:pt idx="122">
                  <c:v>22.013221153846157</c:v>
                </c:pt>
                <c:pt idx="123">
                  <c:v>21.475360576923077</c:v>
                </c:pt>
                <c:pt idx="124">
                  <c:v>23.237179487179489</c:v>
                </c:pt>
                <c:pt idx="125">
                  <c:v>22.80348557692308</c:v>
                </c:pt>
                <c:pt idx="126">
                  <c:v>22.699318910256409</c:v>
                </c:pt>
                <c:pt idx="127">
                  <c:v>22.265625</c:v>
                </c:pt>
                <c:pt idx="128">
                  <c:v>23.77223557692308</c:v>
                </c:pt>
                <c:pt idx="129">
                  <c:v>24.094951923076927</c:v>
                </c:pt>
                <c:pt idx="130">
                  <c:v>23.887019230769234</c:v>
                </c:pt>
                <c:pt idx="131">
                  <c:v>24.20973557692308</c:v>
                </c:pt>
                <c:pt idx="132">
                  <c:v>23.660456730769234</c:v>
                </c:pt>
                <c:pt idx="133">
                  <c:v>23.879206730769234</c:v>
                </c:pt>
                <c:pt idx="134">
                  <c:v>24.20192307692308</c:v>
                </c:pt>
                <c:pt idx="135">
                  <c:v>23.993990384615387</c:v>
                </c:pt>
                <c:pt idx="136">
                  <c:v>24.316706730769234</c:v>
                </c:pt>
                <c:pt idx="137">
                  <c:v>23.83473557692308</c:v>
                </c:pt>
                <c:pt idx="138">
                  <c:v>23.949519230769234</c:v>
                </c:pt>
                <c:pt idx="139">
                  <c:v>23.941706730769234</c:v>
                </c:pt>
                <c:pt idx="140">
                  <c:v>24.056490384615387</c:v>
                </c:pt>
                <c:pt idx="141">
                  <c:v>23.84254807692308</c:v>
                </c:pt>
                <c:pt idx="142">
                  <c:v>23.860576923076923</c:v>
                </c:pt>
                <c:pt idx="143">
                  <c:v>23.852764423076923</c:v>
                </c:pt>
                <c:pt idx="144">
                  <c:v>23.967548076923077</c:v>
                </c:pt>
                <c:pt idx="145">
                  <c:v>23.230769230769234</c:v>
                </c:pt>
                <c:pt idx="146">
                  <c:v>23.55348557692308</c:v>
                </c:pt>
                <c:pt idx="147">
                  <c:v>23.345552884615387</c:v>
                </c:pt>
                <c:pt idx="148">
                  <c:v>23.668269230769234</c:v>
                </c:pt>
                <c:pt idx="149">
                  <c:v>23.337740384615387</c:v>
                </c:pt>
                <c:pt idx="150">
                  <c:v>23.45252403846154</c:v>
                </c:pt>
                <c:pt idx="151">
                  <c:v>23.775240384615387</c:v>
                </c:pt>
                <c:pt idx="152">
                  <c:v>23.293269230769234</c:v>
                </c:pt>
                <c:pt idx="153">
                  <c:v>23.408052884615387</c:v>
                </c:pt>
                <c:pt idx="154">
                  <c:v>23.512019230769234</c:v>
                </c:pt>
                <c:pt idx="155">
                  <c:v>23.626802884615387</c:v>
                </c:pt>
                <c:pt idx="156">
                  <c:v>23.400240384615387</c:v>
                </c:pt>
                <c:pt idx="157">
                  <c:v>23.51502403846154</c:v>
                </c:pt>
                <c:pt idx="158">
                  <c:v>23.618990384615387</c:v>
                </c:pt>
                <c:pt idx="159">
                  <c:v>23.73377403846154</c:v>
                </c:pt>
                <c:pt idx="160">
                  <c:v>23.298076923076927</c:v>
                </c:pt>
                <c:pt idx="161">
                  <c:v>23.620793269230774</c:v>
                </c:pt>
                <c:pt idx="162">
                  <c:v>23.41286057692308</c:v>
                </c:pt>
                <c:pt idx="163">
                  <c:v>23.735576923076927</c:v>
                </c:pt>
                <c:pt idx="164">
                  <c:v>23.301081730769234</c:v>
                </c:pt>
                <c:pt idx="165">
                  <c:v>23.40504807692308</c:v>
                </c:pt>
                <c:pt idx="166">
                  <c:v>23.727764423076927</c:v>
                </c:pt>
                <c:pt idx="167">
                  <c:v>23.519831730769234</c:v>
                </c:pt>
                <c:pt idx="168">
                  <c:v>23.360576923076927</c:v>
                </c:pt>
                <c:pt idx="169">
                  <c:v>23.47536057692308</c:v>
                </c:pt>
                <c:pt idx="170">
                  <c:v>23.46754807692308</c:v>
                </c:pt>
                <c:pt idx="171">
                  <c:v>23.582331730769234</c:v>
                </c:pt>
                <c:pt idx="172">
                  <c:v>23.423076923076923</c:v>
                </c:pt>
                <c:pt idx="173">
                  <c:v>23.74579326923077</c:v>
                </c:pt>
                <c:pt idx="174">
                  <c:v>23.537860576923077</c:v>
                </c:pt>
                <c:pt idx="175">
                  <c:v>23.311298076923077</c:v>
                </c:pt>
                <c:pt idx="176">
                  <c:v>23.42608173076923</c:v>
                </c:pt>
                <c:pt idx="177">
                  <c:v>23.530048076923077</c:v>
                </c:pt>
                <c:pt idx="178">
                  <c:v>23.64483173076923</c:v>
                </c:pt>
                <c:pt idx="179">
                  <c:v>23.485576923076923</c:v>
                </c:pt>
                <c:pt idx="180">
                  <c:v>23.600360576923077</c:v>
                </c:pt>
                <c:pt idx="181">
                  <c:v>23.165865384615383</c:v>
                </c:pt>
                <c:pt idx="182">
                  <c:v>23.26983173076923</c:v>
                </c:pt>
                <c:pt idx="183">
                  <c:v>23.592548076923077</c:v>
                </c:pt>
                <c:pt idx="184">
                  <c:v>23.384615384615383</c:v>
                </c:pt>
                <c:pt idx="185">
                  <c:v>23.70733173076923</c:v>
                </c:pt>
                <c:pt idx="186">
                  <c:v>23.063701923076923</c:v>
                </c:pt>
                <c:pt idx="187">
                  <c:v>23.38641826923077</c:v>
                </c:pt>
                <c:pt idx="188">
                  <c:v>23.37860576923077</c:v>
                </c:pt>
                <c:pt idx="189">
                  <c:v>23.170673076923077</c:v>
                </c:pt>
                <c:pt idx="190">
                  <c:v>23.493389423076923</c:v>
                </c:pt>
                <c:pt idx="191">
                  <c:v>23.126201923076923</c:v>
                </c:pt>
                <c:pt idx="192">
                  <c:v>23.233173076923077</c:v>
                </c:pt>
                <c:pt idx="193">
                  <c:v>22.970552884615387</c:v>
                </c:pt>
                <c:pt idx="194">
                  <c:v>23.08533653846154</c:v>
                </c:pt>
                <c:pt idx="195">
                  <c:v>23.07752403846154</c:v>
                </c:pt>
                <c:pt idx="196">
                  <c:v>23.079326923076927</c:v>
                </c:pt>
                <c:pt idx="197">
                  <c:v>22.871394230769234</c:v>
                </c:pt>
                <c:pt idx="198">
                  <c:v>23.19411057692308</c:v>
                </c:pt>
                <c:pt idx="199">
                  <c:v>22.863581730769234</c:v>
                </c:pt>
                <c:pt idx="200">
                  <c:v>23.18629807692308</c:v>
                </c:pt>
                <c:pt idx="201">
                  <c:v>22.978365384615387</c:v>
                </c:pt>
                <c:pt idx="202">
                  <c:v>22.81911057692308</c:v>
                </c:pt>
                <c:pt idx="203">
                  <c:v>22.933894230769234</c:v>
                </c:pt>
                <c:pt idx="204">
                  <c:v>23.03786057692308</c:v>
                </c:pt>
                <c:pt idx="205">
                  <c:v>23.152644230769234</c:v>
                </c:pt>
                <c:pt idx="206">
                  <c:v>22.926081730769234</c:v>
                </c:pt>
                <c:pt idx="207">
                  <c:v>23.040865384615387</c:v>
                </c:pt>
                <c:pt idx="208">
                  <c:v>23.144831730769234</c:v>
                </c:pt>
                <c:pt idx="209">
                  <c:v>23.259615384615387</c:v>
                </c:pt>
                <c:pt idx="210">
                  <c:v>22.881610576923077</c:v>
                </c:pt>
                <c:pt idx="211">
                  <c:v>23.204326923076923</c:v>
                </c:pt>
                <c:pt idx="212">
                  <c:v>22.99639423076923</c:v>
                </c:pt>
                <c:pt idx="213">
                  <c:v>23.319110576923077</c:v>
                </c:pt>
                <c:pt idx="214">
                  <c:v>22.98858173076923</c:v>
                </c:pt>
                <c:pt idx="215">
                  <c:v>23.103365384615383</c:v>
                </c:pt>
                <c:pt idx="216">
                  <c:v>22.944110576923077</c:v>
                </c:pt>
                <c:pt idx="217">
                  <c:v>23.05889423076923</c:v>
                </c:pt>
                <c:pt idx="218">
                  <c:v>23.162860576923077</c:v>
                </c:pt>
                <c:pt idx="219">
                  <c:v>23.27764423076923</c:v>
                </c:pt>
                <c:pt idx="220">
                  <c:v>22.728365384615383</c:v>
                </c:pt>
                <c:pt idx="221">
                  <c:v>23.05108173076923</c:v>
                </c:pt>
                <c:pt idx="222">
                  <c:v>22.844951923076923</c:v>
                </c:pt>
                <c:pt idx="223">
                  <c:v>22.94891826923077</c:v>
                </c:pt>
                <c:pt idx="224">
                  <c:v>23.271634615384617</c:v>
                </c:pt>
                <c:pt idx="225">
                  <c:v>22.62920673076923</c:v>
                </c:pt>
                <c:pt idx="226">
                  <c:v>22.951923076923077</c:v>
                </c:pt>
                <c:pt idx="227">
                  <c:v>23.055889423076923</c:v>
                </c:pt>
                <c:pt idx="228">
                  <c:v>22.584735576923077</c:v>
                </c:pt>
                <c:pt idx="229">
                  <c:v>23.01141826923077</c:v>
                </c:pt>
                <c:pt idx="230">
                  <c:v>22.803485576923077</c:v>
                </c:pt>
                <c:pt idx="231">
                  <c:v>22.69170673076923</c:v>
                </c:pt>
                <c:pt idx="232">
                  <c:v>22.795673076923077</c:v>
                </c:pt>
                <c:pt idx="233">
                  <c:v>23.118389423076923</c:v>
                </c:pt>
                <c:pt idx="234">
                  <c:v>22.91045673076923</c:v>
                </c:pt>
                <c:pt idx="235">
                  <c:v>22.75661057692308</c:v>
                </c:pt>
                <c:pt idx="236">
                  <c:v>22.496394230769234</c:v>
                </c:pt>
                <c:pt idx="237">
                  <c:v>22.611177884615387</c:v>
                </c:pt>
                <c:pt idx="238">
                  <c:v>22.603365384615387</c:v>
                </c:pt>
                <c:pt idx="239">
                  <c:v>22.71814903846154</c:v>
                </c:pt>
                <c:pt idx="240">
                  <c:v>22.62139423076923</c:v>
                </c:pt>
                <c:pt idx="241">
                  <c:v>22.736177884615383</c:v>
                </c:pt>
                <c:pt idx="242">
                  <c:v>22.843149038461537</c:v>
                </c:pt>
                <c:pt idx="243">
                  <c:v>22.407451923076923</c:v>
                </c:pt>
                <c:pt idx="244">
                  <c:v>22.73016826923077</c:v>
                </c:pt>
                <c:pt idx="245">
                  <c:v>22.522235576923077</c:v>
                </c:pt>
                <c:pt idx="246">
                  <c:v>22.514423076923077</c:v>
                </c:pt>
                <c:pt idx="247">
                  <c:v>22.837139423076923</c:v>
                </c:pt>
                <c:pt idx="248">
                  <c:v>22.469951923076923</c:v>
                </c:pt>
                <c:pt idx="249">
                  <c:v>22.688701923076923</c:v>
                </c:pt>
                <c:pt idx="250">
                  <c:v>22.576923076923077</c:v>
                </c:pt>
                <c:pt idx="251">
                  <c:v>22.368990384615383</c:v>
                </c:pt>
                <c:pt idx="252">
                  <c:v>22.147235576923077</c:v>
                </c:pt>
                <c:pt idx="253">
                  <c:v>22.26201923076923</c:v>
                </c:pt>
                <c:pt idx="254">
                  <c:v>22.25420673076923</c:v>
                </c:pt>
                <c:pt idx="255">
                  <c:v>24.055889423076927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DD-42C3-9FA0-ADC572E39CC6}"/>
            </c:ext>
          </c:extLst>
        </c:ser>
        <c:ser>
          <c:idx val="1"/>
          <c:order val="1"/>
          <c:tx>
            <c:v>MARS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s3_polation!$O$4:$O$259</c:f>
              <c:numCache>
                <c:formatCode>General</c:formatCode>
                <c:ptCount val="256"/>
                <c:pt idx="0">
                  <c:v>24.5</c:v>
                </c:pt>
                <c:pt idx="1">
                  <c:v>24</c:v>
                </c:pt>
                <c:pt idx="2">
                  <c:v>23.5</c:v>
                </c:pt>
                <c:pt idx="3">
                  <c:v>23</c:v>
                </c:pt>
                <c:pt idx="4">
                  <c:v>25.5</c:v>
                </c:pt>
                <c:pt idx="5">
                  <c:v>25</c:v>
                </c:pt>
                <c:pt idx="6">
                  <c:v>24.5</c:v>
                </c:pt>
                <c:pt idx="7">
                  <c:v>24</c:v>
                </c:pt>
                <c:pt idx="8">
                  <c:v>23</c:v>
                </c:pt>
                <c:pt idx="9">
                  <c:v>22.5</c:v>
                </c:pt>
                <c:pt idx="10">
                  <c:v>22.5</c:v>
                </c:pt>
                <c:pt idx="11">
                  <c:v>21.5</c:v>
                </c:pt>
                <c:pt idx="12">
                  <c:v>24</c:v>
                </c:pt>
                <c:pt idx="13">
                  <c:v>23.5</c:v>
                </c:pt>
                <c:pt idx="14">
                  <c:v>23.5</c:v>
                </c:pt>
                <c:pt idx="15">
                  <c:v>22.5</c:v>
                </c:pt>
                <c:pt idx="16">
                  <c:v>24</c:v>
                </c:pt>
                <c:pt idx="17">
                  <c:v>24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22.5</c:v>
                </c:pt>
                <c:pt idx="23">
                  <c:v>22.5</c:v>
                </c:pt>
                <c:pt idx="24">
                  <c:v>25</c:v>
                </c:pt>
                <c:pt idx="25">
                  <c:v>25</c:v>
                </c:pt>
                <c:pt idx="26">
                  <c:v>24.5</c:v>
                </c:pt>
                <c:pt idx="27">
                  <c:v>24.5</c:v>
                </c:pt>
                <c:pt idx="28">
                  <c:v>24.5</c:v>
                </c:pt>
                <c:pt idx="29">
                  <c:v>24.5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</c:v>
                </c:pt>
                <c:pt idx="34">
                  <c:v>23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21.5</c:v>
                </c:pt>
                <c:pt idx="39">
                  <c:v>21</c:v>
                </c:pt>
                <c:pt idx="40">
                  <c:v>22.5</c:v>
                </c:pt>
                <c:pt idx="41">
                  <c:v>22</c:v>
                </c:pt>
                <c:pt idx="42">
                  <c:v>22</c:v>
                </c:pt>
                <c:pt idx="43">
                  <c:v>21</c:v>
                </c:pt>
                <c:pt idx="44">
                  <c:v>23.5</c:v>
                </c:pt>
                <c:pt idx="45">
                  <c:v>23</c:v>
                </c:pt>
                <c:pt idx="46">
                  <c:v>23</c:v>
                </c:pt>
                <c:pt idx="47">
                  <c:v>22</c:v>
                </c:pt>
                <c:pt idx="48">
                  <c:v>24.5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23.5</c:v>
                </c:pt>
                <c:pt idx="53">
                  <c:v>23</c:v>
                </c:pt>
                <c:pt idx="54">
                  <c:v>23</c:v>
                </c:pt>
                <c:pt idx="55">
                  <c:v>22</c:v>
                </c:pt>
                <c:pt idx="56">
                  <c:v>22</c:v>
                </c:pt>
                <c:pt idx="57">
                  <c:v>21.5</c:v>
                </c:pt>
                <c:pt idx="58">
                  <c:v>21.5</c:v>
                </c:pt>
                <c:pt idx="59">
                  <c:v>20.5</c:v>
                </c:pt>
                <c:pt idx="60">
                  <c:v>23</c:v>
                </c:pt>
                <c:pt idx="61">
                  <c:v>22.5</c:v>
                </c:pt>
                <c:pt idx="62">
                  <c:v>22.5</c:v>
                </c:pt>
                <c:pt idx="63">
                  <c:v>21.5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23.5</c:v>
                </c:pt>
                <c:pt idx="68">
                  <c:v>23.5</c:v>
                </c:pt>
                <c:pt idx="69">
                  <c:v>23</c:v>
                </c:pt>
                <c:pt idx="70">
                  <c:v>23</c:v>
                </c:pt>
                <c:pt idx="71">
                  <c:v>22.5</c:v>
                </c:pt>
                <c:pt idx="72">
                  <c:v>25</c:v>
                </c:pt>
                <c:pt idx="73">
                  <c:v>24.5</c:v>
                </c:pt>
                <c:pt idx="74">
                  <c:v>24.5</c:v>
                </c:pt>
                <c:pt idx="75">
                  <c:v>24</c:v>
                </c:pt>
                <c:pt idx="76">
                  <c:v>23.5</c:v>
                </c:pt>
                <c:pt idx="77">
                  <c:v>23.5</c:v>
                </c:pt>
                <c:pt idx="78">
                  <c:v>23.5</c:v>
                </c:pt>
                <c:pt idx="79">
                  <c:v>23</c:v>
                </c:pt>
                <c:pt idx="80">
                  <c:v>22.5</c:v>
                </c:pt>
                <c:pt idx="81">
                  <c:v>22.5</c:v>
                </c:pt>
                <c:pt idx="82">
                  <c:v>22</c:v>
                </c:pt>
                <c:pt idx="83">
                  <c:v>21.5</c:v>
                </c:pt>
                <c:pt idx="84">
                  <c:v>25</c:v>
                </c:pt>
                <c:pt idx="85">
                  <c:v>24.5</c:v>
                </c:pt>
                <c:pt idx="86">
                  <c:v>24.5</c:v>
                </c:pt>
                <c:pt idx="87">
                  <c:v>24</c:v>
                </c:pt>
                <c:pt idx="88">
                  <c:v>23.5</c:v>
                </c:pt>
                <c:pt idx="89">
                  <c:v>23.5</c:v>
                </c:pt>
                <c:pt idx="90">
                  <c:v>23.5</c:v>
                </c:pt>
                <c:pt idx="91">
                  <c:v>23.5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</c:v>
                </c:pt>
                <c:pt idx="96">
                  <c:v>24.5</c:v>
                </c:pt>
                <c:pt idx="97">
                  <c:v>24.5</c:v>
                </c:pt>
                <c:pt idx="98">
                  <c:v>24</c:v>
                </c:pt>
                <c:pt idx="99">
                  <c:v>23.5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21.5</c:v>
                </c:pt>
                <c:pt idx="105">
                  <c:v>21.5</c:v>
                </c:pt>
                <c:pt idx="106">
                  <c:v>21</c:v>
                </c:pt>
                <c:pt idx="107">
                  <c:v>21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23.5</c:v>
                </c:pt>
                <c:pt idx="112">
                  <c:v>23</c:v>
                </c:pt>
                <c:pt idx="113">
                  <c:v>23</c:v>
                </c:pt>
                <c:pt idx="114">
                  <c:v>23</c:v>
                </c:pt>
                <c:pt idx="115">
                  <c:v>23</c:v>
                </c:pt>
                <c:pt idx="116">
                  <c:v>22.5</c:v>
                </c:pt>
                <c:pt idx="117">
                  <c:v>22.5</c:v>
                </c:pt>
                <c:pt idx="118">
                  <c:v>22</c:v>
                </c:pt>
                <c:pt idx="119">
                  <c:v>21.5</c:v>
                </c:pt>
                <c:pt idx="120">
                  <c:v>21.5</c:v>
                </c:pt>
                <c:pt idx="121">
                  <c:v>21</c:v>
                </c:pt>
                <c:pt idx="122">
                  <c:v>21</c:v>
                </c:pt>
                <c:pt idx="123">
                  <c:v>20.5</c:v>
                </c:pt>
                <c:pt idx="124">
                  <c:v>23</c:v>
                </c:pt>
                <c:pt idx="125">
                  <c:v>22.5</c:v>
                </c:pt>
                <c:pt idx="126">
                  <c:v>22</c:v>
                </c:pt>
                <c:pt idx="127">
                  <c:v>21.5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24</c:v>
                </c:pt>
                <c:pt idx="134">
                  <c:v>24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24</c:v>
                </c:pt>
                <c:pt idx="140">
                  <c:v>24</c:v>
                </c:pt>
                <c:pt idx="141">
                  <c:v>24</c:v>
                </c:pt>
                <c:pt idx="142">
                  <c:v>24</c:v>
                </c:pt>
                <c:pt idx="143">
                  <c:v>24</c:v>
                </c:pt>
                <c:pt idx="144">
                  <c:v>24</c:v>
                </c:pt>
                <c:pt idx="145">
                  <c:v>23.5</c:v>
                </c:pt>
                <c:pt idx="146">
                  <c:v>23.5</c:v>
                </c:pt>
                <c:pt idx="147">
                  <c:v>23.5</c:v>
                </c:pt>
                <c:pt idx="148">
                  <c:v>23.5</c:v>
                </c:pt>
                <c:pt idx="149">
                  <c:v>23.5</c:v>
                </c:pt>
                <c:pt idx="150">
                  <c:v>23.5</c:v>
                </c:pt>
                <c:pt idx="151">
                  <c:v>23.5</c:v>
                </c:pt>
                <c:pt idx="152">
                  <c:v>23.5</c:v>
                </c:pt>
                <c:pt idx="153">
                  <c:v>23.5</c:v>
                </c:pt>
                <c:pt idx="154">
                  <c:v>23.5</c:v>
                </c:pt>
                <c:pt idx="155">
                  <c:v>23.5</c:v>
                </c:pt>
                <c:pt idx="156">
                  <c:v>23.5</c:v>
                </c:pt>
                <c:pt idx="157">
                  <c:v>23.5</c:v>
                </c:pt>
                <c:pt idx="158">
                  <c:v>23.5</c:v>
                </c:pt>
                <c:pt idx="159">
                  <c:v>23.5</c:v>
                </c:pt>
                <c:pt idx="160">
                  <c:v>23.5</c:v>
                </c:pt>
                <c:pt idx="161">
                  <c:v>23.5</c:v>
                </c:pt>
                <c:pt idx="162">
                  <c:v>23.5</c:v>
                </c:pt>
                <c:pt idx="163">
                  <c:v>23.5</c:v>
                </c:pt>
                <c:pt idx="164">
                  <c:v>23.5</c:v>
                </c:pt>
                <c:pt idx="165">
                  <c:v>23.5</c:v>
                </c:pt>
                <c:pt idx="166">
                  <c:v>23.5</c:v>
                </c:pt>
                <c:pt idx="167">
                  <c:v>23.5</c:v>
                </c:pt>
                <c:pt idx="168">
                  <c:v>23.5</c:v>
                </c:pt>
                <c:pt idx="169">
                  <c:v>23.5</c:v>
                </c:pt>
                <c:pt idx="170">
                  <c:v>23.5</c:v>
                </c:pt>
                <c:pt idx="171">
                  <c:v>23.5</c:v>
                </c:pt>
                <c:pt idx="172">
                  <c:v>23.5</c:v>
                </c:pt>
                <c:pt idx="173">
                  <c:v>23.5</c:v>
                </c:pt>
                <c:pt idx="174">
                  <c:v>23.5</c:v>
                </c:pt>
                <c:pt idx="175">
                  <c:v>23.5</c:v>
                </c:pt>
                <c:pt idx="176">
                  <c:v>23.5</c:v>
                </c:pt>
                <c:pt idx="177">
                  <c:v>23.5</c:v>
                </c:pt>
                <c:pt idx="178">
                  <c:v>23.5</c:v>
                </c:pt>
                <c:pt idx="179">
                  <c:v>23.5</c:v>
                </c:pt>
                <c:pt idx="180">
                  <c:v>23.5</c:v>
                </c:pt>
                <c:pt idx="181">
                  <c:v>23.5</c:v>
                </c:pt>
                <c:pt idx="182">
                  <c:v>23.5</c:v>
                </c:pt>
                <c:pt idx="183">
                  <c:v>23.5</c:v>
                </c:pt>
                <c:pt idx="184">
                  <c:v>23.5</c:v>
                </c:pt>
                <c:pt idx="185">
                  <c:v>23.5</c:v>
                </c:pt>
                <c:pt idx="186">
                  <c:v>23.5</c:v>
                </c:pt>
                <c:pt idx="187">
                  <c:v>23.5</c:v>
                </c:pt>
                <c:pt idx="188">
                  <c:v>23.5</c:v>
                </c:pt>
                <c:pt idx="189">
                  <c:v>23.5</c:v>
                </c:pt>
                <c:pt idx="190">
                  <c:v>23.5</c:v>
                </c:pt>
                <c:pt idx="191">
                  <c:v>23.5</c:v>
                </c:pt>
                <c:pt idx="192">
                  <c:v>23.5</c:v>
                </c:pt>
                <c:pt idx="193">
                  <c:v>23</c:v>
                </c:pt>
                <c:pt idx="194">
                  <c:v>23</c:v>
                </c:pt>
                <c:pt idx="195">
                  <c:v>23</c:v>
                </c:pt>
                <c:pt idx="196">
                  <c:v>23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23</c:v>
                </c:pt>
                <c:pt idx="225">
                  <c:v>23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22.5</c:v>
                </c:pt>
                <c:pt idx="236">
                  <c:v>22.5</c:v>
                </c:pt>
                <c:pt idx="237">
                  <c:v>22.5</c:v>
                </c:pt>
                <c:pt idx="238">
                  <c:v>22.5</c:v>
                </c:pt>
                <c:pt idx="239">
                  <c:v>22.5</c:v>
                </c:pt>
                <c:pt idx="240">
                  <c:v>22.5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22.5</c:v>
                </c:pt>
                <c:pt idx="246">
                  <c:v>22.5</c:v>
                </c:pt>
                <c:pt idx="247">
                  <c:v>22.5</c:v>
                </c:pt>
                <c:pt idx="248">
                  <c:v>22.5</c:v>
                </c:pt>
                <c:pt idx="249">
                  <c:v>22.5</c:v>
                </c:pt>
                <c:pt idx="250">
                  <c:v>22.5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24</c:v>
                </c:pt>
              </c:numCache>
            </c:numRef>
          </c:xVal>
          <c:yVal>
            <c:numRef>
              <c:f>s3_polation!$V$4:$V$259</c:f>
              <c:numCache>
                <c:formatCode>General</c:formatCode>
                <c:ptCount val="256"/>
                <c:pt idx="0">
                  <c:v>24.300859849999998</c:v>
                </c:pt>
                <c:pt idx="1">
                  <c:v>23.867165849999999</c:v>
                </c:pt>
                <c:pt idx="2">
                  <c:v>23.763000849999997</c:v>
                </c:pt>
                <c:pt idx="3">
                  <c:v>23.329306849999998</c:v>
                </c:pt>
                <c:pt idx="4">
                  <c:v>25.091123849999999</c:v>
                </c:pt>
                <c:pt idx="5">
                  <c:v>24.65742985</c:v>
                </c:pt>
                <c:pt idx="6">
                  <c:v>24.553264849999998</c:v>
                </c:pt>
                <c:pt idx="7">
                  <c:v>24.119570849999999</c:v>
                </c:pt>
                <c:pt idx="8">
                  <c:v>23.398417849999998</c:v>
                </c:pt>
                <c:pt idx="9">
                  <c:v>22.860558849999997</c:v>
                </c:pt>
                <c:pt idx="10">
                  <c:v>22.964723849999999</c:v>
                </c:pt>
                <c:pt idx="11">
                  <c:v>22.426864849999998</c:v>
                </c:pt>
                <c:pt idx="12">
                  <c:v>24.10955375</c:v>
                </c:pt>
                <c:pt idx="13">
                  <c:v>23.571694749999999</c:v>
                </c:pt>
                <c:pt idx="14">
                  <c:v>23.675859750000001</c:v>
                </c:pt>
                <c:pt idx="15">
                  <c:v>23.13800075</c:v>
                </c:pt>
                <c:pt idx="16">
                  <c:v>24.188681849999998</c:v>
                </c:pt>
                <c:pt idx="17">
                  <c:v>22.709714250000001</c:v>
                </c:pt>
                <c:pt idx="18">
                  <c:v>23.650822849999997</c:v>
                </c:pt>
                <c:pt idx="19">
                  <c:v>23.754987849999999</c:v>
                </c:pt>
                <c:pt idx="20">
                  <c:v>22.17185525</c:v>
                </c:pt>
                <c:pt idx="21">
                  <c:v>22.276020250000002</c:v>
                </c:pt>
                <c:pt idx="22">
                  <c:v>23.217128849999998</c:v>
                </c:pt>
                <c:pt idx="23">
                  <c:v>21.738161250000001</c:v>
                </c:pt>
                <c:pt idx="24">
                  <c:v>24.89981775</c:v>
                </c:pt>
                <c:pt idx="25">
                  <c:v>23.499978250000002</c:v>
                </c:pt>
                <c:pt idx="26">
                  <c:v>24.361958749999999</c:v>
                </c:pt>
                <c:pt idx="27">
                  <c:v>24.466123750000001</c:v>
                </c:pt>
                <c:pt idx="28">
                  <c:v>22.962119250000001</c:v>
                </c:pt>
                <c:pt idx="29">
                  <c:v>23.066284250000002</c:v>
                </c:pt>
                <c:pt idx="30">
                  <c:v>23.92826475</c:v>
                </c:pt>
                <c:pt idx="31">
                  <c:v>22.528425250000002</c:v>
                </c:pt>
                <c:pt idx="32">
                  <c:v>22.518408150000003</c:v>
                </c:pt>
                <c:pt idx="33">
                  <c:v>21.980549150000002</c:v>
                </c:pt>
                <c:pt idx="34">
                  <c:v>22.084714150000003</c:v>
                </c:pt>
                <c:pt idx="35">
                  <c:v>21.80727225</c:v>
                </c:pt>
                <c:pt idx="36">
                  <c:v>21.373578250000001</c:v>
                </c:pt>
                <c:pt idx="37">
                  <c:v>21.546855150000003</c:v>
                </c:pt>
                <c:pt idx="38">
                  <c:v>21.269413249999999</c:v>
                </c:pt>
                <c:pt idx="39">
                  <c:v>20.83571925</c:v>
                </c:pt>
                <c:pt idx="40">
                  <c:v>23.207111749999999</c:v>
                </c:pt>
                <c:pt idx="41">
                  <c:v>22.669252749999998</c:v>
                </c:pt>
                <c:pt idx="42">
                  <c:v>22.77341775</c:v>
                </c:pt>
                <c:pt idx="43">
                  <c:v>22.235558749999999</c:v>
                </c:pt>
                <c:pt idx="44">
                  <c:v>22.597536250000001</c:v>
                </c:pt>
                <c:pt idx="45">
                  <c:v>22.05967725</c:v>
                </c:pt>
                <c:pt idx="46">
                  <c:v>22.163842250000002</c:v>
                </c:pt>
                <c:pt idx="47">
                  <c:v>21.625983250000001</c:v>
                </c:pt>
                <c:pt idx="48">
                  <c:v>23.308672150000003</c:v>
                </c:pt>
                <c:pt idx="49">
                  <c:v>23.99737575</c:v>
                </c:pt>
                <c:pt idx="50">
                  <c:v>22.770813150000002</c:v>
                </c:pt>
                <c:pt idx="51">
                  <c:v>22.874978150000004</c:v>
                </c:pt>
                <c:pt idx="52">
                  <c:v>23.459516749999999</c:v>
                </c:pt>
                <c:pt idx="53">
                  <c:v>23.563681750000001</c:v>
                </c:pt>
                <c:pt idx="54">
                  <c:v>22.337119150000003</c:v>
                </c:pt>
                <c:pt idx="55">
                  <c:v>23.02582275</c:v>
                </c:pt>
                <c:pt idx="56">
                  <c:v>21.615966150000002</c:v>
                </c:pt>
                <c:pt idx="57">
                  <c:v>21.078107150000001</c:v>
                </c:pt>
                <c:pt idx="58">
                  <c:v>21.182272150000003</c:v>
                </c:pt>
                <c:pt idx="59">
                  <c:v>20.644413150000002</c:v>
                </c:pt>
                <c:pt idx="60">
                  <c:v>22.406230150000003</c:v>
                </c:pt>
                <c:pt idx="61">
                  <c:v>21.868371150000002</c:v>
                </c:pt>
                <c:pt idx="62">
                  <c:v>21.972536150000003</c:v>
                </c:pt>
                <c:pt idx="63">
                  <c:v>21.434677150000002</c:v>
                </c:pt>
                <c:pt idx="64">
                  <c:v>23.931268750000001</c:v>
                </c:pt>
                <c:pt idx="65">
                  <c:v>24.122574849999999</c:v>
                </c:pt>
                <c:pt idx="66">
                  <c:v>23.68888085</c:v>
                </c:pt>
                <c:pt idx="67">
                  <c:v>23.584715849999998</c:v>
                </c:pt>
                <c:pt idx="68">
                  <c:v>23.497574750000002</c:v>
                </c:pt>
                <c:pt idx="69">
                  <c:v>23.39340975</c:v>
                </c:pt>
                <c:pt idx="70">
                  <c:v>23.151021849999999</c:v>
                </c:pt>
                <c:pt idx="71">
                  <c:v>22.959715750000001</c:v>
                </c:pt>
                <c:pt idx="72">
                  <c:v>24.91283885</c:v>
                </c:pt>
                <c:pt idx="73">
                  <c:v>24.374979849999999</c:v>
                </c:pt>
                <c:pt idx="74">
                  <c:v>24.479144850000001</c:v>
                </c:pt>
                <c:pt idx="75">
                  <c:v>22.531429250000002</c:v>
                </c:pt>
                <c:pt idx="76">
                  <c:v>23.94128585</c:v>
                </c:pt>
                <c:pt idx="77">
                  <c:v>21.993570250000001</c:v>
                </c:pt>
                <c:pt idx="78">
                  <c:v>22.097735250000003</c:v>
                </c:pt>
                <c:pt idx="79">
                  <c:v>23.220132849999999</c:v>
                </c:pt>
                <c:pt idx="80">
                  <c:v>22.78643885</c:v>
                </c:pt>
                <c:pt idx="81">
                  <c:v>21.559876250000002</c:v>
                </c:pt>
                <c:pt idx="82">
                  <c:v>22.682273849999998</c:v>
                </c:pt>
                <c:pt idx="83">
                  <c:v>22.248579849999999</c:v>
                </c:pt>
                <c:pt idx="84">
                  <c:v>24.721532750000001</c:v>
                </c:pt>
                <c:pt idx="85">
                  <c:v>24.183673750000001</c:v>
                </c:pt>
                <c:pt idx="86">
                  <c:v>24.287838750000002</c:v>
                </c:pt>
                <c:pt idx="87">
                  <c:v>24.010396849999999</c:v>
                </c:pt>
                <c:pt idx="88">
                  <c:v>23.472537849999998</c:v>
                </c:pt>
                <c:pt idx="89">
                  <c:v>23.57670285</c:v>
                </c:pt>
                <c:pt idx="90">
                  <c:v>23.749979750000001</c:v>
                </c:pt>
                <c:pt idx="91">
                  <c:v>22.340123150000004</c:v>
                </c:pt>
                <c:pt idx="92">
                  <c:v>21.906429150000005</c:v>
                </c:pt>
                <c:pt idx="93">
                  <c:v>23.038843849999999</c:v>
                </c:pt>
                <c:pt idx="94">
                  <c:v>21.802264150000003</c:v>
                </c:pt>
                <c:pt idx="95">
                  <c:v>21.368570150000004</c:v>
                </c:pt>
                <c:pt idx="96">
                  <c:v>23.321693250000003</c:v>
                </c:pt>
                <c:pt idx="97">
                  <c:v>22.887999250000004</c:v>
                </c:pt>
                <c:pt idx="98">
                  <c:v>22.783834250000002</c:v>
                </c:pt>
                <c:pt idx="99">
                  <c:v>22.350140250000003</c:v>
                </c:pt>
                <c:pt idx="100">
                  <c:v>22.490967749999999</c:v>
                </c:pt>
                <c:pt idx="101">
                  <c:v>23.02882675</c:v>
                </c:pt>
                <c:pt idx="102">
                  <c:v>22.595132750000001</c:v>
                </c:pt>
                <c:pt idx="103">
                  <c:v>21.628987250000002</c:v>
                </c:pt>
                <c:pt idx="104">
                  <c:v>21.091128250000001</c:v>
                </c:pt>
                <c:pt idx="105">
                  <c:v>21.195293250000002</c:v>
                </c:pt>
                <c:pt idx="106">
                  <c:v>22.05727375</c:v>
                </c:pt>
                <c:pt idx="107">
                  <c:v>20.657434250000001</c:v>
                </c:pt>
                <c:pt idx="108">
                  <c:v>22.592528150000003</c:v>
                </c:pt>
                <c:pt idx="109">
                  <c:v>23.130387150000004</c:v>
                </c:pt>
                <c:pt idx="110">
                  <c:v>22.696693150000005</c:v>
                </c:pt>
                <c:pt idx="111">
                  <c:v>23.819090750000001</c:v>
                </c:pt>
                <c:pt idx="112">
                  <c:v>23.28123175</c:v>
                </c:pt>
                <c:pt idx="113">
                  <c:v>23.385396750000002</c:v>
                </c:pt>
                <c:pt idx="114">
                  <c:v>22.419251250000002</c:v>
                </c:pt>
                <c:pt idx="115">
                  <c:v>22.158834150000004</c:v>
                </c:pt>
                <c:pt idx="116">
                  <c:v>21.881392250000001</c:v>
                </c:pt>
                <c:pt idx="117">
                  <c:v>21.985557250000003</c:v>
                </c:pt>
                <c:pt idx="118">
                  <c:v>22.847537750000001</c:v>
                </c:pt>
                <c:pt idx="119">
                  <c:v>21.447698250000002</c:v>
                </c:pt>
                <c:pt idx="120">
                  <c:v>21.437681150000003</c:v>
                </c:pt>
                <c:pt idx="121">
                  <c:v>20.899822150000002</c:v>
                </c:pt>
                <c:pt idx="122">
                  <c:v>21.003987150000004</c:v>
                </c:pt>
                <c:pt idx="123">
                  <c:v>20.466128150000003</c:v>
                </c:pt>
                <c:pt idx="124">
                  <c:v>22.227945150000004</c:v>
                </c:pt>
                <c:pt idx="125">
                  <c:v>21.794251150000004</c:v>
                </c:pt>
                <c:pt idx="126">
                  <c:v>21.690086150000003</c:v>
                </c:pt>
                <c:pt idx="127">
                  <c:v>21.256392150000003</c:v>
                </c:pt>
                <c:pt idx="128">
                  <c:v>23.772215369999998</c:v>
                </c:pt>
                <c:pt idx="129">
                  <c:v>24.094930769999998</c:v>
                </c:pt>
                <c:pt idx="130">
                  <c:v>23.886999029999998</c:v>
                </c:pt>
                <c:pt idx="131">
                  <c:v>24.209714429999998</c:v>
                </c:pt>
                <c:pt idx="132">
                  <c:v>23.660436569999995</c:v>
                </c:pt>
                <c:pt idx="133">
                  <c:v>23.879186369999996</c:v>
                </c:pt>
                <c:pt idx="134">
                  <c:v>24.201901769999996</c:v>
                </c:pt>
                <c:pt idx="135">
                  <c:v>23.993970029999996</c:v>
                </c:pt>
                <c:pt idx="136">
                  <c:v>24.316685429999996</c:v>
                </c:pt>
                <c:pt idx="137">
                  <c:v>23.834714369999997</c:v>
                </c:pt>
                <c:pt idx="138">
                  <c:v>23.949498029999997</c:v>
                </c:pt>
                <c:pt idx="139">
                  <c:v>23.941685369999995</c:v>
                </c:pt>
                <c:pt idx="140">
                  <c:v>24.056469029999995</c:v>
                </c:pt>
                <c:pt idx="141">
                  <c:v>23.842527029999996</c:v>
                </c:pt>
                <c:pt idx="142">
                  <c:v>23.860555229999999</c:v>
                </c:pt>
                <c:pt idx="143">
                  <c:v>23.852742569999997</c:v>
                </c:pt>
                <c:pt idx="144">
                  <c:v>23.967526229999997</c:v>
                </c:pt>
                <c:pt idx="145">
                  <c:v>23.230750169999997</c:v>
                </c:pt>
                <c:pt idx="146">
                  <c:v>23.553465569999997</c:v>
                </c:pt>
                <c:pt idx="147">
                  <c:v>23.345533829999997</c:v>
                </c:pt>
                <c:pt idx="148">
                  <c:v>23.668249229999997</c:v>
                </c:pt>
                <c:pt idx="149">
                  <c:v>23.337721169999995</c:v>
                </c:pt>
                <c:pt idx="150">
                  <c:v>23.452504829999995</c:v>
                </c:pt>
                <c:pt idx="151">
                  <c:v>23.775220229999995</c:v>
                </c:pt>
                <c:pt idx="152">
                  <c:v>23.293249169999996</c:v>
                </c:pt>
                <c:pt idx="153">
                  <c:v>23.408032829999996</c:v>
                </c:pt>
                <c:pt idx="154">
                  <c:v>23.511998969999997</c:v>
                </c:pt>
                <c:pt idx="155">
                  <c:v>23.626782629999997</c:v>
                </c:pt>
                <c:pt idx="156">
                  <c:v>23.400220169999994</c:v>
                </c:pt>
                <c:pt idx="157">
                  <c:v>23.515003829999994</c:v>
                </c:pt>
                <c:pt idx="158">
                  <c:v>23.618969969999995</c:v>
                </c:pt>
                <c:pt idx="159">
                  <c:v>23.733753629999995</c:v>
                </c:pt>
                <c:pt idx="160">
                  <c:v>23.298056969999998</c:v>
                </c:pt>
                <c:pt idx="161">
                  <c:v>23.620772369999997</c:v>
                </c:pt>
                <c:pt idx="162">
                  <c:v>23.412840629999998</c:v>
                </c:pt>
                <c:pt idx="163">
                  <c:v>23.735556029999998</c:v>
                </c:pt>
                <c:pt idx="164">
                  <c:v>23.301061829999995</c:v>
                </c:pt>
                <c:pt idx="165">
                  <c:v>23.405027969999995</c:v>
                </c:pt>
                <c:pt idx="166">
                  <c:v>23.727743369999995</c:v>
                </c:pt>
                <c:pt idx="167">
                  <c:v>23.519811629999996</c:v>
                </c:pt>
                <c:pt idx="168">
                  <c:v>23.360555969999997</c:v>
                </c:pt>
                <c:pt idx="169">
                  <c:v>23.475339629999997</c:v>
                </c:pt>
                <c:pt idx="170">
                  <c:v>23.467526969999994</c:v>
                </c:pt>
                <c:pt idx="171">
                  <c:v>23.582310629999995</c:v>
                </c:pt>
                <c:pt idx="172">
                  <c:v>23.423056169999999</c:v>
                </c:pt>
                <c:pt idx="173">
                  <c:v>23.745771569999999</c:v>
                </c:pt>
                <c:pt idx="174">
                  <c:v>23.537839829999999</c:v>
                </c:pt>
                <c:pt idx="175">
                  <c:v>23.311277369999996</c:v>
                </c:pt>
                <c:pt idx="176">
                  <c:v>23.426061029999996</c:v>
                </c:pt>
                <c:pt idx="177">
                  <c:v>23.530027169999997</c:v>
                </c:pt>
                <c:pt idx="178">
                  <c:v>23.644810829999997</c:v>
                </c:pt>
                <c:pt idx="179">
                  <c:v>23.485555169999998</c:v>
                </c:pt>
                <c:pt idx="180">
                  <c:v>23.600338829999998</c:v>
                </c:pt>
                <c:pt idx="181">
                  <c:v>23.165844629999995</c:v>
                </c:pt>
                <c:pt idx="182">
                  <c:v>23.269810769999996</c:v>
                </c:pt>
                <c:pt idx="183">
                  <c:v>23.592526169999996</c:v>
                </c:pt>
                <c:pt idx="184">
                  <c:v>23.384594429999996</c:v>
                </c:pt>
                <c:pt idx="185">
                  <c:v>23.707309829999996</c:v>
                </c:pt>
                <c:pt idx="186">
                  <c:v>23.063681429999999</c:v>
                </c:pt>
                <c:pt idx="187">
                  <c:v>23.386396829999999</c:v>
                </c:pt>
                <c:pt idx="188">
                  <c:v>23.378584169999996</c:v>
                </c:pt>
                <c:pt idx="189">
                  <c:v>23.170652429999997</c:v>
                </c:pt>
                <c:pt idx="190">
                  <c:v>23.493367829999997</c:v>
                </c:pt>
                <c:pt idx="191">
                  <c:v>23.126180429999998</c:v>
                </c:pt>
                <c:pt idx="192">
                  <c:v>23.233151429999996</c:v>
                </c:pt>
                <c:pt idx="193">
                  <c:v>22.970533769999996</c:v>
                </c:pt>
                <c:pt idx="194">
                  <c:v>23.085317429999996</c:v>
                </c:pt>
                <c:pt idx="195">
                  <c:v>23.077504769999994</c:v>
                </c:pt>
                <c:pt idx="196">
                  <c:v>23.079307169999996</c:v>
                </c:pt>
                <c:pt idx="197">
                  <c:v>22.871375429999997</c:v>
                </c:pt>
                <c:pt idx="198">
                  <c:v>23.194090829999997</c:v>
                </c:pt>
                <c:pt idx="199">
                  <c:v>22.863562769999994</c:v>
                </c:pt>
                <c:pt idx="200">
                  <c:v>23.186278169999994</c:v>
                </c:pt>
                <c:pt idx="201">
                  <c:v>22.978346429999995</c:v>
                </c:pt>
                <c:pt idx="202">
                  <c:v>22.819090769999995</c:v>
                </c:pt>
                <c:pt idx="203">
                  <c:v>22.933874429999996</c:v>
                </c:pt>
                <c:pt idx="204">
                  <c:v>23.037840569999997</c:v>
                </c:pt>
                <c:pt idx="205">
                  <c:v>23.152624229999997</c:v>
                </c:pt>
                <c:pt idx="206">
                  <c:v>22.926061769999993</c:v>
                </c:pt>
                <c:pt idx="207">
                  <c:v>23.040845429999994</c:v>
                </c:pt>
                <c:pt idx="208">
                  <c:v>23.144811569999995</c:v>
                </c:pt>
                <c:pt idx="209">
                  <c:v>23.259595229999995</c:v>
                </c:pt>
                <c:pt idx="210">
                  <c:v>22.881590969999998</c:v>
                </c:pt>
                <c:pt idx="211">
                  <c:v>23.204306369999998</c:v>
                </c:pt>
                <c:pt idx="212">
                  <c:v>22.996374629999998</c:v>
                </c:pt>
                <c:pt idx="213">
                  <c:v>23.319090029999998</c:v>
                </c:pt>
                <c:pt idx="214">
                  <c:v>22.988561969999996</c:v>
                </c:pt>
                <c:pt idx="215">
                  <c:v>23.103345629999996</c:v>
                </c:pt>
                <c:pt idx="216">
                  <c:v>22.944089969999997</c:v>
                </c:pt>
                <c:pt idx="217">
                  <c:v>23.058873629999997</c:v>
                </c:pt>
                <c:pt idx="218">
                  <c:v>23.162839769999998</c:v>
                </c:pt>
                <c:pt idx="219">
                  <c:v>23.277623429999998</c:v>
                </c:pt>
                <c:pt idx="220">
                  <c:v>22.728345569999995</c:v>
                </c:pt>
                <c:pt idx="221">
                  <c:v>23.051060969999995</c:v>
                </c:pt>
                <c:pt idx="222">
                  <c:v>22.844931629999998</c:v>
                </c:pt>
                <c:pt idx="223">
                  <c:v>22.948897769999999</c:v>
                </c:pt>
                <c:pt idx="224">
                  <c:v>23.271613169999998</c:v>
                </c:pt>
                <c:pt idx="225">
                  <c:v>22.629187229999996</c:v>
                </c:pt>
                <c:pt idx="226">
                  <c:v>22.951902629999996</c:v>
                </c:pt>
                <c:pt idx="227">
                  <c:v>23.055868769999996</c:v>
                </c:pt>
                <c:pt idx="228">
                  <c:v>22.584715229999997</c:v>
                </c:pt>
                <c:pt idx="229">
                  <c:v>23.011396769999998</c:v>
                </c:pt>
                <c:pt idx="230">
                  <c:v>22.803465029999998</c:v>
                </c:pt>
                <c:pt idx="231">
                  <c:v>22.691686229999995</c:v>
                </c:pt>
                <c:pt idx="232">
                  <c:v>22.795652369999996</c:v>
                </c:pt>
                <c:pt idx="233">
                  <c:v>23.118367769999995</c:v>
                </c:pt>
                <c:pt idx="234">
                  <c:v>22.910436029999996</c:v>
                </c:pt>
                <c:pt idx="235">
                  <c:v>22.756591769999996</c:v>
                </c:pt>
                <c:pt idx="236">
                  <c:v>22.496375369999996</c:v>
                </c:pt>
                <c:pt idx="237">
                  <c:v>22.611159029999996</c:v>
                </c:pt>
                <c:pt idx="238">
                  <c:v>22.603346369999993</c:v>
                </c:pt>
                <c:pt idx="239">
                  <c:v>22.718130029999994</c:v>
                </c:pt>
                <c:pt idx="240">
                  <c:v>22.621374569999997</c:v>
                </c:pt>
                <c:pt idx="241">
                  <c:v>22.736158229999997</c:v>
                </c:pt>
                <c:pt idx="242">
                  <c:v>22.843129229999995</c:v>
                </c:pt>
                <c:pt idx="243">
                  <c:v>22.407432569999997</c:v>
                </c:pt>
                <c:pt idx="244">
                  <c:v>22.730147969999997</c:v>
                </c:pt>
                <c:pt idx="245">
                  <c:v>22.522216229999998</c:v>
                </c:pt>
                <c:pt idx="246">
                  <c:v>22.514403569999995</c:v>
                </c:pt>
                <c:pt idx="247">
                  <c:v>22.837118969999995</c:v>
                </c:pt>
                <c:pt idx="248">
                  <c:v>22.469931569999996</c:v>
                </c:pt>
                <c:pt idx="249">
                  <c:v>22.688681369999998</c:v>
                </c:pt>
                <c:pt idx="250">
                  <c:v>22.576902569999994</c:v>
                </c:pt>
                <c:pt idx="251">
                  <c:v>22.368970829999995</c:v>
                </c:pt>
                <c:pt idx="252">
                  <c:v>22.147216169999997</c:v>
                </c:pt>
                <c:pt idx="253">
                  <c:v>22.261999829999997</c:v>
                </c:pt>
                <c:pt idx="254">
                  <c:v>22.254187169999994</c:v>
                </c:pt>
                <c:pt idx="255">
                  <c:v>24.05586843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DD-42C3-9FA0-ADC572E39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689951"/>
        <c:axId val="354224623"/>
      </c:scatterChart>
      <c:valAx>
        <c:axId val="567689951"/>
        <c:scaling>
          <c:orientation val="minMax"/>
          <c:max val="27"/>
          <c:min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354224623"/>
        <c:crosses val="autoZero"/>
        <c:crossBetween val="midCat"/>
        <c:majorUnit val="2"/>
      </c:valAx>
      <c:valAx>
        <c:axId val="354224623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5676899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1471072566195"/>
          <c:y val="4.0102545321369712E-2"/>
          <c:w val="0.81610512789054213"/>
          <c:h val="0.55768920833703128"/>
        </c:manualLayout>
      </c:layout>
      <c:lineChart>
        <c:grouping val="standard"/>
        <c:varyColors val="0"/>
        <c:ser>
          <c:idx val="0"/>
          <c:order val="0"/>
          <c:tx>
            <c:strRef>
              <c:f>'s1'!$G$2</c:f>
              <c:strCache>
                <c:ptCount val="1"/>
                <c:pt idx="0">
                  <c:v>pM3_small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's1'!$I$2:$L$2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14.5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B0-42C8-BFD1-1BAEE98BD0B2}"/>
            </c:ext>
          </c:extLst>
        </c:ser>
        <c:ser>
          <c:idx val="1"/>
          <c:order val="1"/>
          <c:tx>
            <c:strRef>
              <c:f>'s1'!$G$3</c:f>
              <c:strCache>
                <c:ptCount val="1"/>
                <c:pt idx="0">
                  <c:v>pM3_big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's1'!$I$3:$L$3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B0-42C8-BFD1-1BAEE98BD0B2}"/>
            </c:ext>
          </c:extLst>
        </c:ser>
        <c:ser>
          <c:idx val="2"/>
          <c:order val="2"/>
          <c:tx>
            <c:strRef>
              <c:f>'s1'!$G$4</c:f>
              <c:strCache>
                <c:ptCount val="1"/>
                <c:pt idx="0">
                  <c:v>pM4_small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's1'!$I$4:$L$4</c:f>
              <c:numCache>
                <c:formatCode>General</c:formatCode>
                <c:ptCount val="4"/>
                <c:pt idx="0">
                  <c:v>23</c:v>
                </c:pt>
                <c:pt idx="1">
                  <c:v>14.5</c:v>
                </c:pt>
                <c:pt idx="2">
                  <c:v>14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B0-42C8-BFD1-1BAEE98BD0B2}"/>
            </c:ext>
          </c:extLst>
        </c:ser>
        <c:ser>
          <c:idx val="3"/>
          <c:order val="3"/>
          <c:tx>
            <c:strRef>
              <c:f>'s1'!$G$5</c:f>
              <c:strCache>
                <c:ptCount val="1"/>
                <c:pt idx="0">
                  <c:v>pM4_big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's1'!$I$5:$L$5</c:f>
              <c:numCache>
                <c:formatCode>General</c:formatCode>
                <c:ptCount val="4"/>
                <c:pt idx="0">
                  <c:v>24.5</c:v>
                </c:pt>
                <c:pt idx="1">
                  <c:v>15.5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B0-42C8-BFD1-1BAEE98BD0B2}"/>
            </c:ext>
          </c:extLst>
        </c:ser>
        <c:ser>
          <c:idx val="4"/>
          <c:order val="4"/>
          <c:tx>
            <c:strRef>
              <c:f>'s1'!$G$6</c:f>
              <c:strCache>
                <c:ptCount val="1"/>
                <c:pt idx="0">
                  <c:v>pM7_small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's1'!$I$6:$L$6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14.5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B0-42C8-BFD1-1BAEE98BD0B2}"/>
            </c:ext>
          </c:extLst>
        </c:ser>
        <c:ser>
          <c:idx val="5"/>
          <c:order val="5"/>
          <c:tx>
            <c:strRef>
              <c:f>'s1'!$G$7</c:f>
              <c:strCache>
                <c:ptCount val="1"/>
                <c:pt idx="0">
                  <c:v>pM7_big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's1'!$I$7:$L$7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B0-42C8-BFD1-1BAEE98BD0B2}"/>
            </c:ext>
          </c:extLst>
        </c:ser>
        <c:ser>
          <c:idx val="6"/>
          <c:order val="6"/>
          <c:tx>
            <c:strRef>
              <c:f>'s1'!$G$8</c:f>
              <c:strCache>
                <c:ptCount val="1"/>
                <c:pt idx="0">
                  <c:v>pM8_small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's1'!$I$8:$L$8</c:f>
              <c:numCache>
                <c:formatCode>General</c:formatCode>
                <c:ptCount val="4"/>
                <c:pt idx="0">
                  <c:v>23</c:v>
                </c:pt>
                <c:pt idx="1">
                  <c:v>14.5</c:v>
                </c:pt>
                <c:pt idx="2">
                  <c:v>14.5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B0-42C8-BFD1-1BAEE98BD0B2}"/>
            </c:ext>
          </c:extLst>
        </c:ser>
        <c:ser>
          <c:idx val="7"/>
          <c:order val="7"/>
          <c:tx>
            <c:strRef>
              <c:f>'s1'!$G$9</c:f>
              <c:strCache>
                <c:ptCount val="1"/>
                <c:pt idx="0">
                  <c:v>pM8_big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's1'!$I$9:$L$9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B0-42C8-BFD1-1BAEE98BD0B2}"/>
            </c:ext>
          </c:extLst>
        </c:ser>
        <c:ser>
          <c:idx val="8"/>
          <c:order val="8"/>
          <c:tx>
            <c:strRef>
              <c:f>'s1'!$G$10</c:f>
              <c:strCache>
                <c:ptCount val="1"/>
                <c:pt idx="0">
                  <c:v>sM3_small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's1'!$I$10:$L$10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B0-42C8-BFD1-1BAEE98BD0B2}"/>
            </c:ext>
          </c:extLst>
        </c:ser>
        <c:ser>
          <c:idx val="9"/>
          <c:order val="9"/>
          <c:tx>
            <c:strRef>
              <c:f>'s1'!$G$11</c:f>
              <c:strCache>
                <c:ptCount val="1"/>
                <c:pt idx="0">
                  <c:v>sM3_big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's1'!$I$11:$L$11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1B0-42C8-BFD1-1BAEE98BD0B2}"/>
            </c:ext>
          </c:extLst>
        </c:ser>
        <c:ser>
          <c:idx val="10"/>
          <c:order val="10"/>
          <c:tx>
            <c:strRef>
              <c:f>'s1'!$G$12</c:f>
              <c:strCache>
                <c:ptCount val="1"/>
                <c:pt idx="0">
                  <c:v>sM4_small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's1'!$I$12:$L$12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1B0-42C8-BFD1-1BAEE98BD0B2}"/>
            </c:ext>
          </c:extLst>
        </c:ser>
        <c:ser>
          <c:idx val="11"/>
          <c:order val="11"/>
          <c:tx>
            <c:strRef>
              <c:f>'s1'!$G$13</c:f>
              <c:strCache>
                <c:ptCount val="1"/>
                <c:pt idx="0">
                  <c:v>sM4_big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's1'!$I$13:$L$13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1B0-42C8-BFD1-1BAEE98BD0B2}"/>
            </c:ext>
          </c:extLst>
        </c:ser>
        <c:ser>
          <c:idx val="12"/>
          <c:order val="12"/>
          <c:tx>
            <c:strRef>
              <c:f>'s1'!$G$14</c:f>
              <c:strCache>
                <c:ptCount val="1"/>
                <c:pt idx="0">
                  <c:v>sM7_small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's1'!$I$14:$L$14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1B0-42C8-BFD1-1BAEE98BD0B2}"/>
            </c:ext>
          </c:extLst>
        </c:ser>
        <c:ser>
          <c:idx val="13"/>
          <c:order val="13"/>
          <c:tx>
            <c:strRef>
              <c:f>'s1'!$G$15</c:f>
              <c:strCache>
                <c:ptCount val="1"/>
                <c:pt idx="0">
                  <c:v>sM7_big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's1'!$I$15:$L$15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B0-42C8-BFD1-1BAEE98BD0B2}"/>
            </c:ext>
          </c:extLst>
        </c:ser>
        <c:ser>
          <c:idx val="14"/>
          <c:order val="14"/>
          <c:tx>
            <c:strRef>
              <c:f>'s1'!$G$16</c:f>
              <c:strCache>
                <c:ptCount val="1"/>
                <c:pt idx="0">
                  <c:v>sM8_small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's1'!$I$16:$L$16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1B0-42C8-BFD1-1BAEE98BD0B2}"/>
            </c:ext>
          </c:extLst>
        </c:ser>
        <c:ser>
          <c:idx val="15"/>
          <c:order val="15"/>
          <c:tx>
            <c:strRef>
              <c:f>'s1'!$G$17</c:f>
              <c:strCache>
                <c:ptCount val="1"/>
                <c:pt idx="0">
                  <c:v>sM8_big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's1'!$I$17:$L$17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1B0-42C8-BFD1-1BAEE98BD0B2}"/>
            </c:ext>
          </c:extLst>
        </c:ser>
        <c:ser>
          <c:idx val="16"/>
          <c:order val="16"/>
          <c:tx>
            <c:strRef>
              <c:f>'s1'!$G$18</c:f>
              <c:strCache>
                <c:ptCount val="1"/>
                <c:pt idx="0">
                  <c:v>wM3_small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's1'!$I$18:$L$18</c:f>
              <c:numCache>
                <c:formatCode>General</c:formatCode>
                <c:ptCount val="4"/>
                <c:pt idx="0">
                  <c:v>23.5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1B0-42C8-BFD1-1BAEE98BD0B2}"/>
            </c:ext>
          </c:extLst>
        </c:ser>
        <c:ser>
          <c:idx val="17"/>
          <c:order val="17"/>
          <c:tx>
            <c:strRef>
              <c:f>'s1'!$G$19</c:f>
              <c:strCache>
                <c:ptCount val="1"/>
                <c:pt idx="0">
                  <c:v>wM3_big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's1'!$I$19:$L$19</c:f>
              <c:numCache>
                <c:formatCode>General</c:formatCode>
                <c:ptCount val="4"/>
                <c:pt idx="0">
                  <c:v>23</c:v>
                </c:pt>
                <c:pt idx="1">
                  <c:v>14.5</c:v>
                </c:pt>
                <c:pt idx="2">
                  <c:v>14.5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1B0-42C8-BFD1-1BAEE98BD0B2}"/>
            </c:ext>
          </c:extLst>
        </c:ser>
        <c:ser>
          <c:idx val="18"/>
          <c:order val="18"/>
          <c:tx>
            <c:strRef>
              <c:f>'s1'!$G$20</c:f>
              <c:strCache>
                <c:ptCount val="1"/>
                <c:pt idx="0">
                  <c:v>wM4_small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's1'!$I$20:$L$20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1B0-42C8-BFD1-1BAEE98BD0B2}"/>
            </c:ext>
          </c:extLst>
        </c:ser>
        <c:ser>
          <c:idx val="19"/>
          <c:order val="19"/>
          <c:tx>
            <c:strRef>
              <c:f>'s1'!$G$21</c:f>
              <c:strCache>
                <c:ptCount val="1"/>
                <c:pt idx="0">
                  <c:v>wM4_big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's1'!$I$21:$L$21</c:f>
              <c:numCache>
                <c:formatCode>General</c:formatCode>
                <c:ptCount val="4"/>
                <c:pt idx="0">
                  <c:v>22.5</c:v>
                </c:pt>
                <c:pt idx="1">
                  <c:v>14.5</c:v>
                </c:pt>
                <c:pt idx="2">
                  <c:v>14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1B0-42C8-BFD1-1BAEE98BD0B2}"/>
            </c:ext>
          </c:extLst>
        </c:ser>
        <c:ser>
          <c:idx val="20"/>
          <c:order val="20"/>
          <c:tx>
            <c:strRef>
              <c:f>'s1'!$G$22</c:f>
              <c:strCache>
                <c:ptCount val="1"/>
                <c:pt idx="0">
                  <c:v>wM7_small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's1'!$I$22:$L$22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1B0-42C8-BFD1-1BAEE98BD0B2}"/>
            </c:ext>
          </c:extLst>
        </c:ser>
        <c:ser>
          <c:idx val="21"/>
          <c:order val="21"/>
          <c:tx>
            <c:strRef>
              <c:f>'s1'!$G$23</c:f>
              <c:strCache>
                <c:ptCount val="1"/>
                <c:pt idx="0">
                  <c:v>wM7_big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's1'!$I$23:$L$23</c:f>
              <c:numCache>
                <c:formatCode>General</c:formatCode>
                <c:ptCount val="4"/>
                <c:pt idx="0">
                  <c:v>22.5</c:v>
                </c:pt>
                <c:pt idx="1">
                  <c:v>14.5</c:v>
                </c:pt>
                <c:pt idx="2">
                  <c:v>14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1B0-42C8-BFD1-1BAEE98BD0B2}"/>
            </c:ext>
          </c:extLst>
        </c:ser>
        <c:ser>
          <c:idx val="22"/>
          <c:order val="22"/>
          <c:tx>
            <c:strRef>
              <c:f>'s1'!$G$24</c:f>
              <c:strCache>
                <c:ptCount val="1"/>
                <c:pt idx="0">
                  <c:v>wM8_small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's1'!$I$24:$L$24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14.5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1B0-42C8-BFD1-1BAEE98BD0B2}"/>
            </c:ext>
          </c:extLst>
        </c:ser>
        <c:ser>
          <c:idx val="23"/>
          <c:order val="23"/>
          <c:tx>
            <c:strRef>
              <c:f>'s1'!$G$25</c:f>
              <c:strCache>
                <c:ptCount val="1"/>
                <c:pt idx="0">
                  <c:v>wM8_big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numRef>
              <c:f>'s1'!$I$1:$L$1</c:f>
              <c:numCache>
                <c:formatCode>General</c:formatCode>
                <c:ptCount val="4"/>
                <c:pt idx="0">
                  <c:v>25000</c:v>
                </c:pt>
                <c:pt idx="1">
                  <c:v>50000</c:v>
                </c:pt>
                <c:pt idx="2">
                  <c:v>75000</c:v>
                </c:pt>
                <c:pt idx="3">
                  <c:v>100000</c:v>
                </c:pt>
              </c:numCache>
            </c:numRef>
          </c:cat>
          <c:val>
            <c:numRef>
              <c:f>'s1'!$I$25:$L$25</c:f>
              <c:numCache>
                <c:formatCode>General</c:formatCode>
                <c:ptCount val="4"/>
                <c:pt idx="0">
                  <c:v>23</c:v>
                </c:pt>
                <c:pt idx="1">
                  <c:v>14.5</c:v>
                </c:pt>
                <c:pt idx="2">
                  <c:v>14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1B0-42C8-BFD1-1BAEE98BD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359960"/>
        <c:axId val="600357008"/>
      </c:lineChart>
      <c:catAx>
        <c:axId val="600359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#instances</a:t>
                </a:r>
                <a:endParaRPr 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5827594649319386"/>
              <c:y val="0.667755933103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600357008"/>
        <c:crosses val="autoZero"/>
        <c:auto val="1"/>
        <c:lblAlgn val="ctr"/>
        <c:lblOffset val="100"/>
        <c:noMultiLvlLbl val="0"/>
      </c:catAx>
      <c:valAx>
        <c:axId val="600357008"/>
        <c:scaling>
          <c:orientation val="minMax"/>
          <c:max val="25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endParaRPr lang="ko-KR" sz="18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9456686463949154E-3"/>
              <c:y val="0.33488196925193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60035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2872060021801E-2"/>
          <c:y val="0.74820013446313727"/>
          <c:w val="0.94569238603797767"/>
          <c:h val="0.24602265488252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(b) Sensitivity of metal pitch</a:t>
            </a:r>
            <a:endParaRPr lang="ko-KR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85527238904601"/>
          <c:y val="4.7215194290799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Lowest_layer_2.5%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's2_VI (2)'!$H$2:$H$6</c:f>
              <c:numCache>
                <c:formatCode>General</c:formatCode>
                <c:ptCount val="5"/>
                <c:pt idx="0">
                  <c:v>2.6666666666666668E-2</c:v>
                </c:pt>
                <c:pt idx="1">
                  <c:v>0.02</c:v>
                </c:pt>
                <c:pt idx="2">
                  <c:v>1.6E-2</c:v>
                </c:pt>
                <c:pt idx="3">
                  <c:v>1.3333333333333334E-2</c:v>
                </c:pt>
                <c:pt idx="4">
                  <c:v>1.1428571428571429E-2</c:v>
                </c:pt>
              </c:numCache>
            </c:numRef>
          </c:xVal>
          <c:yVal>
            <c:numRef>
              <c:f>'s2_VI (2)'!$I$2:$I$6</c:f>
              <c:numCache>
                <c:formatCode>General</c:formatCode>
                <c:ptCount val="5"/>
                <c:pt idx="0">
                  <c:v>23.5</c:v>
                </c:pt>
                <c:pt idx="1">
                  <c:v>23.5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35-490B-B922-DE20310469E1}"/>
            </c:ext>
          </c:extLst>
        </c:ser>
        <c:ser>
          <c:idx val="1"/>
          <c:order val="1"/>
          <c:tx>
            <c:v>Lowest_layer_7.5%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's2_VI (2)'!$H$2:$H$6</c:f>
              <c:numCache>
                <c:formatCode>General</c:formatCode>
                <c:ptCount val="5"/>
                <c:pt idx="0">
                  <c:v>2.6666666666666668E-2</c:v>
                </c:pt>
                <c:pt idx="1">
                  <c:v>0.02</c:v>
                </c:pt>
                <c:pt idx="2">
                  <c:v>1.6E-2</c:v>
                </c:pt>
                <c:pt idx="3">
                  <c:v>1.3333333333333334E-2</c:v>
                </c:pt>
                <c:pt idx="4">
                  <c:v>1.1428571428571429E-2</c:v>
                </c:pt>
              </c:numCache>
            </c:numRef>
          </c:xVal>
          <c:yVal>
            <c:numRef>
              <c:f>'s2_VI (2)'!$I$7:$I$11</c:f>
              <c:numCache>
                <c:formatCode>General</c:formatCode>
                <c:ptCount val="5"/>
                <c:pt idx="0">
                  <c:v>23.5</c:v>
                </c:pt>
                <c:pt idx="1">
                  <c:v>23.5</c:v>
                </c:pt>
                <c:pt idx="2">
                  <c:v>23.5</c:v>
                </c:pt>
                <c:pt idx="3">
                  <c:v>23.5</c:v>
                </c:pt>
                <c:pt idx="4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35-490B-B922-DE20310469E1}"/>
            </c:ext>
          </c:extLst>
        </c:ser>
        <c:ser>
          <c:idx val="2"/>
          <c:order val="2"/>
          <c:tx>
            <c:v>Lowest_layer_10%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's2_VI (2)'!$H$12:$H$16</c:f>
              <c:numCache>
                <c:formatCode>General</c:formatCode>
                <c:ptCount val="5"/>
                <c:pt idx="0">
                  <c:v>2.6666666666666668E-2</c:v>
                </c:pt>
                <c:pt idx="1">
                  <c:v>0.02</c:v>
                </c:pt>
                <c:pt idx="2">
                  <c:v>1.6E-2</c:v>
                </c:pt>
                <c:pt idx="3">
                  <c:v>1.3333333333333334E-2</c:v>
                </c:pt>
                <c:pt idx="4">
                  <c:v>1.1428571428571429E-2</c:v>
                </c:pt>
              </c:numCache>
            </c:numRef>
          </c:xVal>
          <c:yVal>
            <c:numRef>
              <c:f>'s2_VI (2)'!$I$12:$I$16</c:f>
              <c:numCache>
                <c:formatCode>General</c:formatCode>
                <c:ptCount val="5"/>
                <c:pt idx="0">
                  <c:v>23</c:v>
                </c:pt>
                <c:pt idx="1">
                  <c:v>23</c:v>
                </c:pt>
                <c:pt idx="2">
                  <c:v>23.5</c:v>
                </c:pt>
                <c:pt idx="3">
                  <c:v>23.5</c:v>
                </c:pt>
                <c:pt idx="4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D35-490B-B922-DE20310469E1}"/>
            </c:ext>
          </c:extLst>
        </c:ser>
        <c:ser>
          <c:idx val="3"/>
          <c:order val="3"/>
          <c:tx>
            <c:v>Lowest_layer_25%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's2_VI (2)'!$H$17:$H$21</c:f>
              <c:numCache>
                <c:formatCode>General</c:formatCode>
                <c:ptCount val="5"/>
                <c:pt idx="0">
                  <c:v>2.6666666666666668E-2</c:v>
                </c:pt>
                <c:pt idx="1">
                  <c:v>0.02</c:v>
                </c:pt>
                <c:pt idx="2">
                  <c:v>1.6E-2</c:v>
                </c:pt>
                <c:pt idx="3">
                  <c:v>1.3333333333333334E-2</c:v>
                </c:pt>
                <c:pt idx="4">
                  <c:v>1.1428571428571429E-2</c:v>
                </c:pt>
              </c:numCache>
            </c:numRef>
          </c:xVal>
          <c:yVal>
            <c:numRef>
              <c:f>'s2_VI (2)'!$I$17:$I$21</c:f>
              <c:numCache>
                <c:formatCode>General</c:formatCode>
                <c:ptCount val="5"/>
                <c:pt idx="0">
                  <c:v>21.5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35-490B-B922-DE20310469E1}"/>
            </c:ext>
          </c:extLst>
        </c:ser>
        <c:ser>
          <c:idx val="12"/>
          <c:order val="12"/>
          <c:tx>
            <c:v>Highest_layer_2.5%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(2)'!$H$62:$H$66</c:f>
              <c:numCache>
                <c:formatCode>General</c:formatCode>
                <c:ptCount val="5"/>
                <c:pt idx="0">
                  <c:v>0.19047619047619047</c:v>
                </c:pt>
                <c:pt idx="1">
                  <c:v>0.14285714285714285</c:v>
                </c:pt>
                <c:pt idx="2">
                  <c:v>0.11428571428571428</c:v>
                </c:pt>
                <c:pt idx="3">
                  <c:v>9.5238095238095233E-2</c:v>
                </c:pt>
                <c:pt idx="4">
                  <c:v>8.1632653061224483E-2</c:v>
                </c:pt>
              </c:numCache>
            </c:numRef>
          </c:xVal>
          <c:yVal>
            <c:numRef>
              <c:f>'s2_VI (2)'!$I$62:$I$66</c:f>
              <c:numCache>
                <c:formatCode>General</c:formatCode>
                <c:ptCount val="5"/>
                <c:pt idx="0">
                  <c:v>23</c:v>
                </c:pt>
                <c:pt idx="1">
                  <c:v>23.5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D35-490B-B922-DE20310469E1}"/>
            </c:ext>
          </c:extLst>
        </c:ser>
        <c:ser>
          <c:idx val="13"/>
          <c:order val="13"/>
          <c:tx>
            <c:v>Highest_layer_7.5%</c:v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(2)'!$H$67:$H$71</c:f>
              <c:numCache>
                <c:formatCode>General</c:formatCode>
                <c:ptCount val="5"/>
                <c:pt idx="0">
                  <c:v>0.19047619047619047</c:v>
                </c:pt>
                <c:pt idx="1">
                  <c:v>0.14285714285714285</c:v>
                </c:pt>
                <c:pt idx="2">
                  <c:v>0.11428571428571428</c:v>
                </c:pt>
                <c:pt idx="3">
                  <c:v>9.5238095238095233E-2</c:v>
                </c:pt>
                <c:pt idx="4">
                  <c:v>8.1632653061224483E-2</c:v>
                </c:pt>
              </c:numCache>
            </c:numRef>
          </c:xVal>
          <c:yVal>
            <c:numRef>
              <c:f>'s2_VI (2)'!$I$67:$I$71</c:f>
              <c:numCache>
                <c:formatCode>General</c:formatCode>
                <c:ptCount val="5"/>
                <c:pt idx="0">
                  <c:v>23</c:v>
                </c:pt>
                <c:pt idx="1">
                  <c:v>23.5</c:v>
                </c:pt>
                <c:pt idx="2">
                  <c:v>23.5</c:v>
                </c:pt>
                <c:pt idx="3">
                  <c:v>23.5</c:v>
                </c:pt>
                <c:pt idx="4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D35-490B-B922-DE20310469E1}"/>
            </c:ext>
          </c:extLst>
        </c:ser>
        <c:ser>
          <c:idx val="14"/>
          <c:order val="14"/>
          <c:tx>
            <c:v>Highest_layer_10%</c:v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(2)'!$H$72:$H$76</c:f>
              <c:numCache>
                <c:formatCode>General</c:formatCode>
                <c:ptCount val="5"/>
                <c:pt idx="0">
                  <c:v>0.19047619047619047</c:v>
                </c:pt>
                <c:pt idx="1">
                  <c:v>0.14285714285714285</c:v>
                </c:pt>
                <c:pt idx="2">
                  <c:v>0.11428571428571428</c:v>
                </c:pt>
                <c:pt idx="3">
                  <c:v>9.5238095238095233E-2</c:v>
                </c:pt>
                <c:pt idx="4">
                  <c:v>8.1632653061224483E-2</c:v>
                </c:pt>
              </c:numCache>
            </c:numRef>
          </c:xVal>
          <c:yVal>
            <c:numRef>
              <c:f>'s2_VI (2)'!$I$72:$I$76</c:f>
              <c:numCache>
                <c:formatCode>General</c:formatCode>
                <c:ptCount val="5"/>
                <c:pt idx="0">
                  <c:v>22.5</c:v>
                </c:pt>
                <c:pt idx="1">
                  <c:v>23</c:v>
                </c:pt>
                <c:pt idx="2">
                  <c:v>23.5</c:v>
                </c:pt>
                <c:pt idx="3">
                  <c:v>23.5</c:v>
                </c:pt>
                <c:pt idx="4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D35-490B-B922-DE20310469E1}"/>
            </c:ext>
          </c:extLst>
        </c:ser>
        <c:ser>
          <c:idx val="15"/>
          <c:order val="15"/>
          <c:tx>
            <c:v>Highest_layer_25%</c:v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(2)'!$H$77:$H$81</c:f>
              <c:numCache>
                <c:formatCode>General</c:formatCode>
                <c:ptCount val="5"/>
                <c:pt idx="0">
                  <c:v>0.19047619047619047</c:v>
                </c:pt>
                <c:pt idx="1">
                  <c:v>0.14285714285714285</c:v>
                </c:pt>
                <c:pt idx="2">
                  <c:v>0.11428571428571428</c:v>
                </c:pt>
                <c:pt idx="3">
                  <c:v>9.5238095238095233E-2</c:v>
                </c:pt>
                <c:pt idx="4">
                  <c:v>8.1632653061224483E-2</c:v>
                </c:pt>
              </c:numCache>
            </c:numRef>
          </c:xVal>
          <c:yVal>
            <c:numRef>
              <c:f>'s2_VI (2)'!$I$77:$I$81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22.5</c:v>
                </c:pt>
                <c:pt idx="3">
                  <c:v>22</c:v>
                </c:pt>
                <c:pt idx="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D35-490B-B922-DE2031046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65656"/>
        <c:axId val="674667952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's2_VI (2)'!$F$22</c15:sqref>
                        </c15:formulaRef>
                      </c:ext>
                    </c:extLst>
                    <c:strCache>
                      <c:ptCount val="1"/>
                      <c:pt idx="0">
                        <c:v>pM4_2.5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's2_VI (2)'!$H$22:$H$26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4.4444444444444446E-2</c:v>
                      </c:pt>
                      <c:pt idx="1">
                        <c:v>3.3333333333333333E-2</c:v>
                      </c:pt>
                      <c:pt idx="2">
                        <c:v>2.6666666666666668E-2</c:v>
                      </c:pt>
                      <c:pt idx="3">
                        <c:v>2.2222222222222223E-2</c:v>
                      </c:pt>
                      <c:pt idx="4">
                        <c:v>1.9047619047619049E-2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's2_VI (2)'!$I$22:$I$26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</c:v>
                      </c:pt>
                      <c:pt idx="1">
                        <c:v>23.5</c:v>
                      </c:pt>
                      <c:pt idx="2">
                        <c:v>24</c:v>
                      </c:pt>
                      <c:pt idx="3">
                        <c:v>24.5</c:v>
                      </c:pt>
                      <c:pt idx="4">
                        <c:v>24.5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FD35-490B-B922-DE20310469E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(2)'!$F$28</c15:sqref>
                        </c15:formulaRef>
                      </c:ext>
                    </c:extLst>
                    <c:strCache>
                      <c:ptCount val="1"/>
                      <c:pt idx="0">
                        <c:v>pM4_7.5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(2)'!$H$27:$H$31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4.4444444444444446E-2</c:v>
                      </c:pt>
                      <c:pt idx="1">
                        <c:v>3.3333333333333333E-2</c:v>
                      </c:pt>
                      <c:pt idx="2">
                        <c:v>2.6666666666666668E-2</c:v>
                      </c:pt>
                      <c:pt idx="3">
                        <c:v>2.2222222222222223E-2</c:v>
                      </c:pt>
                      <c:pt idx="4">
                        <c:v>1.9047619047619049E-2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(2)'!$I$27:$I$31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22.5</c:v>
                      </c:pt>
                      <c:pt idx="1">
                        <c:v>23.5</c:v>
                      </c:pt>
                      <c:pt idx="2">
                        <c:v>24</c:v>
                      </c:pt>
                      <c:pt idx="3">
                        <c:v>24</c:v>
                      </c:pt>
                      <c:pt idx="4">
                        <c:v>24.5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D35-490B-B922-DE20310469E1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(2)'!$F$33</c15:sqref>
                        </c15:formulaRef>
                      </c:ext>
                    </c:extLst>
                    <c:strCache>
                      <c:ptCount val="1"/>
                      <c:pt idx="0">
                        <c:v>pM4_10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(2)'!$H$32:$H$36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4.4444444444444446E-2</c:v>
                      </c:pt>
                      <c:pt idx="1">
                        <c:v>3.3333333333333333E-2</c:v>
                      </c:pt>
                      <c:pt idx="2">
                        <c:v>2.6666666666666668E-2</c:v>
                      </c:pt>
                      <c:pt idx="3">
                        <c:v>2.2222222222222223E-2</c:v>
                      </c:pt>
                      <c:pt idx="4">
                        <c:v>1.9047619047619049E-2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(2)'!$I$32:$I$36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22.5</c:v>
                      </c:pt>
                      <c:pt idx="1">
                        <c:v>23</c:v>
                      </c:pt>
                      <c:pt idx="2">
                        <c:v>23.5</c:v>
                      </c:pt>
                      <c:pt idx="3">
                        <c:v>24</c:v>
                      </c:pt>
                      <c:pt idx="4">
                        <c:v>24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D35-490B-B922-DE20310469E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(2)'!$F$38</c15:sqref>
                        </c15:formulaRef>
                      </c:ext>
                    </c:extLst>
                    <c:strCache>
                      <c:ptCount val="1"/>
                      <c:pt idx="0">
                        <c:v>pM4_further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(2)'!$H$37:$H$41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4.4444444444444446E-2</c:v>
                      </c:pt>
                      <c:pt idx="1">
                        <c:v>3.3333333333333333E-2</c:v>
                      </c:pt>
                      <c:pt idx="2">
                        <c:v>2.6666666666666668E-2</c:v>
                      </c:pt>
                      <c:pt idx="3">
                        <c:v>2.2222222222222223E-2</c:v>
                      </c:pt>
                      <c:pt idx="4">
                        <c:v>1.9047619047619049E-2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(2)'!$I$37:$I$41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21.5</c:v>
                      </c:pt>
                      <c:pt idx="1">
                        <c:v>22</c:v>
                      </c:pt>
                      <c:pt idx="2">
                        <c:v>22.5</c:v>
                      </c:pt>
                      <c:pt idx="3">
                        <c:v>22.5</c:v>
                      </c:pt>
                      <c:pt idx="4">
                        <c:v>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D35-490B-B922-DE20310469E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(2)'!$F$43</c15:sqref>
                        </c15:formulaRef>
                      </c:ext>
                    </c:extLst>
                    <c:strCache>
                      <c:ptCount val="1"/>
                      <c:pt idx="0">
                        <c:v>pM7_2.5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(2)'!$H$42:$H$46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0.17777777777777778</c:v>
                      </c:pt>
                      <c:pt idx="1">
                        <c:v>0.13333333333333333</c:v>
                      </c:pt>
                      <c:pt idx="2">
                        <c:v>0.10666666666666667</c:v>
                      </c:pt>
                      <c:pt idx="3">
                        <c:v>8.8888888888888892E-2</c:v>
                      </c:pt>
                      <c:pt idx="4">
                        <c:v>7.6190476190476197E-2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(2)'!$I$42:$I$46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</c:v>
                      </c:pt>
                      <c:pt idx="1">
                        <c:v>23.5</c:v>
                      </c:pt>
                      <c:pt idx="2">
                        <c:v>23.5</c:v>
                      </c:pt>
                      <c:pt idx="3">
                        <c:v>23.5</c:v>
                      </c:pt>
                      <c:pt idx="4">
                        <c:v>24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D35-490B-B922-DE20310469E1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(2)'!$F$47</c15:sqref>
                        </c15:formulaRef>
                      </c:ext>
                    </c:extLst>
                    <c:strCache>
                      <c:ptCount val="1"/>
                      <c:pt idx="0">
                        <c:v>pM7_7.5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(2)'!$H$47:$H$51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0.17777777777777778</c:v>
                      </c:pt>
                      <c:pt idx="1">
                        <c:v>0.13333333333333333</c:v>
                      </c:pt>
                      <c:pt idx="2">
                        <c:v>0.10666666666666667</c:v>
                      </c:pt>
                      <c:pt idx="3">
                        <c:v>8.8888888888888892E-2</c:v>
                      </c:pt>
                      <c:pt idx="4">
                        <c:v>7.6190476190476197E-2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(2)'!$I$47:$I$51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</c:v>
                      </c:pt>
                      <c:pt idx="1">
                        <c:v>23.5</c:v>
                      </c:pt>
                      <c:pt idx="2">
                        <c:v>23.5</c:v>
                      </c:pt>
                      <c:pt idx="3">
                        <c:v>23.5</c:v>
                      </c:pt>
                      <c:pt idx="4">
                        <c:v>23.5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D35-490B-B922-DE20310469E1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(2)'!$F$52</c15:sqref>
                        </c15:formulaRef>
                      </c:ext>
                    </c:extLst>
                    <c:strCache>
                      <c:ptCount val="1"/>
                      <c:pt idx="0">
                        <c:v>pM7_10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(2)'!$H$52:$H$56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0.17777777777777778</c:v>
                      </c:pt>
                      <c:pt idx="1">
                        <c:v>0.13333333333333333</c:v>
                      </c:pt>
                      <c:pt idx="2">
                        <c:v>0.10666666666666667</c:v>
                      </c:pt>
                      <c:pt idx="3">
                        <c:v>8.8888888888888892E-2</c:v>
                      </c:pt>
                      <c:pt idx="4">
                        <c:v>7.6190476190476197E-2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(2)'!$I$52:$I$56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</c:v>
                      </c:pt>
                      <c:pt idx="1">
                        <c:v>23</c:v>
                      </c:pt>
                      <c:pt idx="2">
                        <c:v>23.5</c:v>
                      </c:pt>
                      <c:pt idx="3">
                        <c:v>23.5</c:v>
                      </c:pt>
                      <c:pt idx="4">
                        <c:v>23.5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D35-490B-B922-DE20310469E1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(2)'!$F$58</c15:sqref>
                        </c15:formulaRef>
                      </c:ext>
                    </c:extLst>
                    <c:strCache>
                      <c:ptCount val="1"/>
                      <c:pt idx="0">
                        <c:v>pM7_further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(2)'!$H$57:$H$61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0.17777777777777778</c:v>
                      </c:pt>
                      <c:pt idx="1">
                        <c:v>0.13333333333333333</c:v>
                      </c:pt>
                      <c:pt idx="2">
                        <c:v>0.10666666666666667</c:v>
                      </c:pt>
                      <c:pt idx="3">
                        <c:v>8.8888888888888892E-2</c:v>
                      </c:pt>
                      <c:pt idx="4">
                        <c:v>7.6190476190476197E-2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(2)'!$I$57:$I$61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22</c:v>
                      </c:pt>
                      <c:pt idx="2">
                        <c:v>22</c:v>
                      </c:pt>
                      <c:pt idx="3">
                        <c:v>22</c:v>
                      </c:pt>
                      <c:pt idx="4">
                        <c:v>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D35-490B-B922-DE20310469E1}"/>
                  </c:ext>
                </c:extLst>
              </c15:ser>
            </c15:filteredScatterSeries>
          </c:ext>
        </c:extLst>
      </c:scatterChart>
      <c:valAx>
        <c:axId val="67466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PDN layer utilization</a:t>
                </a:r>
                <a:endParaRPr lang="ko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674667952"/>
        <c:crosses val="autoZero"/>
        <c:crossBetween val="midCat"/>
        <c:majorUnit val="5.000000000000001E-2"/>
      </c:valAx>
      <c:valAx>
        <c:axId val="67466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" pitchFamily="2" charset="0"/>
                    <a:ea typeface="+mn-ea"/>
                    <a:cs typeface="+mn-cs"/>
                  </a:defRPr>
                </a:pPr>
                <a:r>
                  <a:rPr lang="en-US"/>
                  <a:t>Kth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4.2729700419416788E-2"/>
              <c:y val="0.41472186840222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674665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(a) Sensitivity of metal width</a:t>
            </a:r>
            <a:endParaRPr lang="ko-KR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694424625217871"/>
          <c:y val="3.3239706705391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Lowest_layer_2.5%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's2_VI (2)'!$H$82:$H$86</c:f>
              <c:numCache>
                <c:formatCode>General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6.9999999999999993E-2</c:v>
                </c:pt>
              </c:numCache>
            </c:numRef>
          </c:xVal>
          <c:yVal>
            <c:numRef>
              <c:f>'s2_VI (2)'!$I$82:$I$86</c:f>
              <c:numCache>
                <c:formatCode>General</c:formatCode>
                <c:ptCount val="5"/>
                <c:pt idx="0">
                  <c:v>23.5</c:v>
                </c:pt>
                <c:pt idx="1">
                  <c:v>23.5</c:v>
                </c:pt>
                <c:pt idx="2">
                  <c:v>23.5</c:v>
                </c:pt>
                <c:pt idx="3">
                  <c:v>23.5</c:v>
                </c:pt>
                <c:pt idx="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1B-4348-9AA6-7AD744E83099}"/>
            </c:ext>
          </c:extLst>
        </c:ser>
        <c:ser>
          <c:idx val="1"/>
          <c:order val="1"/>
          <c:tx>
            <c:v>Lowest_layer_7.5%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's2_VI (2)'!$H$87:$H$91</c:f>
              <c:numCache>
                <c:formatCode>General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6.9999999999999993E-2</c:v>
                </c:pt>
              </c:numCache>
            </c:numRef>
          </c:xVal>
          <c:yVal>
            <c:numRef>
              <c:f>'s2_VI (2)'!$I$87:$I$91</c:f>
              <c:numCache>
                <c:formatCode>General</c:formatCode>
                <c:ptCount val="5"/>
                <c:pt idx="0">
                  <c:v>23.5</c:v>
                </c:pt>
                <c:pt idx="1">
                  <c:v>23.5</c:v>
                </c:pt>
                <c:pt idx="2">
                  <c:v>23.5</c:v>
                </c:pt>
                <c:pt idx="3">
                  <c:v>23</c:v>
                </c:pt>
                <c:pt idx="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1B-4348-9AA6-7AD744E83099}"/>
            </c:ext>
          </c:extLst>
        </c:ser>
        <c:ser>
          <c:idx val="2"/>
          <c:order val="2"/>
          <c:tx>
            <c:v>Lowest_layer_10%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's2_VI (2)'!$H$92:$H$96</c:f>
              <c:numCache>
                <c:formatCode>General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6.9999999999999993E-2</c:v>
                </c:pt>
              </c:numCache>
            </c:numRef>
          </c:xVal>
          <c:yVal>
            <c:numRef>
              <c:f>'s2_VI (2)'!$I$92:$I$96</c:f>
              <c:numCache>
                <c:formatCode>General</c:formatCode>
                <c:ptCount val="5"/>
                <c:pt idx="0">
                  <c:v>23.5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1B-4348-9AA6-7AD744E83099}"/>
            </c:ext>
          </c:extLst>
        </c:ser>
        <c:ser>
          <c:idx val="3"/>
          <c:order val="3"/>
          <c:tx>
            <c:v>Lowest_layer_25%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's2_VI (2)'!$H$97:$H$101</c:f>
              <c:numCache>
                <c:formatCode>General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6.9999999999999993E-2</c:v>
                </c:pt>
              </c:numCache>
            </c:numRef>
          </c:xVal>
          <c:yVal>
            <c:numRef>
              <c:f>'s2_VI (2)'!$I$97:$I$101</c:f>
              <c:numCache>
                <c:formatCode>General</c:formatCode>
                <c:ptCount val="5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21.5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E1B-4348-9AA6-7AD744E83099}"/>
            </c:ext>
          </c:extLst>
        </c:ser>
        <c:ser>
          <c:idx val="12"/>
          <c:order val="12"/>
          <c:tx>
            <c:v>Highest_layer_2.5%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(2)'!$H$142:$H$146</c:f>
              <c:numCache>
                <c:formatCode>General</c:formatCode>
                <c:ptCount val="5"/>
                <c:pt idx="0">
                  <c:v>0.21428571428571427</c:v>
                </c:pt>
                <c:pt idx="1">
                  <c:v>0.2857142857142857</c:v>
                </c:pt>
                <c:pt idx="2">
                  <c:v>0.35714285714285715</c:v>
                </c:pt>
                <c:pt idx="3">
                  <c:v>0.42857142857142855</c:v>
                </c:pt>
                <c:pt idx="4">
                  <c:v>0.5</c:v>
                </c:pt>
              </c:numCache>
            </c:numRef>
          </c:xVal>
          <c:yVal>
            <c:numRef>
              <c:f>'s2_VI (2)'!$I$142:$I$146</c:f>
              <c:numCache>
                <c:formatCode>General</c:formatCode>
                <c:ptCount val="5"/>
                <c:pt idx="0">
                  <c:v>24</c:v>
                </c:pt>
                <c:pt idx="1">
                  <c:v>23.5</c:v>
                </c:pt>
                <c:pt idx="2">
                  <c:v>23.5</c:v>
                </c:pt>
                <c:pt idx="3">
                  <c:v>23</c:v>
                </c:pt>
                <c:pt idx="4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E1B-4348-9AA6-7AD744E83099}"/>
            </c:ext>
          </c:extLst>
        </c:ser>
        <c:ser>
          <c:idx val="13"/>
          <c:order val="13"/>
          <c:tx>
            <c:v>Highest_layer_7.5%</c:v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(2)'!$H$147:$H$151</c:f>
              <c:numCache>
                <c:formatCode>General</c:formatCode>
                <c:ptCount val="5"/>
                <c:pt idx="0">
                  <c:v>0.21428571428571427</c:v>
                </c:pt>
                <c:pt idx="1">
                  <c:v>0.2857142857142857</c:v>
                </c:pt>
                <c:pt idx="2">
                  <c:v>0.35714285714285715</c:v>
                </c:pt>
                <c:pt idx="3">
                  <c:v>0.42857142857142855</c:v>
                </c:pt>
                <c:pt idx="4">
                  <c:v>0.5</c:v>
                </c:pt>
              </c:numCache>
            </c:numRef>
          </c:xVal>
          <c:yVal>
            <c:numRef>
              <c:f>'s2_VI (2)'!$I$147:$I$151</c:f>
              <c:numCache>
                <c:formatCode>General</c:formatCode>
                <c:ptCount val="5"/>
                <c:pt idx="0">
                  <c:v>23.5</c:v>
                </c:pt>
                <c:pt idx="1">
                  <c:v>23.5</c:v>
                </c:pt>
                <c:pt idx="2">
                  <c:v>23</c:v>
                </c:pt>
                <c:pt idx="3">
                  <c:v>22.5</c:v>
                </c:pt>
                <c:pt idx="4">
                  <c:v>22.5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E1B-4348-9AA6-7AD744E83099}"/>
            </c:ext>
          </c:extLst>
        </c:ser>
        <c:ser>
          <c:idx val="14"/>
          <c:order val="14"/>
          <c:tx>
            <c:v>Highest_layer_10%</c:v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(2)'!$H$152:$H$156</c:f>
              <c:numCache>
                <c:formatCode>General</c:formatCode>
                <c:ptCount val="5"/>
                <c:pt idx="0">
                  <c:v>0.21428571428571427</c:v>
                </c:pt>
                <c:pt idx="1">
                  <c:v>0.2857142857142857</c:v>
                </c:pt>
                <c:pt idx="2">
                  <c:v>0.35714285714285715</c:v>
                </c:pt>
                <c:pt idx="3">
                  <c:v>0.42857142857142855</c:v>
                </c:pt>
                <c:pt idx="4">
                  <c:v>0.5</c:v>
                </c:pt>
              </c:numCache>
            </c:numRef>
          </c:xVal>
          <c:yVal>
            <c:numRef>
              <c:f>'s2_VI (2)'!$I$152:$I$156</c:f>
              <c:numCache>
                <c:formatCode>General</c:formatCode>
                <c:ptCount val="5"/>
                <c:pt idx="0">
                  <c:v>23.5</c:v>
                </c:pt>
                <c:pt idx="1">
                  <c:v>23</c:v>
                </c:pt>
                <c:pt idx="2">
                  <c:v>23</c:v>
                </c:pt>
                <c:pt idx="3">
                  <c:v>22.5</c:v>
                </c:pt>
                <c:pt idx="4">
                  <c:v>22.5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E1B-4348-9AA6-7AD744E83099}"/>
            </c:ext>
          </c:extLst>
        </c:ser>
        <c:ser>
          <c:idx val="15"/>
          <c:order val="15"/>
          <c:tx>
            <c:v>Highest_layer_25%</c:v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's2_VI (2)'!$H$157:$H$161</c:f>
              <c:numCache>
                <c:formatCode>General</c:formatCode>
                <c:ptCount val="5"/>
                <c:pt idx="0">
                  <c:v>0.21428571428571427</c:v>
                </c:pt>
                <c:pt idx="1">
                  <c:v>0.2857142857142857</c:v>
                </c:pt>
                <c:pt idx="2">
                  <c:v>0.35714285714285715</c:v>
                </c:pt>
                <c:pt idx="3">
                  <c:v>0.42857142857142855</c:v>
                </c:pt>
                <c:pt idx="4">
                  <c:v>0.5</c:v>
                </c:pt>
              </c:numCache>
            </c:numRef>
          </c:xVal>
          <c:yVal>
            <c:numRef>
              <c:f>'s2_VI (2)'!$I$157:$I$161</c:f>
              <c:numCache>
                <c:formatCode>General</c:formatCode>
                <c:ptCount val="5"/>
                <c:pt idx="0">
                  <c:v>22.5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E1B-4348-9AA6-7AD744E83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65656"/>
        <c:axId val="674667952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's2_VI (2)'!$F$102</c15:sqref>
                        </c15:formulaRef>
                      </c:ext>
                    </c:extLst>
                    <c:strCache>
                      <c:ptCount val="1"/>
                      <c:pt idx="0">
                        <c:v>wM4_2.5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's2_VI (2)'!$H$102:$H$106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4.9999999999999996E-2</c:v>
                      </c:pt>
                      <c:pt idx="1">
                        <c:v>6.6666666666666666E-2</c:v>
                      </c:pt>
                      <c:pt idx="2">
                        <c:v>8.3333333333333329E-2</c:v>
                      </c:pt>
                      <c:pt idx="3">
                        <c:v>9.9999999999999992E-2</c:v>
                      </c:pt>
                      <c:pt idx="4">
                        <c:v>0.11666666666666665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's2_VI (2)'!$I$102:$I$106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24</c:v>
                      </c:pt>
                      <c:pt idx="1">
                        <c:v>23.5</c:v>
                      </c:pt>
                      <c:pt idx="2">
                        <c:v>23.5</c:v>
                      </c:pt>
                      <c:pt idx="3">
                        <c:v>23</c:v>
                      </c:pt>
                      <c:pt idx="4">
                        <c:v>23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AE1B-4348-9AA6-7AD744E8309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(2)'!$F$108</c15:sqref>
                        </c15:formulaRef>
                      </c:ext>
                    </c:extLst>
                    <c:strCache>
                      <c:ptCount val="1"/>
                      <c:pt idx="0">
                        <c:v>wM4_7.5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(2)'!$H$107:$H$111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4.9999999999999996E-2</c:v>
                      </c:pt>
                      <c:pt idx="1">
                        <c:v>6.6666666666666666E-2</c:v>
                      </c:pt>
                      <c:pt idx="2">
                        <c:v>8.3333333333333329E-2</c:v>
                      </c:pt>
                      <c:pt idx="3">
                        <c:v>9.9999999999999992E-2</c:v>
                      </c:pt>
                      <c:pt idx="4">
                        <c:v>0.11666666666666665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(2)'!$I$107:$I$111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24</c:v>
                      </c:pt>
                      <c:pt idx="1">
                        <c:v>23.5</c:v>
                      </c:pt>
                      <c:pt idx="2">
                        <c:v>23</c:v>
                      </c:pt>
                      <c:pt idx="3">
                        <c:v>23</c:v>
                      </c:pt>
                      <c:pt idx="4">
                        <c:v>22.5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E1B-4348-9AA6-7AD744E83099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(2)'!$F$113</c15:sqref>
                        </c15:formulaRef>
                      </c:ext>
                    </c:extLst>
                    <c:strCache>
                      <c:ptCount val="1"/>
                      <c:pt idx="0">
                        <c:v>wM4_10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(2)'!$H$112:$H$116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4.9999999999999996E-2</c:v>
                      </c:pt>
                      <c:pt idx="1">
                        <c:v>6.6666666666666666E-2</c:v>
                      </c:pt>
                      <c:pt idx="2">
                        <c:v>8.3333333333333329E-2</c:v>
                      </c:pt>
                      <c:pt idx="3">
                        <c:v>9.9999999999999992E-2</c:v>
                      </c:pt>
                      <c:pt idx="4">
                        <c:v>0.11666666666666665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(2)'!$I$112:$I$116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23.5</c:v>
                      </c:pt>
                      <c:pt idx="1">
                        <c:v>23</c:v>
                      </c:pt>
                      <c:pt idx="2">
                        <c:v>23</c:v>
                      </c:pt>
                      <c:pt idx="3">
                        <c:v>22.5</c:v>
                      </c:pt>
                      <c:pt idx="4">
                        <c:v>22.5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E1B-4348-9AA6-7AD744E8309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(2)'!$F$117</c15:sqref>
                        </c15:formulaRef>
                      </c:ext>
                    </c:extLst>
                    <c:strCache>
                      <c:ptCount val="1"/>
                      <c:pt idx="0">
                        <c:v>wM4_further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(2)'!$H$117:$H$121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4.9999999999999996E-2</c:v>
                      </c:pt>
                      <c:pt idx="1">
                        <c:v>6.6666666666666666E-2</c:v>
                      </c:pt>
                      <c:pt idx="2">
                        <c:v>8.3333333333333329E-2</c:v>
                      </c:pt>
                      <c:pt idx="3">
                        <c:v>9.9999999999999992E-2</c:v>
                      </c:pt>
                      <c:pt idx="4">
                        <c:v>0.11666666666666665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(2)'!$I$117:$I$121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</c:v>
                      </c:pt>
                      <c:pt idx="1">
                        <c:v>22</c:v>
                      </c:pt>
                      <c:pt idx="2">
                        <c:v>21.5</c:v>
                      </c:pt>
                      <c:pt idx="3">
                        <c:v>21.5</c:v>
                      </c:pt>
                      <c:pt idx="4">
                        <c:v>21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E1B-4348-9AA6-7AD744E83099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(2)'!$F$122</c15:sqref>
                        </c15:formulaRef>
                      </c:ext>
                    </c:extLst>
                    <c:strCache>
                      <c:ptCount val="1"/>
                      <c:pt idx="0">
                        <c:v>wM7_2.5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(2)'!$H$122:$H$126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0.26666666666666666</c:v>
                      </c:pt>
                      <c:pt idx="2">
                        <c:v>0.33333333333333331</c:v>
                      </c:pt>
                      <c:pt idx="3">
                        <c:v>0.4</c:v>
                      </c:pt>
                      <c:pt idx="4">
                        <c:v>0.46666666666666667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(2)'!$I$122:$I$126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24</c:v>
                      </c:pt>
                      <c:pt idx="1">
                        <c:v>23.5</c:v>
                      </c:pt>
                      <c:pt idx="2">
                        <c:v>23.5</c:v>
                      </c:pt>
                      <c:pt idx="3">
                        <c:v>23</c:v>
                      </c:pt>
                      <c:pt idx="4">
                        <c:v>22.5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E1B-4348-9AA6-7AD744E83099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(2)'!$F$127</c15:sqref>
                        </c15:formulaRef>
                      </c:ext>
                    </c:extLst>
                    <c:strCache>
                      <c:ptCount val="1"/>
                      <c:pt idx="0">
                        <c:v>wM7_7.5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(2)'!$H$127:$H$131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0.26666666666666666</c:v>
                      </c:pt>
                      <c:pt idx="2">
                        <c:v>0.33333333333333331</c:v>
                      </c:pt>
                      <c:pt idx="3">
                        <c:v>0.4</c:v>
                      </c:pt>
                      <c:pt idx="4">
                        <c:v>0.46666666666666667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(2)'!$I$127:$I$131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24</c:v>
                      </c:pt>
                      <c:pt idx="1">
                        <c:v>23.5</c:v>
                      </c:pt>
                      <c:pt idx="2">
                        <c:v>23</c:v>
                      </c:pt>
                      <c:pt idx="3">
                        <c:v>22.5</c:v>
                      </c:pt>
                      <c:pt idx="4">
                        <c:v>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E1B-4348-9AA6-7AD744E83099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(2)'!$F$134</c15:sqref>
                        </c15:formulaRef>
                      </c:ext>
                    </c:extLst>
                    <c:strCache>
                      <c:ptCount val="1"/>
                      <c:pt idx="0">
                        <c:v>wM7_10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(2)'!$H$132:$H$136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0.26666666666666666</c:v>
                      </c:pt>
                      <c:pt idx="2">
                        <c:v>0.33333333333333331</c:v>
                      </c:pt>
                      <c:pt idx="3">
                        <c:v>0.4</c:v>
                      </c:pt>
                      <c:pt idx="4">
                        <c:v>0.46666666666666667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(2)'!$I$132:$I$136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23.5</c:v>
                      </c:pt>
                      <c:pt idx="1">
                        <c:v>23</c:v>
                      </c:pt>
                      <c:pt idx="2">
                        <c:v>22.5</c:v>
                      </c:pt>
                      <c:pt idx="3">
                        <c:v>22</c:v>
                      </c:pt>
                      <c:pt idx="4">
                        <c:v>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E1B-4348-9AA6-7AD744E83099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(2)'!$F$138</c15:sqref>
                        </c15:formulaRef>
                      </c:ext>
                    </c:extLst>
                    <c:strCache>
                      <c:ptCount val="1"/>
                      <c:pt idx="0">
                        <c:v>wM7_further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(2)'!$H$137:$H$141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0.2</c:v>
                      </c:pt>
                      <c:pt idx="1">
                        <c:v>0.26666666666666666</c:v>
                      </c:pt>
                      <c:pt idx="2">
                        <c:v>0.33333333333333331</c:v>
                      </c:pt>
                      <c:pt idx="3">
                        <c:v>0.4</c:v>
                      </c:pt>
                      <c:pt idx="4">
                        <c:v>0.46666666666666667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's2_VI (2)'!$I$137:$I$141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9.5</c:v>
                      </c:pt>
                      <c:pt idx="1">
                        <c:v>22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E1B-4348-9AA6-7AD744E83099}"/>
                  </c:ext>
                </c:extLst>
              </c15:ser>
            </c15:filteredScatterSeries>
          </c:ext>
        </c:extLst>
      </c:scatterChart>
      <c:valAx>
        <c:axId val="67466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PDN layer utilization</a:t>
                </a:r>
                <a:endParaRPr lang="ko-KR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674667952"/>
        <c:crosses val="autoZero"/>
        <c:crossBetween val="midCat"/>
      </c:valAx>
      <c:valAx>
        <c:axId val="674667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" pitchFamily="2" charset="0"/>
                    <a:ea typeface="+mn-ea"/>
                    <a:cs typeface="+mn-cs"/>
                  </a:defRPr>
                </a:pPr>
                <a:r>
                  <a:rPr lang="en-US"/>
                  <a:t>Kth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4.6341878677184214E-2"/>
              <c:y val="0.41440928199179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674665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Multivariable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excel_reg!$I$3:$I$258</c:f>
              <c:numCache>
                <c:formatCode>General</c:formatCode>
                <c:ptCount val="256"/>
                <c:pt idx="0">
                  <c:v>1.6899999999999998E-2</c:v>
                </c:pt>
                <c:pt idx="1">
                  <c:v>1.6899999999999998E-2</c:v>
                </c:pt>
                <c:pt idx="2">
                  <c:v>1.5499999999999899E-2</c:v>
                </c:pt>
                <c:pt idx="3">
                  <c:v>1.5499999999999899E-2</c:v>
                </c:pt>
                <c:pt idx="4">
                  <c:v>1.52999999999999E-2</c:v>
                </c:pt>
                <c:pt idx="5">
                  <c:v>1.52999999999999E-2</c:v>
                </c:pt>
                <c:pt idx="6">
                  <c:v>1.5199999999999899E-2</c:v>
                </c:pt>
                <c:pt idx="7">
                  <c:v>1.5100000000000001E-2</c:v>
                </c:pt>
                <c:pt idx="8">
                  <c:v>1.47E-2</c:v>
                </c:pt>
                <c:pt idx="9">
                  <c:v>1.47E-2</c:v>
                </c:pt>
                <c:pt idx="10">
                  <c:v>1.44999999999999E-2</c:v>
                </c:pt>
                <c:pt idx="11">
                  <c:v>1.44999999999999E-2</c:v>
                </c:pt>
                <c:pt idx="12">
                  <c:v>1.42999999999999E-2</c:v>
                </c:pt>
                <c:pt idx="13">
                  <c:v>1.42999999999999E-2</c:v>
                </c:pt>
                <c:pt idx="14">
                  <c:v>1.41E-2</c:v>
                </c:pt>
                <c:pt idx="15">
                  <c:v>1.41E-2</c:v>
                </c:pt>
                <c:pt idx="16">
                  <c:v>1.37E-2</c:v>
                </c:pt>
                <c:pt idx="17">
                  <c:v>1.35999999999999E-2</c:v>
                </c:pt>
                <c:pt idx="18">
                  <c:v>1.3100000000000001E-2</c:v>
                </c:pt>
                <c:pt idx="19">
                  <c:v>1.3100000000000001E-2</c:v>
                </c:pt>
                <c:pt idx="20">
                  <c:v>1.3100000000000001E-2</c:v>
                </c:pt>
                <c:pt idx="21">
                  <c:v>1.2999999999999999E-2</c:v>
                </c:pt>
                <c:pt idx="22">
                  <c:v>1.2800000000000001E-2</c:v>
                </c:pt>
                <c:pt idx="23">
                  <c:v>1.2800000000000001E-2</c:v>
                </c:pt>
                <c:pt idx="24">
                  <c:v>1.2800000000000001E-2</c:v>
                </c:pt>
                <c:pt idx="25">
                  <c:v>1.2800000000000001E-2</c:v>
                </c:pt>
                <c:pt idx="26">
                  <c:v>1.2699999999999999E-2</c:v>
                </c:pt>
                <c:pt idx="27">
                  <c:v>1.2699999999999999E-2</c:v>
                </c:pt>
                <c:pt idx="28">
                  <c:v>1.1499999999999899E-2</c:v>
                </c:pt>
                <c:pt idx="29">
                  <c:v>1.1499999999999899E-2</c:v>
                </c:pt>
                <c:pt idx="30">
                  <c:v>1.1499999999999899E-2</c:v>
                </c:pt>
                <c:pt idx="31">
                  <c:v>1.1499999999999899E-2</c:v>
                </c:pt>
                <c:pt idx="32">
                  <c:v>1.1499999999999899E-2</c:v>
                </c:pt>
                <c:pt idx="33">
                  <c:v>1.13999999999999E-2</c:v>
                </c:pt>
                <c:pt idx="34">
                  <c:v>1.10999999999999E-2</c:v>
                </c:pt>
                <c:pt idx="35">
                  <c:v>1.10999999999999E-2</c:v>
                </c:pt>
                <c:pt idx="36">
                  <c:v>1.04999999999999E-2</c:v>
                </c:pt>
                <c:pt idx="37">
                  <c:v>1.04999999999999E-2</c:v>
                </c:pt>
                <c:pt idx="38">
                  <c:v>1.0399999999999901E-2</c:v>
                </c:pt>
                <c:pt idx="39">
                  <c:v>1.0399999999999901E-2</c:v>
                </c:pt>
                <c:pt idx="40">
                  <c:v>1.0399999999999901E-2</c:v>
                </c:pt>
                <c:pt idx="41">
                  <c:v>1.0399999999999901E-2</c:v>
                </c:pt>
                <c:pt idx="42">
                  <c:v>1.02999999999999E-2</c:v>
                </c:pt>
                <c:pt idx="43">
                  <c:v>1.01999999999999E-2</c:v>
                </c:pt>
                <c:pt idx="44">
                  <c:v>1.0099999999999901E-2</c:v>
                </c:pt>
                <c:pt idx="45">
                  <c:v>1.0099999999999901E-2</c:v>
                </c:pt>
                <c:pt idx="46">
                  <c:v>1.0099999999999901E-2</c:v>
                </c:pt>
                <c:pt idx="47">
                  <c:v>1.0099999999999901E-2</c:v>
                </c:pt>
                <c:pt idx="48">
                  <c:v>0.01</c:v>
                </c:pt>
                <c:pt idx="49">
                  <c:v>0.01</c:v>
                </c:pt>
                <c:pt idx="50">
                  <c:v>9.9000000000000199E-3</c:v>
                </c:pt>
                <c:pt idx="51">
                  <c:v>9.9000000000000199E-3</c:v>
                </c:pt>
                <c:pt idx="52">
                  <c:v>9.8000000000000292E-3</c:v>
                </c:pt>
                <c:pt idx="53">
                  <c:v>9.8000000000000292E-3</c:v>
                </c:pt>
                <c:pt idx="54">
                  <c:v>9.7000000000000402E-3</c:v>
                </c:pt>
                <c:pt idx="55">
                  <c:v>9.7000000000000402E-3</c:v>
                </c:pt>
                <c:pt idx="56">
                  <c:v>9.6000000000000495E-3</c:v>
                </c:pt>
                <c:pt idx="57">
                  <c:v>9.6000000000000495E-3</c:v>
                </c:pt>
                <c:pt idx="58">
                  <c:v>9.6000000000000495E-3</c:v>
                </c:pt>
                <c:pt idx="59">
                  <c:v>9.4999999999999495E-3</c:v>
                </c:pt>
                <c:pt idx="60">
                  <c:v>9.3999999999999605E-3</c:v>
                </c:pt>
                <c:pt idx="61">
                  <c:v>9.3999999999999605E-3</c:v>
                </c:pt>
                <c:pt idx="62">
                  <c:v>9.3999999999999605E-3</c:v>
                </c:pt>
                <c:pt idx="63">
                  <c:v>9.3999999999999605E-3</c:v>
                </c:pt>
                <c:pt idx="64">
                  <c:v>9.2999999999999697E-3</c:v>
                </c:pt>
                <c:pt idx="65">
                  <c:v>9.1999999999999808E-3</c:v>
                </c:pt>
                <c:pt idx="66">
                  <c:v>9.1999999999999808E-3</c:v>
                </c:pt>
                <c:pt idx="67">
                  <c:v>9.09999999999999E-3</c:v>
                </c:pt>
                <c:pt idx="68">
                  <c:v>9.09999999999999E-3</c:v>
                </c:pt>
                <c:pt idx="69">
                  <c:v>8.9999999999999993E-3</c:v>
                </c:pt>
                <c:pt idx="70">
                  <c:v>8.9000000000000103E-3</c:v>
                </c:pt>
                <c:pt idx="71">
                  <c:v>8.9000000000000103E-3</c:v>
                </c:pt>
                <c:pt idx="72">
                  <c:v>8.80000000000003E-3</c:v>
                </c:pt>
                <c:pt idx="73">
                  <c:v>8.80000000000003E-3</c:v>
                </c:pt>
                <c:pt idx="74">
                  <c:v>8.7000000000000393E-3</c:v>
                </c:pt>
                <c:pt idx="75">
                  <c:v>8.7000000000000393E-3</c:v>
                </c:pt>
                <c:pt idx="76">
                  <c:v>8.7000000000000393E-3</c:v>
                </c:pt>
                <c:pt idx="77">
                  <c:v>8.7000000000000393E-3</c:v>
                </c:pt>
                <c:pt idx="78">
                  <c:v>8.7000000000000393E-3</c:v>
                </c:pt>
                <c:pt idx="79">
                  <c:v>8.7000000000000393E-3</c:v>
                </c:pt>
                <c:pt idx="80">
                  <c:v>8.6000000000000503E-3</c:v>
                </c:pt>
                <c:pt idx="81">
                  <c:v>8.6000000000000503E-3</c:v>
                </c:pt>
                <c:pt idx="82">
                  <c:v>8.3999999999999596E-3</c:v>
                </c:pt>
                <c:pt idx="83">
                  <c:v>8.3999999999999596E-3</c:v>
                </c:pt>
                <c:pt idx="84">
                  <c:v>8.3999999999999596E-3</c:v>
                </c:pt>
                <c:pt idx="85">
                  <c:v>8.3999999999999596E-3</c:v>
                </c:pt>
                <c:pt idx="86">
                  <c:v>8.3999999999999596E-3</c:v>
                </c:pt>
                <c:pt idx="87">
                  <c:v>8.2999999999999706E-3</c:v>
                </c:pt>
                <c:pt idx="88">
                  <c:v>8.1999999999999799E-3</c:v>
                </c:pt>
                <c:pt idx="89">
                  <c:v>8.0999999999999892E-3</c:v>
                </c:pt>
                <c:pt idx="90">
                  <c:v>7.9000000000000094E-3</c:v>
                </c:pt>
                <c:pt idx="91">
                  <c:v>7.8000000000000196E-3</c:v>
                </c:pt>
                <c:pt idx="92">
                  <c:v>7.8000000000000196E-3</c:v>
                </c:pt>
                <c:pt idx="93">
                  <c:v>7.8000000000000196E-3</c:v>
                </c:pt>
                <c:pt idx="94">
                  <c:v>7.7000000000000401E-3</c:v>
                </c:pt>
                <c:pt idx="95">
                  <c:v>7.7000000000000401E-3</c:v>
                </c:pt>
                <c:pt idx="96">
                  <c:v>7.6000000000000503E-3</c:v>
                </c:pt>
                <c:pt idx="97">
                  <c:v>7.4999999999999503E-3</c:v>
                </c:pt>
                <c:pt idx="98">
                  <c:v>7.4999999999999503E-3</c:v>
                </c:pt>
                <c:pt idx="99">
                  <c:v>7.3999999999999604E-3</c:v>
                </c:pt>
                <c:pt idx="100">
                  <c:v>7.1999999999999799E-3</c:v>
                </c:pt>
                <c:pt idx="101">
                  <c:v>7.1999999999999799E-3</c:v>
                </c:pt>
                <c:pt idx="102">
                  <c:v>7.09999999999999E-3</c:v>
                </c:pt>
                <c:pt idx="103">
                  <c:v>7.0000000000000001E-3</c:v>
                </c:pt>
                <c:pt idx="104">
                  <c:v>7.0000000000000001E-3</c:v>
                </c:pt>
                <c:pt idx="105">
                  <c:v>7.0000000000000001E-3</c:v>
                </c:pt>
                <c:pt idx="106">
                  <c:v>7.0000000000000001E-3</c:v>
                </c:pt>
                <c:pt idx="107">
                  <c:v>7.0000000000000001E-3</c:v>
                </c:pt>
                <c:pt idx="108">
                  <c:v>6.7000000000000297E-3</c:v>
                </c:pt>
                <c:pt idx="109">
                  <c:v>6.7000000000000297E-3</c:v>
                </c:pt>
                <c:pt idx="110">
                  <c:v>6.7000000000000297E-3</c:v>
                </c:pt>
                <c:pt idx="111">
                  <c:v>6.7000000000000297E-3</c:v>
                </c:pt>
                <c:pt idx="112">
                  <c:v>6.7000000000000297E-3</c:v>
                </c:pt>
                <c:pt idx="113">
                  <c:v>6.6000000000000503E-3</c:v>
                </c:pt>
                <c:pt idx="114">
                  <c:v>6.4999999999999503E-3</c:v>
                </c:pt>
                <c:pt idx="115">
                  <c:v>6.4999999999999503E-3</c:v>
                </c:pt>
                <c:pt idx="116">
                  <c:v>6.4999999999999503E-3</c:v>
                </c:pt>
                <c:pt idx="117">
                  <c:v>6.4999999999999503E-3</c:v>
                </c:pt>
                <c:pt idx="118">
                  <c:v>6.3999999999999604E-3</c:v>
                </c:pt>
                <c:pt idx="119">
                  <c:v>6.2999999999999697E-3</c:v>
                </c:pt>
                <c:pt idx="120">
                  <c:v>6.1999999999999798E-3</c:v>
                </c:pt>
                <c:pt idx="121">
                  <c:v>6.09999999999999E-3</c:v>
                </c:pt>
                <c:pt idx="122">
                  <c:v>6.09999999999999E-3</c:v>
                </c:pt>
                <c:pt idx="123">
                  <c:v>6.09999999999999E-3</c:v>
                </c:pt>
                <c:pt idx="124">
                  <c:v>6.09999999999999E-3</c:v>
                </c:pt>
                <c:pt idx="125">
                  <c:v>6.09999999999999E-3</c:v>
                </c:pt>
                <c:pt idx="126">
                  <c:v>6.09999999999999E-3</c:v>
                </c:pt>
                <c:pt idx="127">
                  <c:v>6.0000000000000001E-3</c:v>
                </c:pt>
                <c:pt idx="128">
                  <c:v>6.0000000000000001E-3</c:v>
                </c:pt>
                <c:pt idx="129">
                  <c:v>6.0000000000000001E-3</c:v>
                </c:pt>
                <c:pt idx="130">
                  <c:v>6.0000000000000001E-3</c:v>
                </c:pt>
                <c:pt idx="131">
                  <c:v>6.0000000000000001E-3</c:v>
                </c:pt>
                <c:pt idx="132">
                  <c:v>5.9000000000000103E-3</c:v>
                </c:pt>
                <c:pt idx="133">
                  <c:v>5.9000000000000103E-3</c:v>
                </c:pt>
                <c:pt idx="134">
                  <c:v>5.9000000000000103E-3</c:v>
                </c:pt>
                <c:pt idx="135">
                  <c:v>5.8000000000000204E-3</c:v>
                </c:pt>
                <c:pt idx="136">
                  <c:v>5.8000000000000204E-3</c:v>
                </c:pt>
                <c:pt idx="137">
                  <c:v>5.8000000000000204E-3</c:v>
                </c:pt>
                <c:pt idx="138">
                  <c:v>5.2999999999999697E-3</c:v>
                </c:pt>
                <c:pt idx="139">
                  <c:v>5.2999999999999697E-3</c:v>
                </c:pt>
                <c:pt idx="140">
                  <c:v>5.2999999999999697E-3</c:v>
                </c:pt>
                <c:pt idx="141">
                  <c:v>5.1999999999999798E-3</c:v>
                </c:pt>
                <c:pt idx="142">
                  <c:v>5.1999999999999798E-3</c:v>
                </c:pt>
                <c:pt idx="143">
                  <c:v>5.1999999999999798E-3</c:v>
                </c:pt>
                <c:pt idx="144">
                  <c:v>5.1999999999999798E-3</c:v>
                </c:pt>
                <c:pt idx="145">
                  <c:v>5.1999999999999798E-3</c:v>
                </c:pt>
                <c:pt idx="146">
                  <c:v>5.1999999999999798E-3</c:v>
                </c:pt>
                <c:pt idx="147">
                  <c:v>5.1999999999999798E-3</c:v>
                </c:pt>
                <c:pt idx="148">
                  <c:v>5.09999999999999E-3</c:v>
                </c:pt>
                <c:pt idx="149">
                  <c:v>5.09999999999999E-3</c:v>
                </c:pt>
                <c:pt idx="150">
                  <c:v>5.09999999999999E-3</c:v>
                </c:pt>
                <c:pt idx="151">
                  <c:v>5.09999999999999E-3</c:v>
                </c:pt>
                <c:pt idx="152">
                  <c:v>5.09999999999999E-3</c:v>
                </c:pt>
                <c:pt idx="153">
                  <c:v>5.09999999999999E-3</c:v>
                </c:pt>
                <c:pt idx="154">
                  <c:v>5.0000000000000001E-3</c:v>
                </c:pt>
                <c:pt idx="155">
                  <c:v>5.0000000000000001E-3</c:v>
                </c:pt>
                <c:pt idx="156">
                  <c:v>4.7000000000000297E-3</c:v>
                </c:pt>
                <c:pt idx="157">
                  <c:v>4.7000000000000297E-3</c:v>
                </c:pt>
                <c:pt idx="158">
                  <c:v>4.7000000000000297E-3</c:v>
                </c:pt>
                <c:pt idx="159">
                  <c:v>4.7000000000000297E-3</c:v>
                </c:pt>
                <c:pt idx="160">
                  <c:v>4.6000000000000398E-3</c:v>
                </c:pt>
                <c:pt idx="161">
                  <c:v>4.6000000000000398E-3</c:v>
                </c:pt>
                <c:pt idx="162">
                  <c:v>4.6000000000000398E-3</c:v>
                </c:pt>
                <c:pt idx="163">
                  <c:v>4.6000000000000398E-3</c:v>
                </c:pt>
                <c:pt idx="164">
                  <c:v>4.4999999999999398E-3</c:v>
                </c:pt>
                <c:pt idx="165">
                  <c:v>4.4999999999999398E-3</c:v>
                </c:pt>
                <c:pt idx="166">
                  <c:v>4.4999999999999398E-3</c:v>
                </c:pt>
                <c:pt idx="167">
                  <c:v>4.4999999999999398E-3</c:v>
                </c:pt>
                <c:pt idx="168">
                  <c:v>4.39999999999995E-3</c:v>
                </c:pt>
                <c:pt idx="169">
                  <c:v>4.2999999999999696E-3</c:v>
                </c:pt>
                <c:pt idx="170">
                  <c:v>4.2999999999999696E-3</c:v>
                </c:pt>
                <c:pt idx="171">
                  <c:v>4.2999999999999696E-3</c:v>
                </c:pt>
                <c:pt idx="172">
                  <c:v>4.2999999999999696E-3</c:v>
                </c:pt>
                <c:pt idx="173">
                  <c:v>4.1999999999999798E-3</c:v>
                </c:pt>
                <c:pt idx="174">
                  <c:v>4.1999999999999798E-3</c:v>
                </c:pt>
                <c:pt idx="175">
                  <c:v>4.1999999999999798E-3</c:v>
                </c:pt>
                <c:pt idx="176">
                  <c:v>4.0999999999999899E-3</c:v>
                </c:pt>
                <c:pt idx="177">
                  <c:v>4.0999999999999899E-3</c:v>
                </c:pt>
                <c:pt idx="178">
                  <c:v>4.0000000000000001E-3</c:v>
                </c:pt>
                <c:pt idx="179">
                  <c:v>4.0000000000000001E-3</c:v>
                </c:pt>
                <c:pt idx="180">
                  <c:v>3.9000000000000098E-3</c:v>
                </c:pt>
                <c:pt idx="181">
                  <c:v>3.9000000000000098E-3</c:v>
                </c:pt>
                <c:pt idx="182">
                  <c:v>3.9000000000000098E-3</c:v>
                </c:pt>
                <c:pt idx="183">
                  <c:v>3.9000000000000098E-3</c:v>
                </c:pt>
                <c:pt idx="184">
                  <c:v>3.9000000000000098E-3</c:v>
                </c:pt>
                <c:pt idx="185">
                  <c:v>3.9000000000000098E-3</c:v>
                </c:pt>
                <c:pt idx="186">
                  <c:v>3.8000000000000199E-3</c:v>
                </c:pt>
                <c:pt idx="187">
                  <c:v>3.8000000000000199E-3</c:v>
                </c:pt>
                <c:pt idx="188">
                  <c:v>3.8000000000000199E-3</c:v>
                </c:pt>
                <c:pt idx="189">
                  <c:v>3.8000000000000199E-3</c:v>
                </c:pt>
                <c:pt idx="190">
                  <c:v>3.8000000000000199E-3</c:v>
                </c:pt>
                <c:pt idx="191">
                  <c:v>3.8000000000000199E-3</c:v>
                </c:pt>
                <c:pt idx="192">
                  <c:v>3.8000000000000199E-3</c:v>
                </c:pt>
                <c:pt idx="193">
                  <c:v>3.8000000000000199E-3</c:v>
                </c:pt>
                <c:pt idx="194">
                  <c:v>3.6000000000000398E-3</c:v>
                </c:pt>
                <c:pt idx="195">
                  <c:v>3.4999999999999398E-3</c:v>
                </c:pt>
                <c:pt idx="196">
                  <c:v>3.4999999999999398E-3</c:v>
                </c:pt>
                <c:pt idx="197">
                  <c:v>3.4999999999999398E-3</c:v>
                </c:pt>
                <c:pt idx="198">
                  <c:v>3.4999999999999398E-3</c:v>
                </c:pt>
                <c:pt idx="199">
                  <c:v>3.4999999999999398E-3</c:v>
                </c:pt>
                <c:pt idx="200">
                  <c:v>3.4999999999999398E-3</c:v>
                </c:pt>
                <c:pt idx="201">
                  <c:v>3.4999999999999398E-3</c:v>
                </c:pt>
                <c:pt idx="202">
                  <c:v>3.4999999999999398E-3</c:v>
                </c:pt>
                <c:pt idx="203">
                  <c:v>3.4999999999999398E-3</c:v>
                </c:pt>
                <c:pt idx="204">
                  <c:v>3.4999999999999398E-3</c:v>
                </c:pt>
                <c:pt idx="205">
                  <c:v>3.4999999999999398E-3</c:v>
                </c:pt>
                <c:pt idx="206">
                  <c:v>3.3999999999999499E-3</c:v>
                </c:pt>
                <c:pt idx="207">
                  <c:v>3.2999999999999601E-3</c:v>
                </c:pt>
                <c:pt idx="208">
                  <c:v>3.2999999999999601E-3</c:v>
                </c:pt>
                <c:pt idx="209">
                  <c:v>3.2999999999999601E-3</c:v>
                </c:pt>
                <c:pt idx="210">
                  <c:v>3.2999999999999601E-3</c:v>
                </c:pt>
                <c:pt idx="211">
                  <c:v>3.2999999999999601E-3</c:v>
                </c:pt>
                <c:pt idx="212">
                  <c:v>3.2999999999999601E-3</c:v>
                </c:pt>
                <c:pt idx="213">
                  <c:v>3.1999999999999802E-3</c:v>
                </c:pt>
                <c:pt idx="214">
                  <c:v>3.1999999999999802E-3</c:v>
                </c:pt>
                <c:pt idx="215">
                  <c:v>3.1999999999999802E-3</c:v>
                </c:pt>
                <c:pt idx="216">
                  <c:v>3.1999999999999802E-3</c:v>
                </c:pt>
                <c:pt idx="217">
                  <c:v>3.1999999999999802E-3</c:v>
                </c:pt>
                <c:pt idx="218">
                  <c:v>3.1999999999999802E-3</c:v>
                </c:pt>
                <c:pt idx="219">
                  <c:v>3.0999999999999899E-3</c:v>
                </c:pt>
                <c:pt idx="220">
                  <c:v>3.0999999999999899E-3</c:v>
                </c:pt>
                <c:pt idx="221">
                  <c:v>3.0999999999999899E-3</c:v>
                </c:pt>
                <c:pt idx="222">
                  <c:v>3.0999999999999899E-3</c:v>
                </c:pt>
                <c:pt idx="223">
                  <c:v>3.0999999999999899E-3</c:v>
                </c:pt>
                <c:pt idx="224">
                  <c:v>3.0999999999999899E-3</c:v>
                </c:pt>
                <c:pt idx="225">
                  <c:v>3.0999999999999899E-3</c:v>
                </c:pt>
                <c:pt idx="226">
                  <c:v>3.0000000000000001E-3</c:v>
                </c:pt>
                <c:pt idx="227">
                  <c:v>3.0000000000000001E-3</c:v>
                </c:pt>
                <c:pt idx="228">
                  <c:v>2.9000000000000102E-3</c:v>
                </c:pt>
                <c:pt idx="229">
                  <c:v>2.9000000000000102E-3</c:v>
                </c:pt>
                <c:pt idx="230">
                  <c:v>2.7000000000000301E-3</c:v>
                </c:pt>
                <c:pt idx="231">
                  <c:v>2.7000000000000301E-3</c:v>
                </c:pt>
                <c:pt idx="232">
                  <c:v>2.7000000000000301E-3</c:v>
                </c:pt>
                <c:pt idx="233">
                  <c:v>2.7000000000000301E-3</c:v>
                </c:pt>
                <c:pt idx="234">
                  <c:v>2.6000000000000402E-3</c:v>
                </c:pt>
                <c:pt idx="235">
                  <c:v>2.6000000000000402E-3</c:v>
                </c:pt>
                <c:pt idx="236">
                  <c:v>2.6000000000000402E-3</c:v>
                </c:pt>
                <c:pt idx="237">
                  <c:v>2.6000000000000402E-3</c:v>
                </c:pt>
                <c:pt idx="238">
                  <c:v>2.6000000000000402E-3</c:v>
                </c:pt>
                <c:pt idx="239">
                  <c:v>2.6000000000000402E-3</c:v>
                </c:pt>
                <c:pt idx="240">
                  <c:v>2.6000000000000402E-3</c:v>
                </c:pt>
                <c:pt idx="241">
                  <c:v>2.6000000000000402E-3</c:v>
                </c:pt>
                <c:pt idx="242">
                  <c:v>2.6000000000000402E-3</c:v>
                </c:pt>
                <c:pt idx="243">
                  <c:v>2.6000000000000402E-3</c:v>
                </c:pt>
                <c:pt idx="244">
                  <c:v>2.2999999999999601E-3</c:v>
                </c:pt>
                <c:pt idx="245">
                  <c:v>2.2999999999999601E-3</c:v>
                </c:pt>
                <c:pt idx="246">
                  <c:v>2.2999999999999601E-3</c:v>
                </c:pt>
                <c:pt idx="247">
                  <c:v>2.2999999999999601E-3</c:v>
                </c:pt>
                <c:pt idx="248">
                  <c:v>2.2999999999999601E-3</c:v>
                </c:pt>
                <c:pt idx="249">
                  <c:v>2.2999999999999601E-3</c:v>
                </c:pt>
                <c:pt idx="250">
                  <c:v>2.2999999999999601E-3</c:v>
                </c:pt>
                <c:pt idx="251">
                  <c:v>2.1999999999999702E-3</c:v>
                </c:pt>
                <c:pt idx="252">
                  <c:v>2E-3</c:v>
                </c:pt>
                <c:pt idx="253">
                  <c:v>2E-3</c:v>
                </c:pt>
                <c:pt idx="254">
                  <c:v>1.90000000000001E-3</c:v>
                </c:pt>
                <c:pt idx="255">
                  <c:v>1.90000000000001E-3</c:v>
                </c:pt>
              </c:numCache>
            </c:numRef>
          </c:xVal>
          <c:yVal>
            <c:numRef>
              <c:f>excel_reg!$J$3:$J$258</c:f>
              <c:numCache>
                <c:formatCode>General</c:formatCode>
                <c:ptCount val="256"/>
                <c:pt idx="0">
                  <c:v>1.3921093749999933E-2</c:v>
                </c:pt>
                <c:pt idx="1">
                  <c:v>1.3888281249999933E-2</c:v>
                </c:pt>
                <c:pt idx="2">
                  <c:v>1.303984374999994E-2</c:v>
                </c:pt>
                <c:pt idx="3">
                  <c:v>1.300703124999994E-2</c:v>
                </c:pt>
                <c:pt idx="4">
                  <c:v>1.2799218749999942E-2</c:v>
                </c:pt>
                <c:pt idx="5">
                  <c:v>1.2766406249999942E-2</c:v>
                </c:pt>
                <c:pt idx="6">
                  <c:v>1.3492968749999935E-2</c:v>
                </c:pt>
                <c:pt idx="7">
                  <c:v>1.3460156249999935E-2</c:v>
                </c:pt>
                <c:pt idx="8">
                  <c:v>1.2557031249999937E-2</c:v>
                </c:pt>
                <c:pt idx="9">
                  <c:v>1.2524218749999937E-2</c:v>
                </c:pt>
                <c:pt idx="10">
                  <c:v>1.2611718749999942E-2</c:v>
                </c:pt>
                <c:pt idx="11">
                  <c:v>1.2578906249999942E-2</c:v>
                </c:pt>
                <c:pt idx="12">
                  <c:v>1.2128906249999939E-2</c:v>
                </c:pt>
                <c:pt idx="13">
                  <c:v>1.2096093749999939E-2</c:v>
                </c:pt>
                <c:pt idx="14">
                  <c:v>1.1917968749999949E-2</c:v>
                </c:pt>
                <c:pt idx="15">
                  <c:v>1.1885156249999949E-2</c:v>
                </c:pt>
                <c:pt idx="16">
                  <c:v>1.2371093749999944E-2</c:v>
                </c:pt>
                <c:pt idx="17">
                  <c:v>1.2338281249999944E-2</c:v>
                </c:pt>
                <c:pt idx="18">
                  <c:v>1.1489843749999951E-2</c:v>
                </c:pt>
                <c:pt idx="19">
                  <c:v>1.1435156249999946E-2</c:v>
                </c:pt>
                <c:pt idx="20">
                  <c:v>1.1402343749999946E-2</c:v>
                </c:pt>
                <c:pt idx="21">
                  <c:v>1.1457031249999951E-2</c:v>
                </c:pt>
                <c:pt idx="22">
                  <c:v>1.1247656249999946E-2</c:v>
                </c:pt>
                <c:pt idx="23">
                  <c:v>1.1214843749999946E-2</c:v>
                </c:pt>
                <c:pt idx="24">
                  <c:v>1.1675781249999944E-2</c:v>
                </c:pt>
                <c:pt idx="25">
                  <c:v>1.1642968749999944E-2</c:v>
                </c:pt>
                <c:pt idx="26">
                  <c:v>1.1007031249999948E-2</c:v>
                </c:pt>
                <c:pt idx="27">
                  <c:v>1.0974218749999948E-2</c:v>
                </c:pt>
                <c:pt idx="28">
                  <c:v>1.0125781249999955E-2</c:v>
                </c:pt>
                <c:pt idx="29">
                  <c:v>1.0553906249999953E-2</c:v>
                </c:pt>
                <c:pt idx="30">
                  <c:v>1.0521093749999953E-2</c:v>
                </c:pt>
                <c:pt idx="31">
                  <c:v>1.1721093749999944E-2</c:v>
                </c:pt>
                <c:pt idx="32">
                  <c:v>1.1688281249999944E-2</c:v>
                </c:pt>
                <c:pt idx="33">
                  <c:v>1.0092968749999955E-2</c:v>
                </c:pt>
                <c:pt idx="34">
                  <c:v>1.1514843749999944E-2</c:v>
                </c:pt>
                <c:pt idx="35">
                  <c:v>1.1482031249999945E-2</c:v>
                </c:pt>
                <c:pt idx="36">
                  <c:v>1.0839843749999951E-2</c:v>
                </c:pt>
                <c:pt idx="37">
                  <c:v>1.0599218749999953E-2</c:v>
                </c:pt>
                <c:pt idx="38">
                  <c:v>1.1292968749999943E-2</c:v>
                </c:pt>
                <c:pt idx="39">
                  <c:v>1.1260156249999943E-2</c:v>
                </c:pt>
                <c:pt idx="40">
                  <c:v>1.0807031249999951E-2</c:v>
                </c:pt>
                <c:pt idx="41">
                  <c:v>1.0566406249999953E-2</c:v>
                </c:pt>
                <c:pt idx="42">
                  <c:v>1.1086718749999945E-2</c:v>
                </c:pt>
                <c:pt idx="43">
                  <c:v>1.1053906249999945E-2</c:v>
                </c:pt>
                <c:pt idx="44">
                  <c:v>1.0633593749999951E-2</c:v>
                </c:pt>
                <c:pt idx="45">
                  <c:v>1.0600781249999951E-2</c:v>
                </c:pt>
                <c:pt idx="46">
                  <c:v>1.0357031249999947E-2</c:v>
                </c:pt>
                <c:pt idx="47">
                  <c:v>1.0324218749999947E-2</c:v>
                </c:pt>
                <c:pt idx="48">
                  <c:v>1.0392968749999953E-2</c:v>
                </c:pt>
                <c:pt idx="49">
                  <c:v>1.0360156249999954E-2</c:v>
                </c:pt>
                <c:pt idx="50">
                  <c:v>9.9289062499999456E-3</c:v>
                </c:pt>
                <c:pt idx="51">
                  <c:v>9.8960937499999457E-3</c:v>
                </c:pt>
                <c:pt idx="52">
                  <c:v>1.041171874999995E-2</c:v>
                </c:pt>
                <c:pt idx="53">
                  <c:v>1.037890624999995E-2</c:v>
                </c:pt>
                <c:pt idx="54">
                  <c:v>1.0205468749999952E-2</c:v>
                </c:pt>
                <c:pt idx="55">
                  <c:v>1.0172656249999952E-2</c:v>
                </c:pt>
                <c:pt idx="56">
                  <c:v>1.0150781249999949E-2</c:v>
                </c:pt>
                <c:pt idx="57">
                  <c:v>1.0117968749999949E-2</c:v>
                </c:pt>
                <c:pt idx="58">
                  <c:v>9.7179687499999601E-3</c:v>
                </c:pt>
                <c:pt idx="59">
                  <c:v>9.6851562499999603E-3</c:v>
                </c:pt>
                <c:pt idx="60">
                  <c:v>9.7226562499999475E-3</c:v>
                </c:pt>
                <c:pt idx="61">
                  <c:v>9.6898437499999476E-3</c:v>
                </c:pt>
                <c:pt idx="62">
                  <c:v>1.0171093749999952E-2</c:v>
                </c:pt>
                <c:pt idx="63">
                  <c:v>1.0138281249999955E-2</c:v>
                </c:pt>
                <c:pt idx="64">
                  <c:v>9.9648437499999555E-3</c:v>
                </c:pt>
                <c:pt idx="65">
                  <c:v>9.9320312499999557E-3</c:v>
                </c:pt>
                <c:pt idx="66">
                  <c:v>9.5117187499999603E-3</c:v>
                </c:pt>
                <c:pt idx="67">
                  <c:v>9.4789062499999605E-3</c:v>
                </c:pt>
                <c:pt idx="68">
                  <c:v>9.2351562499999561E-3</c:v>
                </c:pt>
                <c:pt idx="69">
                  <c:v>9.2023437499999562E-3</c:v>
                </c:pt>
                <c:pt idx="70">
                  <c:v>8.8070312499999547E-3</c:v>
                </c:pt>
                <c:pt idx="71">
                  <c:v>9.2898437499999587E-3</c:v>
                </c:pt>
                <c:pt idx="72">
                  <c:v>8.7742187499999583E-3</c:v>
                </c:pt>
                <c:pt idx="73">
                  <c:v>9.2570312499999623E-3</c:v>
                </c:pt>
                <c:pt idx="74">
                  <c:v>9.0835937499999624E-3</c:v>
                </c:pt>
                <c:pt idx="75">
                  <c:v>9.0507812499999625E-3</c:v>
                </c:pt>
                <c:pt idx="76">
                  <c:v>9.0476562499999524E-3</c:v>
                </c:pt>
                <c:pt idx="77">
                  <c:v>9.0148437499999526E-3</c:v>
                </c:pt>
                <c:pt idx="78">
                  <c:v>9.4757812499999539E-3</c:v>
                </c:pt>
                <c:pt idx="79">
                  <c:v>9.442968749999954E-3</c:v>
                </c:pt>
                <c:pt idx="80">
                  <c:v>9.028906249999958E-3</c:v>
                </c:pt>
                <c:pt idx="81">
                  <c:v>8.9960937499999581E-3</c:v>
                </c:pt>
                <c:pt idx="82">
                  <c:v>8.8414062499999543E-3</c:v>
                </c:pt>
                <c:pt idx="83">
                  <c:v>9.2695312499999558E-3</c:v>
                </c:pt>
                <c:pt idx="84">
                  <c:v>9.2367187499999559E-3</c:v>
                </c:pt>
                <c:pt idx="85">
                  <c:v>8.60078124999996E-3</c:v>
                </c:pt>
                <c:pt idx="86">
                  <c:v>8.5679687499999602E-3</c:v>
                </c:pt>
                <c:pt idx="87">
                  <c:v>8.8085937499999545E-3</c:v>
                </c:pt>
                <c:pt idx="88">
                  <c:v>8.15234374999994E-3</c:v>
                </c:pt>
                <c:pt idx="89">
                  <c:v>8.1195312499999402E-3</c:v>
                </c:pt>
                <c:pt idx="90">
                  <c:v>8.3539062499999629E-3</c:v>
                </c:pt>
                <c:pt idx="91">
                  <c:v>7.9257812499999615E-3</c:v>
                </c:pt>
                <c:pt idx="92">
                  <c:v>7.8929687499999651E-3</c:v>
                </c:pt>
                <c:pt idx="93">
                  <c:v>8.3210937499999631E-3</c:v>
                </c:pt>
                <c:pt idx="94">
                  <c:v>9.3148437499999542E-3</c:v>
                </c:pt>
                <c:pt idx="95">
                  <c:v>9.2820312499999544E-3</c:v>
                </c:pt>
                <c:pt idx="96">
                  <c:v>8.1476562499999648E-3</c:v>
                </c:pt>
                <c:pt idx="97">
                  <c:v>7.719531249999966E-3</c:v>
                </c:pt>
                <c:pt idx="98">
                  <c:v>8.114843749999965E-3</c:v>
                </c:pt>
                <c:pt idx="99">
                  <c:v>7.6867187499999661E-3</c:v>
                </c:pt>
                <c:pt idx="100">
                  <c:v>8.8867187499999546E-3</c:v>
                </c:pt>
                <c:pt idx="101">
                  <c:v>8.8539062499999547E-3</c:v>
                </c:pt>
                <c:pt idx="102">
                  <c:v>7.2710937499999469E-3</c:v>
                </c:pt>
                <c:pt idx="103">
                  <c:v>7.238281249999947E-3</c:v>
                </c:pt>
                <c:pt idx="104">
                  <c:v>8.4335937499999611E-3</c:v>
                </c:pt>
                <c:pt idx="105">
                  <c:v>8.4007812499999612E-3</c:v>
                </c:pt>
                <c:pt idx="106">
                  <c:v>8.1929687499999633E-3</c:v>
                </c:pt>
                <c:pt idx="107">
                  <c:v>8.1601562499999634E-3</c:v>
                </c:pt>
                <c:pt idx="108">
                  <c:v>7.5226562499999582E-3</c:v>
                </c:pt>
                <c:pt idx="109">
                  <c:v>8.0054687499999614E-3</c:v>
                </c:pt>
                <c:pt idx="110">
                  <c:v>7.9726562499999615E-3</c:v>
                </c:pt>
                <c:pt idx="111">
                  <c:v>7.9507812499999587E-3</c:v>
                </c:pt>
                <c:pt idx="112">
                  <c:v>7.9179687499999589E-3</c:v>
                </c:pt>
                <c:pt idx="113">
                  <c:v>7.4898437499999583E-3</c:v>
                </c:pt>
                <c:pt idx="114">
                  <c:v>7.7242187499999403E-3</c:v>
                </c:pt>
                <c:pt idx="115">
                  <c:v>7.6914062499999405E-3</c:v>
                </c:pt>
                <c:pt idx="116">
                  <c:v>7.7648437499999636E-3</c:v>
                </c:pt>
                <c:pt idx="117">
                  <c:v>7.7320312499999672E-3</c:v>
                </c:pt>
                <c:pt idx="118">
                  <c:v>7.3117187499999702E-3</c:v>
                </c:pt>
                <c:pt idx="119">
                  <c:v>7.2789062499999703E-3</c:v>
                </c:pt>
                <c:pt idx="120">
                  <c:v>5.9523437499999516E-3</c:v>
                </c:pt>
                <c:pt idx="121">
                  <c:v>5.7460937499999518E-3</c:v>
                </c:pt>
                <c:pt idx="122">
                  <c:v>6.8835937499999705E-3</c:v>
                </c:pt>
                <c:pt idx="123">
                  <c:v>6.8507812499999741E-3</c:v>
                </c:pt>
                <c:pt idx="124">
                  <c:v>6.8289062499999669E-3</c:v>
                </c:pt>
                <c:pt idx="125">
                  <c:v>6.7960937499999671E-3</c:v>
                </c:pt>
                <c:pt idx="126">
                  <c:v>5.9195312499999517E-3</c:v>
                </c:pt>
                <c:pt idx="127">
                  <c:v>5.7132812499999519E-3</c:v>
                </c:pt>
                <c:pt idx="128">
                  <c:v>7.0304687499999491E-3</c:v>
                </c:pt>
                <c:pt idx="129">
                  <c:v>6.9976562499999492E-3</c:v>
                </c:pt>
                <c:pt idx="130">
                  <c:v>6.4007812499999673E-3</c:v>
                </c:pt>
                <c:pt idx="131">
                  <c:v>6.3679687499999709E-3</c:v>
                </c:pt>
                <c:pt idx="132">
                  <c:v>6.8429687499999472E-3</c:v>
                </c:pt>
                <c:pt idx="133">
                  <c:v>7.0695312499999647E-3</c:v>
                </c:pt>
                <c:pt idx="134">
                  <c:v>7.0367187499999649E-3</c:v>
                </c:pt>
                <c:pt idx="135">
                  <c:v>6.8101562499999473E-3</c:v>
                </c:pt>
                <c:pt idx="136">
                  <c:v>6.641406249999965E-3</c:v>
                </c:pt>
                <c:pt idx="137">
                  <c:v>6.6085937499999652E-3</c:v>
                </c:pt>
                <c:pt idx="138">
                  <c:v>5.9476562499999738E-3</c:v>
                </c:pt>
                <c:pt idx="139">
                  <c:v>5.9148437499999739E-3</c:v>
                </c:pt>
                <c:pt idx="140">
                  <c:v>5.0710937499999584E-3</c:v>
                </c:pt>
                <c:pt idx="141">
                  <c:v>4.8648437499999586E-3</c:v>
                </c:pt>
                <c:pt idx="142">
                  <c:v>6.1492187499999559E-3</c:v>
                </c:pt>
                <c:pt idx="143">
                  <c:v>5.5195312499999741E-3</c:v>
                </c:pt>
                <c:pt idx="144">
                  <c:v>5.4867187499999777E-3</c:v>
                </c:pt>
                <c:pt idx="145">
                  <c:v>5.5242187499999502E-3</c:v>
                </c:pt>
                <c:pt idx="146">
                  <c:v>5.4914062499999503E-3</c:v>
                </c:pt>
                <c:pt idx="147">
                  <c:v>5.0382812499999586E-3</c:v>
                </c:pt>
                <c:pt idx="148">
                  <c:v>5.3179687499999521E-3</c:v>
                </c:pt>
                <c:pt idx="149">
                  <c:v>5.2851562499999522E-3</c:v>
                </c:pt>
                <c:pt idx="150">
                  <c:v>4.8320312499999588E-3</c:v>
                </c:pt>
                <c:pt idx="151">
                  <c:v>6.3601562499999448E-3</c:v>
                </c:pt>
                <c:pt idx="152">
                  <c:v>6.327343749999945E-3</c:v>
                </c:pt>
                <c:pt idx="153">
                  <c:v>6.1164062499999561E-3</c:v>
                </c:pt>
                <c:pt idx="154">
                  <c:v>6.7882812499999445E-3</c:v>
                </c:pt>
                <c:pt idx="155">
                  <c:v>6.7554687499999447E-3</c:v>
                </c:pt>
                <c:pt idx="156">
                  <c:v>6.6023437499999511E-3</c:v>
                </c:pt>
                <c:pt idx="157">
                  <c:v>6.5695312499999513E-3</c:v>
                </c:pt>
                <c:pt idx="158">
                  <c:v>4.8304687499999607E-3</c:v>
                </c:pt>
                <c:pt idx="159">
                  <c:v>4.7976562499999608E-3</c:v>
                </c:pt>
                <c:pt idx="160">
                  <c:v>4.6242187499999608E-3</c:v>
                </c:pt>
                <c:pt idx="161">
                  <c:v>4.591406249999961E-3</c:v>
                </c:pt>
                <c:pt idx="162">
                  <c:v>4.642968749999957E-3</c:v>
                </c:pt>
                <c:pt idx="163">
                  <c:v>4.6101562499999572E-3</c:v>
                </c:pt>
                <c:pt idx="164">
                  <c:v>4.4367187499999589E-3</c:v>
                </c:pt>
                <c:pt idx="165">
                  <c:v>4.4039062499999591E-3</c:v>
                </c:pt>
                <c:pt idx="166">
                  <c:v>3.5460937499999612E-3</c:v>
                </c:pt>
                <c:pt idx="167">
                  <c:v>3.5132812499999613E-3</c:v>
                </c:pt>
                <c:pt idx="168">
                  <c:v>4.1601562499999538E-3</c:v>
                </c:pt>
                <c:pt idx="169">
                  <c:v>3.9539062499999557E-3</c:v>
                </c:pt>
                <c:pt idx="170">
                  <c:v>4.127343749999954E-3</c:v>
                </c:pt>
                <c:pt idx="171">
                  <c:v>4.5882812499999552E-3</c:v>
                </c:pt>
                <c:pt idx="172">
                  <c:v>4.5554687499999554E-3</c:v>
                </c:pt>
                <c:pt idx="173">
                  <c:v>3.9210937499999559E-3</c:v>
                </c:pt>
                <c:pt idx="174">
                  <c:v>4.3820312499999554E-3</c:v>
                </c:pt>
                <c:pt idx="175">
                  <c:v>4.3492187499999556E-3</c:v>
                </c:pt>
                <c:pt idx="176">
                  <c:v>5.721093749999958E-3</c:v>
                </c:pt>
                <c:pt idx="177">
                  <c:v>5.6882812499999581E-3</c:v>
                </c:pt>
                <c:pt idx="178">
                  <c:v>3.1179687499999615E-3</c:v>
                </c:pt>
                <c:pt idx="179">
                  <c:v>3.0851562499999616E-3</c:v>
                </c:pt>
                <c:pt idx="180">
                  <c:v>3.7429687499999672E-3</c:v>
                </c:pt>
                <c:pt idx="181">
                  <c:v>5.4789062499999517E-3</c:v>
                </c:pt>
                <c:pt idx="182">
                  <c:v>4.4023437499999592E-3</c:v>
                </c:pt>
                <c:pt idx="183">
                  <c:v>4.3695312499999629E-3</c:v>
                </c:pt>
                <c:pt idx="184">
                  <c:v>3.9492187499999675E-3</c:v>
                </c:pt>
                <c:pt idx="185">
                  <c:v>3.9164062499999677E-3</c:v>
                </c:pt>
                <c:pt idx="186">
                  <c:v>4.1960937499999629E-3</c:v>
                </c:pt>
                <c:pt idx="187">
                  <c:v>4.163281249999963E-3</c:v>
                </c:pt>
                <c:pt idx="188">
                  <c:v>3.7101562499999674E-3</c:v>
                </c:pt>
                <c:pt idx="189">
                  <c:v>5.4460937499999518E-3</c:v>
                </c:pt>
                <c:pt idx="190">
                  <c:v>5.9070312499999514E-3</c:v>
                </c:pt>
                <c:pt idx="191">
                  <c:v>5.8742187499999515E-3</c:v>
                </c:pt>
                <c:pt idx="192">
                  <c:v>2.664843749999968E-3</c:v>
                </c:pt>
                <c:pt idx="193">
                  <c:v>2.6320312499999682E-3</c:v>
                </c:pt>
                <c:pt idx="194">
                  <c:v>5.2382812499999556E-3</c:v>
                </c:pt>
                <c:pt idx="195">
                  <c:v>5.2054687499999558E-3</c:v>
                </c:pt>
                <c:pt idx="196">
                  <c:v>5.6664062499999536E-3</c:v>
                </c:pt>
                <c:pt idx="197">
                  <c:v>5.6335937499999537E-3</c:v>
                </c:pt>
                <c:pt idx="198">
                  <c:v>1.7539062499999656E-3</c:v>
                </c:pt>
                <c:pt idx="199">
                  <c:v>1.7210937499999657E-3</c:v>
                </c:pt>
                <c:pt idx="200">
                  <c:v>2.2367187499999683E-3</c:v>
                </c:pt>
                <c:pt idx="201">
                  <c:v>2.2039062499999685E-3</c:v>
                </c:pt>
                <c:pt idx="202">
                  <c:v>2.1820312499999652E-3</c:v>
                </c:pt>
                <c:pt idx="203">
                  <c:v>2.1492187499999654E-3</c:v>
                </c:pt>
                <c:pt idx="204">
                  <c:v>2.4242187499999702E-3</c:v>
                </c:pt>
                <c:pt idx="205">
                  <c:v>2.3914062499999704E-3</c:v>
                </c:pt>
                <c:pt idx="206">
                  <c:v>3.5210937499999657E-3</c:v>
                </c:pt>
                <c:pt idx="207">
                  <c:v>3.0726562499999626E-3</c:v>
                </c:pt>
                <c:pt idx="208">
                  <c:v>3.3148437499999693E-3</c:v>
                </c:pt>
                <c:pt idx="209">
                  <c:v>3.2789062499999607E-3</c:v>
                </c:pt>
                <c:pt idx="210">
                  <c:v>3.2460937499999608E-3</c:v>
                </c:pt>
                <c:pt idx="211">
                  <c:v>3.7070312499999621E-3</c:v>
                </c:pt>
                <c:pt idx="212">
                  <c:v>3.4882812499999693E-3</c:v>
                </c:pt>
                <c:pt idx="213">
                  <c:v>3.0398437499999627E-3</c:v>
                </c:pt>
                <c:pt idx="214">
                  <c:v>3.5007812499999623E-3</c:v>
                </c:pt>
                <c:pt idx="215">
                  <c:v>3.4679687499999624E-3</c:v>
                </c:pt>
                <c:pt idx="216">
                  <c:v>3.2820312499999694E-3</c:v>
                </c:pt>
                <c:pt idx="217">
                  <c:v>3.6742187499999622E-3</c:v>
                </c:pt>
                <c:pt idx="218">
                  <c:v>3.0382812499999629E-3</c:v>
                </c:pt>
                <c:pt idx="219">
                  <c:v>2.8320312499999665E-3</c:v>
                </c:pt>
                <c:pt idx="220">
                  <c:v>3.2601562499999645E-3</c:v>
                </c:pt>
                <c:pt idx="221">
                  <c:v>1.9960937499999705E-3</c:v>
                </c:pt>
                <c:pt idx="222">
                  <c:v>1.9632812499999742E-3</c:v>
                </c:pt>
                <c:pt idx="223">
                  <c:v>3.0054687499999665E-3</c:v>
                </c:pt>
                <c:pt idx="224">
                  <c:v>3.4664062499999643E-3</c:v>
                </c:pt>
                <c:pt idx="225">
                  <c:v>3.4335937499999645E-3</c:v>
                </c:pt>
                <c:pt idx="226">
                  <c:v>2.7992187499999667E-3</c:v>
                </c:pt>
                <c:pt idx="227">
                  <c:v>3.2273437499999646E-3</c:v>
                </c:pt>
                <c:pt idx="228">
                  <c:v>1.5429687499999771E-3</c:v>
                </c:pt>
                <c:pt idx="229">
                  <c:v>1.5101562499999772E-3</c:v>
                </c:pt>
                <c:pt idx="230">
                  <c:v>8.7265624999997241E-4</c:v>
                </c:pt>
                <c:pt idx="231">
                  <c:v>8.3984374999997256E-4</c:v>
                </c:pt>
                <c:pt idx="232">
                  <c:v>1.3007812499999721E-3</c:v>
                </c:pt>
                <c:pt idx="233">
                  <c:v>1.2679687499999722E-3</c:v>
                </c:pt>
                <c:pt idx="234">
                  <c:v>4.3570312499999625E-3</c:v>
                </c:pt>
                <c:pt idx="235">
                  <c:v>4.3242187499999626E-3</c:v>
                </c:pt>
                <c:pt idx="236">
                  <c:v>4.7851562499999604E-3</c:v>
                </c:pt>
                <c:pt idx="237">
                  <c:v>4.7523437499999606E-3</c:v>
                </c:pt>
                <c:pt idx="238">
                  <c:v>6.3203124999997463E-4</c:v>
                </c:pt>
                <c:pt idx="239">
                  <c:v>5.9921874999997824E-4</c:v>
                </c:pt>
                <c:pt idx="240">
                  <c:v>1.1148437499999774E-3</c:v>
                </c:pt>
                <c:pt idx="241">
                  <c:v>1.082031249999981E-3</c:v>
                </c:pt>
                <c:pt idx="242">
                  <c:v>1.0601562499999743E-3</c:v>
                </c:pt>
                <c:pt idx="243">
                  <c:v>1.0273437499999745E-3</c:v>
                </c:pt>
                <c:pt idx="244">
                  <c:v>1.9507812499999734E-3</c:v>
                </c:pt>
                <c:pt idx="245">
                  <c:v>2.3789062499999713E-3</c:v>
                </c:pt>
                <c:pt idx="246">
                  <c:v>2.3460937499999715E-3</c:v>
                </c:pt>
                <c:pt idx="247">
                  <c:v>2.1570312499999697E-3</c:v>
                </c:pt>
                <c:pt idx="248">
                  <c:v>2.1242187499999734E-3</c:v>
                </c:pt>
                <c:pt idx="249">
                  <c:v>2.5851562499999712E-3</c:v>
                </c:pt>
                <c:pt idx="250">
                  <c:v>2.5523437499999713E-3</c:v>
                </c:pt>
                <c:pt idx="251">
                  <c:v>1.9179687499999735E-3</c:v>
                </c:pt>
                <c:pt idx="252">
                  <c:v>-2.4921875000001852E-4</c:v>
                </c:pt>
                <c:pt idx="253">
                  <c:v>1.7890624999998116E-4</c:v>
                </c:pt>
                <c:pt idx="254">
                  <c:v>-2.8203125000001491E-4</c:v>
                </c:pt>
                <c:pt idx="255">
                  <c:v>1.4609374999998131E-4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48-43C9-A7AE-ED32E561E06C}"/>
            </c:ext>
          </c:extLst>
        </c:ser>
        <c:ser>
          <c:idx val="1"/>
          <c:order val="1"/>
          <c:tx>
            <c:strRef>
              <c:f>excel_reg!$K$1</c:f>
              <c:strCache>
                <c:ptCount val="1"/>
                <c:pt idx="0">
                  <c:v>MARS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excel_reg!$I$3:$I$258</c:f>
              <c:numCache>
                <c:formatCode>General</c:formatCode>
                <c:ptCount val="256"/>
                <c:pt idx="0">
                  <c:v>1.6899999999999998E-2</c:v>
                </c:pt>
                <c:pt idx="1">
                  <c:v>1.6899999999999998E-2</c:v>
                </c:pt>
                <c:pt idx="2">
                  <c:v>1.5499999999999899E-2</c:v>
                </c:pt>
                <c:pt idx="3">
                  <c:v>1.5499999999999899E-2</c:v>
                </c:pt>
                <c:pt idx="4">
                  <c:v>1.52999999999999E-2</c:v>
                </c:pt>
                <c:pt idx="5">
                  <c:v>1.52999999999999E-2</c:v>
                </c:pt>
                <c:pt idx="6">
                  <c:v>1.5199999999999899E-2</c:v>
                </c:pt>
                <c:pt idx="7">
                  <c:v>1.5100000000000001E-2</c:v>
                </c:pt>
                <c:pt idx="8">
                  <c:v>1.47E-2</c:v>
                </c:pt>
                <c:pt idx="9">
                  <c:v>1.47E-2</c:v>
                </c:pt>
                <c:pt idx="10">
                  <c:v>1.44999999999999E-2</c:v>
                </c:pt>
                <c:pt idx="11">
                  <c:v>1.44999999999999E-2</c:v>
                </c:pt>
                <c:pt idx="12">
                  <c:v>1.42999999999999E-2</c:v>
                </c:pt>
                <c:pt idx="13">
                  <c:v>1.42999999999999E-2</c:v>
                </c:pt>
                <c:pt idx="14">
                  <c:v>1.41E-2</c:v>
                </c:pt>
                <c:pt idx="15">
                  <c:v>1.41E-2</c:v>
                </c:pt>
                <c:pt idx="16">
                  <c:v>1.37E-2</c:v>
                </c:pt>
                <c:pt idx="17">
                  <c:v>1.35999999999999E-2</c:v>
                </c:pt>
                <c:pt idx="18">
                  <c:v>1.3100000000000001E-2</c:v>
                </c:pt>
                <c:pt idx="19">
                  <c:v>1.3100000000000001E-2</c:v>
                </c:pt>
                <c:pt idx="20">
                  <c:v>1.3100000000000001E-2</c:v>
                </c:pt>
                <c:pt idx="21">
                  <c:v>1.2999999999999999E-2</c:v>
                </c:pt>
                <c:pt idx="22">
                  <c:v>1.2800000000000001E-2</c:v>
                </c:pt>
                <c:pt idx="23">
                  <c:v>1.2800000000000001E-2</c:v>
                </c:pt>
                <c:pt idx="24">
                  <c:v>1.2800000000000001E-2</c:v>
                </c:pt>
                <c:pt idx="25">
                  <c:v>1.2800000000000001E-2</c:v>
                </c:pt>
                <c:pt idx="26">
                  <c:v>1.2699999999999999E-2</c:v>
                </c:pt>
                <c:pt idx="27">
                  <c:v>1.2699999999999999E-2</c:v>
                </c:pt>
                <c:pt idx="28">
                  <c:v>1.1499999999999899E-2</c:v>
                </c:pt>
                <c:pt idx="29">
                  <c:v>1.1499999999999899E-2</c:v>
                </c:pt>
                <c:pt idx="30">
                  <c:v>1.1499999999999899E-2</c:v>
                </c:pt>
                <c:pt idx="31">
                  <c:v>1.1499999999999899E-2</c:v>
                </c:pt>
                <c:pt idx="32">
                  <c:v>1.1499999999999899E-2</c:v>
                </c:pt>
                <c:pt idx="33">
                  <c:v>1.13999999999999E-2</c:v>
                </c:pt>
                <c:pt idx="34">
                  <c:v>1.10999999999999E-2</c:v>
                </c:pt>
                <c:pt idx="35">
                  <c:v>1.10999999999999E-2</c:v>
                </c:pt>
                <c:pt idx="36">
                  <c:v>1.04999999999999E-2</c:v>
                </c:pt>
                <c:pt idx="37">
                  <c:v>1.04999999999999E-2</c:v>
                </c:pt>
                <c:pt idx="38">
                  <c:v>1.0399999999999901E-2</c:v>
                </c:pt>
                <c:pt idx="39">
                  <c:v>1.0399999999999901E-2</c:v>
                </c:pt>
                <c:pt idx="40">
                  <c:v>1.0399999999999901E-2</c:v>
                </c:pt>
                <c:pt idx="41">
                  <c:v>1.0399999999999901E-2</c:v>
                </c:pt>
                <c:pt idx="42">
                  <c:v>1.02999999999999E-2</c:v>
                </c:pt>
                <c:pt idx="43">
                  <c:v>1.01999999999999E-2</c:v>
                </c:pt>
                <c:pt idx="44">
                  <c:v>1.0099999999999901E-2</c:v>
                </c:pt>
                <c:pt idx="45">
                  <c:v>1.0099999999999901E-2</c:v>
                </c:pt>
                <c:pt idx="46">
                  <c:v>1.0099999999999901E-2</c:v>
                </c:pt>
                <c:pt idx="47">
                  <c:v>1.0099999999999901E-2</c:v>
                </c:pt>
                <c:pt idx="48">
                  <c:v>0.01</c:v>
                </c:pt>
                <c:pt idx="49">
                  <c:v>0.01</c:v>
                </c:pt>
                <c:pt idx="50">
                  <c:v>9.9000000000000199E-3</c:v>
                </c:pt>
                <c:pt idx="51">
                  <c:v>9.9000000000000199E-3</c:v>
                </c:pt>
                <c:pt idx="52">
                  <c:v>9.8000000000000292E-3</c:v>
                </c:pt>
                <c:pt idx="53">
                  <c:v>9.8000000000000292E-3</c:v>
                </c:pt>
                <c:pt idx="54">
                  <c:v>9.7000000000000402E-3</c:v>
                </c:pt>
                <c:pt idx="55">
                  <c:v>9.7000000000000402E-3</c:v>
                </c:pt>
                <c:pt idx="56">
                  <c:v>9.6000000000000495E-3</c:v>
                </c:pt>
                <c:pt idx="57">
                  <c:v>9.6000000000000495E-3</c:v>
                </c:pt>
                <c:pt idx="58">
                  <c:v>9.6000000000000495E-3</c:v>
                </c:pt>
                <c:pt idx="59">
                  <c:v>9.4999999999999495E-3</c:v>
                </c:pt>
                <c:pt idx="60">
                  <c:v>9.3999999999999605E-3</c:v>
                </c:pt>
                <c:pt idx="61">
                  <c:v>9.3999999999999605E-3</c:v>
                </c:pt>
                <c:pt idx="62">
                  <c:v>9.3999999999999605E-3</c:v>
                </c:pt>
                <c:pt idx="63">
                  <c:v>9.3999999999999605E-3</c:v>
                </c:pt>
                <c:pt idx="64">
                  <c:v>9.2999999999999697E-3</c:v>
                </c:pt>
                <c:pt idx="65">
                  <c:v>9.1999999999999808E-3</c:v>
                </c:pt>
                <c:pt idx="66">
                  <c:v>9.1999999999999808E-3</c:v>
                </c:pt>
                <c:pt idx="67">
                  <c:v>9.09999999999999E-3</c:v>
                </c:pt>
                <c:pt idx="68">
                  <c:v>9.09999999999999E-3</c:v>
                </c:pt>
                <c:pt idx="69">
                  <c:v>8.9999999999999993E-3</c:v>
                </c:pt>
                <c:pt idx="70">
                  <c:v>8.9000000000000103E-3</c:v>
                </c:pt>
                <c:pt idx="71">
                  <c:v>8.9000000000000103E-3</c:v>
                </c:pt>
                <c:pt idx="72">
                  <c:v>8.80000000000003E-3</c:v>
                </c:pt>
                <c:pt idx="73">
                  <c:v>8.80000000000003E-3</c:v>
                </c:pt>
                <c:pt idx="74">
                  <c:v>8.7000000000000393E-3</c:v>
                </c:pt>
                <c:pt idx="75">
                  <c:v>8.7000000000000393E-3</c:v>
                </c:pt>
                <c:pt idx="76">
                  <c:v>8.7000000000000393E-3</c:v>
                </c:pt>
                <c:pt idx="77">
                  <c:v>8.7000000000000393E-3</c:v>
                </c:pt>
                <c:pt idx="78">
                  <c:v>8.7000000000000393E-3</c:v>
                </c:pt>
                <c:pt idx="79">
                  <c:v>8.7000000000000393E-3</c:v>
                </c:pt>
                <c:pt idx="80">
                  <c:v>8.6000000000000503E-3</c:v>
                </c:pt>
                <c:pt idx="81">
                  <c:v>8.6000000000000503E-3</c:v>
                </c:pt>
                <c:pt idx="82">
                  <c:v>8.3999999999999596E-3</c:v>
                </c:pt>
                <c:pt idx="83">
                  <c:v>8.3999999999999596E-3</c:v>
                </c:pt>
                <c:pt idx="84">
                  <c:v>8.3999999999999596E-3</c:v>
                </c:pt>
                <c:pt idx="85">
                  <c:v>8.3999999999999596E-3</c:v>
                </c:pt>
                <c:pt idx="86">
                  <c:v>8.3999999999999596E-3</c:v>
                </c:pt>
                <c:pt idx="87">
                  <c:v>8.2999999999999706E-3</c:v>
                </c:pt>
                <c:pt idx="88">
                  <c:v>8.1999999999999799E-3</c:v>
                </c:pt>
                <c:pt idx="89">
                  <c:v>8.0999999999999892E-3</c:v>
                </c:pt>
                <c:pt idx="90">
                  <c:v>7.9000000000000094E-3</c:v>
                </c:pt>
                <c:pt idx="91">
                  <c:v>7.8000000000000196E-3</c:v>
                </c:pt>
                <c:pt idx="92">
                  <c:v>7.8000000000000196E-3</c:v>
                </c:pt>
                <c:pt idx="93">
                  <c:v>7.8000000000000196E-3</c:v>
                </c:pt>
                <c:pt idx="94">
                  <c:v>7.7000000000000401E-3</c:v>
                </c:pt>
                <c:pt idx="95">
                  <c:v>7.7000000000000401E-3</c:v>
                </c:pt>
                <c:pt idx="96">
                  <c:v>7.6000000000000503E-3</c:v>
                </c:pt>
                <c:pt idx="97">
                  <c:v>7.4999999999999503E-3</c:v>
                </c:pt>
                <c:pt idx="98">
                  <c:v>7.4999999999999503E-3</c:v>
                </c:pt>
                <c:pt idx="99">
                  <c:v>7.3999999999999604E-3</c:v>
                </c:pt>
                <c:pt idx="100">
                  <c:v>7.1999999999999799E-3</c:v>
                </c:pt>
                <c:pt idx="101">
                  <c:v>7.1999999999999799E-3</c:v>
                </c:pt>
                <c:pt idx="102">
                  <c:v>7.09999999999999E-3</c:v>
                </c:pt>
                <c:pt idx="103">
                  <c:v>7.0000000000000001E-3</c:v>
                </c:pt>
                <c:pt idx="104">
                  <c:v>7.0000000000000001E-3</c:v>
                </c:pt>
                <c:pt idx="105">
                  <c:v>7.0000000000000001E-3</c:v>
                </c:pt>
                <c:pt idx="106">
                  <c:v>7.0000000000000001E-3</c:v>
                </c:pt>
                <c:pt idx="107">
                  <c:v>7.0000000000000001E-3</c:v>
                </c:pt>
                <c:pt idx="108">
                  <c:v>6.7000000000000297E-3</c:v>
                </c:pt>
                <c:pt idx="109">
                  <c:v>6.7000000000000297E-3</c:v>
                </c:pt>
                <c:pt idx="110">
                  <c:v>6.7000000000000297E-3</c:v>
                </c:pt>
                <c:pt idx="111">
                  <c:v>6.7000000000000297E-3</c:v>
                </c:pt>
                <c:pt idx="112">
                  <c:v>6.7000000000000297E-3</c:v>
                </c:pt>
                <c:pt idx="113">
                  <c:v>6.6000000000000503E-3</c:v>
                </c:pt>
                <c:pt idx="114">
                  <c:v>6.4999999999999503E-3</c:v>
                </c:pt>
                <c:pt idx="115">
                  <c:v>6.4999999999999503E-3</c:v>
                </c:pt>
                <c:pt idx="116">
                  <c:v>6.4999999999999503E-3</c:v>
                </c:pt>
                <c:pt idx="117">
                  <c:v>6.4999999999999503E-3</c:v>
                </c:pt>
                <c:pt idx="118">
                  <c:v>6.3999999999999604E-3</c:v>
                </c:pt>
                <c:pt idx="119">
                  <c:v>6.2999999999999697E-3</c:v>
                </c:pt>
                <c:pt idx="120">
                  <c:v>6.1999999999999798E-3</c:v>
                </c:pt>
                <c:pt idx="121">
                  <c:v>6.09999999999999E-3</c:v>
                </c:pt>
                <c:pt idx="122">
                  <c:v>6.09999999999999E-3</c:v>
                </c:pt>
                <c:pt idx="123">
                  <c:v>6.09999999999999E-3</c:v>
                </c:pt>
                <c:pt idx="124">
                  <c:v>6.09999999999999E-3</c:v>
                </c:pt>
                <c:pt idx="125">
                  <c:v>6.09999999999999E-3</c:v>
                </c:pt>
                <c:pt idx="126">
                  <c:v>6.09999999999999E-3</c:v>
                </c:pt>
                <c:pt idx="127">
                  <c:v>6.0000000000000001E-3</c:v>
                </c:pt>
                <c:pt idx="128">
                  <c:v>6.0000000000000001E-3</c:v>
                </c:pt>
                <c:pt idx="129">
                  <c:v>6.0000000000000001E-3</c:v>
                </c:pt>
                <c:pt idx="130">
                  <c:v>6.0000000000000001E-3</c:v>
                </c:pt>
                <c:pt idx="131">
                  <c:v>6.0000000000000001E-3</c:v>
                </c:pt>
                <c:pt idx="132">
                  <c:v>5.9000000000000103E-3</c:v>
                </c:pt>
                <c:pt idx="133">
                  <c:v>5.9000000000000103E-3</c:v>
                </c:pt>
                <c:pt idx="134">
                  <c:v>5.9000000000000103E-3</c:v>
                </c:pt>
                <c:pt idx="135">
                  <c:v>5.8000000000000204E-3</c:v>
                </c:pt>
                <c:pt idx="136">
                  <c:v>5.8000000000000204E-3</c:v>
                </c:pt>
                <c:pt idx="137">
                  <c:v>5.8000000000000204E-3</c:v>
                </c:pt>
                <c:pt idx="138">
                  <c:v>5.2999999999999697E-3</c:v>
                </c:pt>
                <c:pt idx="139">
                  <c:v>5.2999999999999697E-3</c:v>
                </c:pt>
                <c:pt idx="140">
                  <c:v>5.2999999999999697E-3</c:v>
                </c:pt>
                <c:pt idx="141">
                  <c:v>5.1999999999999798E-3</c:v>
                </c:pt>
                <c:pt idx="142">
                  <c:v>5.1999999999999798E-3</c:v>
                </c:pt>
                <c:pt idx="143">
                  <c:v>5.1999999999999798E-3</c:v>
                </c:pt>
                <c:pt idx="144">
                  <c:v>5.1999999999999798E-3</c:v>
                </c:pt>
                <c:pt idx="145">
                  <c:v>5.1999999999999798E-3</c:v>
                </c:pt>
                <c:pt idx="146">
                  <c:v>5.1999999999999798E-3</c:v>
                </c:pt>
                <c:pt idx="147">
                  <c:v>5.1999999999999798E-3</c:v>
                </c:pt>
                <c:pt idx="148">
                  <c:v>5.09999999999999E-3</c:v>
                </c:pt>
                <c:pt idx="149">
                  <c:v>5.09999999999999E-3</c:v>
                </c:pt>
                <c:pt idx="150">
                  <c:v>5.09999999999999E-3</c:v>
                </c:pt>
                <c:pt idx="151">
                  <c:v>5.09999999999999E-3</c:v>
                </c:pt>
                <c:pt idx="152">
                  <c:v>5.09999999999999E-3</c:v>
                </c:pt>
                <c:pt idx="153">
                  <c:v>5.09999999999999E-3</c:v>
                </c:pt>
                <c:pt idx="154">
                  <c:v>5.0000000000000001E-3</c:v>
                </c:pt>
                <c:pt idx="155">
                  <c:v>5.0000000000000001E-3</c:v>
                </c:pt>
                <c:pt idx="156">
                  <c:v>4.7000000000000297E-3</c:v>
                </c:pt>
                <c:pt idx="157">
                  <c:v>4.7000000000000297E-3</c:v>
                </c:pt>
                <c:pt idx="158">
                  <c:v>4.7000000000000297E-3</c:v>
                </c:pt>
                <c:pt idx="159">
                  <c:v>4.7000000000000297E-3</c:v>
                </c:pt>
                <c:pt idx="160">
                  <c:v>4.6000000000000398E-3</c:v>
                </c:pt>
                <c:pt idx="161">
                  <c:v>4.6000000000000398E-3</c:v>
                </c:pt>
                <c:pt idx="162">
                  <c:v>4.6000000000000398E-3</c:v>
                </c:pt>
                <c:pt idx="163">
                  <c:v>4.6000000000000398E-3</c:v>
                </c:pt>
                <c:pt idx="164">
                  <c:v>4.4999999999999398E-3</c:v>
                </c:pt>
                <c:pt idx="165">
                  <c:v>4.4999999999999398E-3</c:v>
                </c:pt>
                <c:pt idx="166">
                  <c:v>4.4999999999999398E-3</c:v>
                </c:pt>
                <c:pt idx="167">
                  <c:v>4.4999999999999398E-3</c:v>
                </c:pt>
                <c:pt idx="168">
                  <c:v>4.39999999999995E-3</c:v>
                </c:pt>
                <c:pt idx="169">
                  <c:v>4.2999999999999696E-3</c:v>
                </c:pt>
                <c:pt idx="170">
                  <c:v>4.2999999999999696E-3</c:v>
                </c:pt>
                <c:pt idx="171">
                  <c:v>4.2999999999999696E-3</c:v>
                </c:pt>
                <c:pt idx="172">
                  <c:v>4.2999999999999696E-3</c:v>
                </c:pt>
                <c:pt idx="173">
                  <c:v>4.1999999999999798E-3</c:v>
                </c:pt>
                <c:pt idx="174">
                  <c:v>4.1999999999999798E-3</c:v>
                </c:pt>
                <c:pt idx="175">
                  <c:v>4.1999999999999798E-3</c:v>
                </c:pt>
                <c:pt idx="176">
                  <c:v>4.0999999999999899E-3</c:v>
                </c:pt>
                <c:pt idx="177">
                  <c:v>4.0999999999999899E-3</c:v>
                </c:pt>
                <c:pt idx="178">
                  <c:v>4.0000000000000001E-3</c:v>
                </c:pt>
                <c:pt idx="179">
                  <c:v>4.0000000000000001E-3</c:v>
                </c:pt>
                <c:pt idx="180">
                  <c:v>3.9000000000000098E-3</c:v>
                </c:pt>
                <c:pt idx="181">
                  <c:v>3.9000000000000098E-3</c:v>
                </c:pt>
                <c:pt idx="182">
                  <c:v>3.9000000000000098E-3</c:v>
                </c:pt>
                <c:pt idx="183">
                  <c:v>3.9000000000000098E-3</c:v>
                </c:pt>
                <c:pt idx="184">
                  <c:v>3.9000000000000098E-3</c:v>
                </c:pt>
                <c:pt idx="185">
                  <c:v>3.9000000000000098E-3</c:v>
                </c:pt>
                <c:pt idx="186">
                  <c:v>3.8000000000000199E-3</c:v>
                </c:pt>
                <c:pt idx="187">
                  <c:v>3.8000000000000199E-3</c:v>
                </c:pt>
                <c:pt idx="188">
                  <c:v>3.8000000000000199E-3</c:v>
                </c:pt>
                <c:pt idx="189">
                  <c:v>3.8000000000000199E-3</c:v>
                </c:pt>
                <c:pt idx="190">
                  <c:v>3.8000000000000199E-3</c:v>
                </c:pt>
                <c:pt idx="191">
                  <c:v>3.8000000000000199E-3</c:v>
                </c:pt>
                <c:pt idx="192">
                  <c:v>3.8000000000000199E-3</c:v>
                </c:pt>
                <c:pt idx="193">
                  <c:v>3.8000000000000199E-3</c:v>
                </c:pt>
                <c:pt idx="194">
                  <c:v>3.6000000000000398E-3</c:v>
                </c:pt>
                <c:pt idx="195">
                  <c:v>3.4999999999999398E-3</c:v>
                </c:pt>
                <c:pt idx="196">
                  <c:v>3.4999999999999398E-3</c:v>
                </c:pt>
                <c:pt idx="197">
                  <c:v>3.4999999999999398E-3</c:v>
                </c:pt>
                <c:pt idx="198">
                  <c:v>3.4999999999999398E-3</c:v>
                </c:pt>
                <c:pt idx="199">
                  <c:v>3.4999999999999398E-3</c:v>
                </c:pt>
                <c:pt idx="200">
                  <c:v>3.4999999999999398E-3</c:v>
                </c:pt>
                <c:pt idx="201">
                  <c:v>3.4999999999999398E-3</c:v>
                </c:pt>
                <c:pt idx="202">
                  <c:v>3.4999999999999398E-3</c:v>
                </c:pt>
                <c:pt idx="203">
                  <c:v>3.4999999999999398E-3</c:v>
                </c:pt>
                <c:pt idx="204">
                  <c:v>3.4999999999999398E-3</c:v>
                </c:pt>
                <c:pt idx="205">
                  <c:v>3.4999999999999398E-3</c:v>
                </c:pt>
                <c:pt idx="206">
                  <c:v>3.3999999999999499E-3</c:v>
                </c:pt>
                <c:pt idx="207">
                  <c:v>3.2999999999999601E-3</c:v>
                </c:pt>
                <c:pt idx="208">
                  <c:v>3.2999999999999601E-3</c:v>
                </c:pt>
                <c:pt idx="209">
                  <c:v>3.2999999999999601E-3</c:v>
                </c:pt>
                <c:pt idx="210">
                  <c:v>3.2999999999999601E-3</c:v>
                </c:pt>
                <c:pt idx="211">
                  <c:v>3.2999999999999601E-3</c:v>
                </c:pt>
                <c:pt idx="212">
                  <c:v>3.2999999999999601E-3</c:v>
                </c:pt>
                <c:pt idx="213">
                  <c:v>3.1999999999999802E-3</c:v>
                </c:pt>
                <c:pt idx="214">
                  <c:v>3.1999999999999802E-3</c:v>
                </c:pt>
                <c:pt idx="215">
                  <c:v>3.1999999999999802E-3</c:v>
                </c:pt>
                <c:pt idx="216">
                  <c:v>3.1999999999999802E-3</c:v>
                </c:pt>
                <c:pt idx="217">
                  <c:v>3.1999999999999802E-3</c:v>
                </c:pt>
                <c:pt idx="218">
                  <c:v>3.1999999999999802E-3</c:v>
                </c:pt>
                <c:pt idx="219">
                  <c:v>3.0999999999999899E-3</c:v>
                </c:pt>
                <c:pt idx="220">
                  <c:v>3.0999999999999899E-3</c:v>
                </c:pt>
                <c:pt idx="221">
                  <c:v>3.0999999999999899E-3</c:v>
                </c:pt>
                <c:pt idx="222">
                  <c:v>3.0999999999999899E-3</c:v>
                </c:pt>
                <c:pt idx="223">
                  <c:v>3.0999999999999899E-3</c:v>
                </c:pt>
                <c:pt idx="224">
                  <c:v>3.0999999999999899E-3</c:v>
                </c:pt>
                <c:pt idx="225">
                  <c:v>3.0999999999999899E-3</c:v>
                </c:pt>
                <c:pt idx="226">
                  <c:v>3.0000000000000001E-3</c:v>
                </c:pt>
                <c:pt idx="227">
                  <c:v>3.0000000000000001E-3</c:v>
                </c:pt>
                <c:pt idx="228">
                  <c:v>2.9000000000000102E-3</c:v>
                </c:pt>
                <c:pt idx="229">
                  <c:v>2.9000000000000102E-3</c:v>
                </c:pt>
                <c:pt idx="230">
                  <c:v>2.7000000000000301E-3</c:v>
                </c:pt>
                <c:pt idx="231">
                  <c:v>2.7000000000000301E-3</c:v>
                </c:pt>
                <c:pt idx="232">
                  <c:v>2.7000000000000301E-3</c:v>
                </c:pt>
                <c:pt idx="233">
                  <c:v>2.7000000000000301E-3</c:v>
                </c:pt>
                <c:pt idx="234">
                  <c:v>2.6000000000000402E-3</c:v>
                </c:pt>
                <c:pt idx="235">
                  <c:v>2.6000000000000402E-3</c:v>
                </c:pt>
                <c:pt idx="236">
                  <c:v>2.6000000000000402E-3</c:v>
                </c:pt>
                <c:pt idx="237">
                  <c:v>2.6000000000000402E-3</c:v>
                </c:pt>
                <c:pt idx="238">
                  <c:v>2.6000000000000402E-3</c:v>
                </c:pt>
                <c:pt idx="239">
                  <c:v>2.6000000000000402E-3</c:v>
                </c:pt>
                <c:pt idx="240">
                  <c:v>2.6000000000000402E-3</c:v>
                </c:pt>
                <c:pt idx="241">
                  <c:v>2.6000000000000402E-3</c:v>
                </c:pt>
                <c:pt idx="242">
                  <c:v>2.6000000000000402E-3</c:v>
                </c:pt>
                <c:pt idx="243">
                  <c:v>2.6000000000000402E-3</c:v>
                </c:pt>
                <c:pt idx="244">
                  <c:v>2.2999999999999601E-3</c:v>
                </c:pt>
                <c:pt idx="245">
                  <c:v>2.2999999999999601E-3</c:v>
                </c:pt>
                <c:pt idx="246">
                  <c:v>2.2999999999999601E-3</c:v>
                </c:pt>
                <c:pt idx="247">
                  <c:v>2.2999999999999601E-3</c:v>
                </c:pt>
                <c:pt idx="248">
                  <c:v>2.2999999999999601E-3</c:v>
                </c:pt>
                <c:pt idx="249">
                  <c:v>2.2999999999999601E-3</c:v>
                </c:pt>
                <c:pt idx="250">
                  <c:v>2.2999999999999601E-3</c:v>
                </c:pt>
                <c:pt idx="251">
                  <c:v>2.1999999999999702E-3</c:v>
                </c:pt>
                <c:pt idx="252">
                  <c:v>2E-3</c:v>
                </c:pt>
                <c:pt idx="253">
                  <c:v>2E-3</c:v>
                </c:pt>
                <c:pt idx="254">
                  <c:v>1.90000000000001E-3</c:v>
                </c:pt>
                <c:pt idx="255">
                  <c:v>1.90000000000001E-3</c:v>
                </c:pt>
              </c:numCache>
            </c:numRef>
          </c:xVal>
          <c:yVal>
            <c:numRef>
              <c:f>excel_reg!$K$3:$K$258</c:f>
              <c:numCache>
                <c:formatCode>General</c:formatCode>
                <c:ptCount val="256"/>
                <c:pt idx="0">
                  <c:v>1.6300439999999999E-2</c:v>
                </c:pt>
                <c:pt idx="1">
                  <c:v>1.6300439999999999E-2</c:v>
                </c:pt>
                <c:pt idx="2">
                  <c:v>1.53656E-2</c:v>
                </c:pt>
                <c:pt idx="3">
                  <c:v>1.53656E-2</c:v>
                </c:pt>
                <c:pt idx="4">
                  <c:v>1.490299E-2</c:v>
                </c:pt>
                <c:pt idx="5">
                  <c:v>1.490299E-2</c:v>
                </c:pt>
                <c:pt idx="6">
                  <c:v>1.534141E-2</c:v>
                </c:pt>
                <c:pt idx="7">
                  <c:v>1.534141E-2</c:v>
                </c:pt>
                <c:pt idx="8">
                  <c:v>1.4021560000000001E-2</c:v>
                </c:pt>
                <c:pt idx="9">
                  <c:v>1.4021560000000001E-2</c:v>
                </c:pt>
                <c:pt idx="10">
                  <c:v>1.4406560000000001E-2</c:v>
                </c:pt>
                <c:pt idx="11">
                  <c:v>1.4406560000000001E-2</c:v>
                </c:pt>
                <c:pt idx="12">
                  <c:v>1.370383E-2</c:v>
                </c:pt>
                <c:pt idx="13">
                  <c:v>1.370383E-2</c:v>
                </c:pt>
                <c:pt idx="14">
                  <c:v>1.396814E-2</c:v>
                </c:pt>
                <c:pt idx="15">
                  <c:v>1.396814E-2</c:v>
                </c:pt>
                <c:pt idx="16">
                  <c:v>1.394395E-2</c:v>
                </c:pt>
                <c:pt idx="17">
                  <c:v>1.394395E-2</c:v>
                </c:pt>
                <c:pt idx="18">
                  <c:v>1.2624099999999999E-2</c:v>
                </c:pt>
                <c:pt idx="19">
                  <c:v>1.2624099999999999E-2</c:v>
                </c:pt>
                <c:pt idx="20">
                  <c:v>1.3009110000000001E-2</c:v>
                </c:pt>
                <c:pt idx="21">
                  <c:v>1.3009110000000001E-2</c:v>
                </c:pt>
                <c:pt idx="22">
                  <c:v>1.2768989999999999E-2</c:v>
                </c:pt>
                <c:pt idx="23">
                  <c:v>1.2768989999999999E-2</c:v>
                </c:pt>
                <c:pt idx="24">
                  <c:v>1.308671E-2</c:v>
                </c:pt>
                <c:pt idx="25">
                  <c:v>1.308671E-2</c:v>
                </c:pt>
                <c:pt idx="26">
                  <c:v>1.2306370000000001E-2</c:v>
                </c:pt>
                <c:pt idx="27">
                  <c:v>1.2306370000000001E-2</c:v>
                </c:pt>
                <c:pt idx="28">
                  <c:v>1.168925E-2</c:v>
                </c:pt>
                <c:pt idx="29">
                  <c:v>1.1371529999999999E-2</c:v>
                </c:pt>
                <c:pt idx="30">
                  <c:v>1.168925E-2</c:v>
                </c:pt>
                <c:pt idx="31">
                  <c:v>1.176468E-2</c:v>
                </c:pt>
                <c:pt idx="32">
                  <c:v>1.176468E-2</c:v>
                </c:pt>
                <c:pt idx="33">
                  <c:v>1.1371529999999999E-2</c:v>
                </c:pt>
                <c:pt idx="34">
                  <c:v>1.1325989999999999E-2</c:v>
                </c:pt>
                <c:pt idx="35">
                  <c:v>1.1325989999999999E-2</c:v>
                </c:pt>
                <c:pt idx="36">
                  <c:v>1.082983E-2</c:v>
                </c:pt>
                <c:pt idx="37">
                  <c:v>1.036722E-2</c:v>
                </c:pt>
                <c:pt idx="38">
                  <c:v>1.1235129999999999E-2</c:v>
                </c:pt>
                <c:pt idx="39">
                  <c:v>1.036722E-2</c:v>
                </c:pt>
                <c:pt idx="40">
                  <c:v>1.082983E-2</c:v>
                </c:pt>
                <c:pt idx="41">
                  <c:v>1.1235129999999999E-2</c:v>
                </c:pt>
                <c:pt idx="42">
                  <c:v>1.036696E-2</c:v>
                </c:pt>
                <c:pt idx="43">
                  <c:v>1.036696E-2</c:v>
                </c:pt>
                <c:pt idx="44">
                  <c:v>1.039115E-2</c:v>
                </c:pt>
                <c:pt idx="45">
                  <c:v>1.004524E-2</c:v>
                </c:pt>
                <c:pt idx="46">
                  <c:v>1.004524E-2</c:v>
                </c:pt>
                <c:pt idx="47">
                  <c:v>1.039115E-2</c:v>
                </c:pt>
                <c:pt idx="48">
                  <c:v>1.048752E-2</c:v>
                </c:pt>
                <c:pt idx="49">
                  <c:v>1.048752E-2</c:v>
                </c:pt>
                <c:pt idx="50">
                  <c:v>1.0156999999999999E-2</c:v>
                </c:pt>
                <c:pt idx="51">
                  <c:v>1.0156999999999999E-2</c:v>
                </c:pt>
                <c:pt idx="52">
                  <c:v>1.030029E-2</c:v>
                </c:pt>
                <c:pt idx="53">
                  <c:v>1.030029E-2</c:v>
                </c:pt>
                <c:pt idx="54">
                  <c:v>9.4321100000000005E-3</c:v>
                </c:pt>
                <c:pt idx="55">
                  <c:v>9.4321100000000005E-3</c:v>
                </c:pt>
                <c:pt idx="56">
                  <c:v>9.65302E-3</c:v>
                </c:pt>
                <c:pt idx="57">
                  <c:v>9.4323700000000007E-3</c:v>
                </c:pt>
                <c:pt idx="58">
                  <c:v>9.65302E-3</c:v>
                </c:pt>
                <c:pt idx="59">
                  <c:v>9.4323700000000007E-3</c:v>
                </c:pt>
                <c:pt idx="60">
                  <c:v>9.3352899999999996E-3</c:v>
                </c:pt>
                <c:pt idx="61">
                  <c:v>9.8376699999999997E-3</c:v>
                </c:pt>
                <c:pt idx="62">
                  <c:v>9.3352899999999996E-3</c:v>
                </c:pt>
                <c:pt idx="63">
                  <c:v>9.8376699999999997E-3</c:v>
                </c:pt>
                <c:pt idx="64">
                  <c:v>9.5284800000000006E-3</c:v>
                </c:pt>
                <c:pt idx="65">
                  <c:v>9.5526699999999992E-3</c:v>
                </c:pt>
                <c:pt idx="66">
                  <c:v>9.5284800000000006E-3</c:v>
                </c:pt>
                <c:pt idx="67">
                  <c:v>9.5526699999999992E-3</c:v>
                </c:pt>
                <c:pt idx="68">
                  <c:v>8.6477800000000007E-3</c:v>
                </c:pt>
                <c:pt idx="69">
                  <c:v>8.6477800000000007E-3</c:v>
                </c:pt>
                <c:pt idx="70">
                  <c:v>8.9028300000000005E-3</c:v>
                </c:pt>
                <c:pt idx="71">
                  <c:v>8.7595399999999997E-3</c:v>
                </c:pt>
                <c:pt idx="72">
                  <c:v>8.7595399999999997E-3</c:v>
                </c:pt>
                <c:pt idx="73">
                  <c:v>8.9028300000000005E-3</c:v>
                </c:pt>
                <c:pt idx="74">
                  <c:v>8.5936399999999996E-3</c:v>
                </c:pt>
                <c:pt idx="75">
                  <c:v>9.2221600000000001E-3</c:v>
                </c:pt>
                <c:pt idx="76">
                  <c:v>9.1103899999999995E-3</c:v>
                </c:pt>
                <c:pt idx="77">
                  <c:v>9.2221600000000001E-3</c:v>
                </c:pt>
                <c:pt idx="78">
                  <c:v>9.1103899999999995E-3</c:v>
                </c:pt>
                <c:pt idx="79">
                  <c:v>8.5936399999999996E-3</c:v>
                </c:pt>
                <c:pt idx="80">
                  <c:v>8.8145500000000009E-3</c:v>
                </c:pt>
                <c:pt idx="81">
                  <c:v>8.8145500000000009E-3</c:v>
                </c:pt>
                <c:pt idx="82">
                  <c:v>8.7181700000000008E-3</c:v>
                </c:pt>
                <c:pt idx="83">
                  <c:v>8.4968200000000004E-3</c:v>
                </c:pt>
                <c:pt idx="84">
                  <c:v>8.4968200000000004E-3</c:v>
                </c:pt>
                <c:pt idx="85">
                  <c:v>8.4004500000000003E-3</c:v>
                </c:pt>
                <c:pt idx="86">
                  <c:v>8.7181700000000008E-3</c:v>
                </c:pt>
                <c:pt idx="87">
                  <c:v>8.4004500000000003E-3</c:v>
                </c:pt>
                <c:pt idx="88">
                  <c:v>7.73903E-3</c:v>
                </c:pt>
                <c:pt idx="89">
                  <c:v>7.73903E-3</c:v>
                </c:pt>
                <c:pt idx="90">
                  <c:v>7.7129299999999998E-3</c:v>
                </c:pt>
                <c:pt idx="91">
                  <c:v>7.7129299999999998E-3</c:v>
                </c:pt>
                <c:pt idx="92">
                  <c:v>7.8247000000000004E-3</c:v>
                </c:pt>
                <c:pt idx="93">
                  <c:v>7.8247000000000004E-3</c:v>
                </c:pt>
                <c:pt idx="94">
                  <c:v>7.6640199999999997E-3</c:v>
                </c:pt>
                <c:pt idx="95">
                  <c:v>7.6640199999999997E-3</c:v>
                </c:pt>
                <c:pt idx="96">
                  <c:v>7.8796999999999999E-3</c:v>
                </c:pt>
                <c:pt idx="97">
                  <c:v>7.5619700000000003E-3</c:v>
                </c:pt>
                <c:pt idx="98">
                  <c:v>7.8796999999999999E-3</c:v>
                </c:pt>
                <c:pt idx="99">
                  <c:v>7.5619700000000003E-3</c:v>
                </c:pt>
                <c:pt idx="100">
                  <c:v>7.1344700000000004E-3</c:v>
                </c:pt>
                <c:pt idx="101">
                  <c:v>7.1344700000000004E-3</c:v>
                </c:pt>
                <c:pt idx="102">
                  <c:v>6.8041899999999999E-3</c:v>
                </c:pt>
                <c:pt idx="103">
                  <c:v>6.8041899999999999E-3</c:v>
                </c:pt>
                <c:pt idx="104">
                  <c:v>6.7291699999999996E-3</c:v>
                </c:pt>
                <c:pt idx="105">
                  <c:v>6.8255399999999997E-3</c:v>
                </c:pt>
                <c:pt idx="106">
                  <c:v>6.8255399999999997E-3</c:v>
                </c:pt>
                <c:pt idx="107">
                  <c:v>6.7291699999999996E-3</c:v>
                </c:pt>
                <c:pt idx="108">
                  <c:v>6.55049E-3</c:v>
                </c:pt>
                <c:pt idx="109">
                  <c:v>6.1996300000000002E-3</c:v>
                </c:pt>
                <c:pt idx="110">
                  <c:v>6.1996300000000002E-3</c:v>
                </c:pt>
                <c:pt idx="111">
                  <c:v>6.55049E-3</c:v>
                </c:pt>
                <c:pt idx="112">
                  <c:v>6.6622599999999997E-3</c:v>
                </c:pt>
                <c:pt idx="113">
                  <c:v>6.6622599999999997E-3</c:v>
                </c:pt>
                <c:pt idx="114">
                  <c:v>6.2960000000000004E-3</c:v>
                </c:pt>
                <c:pt idx="115">
                  <c:v>6.7799999999999996E-3</c:v>
                </c:pt>
                <c:pt idx="116">
                  <c:v>6.2960000000000004E-3</c:v>
                </c:pt>
                <c:pt idx="117">
                  <c:v>6.7799999999999996E-3</c:v>
                </c:pt>
                <c:pt idx="118">
                  <c:v>5.8906999999999996E-3</c:v>
                </c:pt>
                <c:pt idx="119">
                  <c:v>5.8906999999999996E-3</c:v>
                </c:pt>
                <c:pt idx="120">
                  <c:v>5.8842399999999998E-3</c:v>
                </c:pt>
                <c:pt idx="121">
                  <c:v>5.7476200000000002E-3</c:v>
                </c:pt>
                <c:pt idx="122">
                  <c:v>5.3611500000000003E-3</c:v>
                </c:pt>
                <c:pt idx="123">
                  <c:v>5.7120199999999999E-3</c:v>
                </c:pt>
                <c:pt idx="124">
                  <c:v>5.8842399999999998E-3</c:v>
                </c:pt>
                <c:pt idx="125">
                  <c:v>5.7120199999999999E-3</c:v>
                </c:pt>
                <c:pt idx="126">
                  <c:v>5.3611500000000003E-3</c:v>
                </c:pt>
                <c:pt idx="127">
                  <c:v>5.8237799999999998E-3</c:v>
                </c:pt>
                <c:pt idx="128">
                  <c:v>6.3415800000000003E-3</c:v>
                </c:pt>
                <c:pt idx="129">
                  <c:v>6.3415800000000003E-3</c:v>
                </c:pt>
                <c:pt idx="130">
                  <c:v>5.8237799999999998E-3</c:v>
                </c:pt>
                <c:pt idx="131">
                  <c:v>5.7476200000000002E-3</c:v>
                </c:pt>
                <c:pt idx="132">
                  <c:v>5.6156499999999998E-3</c:v>
                </c:pt>
                <c:pt idx="133">
                  <c:v>5.8451500000000003E-3</c:v>
                </c:pt>
                <c:pt idx="134">
                  <c:v>5.6156499999999998E-3</c:v>
                </c:pt>
                <c:pt idx="135">
                  <c:v>5.7274099999999996E-3</c:v>
                </c:pt>
                <c:pt idx="136">
                  <c:v>5.7274099999999996E-3</c:v>
                </c:pt>
                <c:pt idx="137">
                  <c:v>5.8451500000000003E-3</c:v>
                </c:pt>
                <c:pt idx="138">
                  <c:v>4.9493899999999997E-3</c:v>
                </c:pt>
                <c:pt idx="139">
                  <c:v>4.7771699999999999E-3</c:v>
                </c:pt>
                <c:pt idx="140">
                  <c:v>4.7771699999999999E-3</c:v>
                </c:pt>
                <c:pt idx="141">
                  <c:v>4.8889399999999996E-3</c:v>
                </c:pt>
                <c:pt idx="142">
                  <c:v>5.3547000000000004E-3</c:v>
                </c:pt>
                <c:pt idx="143">
                  <c:v>4.9493899999999997E-3</c:v>
                </c:pt>
                <c:pt idx="144">
                  <c:v>5.3547000000000004E-3</c:v>
                </c:pt>
                <c:pt idx="145">
                  <c:v>4.8127700000000001E-3</c:v>
                </c:pt>
                <c:pt idx="146">
                  <c:v>5.4067300000000002E-3</c:v>
                </c:pt>
                <c:pt idx="147">
                  <c:v>4.8889399999999996E-3</c:v>
                </c:pt>
                <c:pt idx="148">
                  <c:v>4.8127700000000001E-3</c:v>
                </c:pt>
                <c:pt idx="149">
                  <c:v>5.14242E-3</c:v>
                </c:pt>
                <c:pt idx="150">
                  <c:v>5.14242E-3</c:v>
                </c:pt>
                <c:pt idx="151">
                  <c:v>5.4067300000000002E-3</c:v>
                </c:pt>
                <c:pt idx="152">
                  <c:v>4.7885799999999997E-3</c:v>
                </c:pt>
                <c:pt idx="153">
                  <c:v>4.7885799999999997E-3</c:v>
                </c:pt>
                <c:pt idx="154">
                  <c:v>5.4601500000000004E-3</c:v>
                </c:pt>
                <c:pt idx="155">
                  <c:v>5.4601500000000004E-3</c:v>
                </c:pt>
                <c:pt idx="156">
                  <c:v>4.4867800000000001E-3</c:v>
                </c:pt>
                <c:pt idx="157">
                  <c:v>4.4867800000000001E-3</c:v>
                </c:pt>
                <c:pt idx="158">
                  <c:v>5.3825399999999999E-3</c:v>
                </c:pt>
                <c:pt idx="159">
                  <c:v>5.3825399999999999E-3</c:v>
                </c:pt>
                <c:pt idx="160">
                  <c:v>4.9091400000000002E-3</c:v>
                </c:pt>
                <c:pt idx="161">
                  <c:v>4.9091400000000002E-3</c:v>
                </c:pt>
                <c:pt idx="162">
                  <c:v>4.4198500000000003E-3</c:v>
                </c:pt>
                <c:pt idx="163">
                  <c:v>4.4198500000000003E-3</c:v>
                </c:pt>
                <c:pt idx="164">
                  <c:v>4.7666200000000001E-3</c:v>
                </c:pt>
                <c:pt idx="165">
                  <c:v>4.7666200000000001E-3</c:v>
                </c:pt>
                <c:pt idx="166">
                  <c:v>3.85374E-3</c:v>
                </c:pt>
                <c:pt idx="167">
                  <c:v>3.85374E-3</c:v>
                </c:pt>
                <c:pt idx="168">
                  <c:v>4.2765700000000004E-3</c:v>
                </c:pt>
                <c:pt idx="169">
                  <c:v>4.1647999999999998E-3</c:v>
                </c:pt>
                <c:pt idx="170">
                  <c:v>3.75692E-3</c:v>
                </c:pt>
                <c:pt idx="171">
                  <c:v>4.1647999999999998E-3</c:v>
                </c:pt>
                <c:pt idx="172">
                  <c:v>4.2765700000000004E-3</c:v>
                </c:pt>
                <c:pt idx="173">
                  <c:v>3.75692E-3</c:v>
                </c:pt>
                <c:pt idx="174">
                  <c:v>4.07465E-3</c:v>
                </c:pt>
                <c:pt idx="175">
                  <c:v>4.07465E-3</c:v>
                </c:pt>
                <c:pt idx="176">
                  <c:v>4.4476999999999997E-3</c:v>
                </c:pt>
                <c:pt idx="177">
                  <c:v>4.4476999999999997E-3</c:v>
                </c:pt>
                <c:pt idx="178">
                  <c:v>4.2370699999999999E-3</c:v>
                </c:pt>
                <c:pt idx="179">
                  <c:v>4.2370699999999999E-3</c:v>
                </c:pt>
                <c:pt idx="180">
                  <c:v>3.55194E-3</c:v>
                </c:pt>
                <c:pt idx="181">
                  <c:v>3.9572399999999999E-3</c:v>
                </c:pt>
                <c:pt idx="182">
                  <c:v>3.55194E-3</c:v>
                </c:pt>
                <c:pt idx="183">
                  <c:v>3.9743000000000001E-3</c:v>
                </c:pt>
                <c:pt idx="184">
                  <c:v>4.2075799999999998E-3</c:v>
                </c:pt>
                <c:pt idx="185">
                  <c:v>3.9572399999999999E-3</c:v>
                </c:pt>
                <c:pt idx="186">
                  <c:v>3.9743000000000001E-3</c:v>
                </c:pt>
                <c:pt idx="187">
                  <c:v>3.83177E-3</c:v>
                </c:pt>
                <c:pt idx="188">
                  <c:v>4.5253000000000003E-3</c:v>
                </c:pt>
                <c:pt idx="189">
                  <c:v>3.9501099999999997E-3</c:v>
                </c:pt>
                <c:pt idx="190">
                  <c:v>3.83177E-3</c:v>
                </c:pt>
                <c:pt idx="191">
                  <c:v>3.9501099999999997E-3</c:v>
                </c:pt>
                <c:pt idx="192">
                  <c:v>4.5253000000000003E-3</c:v>
                </c:pt>
                <c:pt idx="193">
                  <c:v>4.2075799999999998E-3</c:v>
                </c:pt>
                <c:pt idx="194">
                  <c:v>3.7449599999999999E-3</c:v>
                </c:pt>
                <c:pt idx="195">
                  <c:v>3.6530899999999999E-3</c:v>
                </c:pt>
                <c:pt idx="196">
                  <c:v>3.3022300000000002E-3</c:v>
                </c:pt>
                <c:pt idx="197">
                  <c:v>3.9281400000000001E-3</c:v>
                </c:pt>
                <c:pt idx="198">
                  <c:v>3.6530899999999999E-3</c:v>
                </c:pt>
                <c:pt idx="199">
                  <c:v>3.7648600000000001E-3</c:v>
                </c:pt>
                <c:pt idx="200">
                  <c:v>4.0626899999999999E-3</c:v>
                </c:pt>
                <c:pt idx="201">
                  <c:v>3.3022300000000002E-3</c:v>
                </c:pt>
                <c:pt idx="202">
                  <c:v>3.7449599999999999E-3</c:v>
                </c:pt>
                <c:pt idx="203">
                  <c:v>3.9281400000000001E-3</c:v>
                </c:pt>
                <c:pt idx="204">
                  <c:v>3.7648600000000001E-3</c:v>
                </c:pt>
                <c:pt idx="205">
                  <c:v>4.0626899999999999E-3</c:v>
                </c:pt>
                <c:pt idx="206">
                  <c:v>3.0223899999999998E-3</c:v>
                </c:pt>
                <c:pt idx="207">
                  <c:v>2.8220699999999999E-3</c:v>
                </c:pt>
                <c:pt idx="208">
                  <c:v>3.3417199999999998E-3</c:v>
                </c:pt>
                <c:pt idx="209">
                  <c:v>3.0223899999999998E-3</c:v>
                </c:pt>
                <c:pt idx="210">
                  <c:v>3.0152600000000001E-3</c:v>
                </c:pt>
                <c:pt idx="211">
                  <c:v>3.3417199999999998E-3</c:v>
                </c:pt>
                <c:pt idx="212">
                  <c:v>3.22996E-3</c:v>
                </c:pt>
                <c:pt idx="213">
                  <c:v>2.8220699999999999E-3</c:v>
                </c:pt>
                <c:pt idx="214">
                  <c:v>3.1397999999999999E-3</c:v>
                </c:pt>
                <c:pt idx="215">
                  <c:v>2.8791099999999998E-3</c:v>
                </c:pt>
                <c:pt idx="216">
                  <c:v>3.0152600000000001E-3</c:v>
                </c:pt>
                <c:pt idx="217">
                  <c:v>3.22996E-3</c:v>
                </c:pt>
                <c:pt idx="218">
                  <c:v>3.1397999999999999E-3</c:v>
                </c:pt>
                <c:pt idx="219">
                  <c:v>2.8791099999999998E-3</c:v>
                </c:pt>
                <c:pt idx="220">
                  <c:v>3.23617E-3</c:v>
                </c:pt>
                <c:pt idx="221">
                  <c:v>2.7673400000000001E-3</c:v>
                </c:pt>
                <c:pt idx="222">
                  <c:v>3.3985999999999999E-3</c:v>
                </c:pt>
                <c:pt idx="223">
                  <c:v>3.3985999999999999E-3</c:v>
                </c:pt>
                <c:pt idx="224">
                  <c:v>2.7673400000000001E-3</c:v>
                </c:pt>
                <c:pt idx="225">
                  <c:v>2.91844E-3</c:v>
                </c:pt>
                <c:pt idx="226">
                  <c:v>3.23617E-3</c:v>
                </c:pt>
                <c:pt idx="227">
                  <c:v>2.91844E-3</c:v>
                </c:pt>
                <c:pt idx="228">
                  <c:v>2.9933E-3</c:v>
                </c:pt>
                <c:pt idx="229">
                  <c:v>2.9933E-3</c:v>
                </c:pt>
                <c:pt idx="230">
                  <c:v>2.7182500000000002E-3</c:v>
                </c:pt>
                <c:pt idx="231">
                  <c:v>2.83001E-3</c:v>
                </c:pt>
                <c:pt idx="232">
                  <c:v>2.83001E-3</c:v>
                </c:pt>
                <c:pt idx="233">
                  <c:v>2.7182500000000002E-3</c:v>
                </c:pt>
                <c:pt idx="234">
                  <c:v>3.1278399999999998E-3</c:v>
                </c:pt>
                <c:pt idx="235">
                  <c:v>3.1278399999999998E-3</c:v>
                </c:pt>
                <c:pt idx="236">
                  <c:v>2.4637499999999998E-3</c:v>
                </c:pt>
                <c:pt idx="237">
                  <c:v>2.9263800000000001E-3</c:v>
                </c:pt>
                <c:pt idx="238">
                  <c:v>2.8101200000000002E-3</c:v>
                </c:pt>
                <c:pt idx="239">
                  <c:v>2.8146199999999999E-3</c:v>
                </c:pt>
                <c:pt idx="240">
                  <c:v>2.4637499999999998E-3</c:v>
                </c:pt>
                <c:pt idx="241">
                  <c:v>2.9263800000000001E-3</c:v>
                </c:pt>
                <c:pt idx="242">
                  <c:v>2.8146199999999999E-3</c:v>
                </c:pt>
                <c:pt idx="243">
                  <c:v>2.8101200000000002E-3</c:v>
                </c:pt>
                <c:pt idx="244">
                  <c:v>2.3013299999999999E-3</c:v>
                </c:pt>
                <c:pt idx="245">
                  <c:v>2.3013299999999999E-3</c:v>
                </c:pt>
                <c:pt idx="246">
                  <c:v>1.94426E-3</c:v>
                </c:pt>
                <c:pt idx="247">
                  <c:v>1.9835999999999999E-3</c:v>
                </c:pt>
                <c:pt idx="248">
                  <c:v>1.8324999999999999E-3</c:v>
                </c:pt>
                <c:pt idx="249">
                  <c:v>1.94426E-3</c:v>
                </c:pt>
                <c:pt idx="250">
                  <c:v>1.8324999999999999E-3</c:v>
                </c:pt>
                <c:pt idx="251">
                  <c:v>1.9835999999999999E-3</c:v>
                </c:pt>
                <c:pt idx="252">
                  <c:v>1.99154E-3</c:v>
                </c:pt>
                <c:pt idx="253">
                  <c:v>1.87977E-3</c:v>
                </c:pt>
                <c:pt idx="254">
                  <c:v>1.87977E-3</c:v>
                </c:pt>
                <c:pt idx="255">
                  <c:v>1.99154E-3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48-43C9-A7AE-ED32E561E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905000"/>
        <c:axId val="1278905984"/>
      </c:scatterChart>
      <c:valAx>
        <c:axId val="1278905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 WIR (V)</a:t>
                </a:r>
                <a:endParaRPr 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1278905984"/>
        <c:crosses val="autoZero"/>
        <c:crossBetween val="midCat"/>
      </c:valAx>
      <c:valAx>
        <c:axId val="1278905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Predicted WIR (V)</a:t>
                </a:r>
                <a:endParaRPr 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1278905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4"/>
          <c:order val="0"/>
          <c:tx>
            <c:v>Multivariable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s3_new!$O$173:$O$259</c:f>
              <c:numCache>
                <c:formatCode>General</c:formatCode>
                <c:ptCount val="87"/>
                <c:pt idx="0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24.5</c:v>
                </c:pt>
                <c:pt idx="7">
                  <c:v>20.5</c:v>
                </c:pt>
                <c:pt idx="8">
                  <c:v>21.5</c:v>
                </c:pt>
                <c:pt idx="9">
                  <c:v>21.5</c:v>
                </c:pt>
                <c:pt idx="10">
                  <c:v>22</c:v>
                </c:pt>
                <c:pt idx="11">
                  <c:v>22</c:v>
                </c:pt>
                <c:pt idx="12">
                  <c:v>23</c:v>
                </c:pt>
                <c:pt idx="13">
                  <c:v>22.5</c:v>
                </c:pt>
                <c:pt idx="14">
                  <c:v>23.5</c:v>
                </c:pt>
                <c:pt idx="15">
                  <c:v>21</c:v>
                </c:pt>
                <c:pt idx="16">
                  <c:v>22</c:v>
                </c:pt>
                <c:pt idx="17">
                  <c:v>21.5</c:v>
                </c:pt>
                <c:pt idx="18">
                  <c:v>22.5</c:v>
                </c:pt>
                <c:pt idx="19">
                  <c:v>22.5</c:v>
                </c:pt>
                <c:pt idx="20">
                  <c:v>23.5</c:v>
                </c:pt>
                <c:pt idx="21">
                  <c:v>23</c:v>
                </c:pt>
                <c:pt idx="22">
                  <c:v>24</c:v>
                </c:pt>
                <c:pt idx="23">
                  <c:v>22</c:v>
                </c:pt>
                <c:pt idx="24">
                  <c:v>22.5</c:v>
                </c:pt>
                <c:pt idx="25">
                  <c:v>22.5</c:v>
                </c:pt>
                <c:pt idx="26">
                  <c:v>23</c:v>
                </c:pt>
                <c:pt idx="27">
                  <c:v>23.5</c:v>
                </c:pt>
                <c:pt idx="28">
                  <c:v>24.5</c:v>
                </c:pt>
                <c:pt idx="29">
                  <c:v>24</c:v>
                </c:pt>
                <c:pt idx="30">
                  <c:v>24.5</c:v>
                </c:pt>
                <c:pt idx="31">
                  <c:v>22.5</c:v>
                </c:pt>
                <c:pt idx="32">
                  <c:v>23</c:v>
                </c:pt>
                <c:pt idx="33">
                  <c:v>23</c:v>
                </c:pt>
                <c:pt idx="34">
                  <c:v>23.5</c:v>
                </c:pt>
                <c:pt idx="35">
                  <c:v>24</c:v>
                </c:pt>
                <c:pt idx="36">
                  <c:v>24.5</c:v>
                </c:pt>
                <c:pt idx="37">
                  <c:v>24</c:v>
                </c:pt>
                <c:pt idx="38">
                  <c:v>25</c:v>
                </c:pt>
                <c:pt idx="39">
                  <c:v>21</c:v>
                </c:pt>
                <c:pt idx="40">
                  <c:v>22</c:v>
                </c:pt>
                <c:pt idx="41">
                  <c:v>21.5</c:v>
                </c:pt>
                <c:pt idx="42">
                  <c:v>22.5</c:v>
                </c:pt>
                <c:pt idx="43">
                  <c:v>22.5</c:v>
                </c:pt>
                <c:pt idx="44">
                  <c:v>23.5</c:v>
                </c:pt>
                <c:pt idx="45">
                  <c:v>23</c:v>
                </c:pt>
                <c:pt idx="46">
                  <c:v>24</c:v>
                </c:pt>
                <c:pt idx="47">
                  <c:v>21.5</c:v>
                </c:pt>
                <c:pt idx="48">
                  <c:v>22.5</c:v>
                </c:pt>
                <c:pt idx="49">
                  <c:v>22</c:v>
                </c:pt>
                <c:pt idx="50">
                  <c:v>23</c:v>
                </c:pt>
                <c:pt idx="51">
                  <c:v>23</c:v>
                </c:pt>
                <c:pt idx="52">
                  <c:v>24</c:v>
                </c:pt>
                <c:pt idx="53">
                  <c:v>23</c:v>
                </c:pt>
                <c:pt idx="54">
                  <c:v>24.5</c:v>
                </c:pt>
                <c:pt idx="55">
                  <c:v>21</c:v>
                </c:pt>
                <c:pt idx="56">
                  <c:v>21</c:v>
                </c:pt>
                <c:pt idx="57">
                  <c:v>21.5</c:v>
                </c:pt>
                <c:pt idx="58">
                  <c:v>22</c:v>
                </c:pt>
                <c:pt idx="59">
                  <c:v>22.5</c:v>
                </c:pt>
                <c:pt idx="60">
                  <c:v>23</c:v>
                </c:pt>
                <c:pt idx="61">
                  <c:v>23</c:v>
                </c:pt>
                <c:pt idx="62">
                  <c:v>24</c:v>
                </c:pt>
                <c:pt idx="63">
                  <c:v>21</c:v>
                </c:pt>
                <c:pt idx="64">
                  <c:v>21.5</c:v>
                </c:pt>
                <c:pt idx="65">
                  <c:v>21.5</c:v>
                </c:pt>
                <c:pt idx="66">
                  <c:v>22</c:v>
                </c:pt>
                <c:pt idx="67">
                  <c:v>23</c:v>
                </c:pt>
                <c:pt idx="68">
                  <c:v>23.5</c:v>
                </c:pt>
                <c:pt idx="69">
                  <c:v>23.5</c:v>
                </c:pt>
                <c:pt idx="70">
                  <c:v>24</c:v>
                </c:pt>
                <c:pt idx="71">
                  <c:v>20</c:v>
                </c:pt>
                <c:pt idx="72">
                  <c:v>21</c:v>
                </c:pt>
                <c:pt idx="73">
                  <c:v>20.5</c:v>
                </c:pt>
                <c:pt idx="74">
                  <c:v>21.5</c:v>
                </c:pt>
                <c:pt idx="75">
                  <c:v>22</c:v>
                </c:pt>
                <c:pt idx="76">
                  <c:v>23</c:v>
                </c:pt>
                <c:pt idx="77">
                  <c:v>22.5</c:v>
                </c:pt>
                <c:pt idx="78">
                  <c:v>23</c:v>
                </c:pt>
                <c:pt idx="79">
                  <c:v>20.5</c:v>
                </c:pt>
                <c:pt idx="80">
                  <c:v>21</c:v>
                </c:pt>
                <c:pt idx="81">
                  <c:v>21</c:v>
                </c:pt>
                <c:pt idx="82">
                  <c:v>21.5</c:v>
                </c:pt>
                <c:pt idx="83">
                  <c:v>22</c:v>
                </c:pt>
                <c:pt idx="84">
                  <c:v>23</c:v>
                </c:pt>
                <c:pt idx="85">
                  <c:v>22.5</c:v>
                </c:pt>
                <c:pt idx="86">
                  <c:v>23.5</c:v>
                </c:pt>
              </c:numCache>
            </c:numRef>
          </c:xVal>
          <c:yVal>
            <c:numRef>
              <c:f>s3_new!$W$173:$W$259</c:f>
              <c:numCache>
                <c:formatCode>General</c:formatCode>
                <c:ptCount val="87"/>
                <c:pt idx="0">
                  <c:v>22.436305537932924</c:v>
                </c:pt>
                <c:pt idx="1">
                  <c:v>22.378001986799941</c:v>
                </c:pt>
                <c:pt idx="2">
                  <c:v>22.920305053746478</c:v>
                </c:pt>
                <c:pt idx="3">
                  <c:v>23.257066037329203</c:v>
                </c:pt>
                <c:pt idx="4">
                  <c:v>23.799369104275737</c:v>
                </c:pt>
                <c:pt idx="5">
                  <c:v>23.741065553142757</c:v>
                </c:pt>
                <c:pt idx="6">
                  <c:v>24.283368620089288</c:v>
                </c:pt>
                <c:pt idx="7">
                  <c:v>20.831190356017977</c:v>
                </c:pt>
                <c:pt idx="8">
                  <c:v>21.807839162780883</c:v>
                </c:pt>
                <c:pt idx="9">
                  <c:v>21.315189871831535</c:v>
                </c:pt>
                <c:pt idx="10">
                  <c:v>22.291838678594438</c:v>
                </c:pt>
                <c:pt idx="11">
                  <c:v>22.19425392236079</c:v>
                </c:pt>
                <c:pt idx="12">
                  <c:v>23.170902729123696</c:v>
                </c:pt>
                <c:pt idx="13">
                  <c:v>22.678253438174345</c:v>
                </c:pt>
                <c:pt idx="14">
                  <c:v>23.654902244937251</c:v>
                </c:pt>
                <c:pt idx="15">
                  <c:v>21.024496521366341</c:v>
                </c:pt>
                <c:pt idx="16">
                  <c:v>22.001145328129244</c:v>
                </c:pt>
                <c:pt idx="17">
                  <c:v>21.508496037179896</c:v>
                </c:pt>
                <c:pt idx="18">
                  <c:v>22.485144843942798</c:v>
                </c:pt>
                <c:pt idx="19">
                  <c:v>22.387560087709154</c:v>
                </c:pt>
                <c:pt idx="20">
                  <c:v>23.364208894472057</c:v>
                </c:pt>
                <c:pt idx="21">
                  <c:v>22.871559603522709</c:v>
                </c:pt>
                <c:pt idx="22">
                  <c:v>23.848208410285611</c:v>
                </c:pt>
                <c:pt idx="23">
                  <c:v>22.150217461246687</c:v>
                </c:pt>
                <c:pt idx="24">
                  <c:v>22.692520528193221</c:v>
                </c:pt>
                <c:pt idx="25">
                  <c:v>22.502391797455456</c:v>
                </c:pt>
                <c:pt idx="26">
                  <c:v>23.04469486440199</c:v>
                </c:pt>
                <c:pt idx="27">
                  <c:v>23.758487873249347</c:v>
                </c:pt>
                <c:pt idx="28">
                  <c:v>24.300790940195881</c:v>
                </c:pt>
                <c:pt idx="29">
                  <c:v>24.110662209458116</c:v>
                </c:pt>
                <c:pt idx="30">
                  <c:v>24.65296527640465</c:v>
                </c:pt>
                <c:pt idx="31">
                  <c:v>22.343523626595047</c:v>
                </c:pt>
                <c:pt idx="32">
                  <c:v>22.885826693541585</c:v>
                </c:pt>
                <c:pt idx="33">
                  <c:v>22.69569796280382</c:v>
                </c:pt>
                <c:pt idx="34">
                  <c:v>23.238001029750354</c:v>
                </c:pt>
                <c:pt idx="35">
                  <c:v>23.951794038597708</c:v>
                </c:pt>
                <c:pt idx="36">
                  <c:v>24.494097105544245</c:v>
                </c:pt>
                <c:pt idx="37">
                  <c:v>24.30396837480648</c:v>
                </c:pt>
                <c:pt idx="38">
                  <c:v>24.846271441753014</c:v>
                </c:pt>
                <c:pt idx="39">
                  <c:v>21.280711511626642</c:v>
                </c:pt>
                <c:pt idx="40">
                  <c:v>22.257360318389544</c:v>
                </c:pt>
                <c:pt idx="41">
                  <c:v>21.632885847835411</c:v>
                </c:pt>
                <c:pt idx="42">
                  <c:v>22.609534654598313</c:v>
                </c:pt>
                <c:pt idx="43">
                  <c:v>22.888981923629302</c:v>
                </c:pt>
                <c:pt idx="44">
                  <c:v>23.865630730392205</c:v>
                </c:pt>
                <c:pt idx="45">
                  <c:v>23.241156259838071</c:v>
                </c:pt>
                <c:pt idx="46">
                  <c:v>24.217805066600974</c:v>
                </c:pt>
                <c:pt idx="47">
                  <c:v>21.474017676975002</c:v>
                </c:pt>
                <c:pt idx="48">
                  <c:v>22.450666483737908</c:v>
                </c:pt>
                <c:pt idx="49">
                  <c:v>21.826192013183771</c:v>
                </c:pt>
                <c:pt idx="50">
                  <c:v>22.802840819946677</c:v>
                </c:pt>
                <c:pt idx="51">
                  <c:v>23.082288088977663</c:v>
                </c:pt>
                <c:pt idx="52">
                  <c:v>24.058936895740569</c:v>
                </c:pt>
                <c:pt idx="53">
                  <c:v>23.434462425186432</c:v>
                </c:pt>
                <c:pt idx="54">
                  <c:v>24.411111231949338</c:v>
                </c:pt>
                <c:pt idx="55">
                  <c:v>21.047408845545409</c:v>
                </c:pt>
                <c:pt idx="56">
                  <c:v>21.589711912491946</c:v>
                </c:pt>
                <c:pt idx="57">
                  <c:v>21.531408361358967</c:v>
                </c:pt>
                <c:pt idx="58">
                  <c:v>22.073711428305501</c:v>
                </c:pt>
                <c:pt idx="59">
                  <c:v>22.655679257548069</c:v>
                </c:pt>
                <c:pt idx="60">
                  <c:v>23.197982324494607</c:v>
                </c:pt>
                <c:pt idx="61">
                  <c:v>23.139678773361627</c:v>
                </c:pt>
                <c:pt idx="62">
                  <c:v>23.681981840308161</c:v>
                </c:pt>
                <c:pt idx="63">
                  <c:v>21.240715010893773</c:v>
                </c:pt>
                <c:pt idx="64">
                  <c:v>21.783018077840307</c:v>
                </c:pt>
                <c:pt idx="65">
                  <c:v>21.724714526707327</c:v>
                </c:pt>
                <c:pt idx="66">
                  <c:v>22.267017593653861</c:v>
                </c:pt>
                <c:pt idx="67">
                  <c:v>22.848985422896433</c:v>
                </c:pt>
                <c:pt idx="68">
                  <c:v>23.391288489842967</c:v>
                </c:pt>
                <c:pt idx="69">
                  <c:v>23.332984938709988</c:v>
                </c:pt>
                <c:pt idx="70">
                  <c:v>23.875288005656522</c:v>
                </c:pt>
                <c:pt idx="71">
                  <c:v>20.177902895925364</c:v>
                </c:pt>
                <c:pt idx="72">
                  <c:v>21.154551702688266</c:v>
                </c:pt>
                <c:pt idx="73">
                  <c:v>20.661902411738918</c:v>
                </c:pt>
                <c:pt idx="74">
                  <c:v>21.638551218501821</c:v>
                </c:pt>
                <c:pt idx="75">
                  <c:v>21.786173307928024</c:v>
                </c:pt>
                <c:pt idx="76">
                  <c:v>22.762822114690927</c:v>
                </c:pt>
                <c:pt idx="77">
                  <c:v>22.270172823741579</c:v>
                </c:pt>
                <c:pt idx="78">
                  <c:v>23.246821630504481</c:v>
                </c:pt>
                <c:pt idx="79">
                  <c:v>20.371209061273728</c:v>
                </c:pt>
                <c:pt idx="80">
                  <c:v>21.34785786803663</c:v>
                </c:pt>
                <c:pt idx="81">
                  <c:v>20.855208577087282</c:v>
                </c:pt>
                <c:pt idx="82">
                  <c:v>21.831857383850181</c:v>
                </c:pt>
                <c:pt idx="83">
                  <c:v>21.979479473276388</c:v>
                </c:pt>
                <c:pt idx="84">
                  <c:v>22.956128280039291</c:v>
                </c:pt>
                <c:pt idx="85">
                  <c:v>22.463478989089943</c:v>
                </c:pt>
                <c:pt idx="86">
                  <c:v>23.440127795852842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45-41A7-A626-EA9167FFEB91}"/>
            </c:ext>
          </c:extLst>
        </c:ser>
        <c:ser>
          <c:idx val="5"/>
          <c:order val="1"/>
          <c:tx>
            <c:v>MARS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s3_new!$O$173:$O$259</c:f>
              <c:numCache>
                <c:formatCode>General</c:formatCode>
                <c:ptCount val="87"/>
                <c:pt idx="0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24.5</c:v>
                </c:pt>
                <c:pt idx="7">
                  <c:v>20.5</c:v>
                </c:pt>
                <c:pt idx="8">
                  <c:v>21.5</c:v>
                </c:pt>
                <c:pt idx="9">
                  <c:v>21.5</c:v>
                </c:pt>
                <c:pt idx="10">
                  <c:v>22</c:v>
                </c:pt>
                <c:pt idx="11">
                  <c:v>22</c:v>
                </c:pt>
                <c:pt idx="12">
                  <c:v>23</c:v>
                </c:pt>
                <c:pt idx="13">
                  <c:v>22.5</c:v>
                </c:pt>
                <c:pt idx="14">
                  <c:v>23.5</c:v>
                </c:pt>
                <c:pt idx="15">
                  <c:v>21</c:v>
                </c:pt>
                <c:pt idx="16">
                  <c:v>22</c:v>
                </c:pt>
                <c:pt idx="17">
                  <c:v>21.5</c:v>
                </c:pt>
                <c:pt idx="18">
                  <c:v>22.5</c:v>
                </c:pt>
                <c:pt idx="19">
                  <c:v>22.5</c:v>
                </c:pt>
                <c:pt idx="20">
                  <c:v>23.5</c:v>
                </c:pt>
                <c:pt idx="21">
                  <c:v>23</c:v>
                </c:pt>
                <c:pt idx="22">
                  <c:v>24</c:v>
                </c:pt>
                <c:pt idx="23">
                  <c:v>22</c:v>
                </c:pt>
                <c:pt idx="24">
                  <c:v>22.5</c:v>
                </c:pt>
                <c:pt idx="25">
                  <c:v>22.5</c:v>
                </c:pt>
                <c:pt idx="26">
                  <c:v>23</c:v>
                </c:pt>
                <c:pt idx="27">
                  <c:v>23.5</c:v>
                </c:pt>
                <c:pt idx="28">
                  <c:v>24.5</c:v>
                </c:pt>
                <c:pt idx="29">
                  <c:v>24</c:v>
                </c:pt>
                <c:pt idx="30">
                  <c:v>24.5</c:v>
                </c:pt>
                <c:pt idx="31">
                  <c:v>22.5</c:v>
                </c:pt>
                <c:pt idx="32">
                  <c:v>23</c:v>
                </c:pt>
                <c:pt idx="33">
                  <c:v>23</c:v>
                </c:pt>
                <c:pt idx="34">
                  <c:v>23.5</c:v>
                </c:pt>
                <c:pt idx="35">
                  <c:v>24</c:v>
                </c:pt>
                <c:pt idx="36">
                  <c:v>24.5</c:v>
                </c:pt>
                <c:pt idx="37">
                  <c:v>24</c:v>
                </c:pt>
                <c:pt idx="38">
                  <c:v>25</c:v>
                </c:pt>
                <c:pt idx="39">
                  <c:v>21</c:v>
                </c:pt>
                <c:pt idx="40">
                  <c:v>22</c:v>
                </c:pt>
                <c:pt idx="41">
                  <c:v>21.5</c:v>
                </c:pt>
                <c:pt idx="42">
                  <c:v>22.5</c:v>
                </c:pt>
                <c:pt idx="43">
                  <c:v>22.5</c:v>
                </c:pt>
                <c:pt idx="44">
                  <c:v>23.5</c:v>
                </c:pt>
                <c:pt idx="45">
                  <c:v>23</c:v>
                </c:pt>
                <c:pt idx="46">
                  <c:v>24</c:v>
                </c:pt>
                <c:pt idx="47">
                  <c:v>21.5</c:v>
                </c:pt>
                <c:pt idx="48">
                  <c:v>22.5</c:v>
                </c:pt>
                <c:pt idx="49">
                  <c:v>22</c:v>
                </c:pt>
                <c:pt idx="50">
                  <c:v>23</c:v>
                </c:pt>
                <c:pt idx="51">
                  <c:v>23</c:v>
                </c:pt>
                <c:pt idx="52">
                  <c:v>24</c:v>
                </c:pt>
                <c:pt idx="53">
                  <c:v>23</c:v>
                </c:pt>
                <c:pt idx="54">
                  <c:v>24.5</c:v>
                </c:pt>
                <c:pt idx="55">
                  <c:v>21</c:v>
                </c:pt>
                <c:pt idx="56">
                  <c:v>21</c:v>
                </c:pt>
                <c:pt idx="57">
                  <c:v>21.5</c:v>
                </c:pt>
                <c:pt idx="58">
                  <c:v>22</c:v>
                </c:pt>
                <c:pt idx="59">
                  <c:v>22.5</c:v>
                </c:pt>
                <c:pt idx="60">
                  <c:v>23</c:v>
                </c:pt>
                <c:pt idx="61">
                  <c:v>23</c:v>
                </c:pt>
                <c:pt idx="62">
                  <c:v>24</c:v>
                </c:pt>
                <c:pt idx="63">
                  <c:v>21</c:v>
                </c:pt>
                <c:pt idx="64">
                  <c:v>21.5</c:v>
                </c:pt>
                <c:pt idx="65">
                  <c:v>21.5</c:v>
                </c:pt>
                <c:pt idx="66">
                  <c:v>22</c:v>
                </c:pt>
                <c:pt idx="67">
                  <c:v>23</c:v>
                </c:pt>
                <c:pt idx="68">
                  <c:v>23.5</c:v>
                </c:pt>
                <c:pt idx="69">
                  <c:v>23.5</c:v>
                </c:pt>
                <c:pt idx="70">
                  <c:v>24</c:v>
                </c:pt>
                <c:pt idx="71">
                  <c:v>20</c:v>
                </c:pt>
                <c:pt idx="72">
                  <c:v>21</c:v>
                </c:pt>
                <c:pt idx="73">
                  <c:v>20.5</c:v>
                </c:pt>
                <c:pt idx="74">
                  <c:v>21.5</c:v>
                </c:pt>
                <c:pt idx="75">
                  <c:v>22</c:v>
                </c:pt>
                <c:pt idx="76">
                  <c:v>23</c:v>
                </c:pt>
                <c:pt idx="77">
                  <c:v>22.5</c:v>
                </c:pt>
                <c:pt idx="78">
                  <c:v>23</c:v>
                </c:pt>
                <c:pt idx="79">
                  <c:v>20.5</c:v>
                </c:pt>
                <c:pt idx="80">
                  <c:v>21</c:v>
                </c:pt>
                <c:pt idx="81">
                  <c:v>21</c:v>
                </c:pt>
                <c:pt idx="82">
                  <c:v>21.5</c:v>
                </c:pt>
                <c:pt idx="83">
                  <c:v>22</c:v>
                </c:pt>
                <c:pt idx="84">
                  <c:v>23</c:v>
                </c:pt>
                <c:pt idx="85">
                  <c:v>22.5</c:v>
                </c:pt>
                <c:pt idx="86">
                  <c:v>23.5</c:v>
                </c:pt>
              </c:numCache>
            </c:numRef>
          </c:xVal>
          <c:yVal>
            <c:numRef>
              <c:f>s3_new!$X$173:$X$259</c:f>
              <c:numCache>
                <c:formatCode>General</c:formatCode>
                <c:ptCount val="87"/>
                <c:pt idx="0">
                  <c:v>22.470051669379998</c:v>
                </c:pt>
                <c:pt idx="1">
                  <c:v>22.361328392539995</c:v>
                </c:pt>
                <c:pt idx="2">
                  <c:v>22.938350493379996</c:v>
                </c:pt>
                <c:pt idx="3">
                  <c:v>23.265366413019997</c:v>
                </c:pt>
                <c:pt idx="4">
                  <c:v>23.842388513859998</c:v>
                </c:pt>
                <c:pt idx="5">
                  <c:v>23.733665237019995</c:v>
                </c:pt>
                <c:pt idx="6">
                  <c:v>24.310687337859996</c:v>
                </c:pt>
                <c:pt idx="7">
                  <c:v>20.907668200589999</c:v>
                </c:pt>
                <c:pt idx="8">
                  <c:v>21.825737237249999</c:v>
                </c:pt>
                <c:pt idx="9">
                  <c:v>21.37596702459</c:v>
                </c:pt>
                <c:pt idx="10">
                  <c:v>22.294036061250001</c:v>
                </c:pt>
                <c:pt idx="11">
                  <c:v>22.280005045069998</c:v>
                </c:pt>
                <c:pt idx="12">
                  <c:v>23.198074081729999</c:v>
                </c:pt>
                <c:pt idx="13">
                  <c:v>22.748303869069996</c:v>
                </c:pt>
                <c:pt idx="14">
                  <c:v>23.666372905729997</c:v>
                </c:pt>
                <c:pt idx="15">
                  <c:v>21.04634820059</c:v>
                </c:pt>
                <c:pt idx="16">
                  <c:v>21.96441723725</c:v>
                </c:pt>
                <c:pt idx="17">
                  <c:v>21.514647024589998</c:v>
                </c:pt>
                <c:pt idx="18">
                  <c:v>22.432716061249998</c:v>
                </c:pt>
                <c:pt idx="19">
                  <c:v>22.418685045069999</c:v>
                </c:pt>
                <c:pt idx="20">
                  <c:v>23.33675408173</c:v>
                </c:pt>
                <c:pt idx="21">
                  <c:v>22.886983869069997</c:v>
                </c:pt>
                <c:pt idx="22">
                  <c:v>23.805052905729998</c:v>
                </c:pt>
                <c:pt idx="23">
                  <c:v>22.194658319419997</c:v>
                </c:pt>
                <c:pt idx="24">
                  <c:v>22.771680420259997</c:v>
                </c:pt>
                <c:pt idx="25">
                  <c:v>22.564254333499996</c:v>
                </c:pt>
                <c:pt idx="26">
                  <c:v>23.141276434339996</c:v>
                </c:pt>
                <c:pt idx="27">
                  <c:v>23.792510154459997</c:v>
                </c:pt>
                <c:pt idx="28">
                  <c:v>24.369532255299998</c:v>
                </c:pt>
                <c:pt idx="29">
                  <c:v>24.162106168539999</c:v>
                </c:pt>
                <c:pt idx="30">
                  <c:v>24.73912826938</c:v>
                </c:pt>
                <c:pt idx="31">
                  <c:v>22.333338319419997</c:v>
                </c:pt>
                <c:pt idx="32">
                  <c:v>22.910360420259998</c:v>
                </c:pt>
                <c:pt idx="33">
                  <c:v>22.702934333499996</c:v>
                </c:pt>
                <c:pt idx="34">
                  <c:v>23.279956434339997</c:v>
                </c:pt>
                <c:pt idx="35">
                  <c:v>23.931190154459998</c:v>
                </c:pt>
                <c:pt idx="36">
                  <c:v>24.508212255299998</c:v>
                </c:pt>
                <c:pt idx="37">
                  <c:v>24.300786168539997</c:v>
                </c:pt>
                <c:pt idx="38">
                  <c:v>24.877808269379997</c:v>
                </c:pt>
                <c:pt idx="39">
                  <c:v>21.347976951469999</c:v>
                </c:pt>
                <c:pt idx="40">
                  <c:v>22.266045988129999</c:v>
                </c:pt>
                <c:pt idx="41">
                  <c:v>21.717572965549998</c:v>
                </c:pt>
                <c:pt idx="42">
                  <c:v>22.635642002209998</c:v>
                </c:pt>
                <c:pt idx="43">
                  <c:v>22.945828786509999</c:v>
                </c:pt>
                <c:pt idx="44">
                  <c:v>23.863897823169999</c:v>
                </c:pt>
                <c:pt idx="45">
                  <c:v>23.315424800590002</c:v>
                </c:pt>
                <c:pt idx="46">
                  <c:v>24.233493837250002</c:v>
                </c:pt>
                <c:pt idx="47">
                  <c:v>21.48665695147</c:v>
                </c:pt>
                <c:pt idx="48">
                  <c:v>22.40472598813</c:v>
                </c:pt>
                <c:pt idx="49">
                  <c:v>21.856252965549999</c:v>
                </c:pt>
                <c:pt idx="50">
                  <c:v>22.774322002209999</c:v>
                </c:pt>
                <c:pt idx="51">
                  <c:v>23.08450878651</c:v>
                </c:pt>
                <c:pt idx="52">
                  <c:v>24.00257782317</c:v>
                </c:pt>
                <c:pt idx="53">
                  <c:v>23.454104800589999</c:v>
                </c:pt>
                <c:pt idx="54">
                  <c:v>24.372173837249999</c:v>
                </c:pt>
                <c:pt idx="55">
                  <c:v>21.109038813019996</c:v>
                </c:pt>
                <c:pt idx="56">
                  <c:v>21.686060913859997</c:v>
                </c:pt>
                <c:pt idx="57">
                  <c:v>21.577337637019998</c:v>
                </c:pt>
                <c:pt idx="58">
                  <c:v>22.154359737859998</c:v>
                </c:pt>
                <c:pt idx="59">
                  <c:v>22.706890648059996</c:v>
                </c:pt>
                <c:pt idx="60">
                  <c:v>23.283912748899997</c:v>
                </c:pt>
                <c:pt idx="61">
                  <c:v>23.175189472059998</c:v>
                </c:pt>
                <c:pt idx="62">
                  <c:v>23.752211572899999</c:v>
                </c:pt>
                <c:pt idx="63">
                  <c:v>21.247718813019997</c:v>
                </c:pt>
                <c:pt idx="64">
                  <c:v>21.824740913859998</c:v>
                </c:pt>
                <c:pt idx="65">
                  <c:v>21.716017637019995</c:v>
                </c:pt>
                <c:pt idx="66">
                  <c:v>22.293039737859996</c:v>
                </c:pt>
                <c:pt idx="67">
                  <c:v>22.845570648059997</c:v>
                </c:pt>
                <c:pt idx="68">
                  <c:v>23.422592748899998</c:v>
                </c:pt>
                <c:pt idx="69">
                  <c:v>23.313869472059995</c:v>
                </c:pt>
                <c:pt idx="70">
                  <c:v>23.890891572899996</c:v>
                </c:pt>
                <c:pt idx="71">
                  <c:v>20.262357445069998</c:v>
                </c:pt>
                <c:pt idx="72">
                  <c:v>21.180426481729999</c:v>
                </c:pt>
                <c:pt idx="73">
                  <c:v>20.73065626907</c:v>
                </c:pt>
                <c:pt idx="74">
                  <c:v>21.64872530573</c:v>
                </c:pt>
                <c:pt idx="75">
                  <c:v>21.860209280109999</c:v>
                </c:pt>
                <c:pt idx="76">
                  <c:v>22.778278316769999</c:v>
                </c:pt>
                <c:pt idx="77">
                  <c:v>22.32850810411</c:v>
                </c:pt>
                <c:pt idx="78">
                  <c:v>23.24657714077</c:v>
                </c:pt>
                <c:pt idx="79">
                  <c:v>20.401037445069999</c:v>
                </c:pt>
                <c:pt idx="80">
                  <c:v>21.31910648173</c:v>
                </c:pt>
                <c:pt idx="81">
                  <c:v>20.869336269069997</c:v>
                </c:pt>
                <c:pt idx="82">
                  <c:v>21.787405305729997</c:v>
                </c:pt>
                <c:pt idx="83">
                  <c:v>21.998889280109999</c:v>
                </c:pt>
                <c:pt idx="84">
                  <c:v>22.91695831677</c:v>
                </c:pt>
                <c:pt idx="85">
                  <c:v>22.467188104109997</c:v>
                </c:pt>
                <c:pt idx="86">
                  <c:v>23.385257140769998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45-41A7-A626-EA9167FFE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2121952"/>
        <c:axId val="1729636720"/>
      </c:scatterChart>
      <c:valAx>
        <c:axId val="2092121952"/>
        <c:scaling>
          <c:orientation val="minMax"/>
          <c:min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ko-KR" altLang="en-US" sz="1600" b="0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 </a:t>
                </a:r>
                <a:r>
                  <a:rPr lang="en-US" altLang="ko-KR" sz="1600" b="0" i="1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ko-KR" sz="1600" b="0" i="1" baseline="-25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endParaRPr lang="ko-KR" altLang="ko-KR" sz="16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 sz="1600" b="0" i="0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altLang="en-US"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1729636720"/>
        <c:crosses val="autoZero"/>
        <c:crossBetween val="midCat"/>
      </c:valAx>
      <c:valAx>
        <c:axId val="1729636720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ko-KR" altLang="en-US" sz="1600" b="0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Predicted </a:t>
                </a:r>
                <a:r>
                  <a:rPr lang="en-US" altLang="ko-KR" sz="1600" b="0" i="1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ko-KR" sz="1600" b="0" i="1" baseline="-25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endParaRPr lang="ko-KR" altLang="ko-KR" sz="16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 sz="1600" b="0" i="0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altLang="en-US"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2092121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ko-KR" altLang="en-US" sz="1400" b="0" i="0" u="none" strike="noStrike" kern="1200" baseline="0">
          <a:solidFill>
            <a:schemeClr val="tx1"/>
          </a:solidFill>
          <a:latin typeface="Times" pitchFamily="2" charset="0"/>
          <a:ea typeface="+mn-ea"/>
          <a:cs typeface="+mn-cs"/>
        </a:defRPr>
      </a:pPr>
      <a:endParaRPr lang="ko-K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near-optimal PDN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s5_real!$AC$9</c:f>
              <c:numCache>
                <c:formatCode>General</c:formatCode>
                <c:ptCount val="1"/>
                <c:pt idx="0">
                  <c:v>4.3100000000000027E-2</c:v>
                </c:pt>
              </c:numCache>
            </c:numRef>
          </c:xVal>
          <c:yVal>
            <c:numRef>
              <c:f>s5_real!$Z$9</c:f>
              <c:numCache>
                <c:formatCode>General</c:formatCode>
                <c:ptCount val="1"/>
                <c:pt idx="0">
                  <c:v>13.38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89-4DC5-A247-2BE1E8ECAEEE}"/>
            </c:ext>
          </c:extLst>
        </c:ser>
        <c:ser>
          <c:idx val="7"/>
          <c:order val="1"/>
          <c:tx>
            <c:v>reference PDN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s5_real!$AC$24</c:f>
              <c:numCache>
                <c:formatCode>General</c:formatCode>
                <c:ptCount val="1"/>
                <c:pt idx="0">
                  <c:v>4.3490000000000001E-2</c:v>
                </c:pt>
              </c:numCache>
            </c:numRef>
          </c:xVal>
          <c:yVal>
            <c:numRef>
              <c:f>s5_real!$Z$24</c:f>
              <c:numCache>
                <c:formatCode>General</c:formatCode>
                <c:ptCount val="1"/>
                <c:pt idx="0">
                  <c:v>11.9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89-4DC5-A247-2BE1E8ECAEEE}"/>
            </c:ext>
          </c:extLst>
        </c:ser>
        <c:ser>
          <c:idx val="3"/>
          <c:order val="3"/>
          <c:tx>
            <c:v>worst PDN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s5_real!$AC$13</c:f>
              <c:numCache>
                <c:formatCode>General</c:formatCode>
                <c:ptCount val="1"/>
                <c:pt idx="0">
                  <c:v>3.0900000000000039E-2</c:v>
                </c:pt>
              </c:numCache>
            </c:numRef>
          </c:xVal>
          <c:yVal>
            <c:numRef>
              <c:f>s5_real!$Z$13</c:f>
              <c:numCache>
                <c:formatCode>General</c:formatCode>
                <c:ptCount val="1"/>
                <c:pt idx="0">
                  <c:v>9.08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89-4DC5-A247-2BE1E8EC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742208"/>
        <c:axId val="27973596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Midium 2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9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s5_real!$AC$10:$AC$11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4.6000000000000041E-2</c:v>
                      </c:pt>
                      <c:pt idx="1">
                        <c:v>4.500000000000004E-2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s5_real!$Z$10:$Z$11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11.92</c:v>
                      </c:pt>
                      <c:pt idx="1">
                        <c:v>10.760000000000002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9289-4DC5-A247-2BE1E8ECAEEE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0"/>
          <c:order val="4"/>
          <c:tx>
            <c:v>trained ranking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(for_s5!$W$8:$W$9,for_s5!$W$12:$W$13,for_s5!$W$20:$W$21,for_s5!$W$24:$W$25,for_s5!$W$29,for_s5!$W$31:$W$33,for_s5!$W$40:$W$41,for_s5!$W$44:$W$57,for_s5!$W$60:$W$259)</c:f>
              <c:numCache>
                <c:formatCode>General</c:formatCode>
                <c:ptCount val="228"/>
                <c:pt idx="0">
                  <c:v>6.579999999999997E-2</c:v>
                </c:pt>
                <c:pt idx="1">
                  <c:v>6.579999999999997E-2</c:v>
                </c:pt>
                <c:pt idx="2">
                  <c:v>6.5500000000000003E-2</c:v>
                </c:pt>
                <c:pt idx="3">
                  <c:v>6.579999999999997E-2</c:v>
                </c:pt>
                <c:pt idx="4">
                  <c:v>6.5899999999999959E-2</c:v>
                </c:pt>
                <c:pt idx="5">
                  <c:v>6.5899999999999959E-2</c:v>
                </c:pt>
                <c:pt idx="6">
                  <c:v>6.5500000000000003E-2</c:v>
                </c:pt>
                <c:pt idx="7">
                  <c:v>6.5899999999999959E-2</c:v>
                </c:pt>
                <c:pt idx="8">
                  <c:v>6.5300000000000025E-2</c:v>
                </c:pt>
                <c:pt idx="9">
                  <c:v>6.5400000000000014E-2</c:v>
                </c:pt>
                <c:pt idx="10">
                  <c:v>6.4500000000000002E-2</c:v>
                </c:pt>
                <c:pt idx="11">
                  <c:v>6.4599999999999991E-2</c:v>
                </c:pt>
                <c:pt idx="12">
                  <c:v>6.4200000000000035E-2</c:v>
                </c:pt>
                <c:pt idx="13">
                  <c:v>6.4599999999999991E-2</c:v>
                </c:pt>
                <c:pt idx="14">
                  <c:v>6.5100000000000047E-2</c:v>
                </c:pt>
                <c:pt idx="15">
                  <c:v>6.5300000000000025E-2</c:v>
                </c:pt>
                <c:pt idx="16">
                  <c:v>6.4799999999999969E-2</c:v>
                </c:pt>
                <c:pt idx="17">
                  <c:v>6.5300000000000025E-2</c:v>
                </c:pt>
                <c:pt idx="18">
                  <c:v>6.4799999999999969E-2</c:v>
                </c:pt>
                <c:pt idx="19">
                  <c:v>6.4799999999999969E-2</c:v>
                </c:pt>
                <c:pt idx="20">
                  <c:v>6.4400000000000013E-2</c:v>
                </c:pt>
                <c:pt idx="21">
                  <c:v>6.4799999999999969E-2</c:v>
                </c:pt>
                <c:pt idx="22">
                  <c:v>6.4100000000000046E-2</c:v>
                </c:pt>
                <c:pt idx="23">
                  <c:v>6.4100000000000046E-2</c:v>
                </c:pt>
                <c:pt idx="24">
                  <c:v>6.4100000000000046E-2</c:v>
                </c:pt>
                <c:pt idx="25">
                  <c:v>6.4100000000000046E-2</c:v>
                </c:pt>
                <c:pt idx="26">
                  <c:v>6.359999999999999E-2</c:v>
                </c:pt>
                <c:pt idx="27">
                  <c:v>6.4100000000000046E-2</c:v>
                </c:pt>
                <c:pt idx="28">
                  <c:v>6.3699999999999979E-2</c:v>
                </c:pt>
                <c:pt idx="29">
                  <c:v>6.3799999999999968E-2</c:v>
                </c:pt>
                <c:pt idx="30">
                  <c:v>6.3300000000000023E-2</c:v>
                </c:pt>
                <c:pt idx="31">
                  <c:v>6.3799999999999968E-2</c:v>
                </c:pt>
                <c:pt idx="32">
                  <c:v>6.2599999999999989E-2</c:v>
                </c:pt>
                <c:pt idx="33">
                  <c:v>6.25E-2</c:v>
                </c:pt>
                <c:pt idx="34">
                  <c:v>6.2100000000000044E-2</c:v>
                </c:pt>
                <c:pt idx="35">
                  <c:v>6.25E-2</c:v>
                </c:pt>
                <c:pt idx="36">
                  <c:v>4.9499999999999988E-2</c:v>
                </c:pt>
                <c:pt idx="37">
                  <c:v>4.9499999999999988E-2</c:v>
                </c:pt>
                <c:pt idx="38">
                  <c:v>4.9200000000000021E-2</c:v>
                </c:pt>
                <c:pt idx="39">
                  <c:v>4.9499999999999988E-2</c:v>
                </c:pt>
                <c:pt idx="40">
                  <c:v>4.8499999999999988E-2</c:v>
                </c:pt>
                <c:pt idx="41">
                  <c:v>4.8499999999999988E-2</c:v>
                </c:pt>
                <c:pt idx="42">
                  <c:v>4.9699999999999966E-2</c:v>
                </c:pt>
                <c:pt idx="43">
                  <c:v>4.9699999999999966E-2</c:v>
                </c:pt>
                <c:pt idx="44">
                  <c:v>4.8200000000000021E-2</c:v>
                </c:pt>
                <c:pt idx="45">
                  <c:v>4.8499999999999988E-2</c:v>
                </c:pt>
                <c:pt idx="46">
                  <c:v>4.930000000000001E-2</c:v>
                </c:pt>
                <c:pt idx="47">
                  <c:v>4.9699999999999966E-2</c:v>
                </c:pt>
                <c:pt idx="48">
                  <c:v>4.8799999999999955E-2</c:v>
                </c:pt>
                <c:pt idx="49">
                  <c:v>4.8799999999999955E-2</c:v>
                </c:pt>
                <c:pt idx="50">
                  <c:v>4.8599999999999977E-2</c:v>
                </c:pt>
                <c:pt idx="51">
                  <c:v>4.8499999999999988E-2</c:v>
                </c:pt>
                <c:pt idx="52">
                  <c:v>4.8399999999999999E-2</c:v>
                </c:pt>
                <c:pt idx="53">
                  <c:v>4.8799999999999955E-2</c:v>
                </c:pt>
                <c:pt idx="54">
                  <c:v>4.830000000000001E-2</c:v>
                </c:pt>
                <c:pt idx="55">
                  <c:v>4.8499999999999988E-2</c:v>
                </c:pt>
                <c:pt idx="56">
                  <c:v>4.930000000000001E-2</c:v>
                </c:pt>
                <c:pt idx="57">
                  <c:v>4.9399999999999999E-2</c:v>
                </c:pt>
                <c:pt idx="58">
                  <c:v>4.8900000000000055E-2</c:v>
                </c:pt>
                <c:pt idx="59">
                  <c:v>4.8799999999999955E-2</c:v>
                </c:pt>
                <c:pt idx="60">
                  <c:v>4.8799999999999955E-2</c:v>
                </c:pt>
                <c:pt idx="61">
                  <c:v>4.9399999999999999E-2</c:v>
                </c:pt>
                <c:pt idx="62">
                  <c:v>4.8399999999999999E-2</c:v>
                </c:pt>
                <c:pt idx="63">
                  <c:v>4.8799999999999955E-2</c:v>
                </c:pt>
                <c:pt idx="64">
                  <c:v>4.8599999999999977E-2</c:v>
                </c:pt>
                <c:pt idx="65">
                  <c:v>4.8399999999999999E-2</c:v>
                </c:pt>
                <c:pt idx="66">
                  <c:v>4.8499999999999988E-2</c:v>
                </c:pt>
                <c:pt idx="67">
                  <c:v>4.8499999999999988E-2</c:v>
                </c:pt>
                <c:pt idx="68">
                  <c:v>4.7599999999999976E-2</c:v>
                </c:pt>
                <c:pt idx="69">
                  <c:v>4.7599999999999976E-2</c:v>
                </c:pt>
                <c:pt idx="70">
                  <c:v>4.8000000000000043E-2</c:v>
                </c:pt>
                <c:pt idx="71">
                  <c:v>4.7900000000000054E-2</c:v>
                </c:pt>
                <c:pt idx="72">
                  <c:v>4.8499999999999988E-2</c:v>
                </c:pt>
                <c:pt idx="73">
                  <c:v>4.8499999999999988E-2</c:v>
                </c:pt>
                <c:pt idx="74">
                  <c:v>4.720000000000002E-2</c:v>
                </c:pt>
                <c:pt idx="75">
                  <c:v>4.7599999999999976E-2</c:v>
                </c:pt>
                <c:pt idx="76">
                  <c:v>4.830000000000001E-2</c:v>
                </c:pt>
                <c:pt idx="77">
                  <c:v>4.8399999999999999E-2</c:v>
                </c:pt>
                <c:pt idx="78">
                  <c:v>4.8000000000000043E-2</c:v>
                </c:pt>
                <c:pt idx="79">
                  <c:v>4.8000000000000043E-2</c:v>
                </c:pt>
                <c:pt idx="80">
                  <c:v>4.7799999999999954E-2</c:v>
                </c:pt>
                <c:pt idx="81">
                  <c:v>4.8399999999999999E-2</c:v>
                </c:pt>
                <c:pt idx="82">
                  <c:v>4.7599999999999976E-2</c:v>
                </c:pt>
                <c:pt idx="83">
                  <c:v>4.8000000000000043E-2</c:v>
                </c:pt>
                <c:pt idx="84">
                  <c:v>4.7499999999999987E-2</c:v>
                </c:pt>
                <c:pt idx="85">
                  <c:v>4.7499999999999987E-2</c:v>
                </c:pt>
                <c:pt idx="86">
                  <c:v>4.7499999999999987E-2</c:v>
                </c:pt>
                <c:pt idx="87">
                  <c:v>4.7499999999999987E-2</c:v>
                </c:pt>
                <c:pt idx="88">
                  <c:v>4.7000000000000042E-2</c:v>
                </c:pt>
                <c:pt idx="89">
                  <c:v>4.7499999999999987E-2</c:v>
                </c:pt>
                <c:pt idx="90">
                  <c:v>4.7000000000000042E-2</c:v>
                </c:pt>
                <c:pt idx="91">
                  <c:v>4.7499999999999987E-2</c:v>
                </c:pt>
                <c:pt idx="92">
                  <c:v>4.7300000000000009E-2</c:v>
                </c:pt>
                <c:pt idx="93">
                  <c:v>4.7399999999999998E-2</c:v>
                </c:pt>
                <c:pt idx="94">
                  <c:v>4.6900000000000053E-2</c:v>
                </c:pt>
                <c:pt idx="95">
                  <c:v>4.7399999999999998E-2</c:v>
                </c:pt>
                <c:pt idx="96">
                  <c:v>4.6499999999999986E-2</c:v>
                </c:pt>
                <c:pt idx="97">
                  <c:v>4.6399999999999997E-2</c:v>
                </c:pt>
                <c:pt idx="98">
                  <c:v>4.6000000000000041E-2</c:v>
                </c:pt>
                <c:pt idx="99">
                  <c:v>4.6399999999999997E-2</c:v>
                </c:pt>
                <c:pt idx="100">
                  <c:v>4.4000000000000039E-2</c:v>
                </c:pt>
                <c:pt idx="101">
                  <c:v>4.4000000000000039E-2</c:v>
                </c:pt>
                <c:pt idx="102">
                  <c:v>4.5100000000000029E-2</c:v>
                </c:pt>
                <c:pt idx="103">
                  <c:v>4.500000000000004E-2</c:v>
                </c:pt>
                <c:pt idx="104">
                  <c:v>4.3599999999999972E-2</c:v>
                </c:pt>
                <c:pt idx="105">
                  <c:v>4.4000000000000039E-2</c:v>
                </c:pt>
                <c:pt idx="106">
                  <c:v>4.4699999999999962E-2</c:v>
                </c:pt>
                <c:pt idx="107">
                  <c:v>4.500000000000004E-2</c:v>
                </c:pt>
                <c:pt idx="108">
                  <c:v>4.4399999999999995E-2</c:v>
                </c:pt>
                <c:pt idx="109">
                  <c:v>4.4399999999999995E-2</c:v>
                </c:pt>
                <c:pt idx="110">
                  <c:v>4.500000000000004E-2</c:v>
                </c:pt>
                <c:pt idx="111">
                  <c:v>4.4399999999999995E-2</c:v>
                </c:pt>
                <c:pt idx="112">
                  <c:v>4.4900000000000051E-2</c:v>
                </c:pt>
                <c:pt idx="113">
                  <c:v>4.4300000000000006E-2</c:v>
                </c:pt>
                <c:pt idx="114">
                  <c:v>4.390000000000005E-2</c:v>
                </c:pt>
                <c:pt idx="115">
                  <c:v>4.4399999999999995E-2</c:v>
                </c:pt>
                <c:pt idx="116">
                  <c:v>4.4599999999999973E-2</c:v>
                </c:pt>
                <c:pt idx="117">
                  <c:v>4.390000000000005E-2</c:v>
                </c:pt>
                <c:pt idx="118">
                  <c:v>4.4900000000000051E-2</c:v>
                </c:pt>
                <c:pt idx="119">
                  <c:v>4.4300000000000006E-2</c:v>
                </c:pt>
                <c:pt idx="120">
                  <c:v>4.3499999999999983E-2</c:v>
                </c:pt>
                <c:pt idx="121">
                  <c:v>4.3100000000000027E-2</c:v>
                </c:pt>
                <c:pt idx="122">
                  <c:v>4.3499999999999983E-2</c:v>
                </c:pt>
                <c:pt idx="123">
                  <c:v>4.3100000000000027E-2</c:v>
                </c:pt>
                <c:pt idx="124">
                  <c:v>4.4200000000000017E-2</c:v>
                </c:pt>
                <c:pt idx="125">
                  <c:v>4.4200000000000017E-2</c:v>
                </c:pt>
                <c:pt idx="126">
                  <c:v>4.3100000000000027E-2</c:v>
                </c:pt>
                <c:pt idx="127">
                  <c:v>4.269999999999996E-2</c:v>
                </c:pt>
                <c:pt idx="128">
                  <c:v>4.3499999999999983E-2</c:v>
                </c:pt>
                <c:pt idx="129">
                  <c:v>4.3100000000000027E-2</c:v>
                </c:pt>
                <c:pt idx="130">
                  <c:v>4.379999999999995E-2</c:v>
                </c:pt>
                <c:pt idx="131">
                  <c:v>4.4200000000000017E-2</c:v>
                </c:pt>
                <c:pt idx="132">
                  <c:v>4.3000000000000038E-2</c:v>
                </c:pt>
                <c:pt idx="133">
                  <c:v>4.3000000000000038E-2</c:v>
                </c:pt>
                <c:pt idx="134">
                  <c:v>4.3699999999999961E-2</c:v>
                </c:pt>
                <c:pt idx="135">
                  <c:v>4.3599999999999972E-2</c:v>
                </c:pt>
                <c:pt idx="136">
                  <c:v>4.4200000000000017E-2</c:v>
                </c:pt>
                <c:pt idx="137">
                  <c:v>4.4200000000000017E-2</c:v>
                </c:pt>
                <c:pt idx="138">
                  <c:v>4.2599999999999971E-2</c:v>
                </c:pt>
                <c:pt idx="139">
                  <c:v>4.3000000000000038E-2</c:v>
                </c:pt>
                <c:pt idx="140">
                  <c:v>4.3100000000000027E-2</c:v>
                </c:pt>
                <c:pt idx="141">
                  <c:v>4.3599999999999972E-2</c:v>
                </c:pt>
                <c:pt idx="142">
                  <c:v>4.379999999999995E-2</c:v>
                </c:pt>
                <c:pt idx="143">
                  <c:v>4.4200000000000017E-2</c:v>
                </c:pt>
                <c:pt idx="144">
                  <c:v>4.2499999999999982E-2</c:v>
                </c:pt>
                <c:pt idx="145">
                  <c:v>4.2499999999999982E-2</c:v>
                </c:pt>
                <c:pt idx="146">
                  <c:v>4.2499999999999982E-2</c:v>
                </c:pt>
                <c:pt idx="147">
                  <c:v>4.2399999999999993E-2</c:v>
                </c:pt>
                <c:pt idx="148">
                  <c:v>4.3499999999999983E-2</c:v>
                </c:pt>
                <c:pt idx="149">
                  <c:v>4.3399999999999994E-2</c:v>
                </c:pt>
                <c:pt idx="150">
                  <c:v>4.2200000000000015E-2</c:v>
                </c:pt>
                <c:pt idx="151">
                  <c:v>4.2499999999999982E-2</c:v>
                </c:pt>
                <c:pt idx="152">
                  <c:v>4.2000000000000037E-2</c:v>
                </c:pt>
                <c:pt idx="153">
                  <c:v>4.2399999999999993E-2</c:v>
                </c:pt>
                <c:pt idx="154">
                  <c:v>4.3000000000000038E-2</c:v>
                </c:pt>
                <c:pt idx="155">
                  <c:v>4.3399999999999994E-2</c:v>
                </c:pt>
                <c:pt idx="156">
                  <c:v>4.2000000000000037E-2</c:v>
                </c:pt>
                <c:pt idx="157">
                  <c:v>4.2000000000000037E-2</c:v>
                </c:pt>
                <c:pt idx="158">
                  <c:v>4.1799999999999948E-2</c:v>
                </c:pt>
                <c:pt idx="159">
                  <c:v>4.2000000000000037E-2</c:v>
                </c:pt>
                <c:pt idx="160">
                  <c:v>4.1499999999999981E-2</c:v>
                </c:pt>
                <c:pt idx="161">
                  <c:v>4.159999999999997E-2</c:v>
                </c:pt>
                <c:pt idx="162">
                  <c:v>4.1399999999999992E-2</c:v>
                </c:pt>
                <c:pt idx="163">
                  <c:v>4.159999999999997E-2</c:v>
                </c:pt>
                <c:pt idx="164">
                  <c:v>3.3000000000000029E-2</c:v>
                </c:pt>
                <c:pt idx="165">
                  <c:v>3.3000000000000029E-2</c:v>
                </c:pt>
                <c:pt idx="166">
                  <c:v>3.2800000000000051E-2</c:v>
                </c:pt>
                <c:pt idx="167">
                  <c:v>3.3000000000000029E-2</c:v>
                </c:pt>
                <c:pt idx="168">
                  <c:v>3.2200000000000006E-2</c:v>
                </c:pt>
                <c:pt idx="169">
                  <c:v>3.2200000000000006E-2</c:v>
                </c:pt>
                <c:pt idx="170">
                  <c:v>3.2599999999999962E-2</c:v>
                </c:pt>
                <c:pt idx="171">
                  <c:v>3.2499999999999973E-2</c:v>
                </c:pt>
                <c:pt idx="172">
                  <c:v>3.290000000000004E-2</c:v>
                </c:pt>
                <c:pt idx="173">
                  <c:v>3.2499999999999973E-2</c:v>
                </c:pt>
                <c:pt idx="174">
                  <c:v>3.3000000000000029E-2</c:v>
                </c:pt>
                <c:pt idx="175">
                  <c:v>3.2599999999999962E-2</c:v>
                </c:pt>
                <c:pt idx="176">
                  <c:v>3.1900000000000039E-2</c:v>
                </c:pt>
                <c:pt idx="177">
                  <c:v>3.2200000000000006E-2</c:v>
                </c:pt>
                <c:pt idx="178">
                  <c:v>3.2200000000000006E-2</c:v>
                </c:pt>
                <c:pt idx="179">
                  <c:v>3.2499999999999973E-2</c:v>
                </c:pt>
                <c:pt idx="180">
                  <c:v>3.2699999999999951E-2</c:v>
                </c:pt>
                <c:pt idx="181">
                  <c:v>3.2299999999999995E-2</c:v>
                </c:pt>
                <c:pt idx="182">
                  <c:v>3.3000000000000029E-2</c:v>
                </c:pt>
                <c:pt idx="183">
                  <c:v>3.2599999999999962E-2</c:v>
                </c:pt>
                <c:pt idx="184">
                  <c:v>3.1499999999999972E-2</c:v>
                </c:pt>
                <c:pt idx="185">
                  <c:v>3.1599999999999961E-2</c:v>
                </c:pt>
                <c:pt idx="186">
                  <c:v>3.1900000000000039E-2</c:v>
                </c:pt>
                <c:pt idx="187">
                  <c:v>3.1599999999999961E-2</c:v>
                </c:pt>
                <c:pt idx="188">
                  <c:v>3.2100000000000017E-2</c:v>
                </c:pt>
                <c:pt idx="189">
                  <c:v>3.1499999999999972E-2</c:v>
                </c:pt>
                <c:pt idx="190">
                  <c:v>3.2499999999999973E-2</c:v>
                </c:pt>
                <c:pt idx="191">
                  <c:v>3.2100000000000017E-2</c:v>
                </c:pt>
                <c:pt idx="192">
                  <c:v>3.2499999999999973E-2</c:v>
                </c:pt>
                <c:pt idx="193">
                  <c:v>3.2000000000000028E-2</c:v>
                </c:pt>
                <c:pt idx="194">
                  <c:v>3.2399999999999984E-2</c:v>
                </c:pt>
                <c:pt idx="195">
                  <c:v>3.2499999999999973E-2</c:v>
                </c:pt>
                <c:pt idx="196">
                  <c:v>3.1299999999999994E-2</c:v>
                </c:pt>
                <c:pt idx="197">
                  <c:v>3.1599999999999961E-2</c:v>
                </c:pt>
                <c:pt idx="198">
                  <c:v>3.1900000000000039E-2</c:v>
                </c:pt>
                <c:pt idx="199">
                  <c:v>3.1200000000000006E-2</c:v>
                </c:pt>
                <c:pt idx="200">
                  <c:v>3.2100000000000017E-2</c:v>
                </c:pt>
                <c:pt idx="201">
                  <c:v>3.1499999999999972E-2</c:v>
                </c:pt>
                <c:pt idx="202">
                  <c:v>3.2100000000000017E-2</c:v>
                </c:pt>
                <c:pt idx="203">
                  <c:v>3.1599999999999961E-2</c:v>
                </c:pt>
                <c:pt idx="204">
                  <c:v>3.2499999999999973E-2</c:v>
                </c:pt>
                <c:pt idx="205">
                  <c:v>3.2000000000000028E-2</c:v>
                </c:pt>
                <c:pt idx="206">
                  <c:v>3.2200000000000006E-2</c:v>
                </c:pt>
                <c:pt idx="207">
                  <c:v>3.2499999999999973E-2</c:v>
                </c:pt>
                <c:pt idx="208">
                  <c:v>3.1299999999999994E-2</c:v>
                </c:pt>
                <c:pt idx="209">
                  <c:v>3.1499999999999972E-2</c:v>
                </c:pt>
                <c:pt idx="210">
                  <c:v>3.1200000000000006E-2</c:v>
                </c:pt>
                <c:pt idx="211">
                  <c:v>3.1499999999999972E-2</c:v>
                </c:pt>
                <c:pt idx="212">
                  <c:v>3.2000000000000028E-2</c:v>
                </c:pt>
                <c:pt idx="213">
                  <c:v>3.2000000000000028E-2</c:v>
                </c:pt>
                <c:pt idx="214">
                  <c:v>3.1299999999999994E-2</c:v>
                </c:pt>
                <c:pt idx="215">
                  <c:v>3.1499999999999972E-2</c:v>
                </c:pt>
                <c:pt idx="216">
                  <c:v>3.1200000000000006E-2</c:v>
                </c:pt>
                <c:pt idx="217">
                  <c:v>3.1499999999999972E-2</c:v>
                </c:pt>
                <c:pt idx="218">
                  <c:v>3.1599999999999961E-2</c:v>
                </c:pt>
                <c:pt idx="219">
                  <c:v>3.2000000000000028E-2</c:v>
                </c:pt>
                <c:pt idx="220">
                  <c:v>3.080000000000005E-2</c:v>
                </c:pt>
                <c:pt idx="221">
                  <c:v>3.0900000000000039E-2</c:v>
                </c:pt>
                <c:pt idx="222">
                  <c:v>3.069999999999995E-2</c:v>
                </c:pt>
                <c:pt idx="223">
                  <c:v>3.0900000000000039E-2</c:v>
                </c:pt>
                <c:pt idx="224">
                  <c:v>3.0599999999999961E-2</c:v>
                </c:pt>
                <c:pt idx="225">
                  <c:v>3.0900000000000039E-2</c:v>
                </c:pt>
                <c:pt idx="226">
                  <c:v>3.0599999999999961E-2</c:v>
                </c:pt>
                <c:pt idx="227">
                  <c:v>3.0900000000000039E-2</c:v>
                </c:pt>
              </c:numCache>
            </c:numRef>
          </c:xVal>
          <c:yVal>
            <c:numRef>
              <c:f>(for_s5!$AB$8:$AB$9,for_s5!$AB$12:$AB$13,for_s5!$AB$20:$AB$21,for_s5!$AB$24:$AB$25,for_s5!$AB$29,for_s5!$AB$31:$AB$33,for_s5!$AB$40:$AB$41,for_s5!$AB$44:$AB$57,for_s5!$AB$60:$AB$259)</c:f>
              <c:numCache>
                <c:formatCode>General</c:formatCode>
                <c:ptCount val="228"/>
                <c:pt idx="0">
                  <c:v>22.860576923076923</c:v>
                </c:pt>
                <c:pt idx="1">
                  <c:v>22.426883012820515</c:v>
                </c:pt>
                <c:pt idx="2">
                  <c:v>23.398437500000004</c:v>
                </c:pt>
                <c:pt idx="3">
                  <c:v>22.964743589743595</c:v>
                </c:pt>
                <c:pt idx="4">
                  <c:v>23.650841346153847</c:v>
                </c:pt>
                <c:pt idx="5">
                  <c:v>23.217147435897438</c:v>
                </c:pt>
                <c:pt idx="6">
                  <c:v>24.188701923076927</c:v>
                </c:pt>
                <c:pt idx="7">
                  <c:v>23.755008012820518</c:v>
                </c:pt>
                <c:pt idx="8">
                  <c:v>22.98978365384615</c:v>
                </c:pt>
                <c:pt idx="9">
                  <c:v>22.556089743589741</c:v>
                </c:pt>
                <c:pt idx="10">
                  <c:v>22.278645833333332</c:v>
                </c:pt>
                <c:pt idx="11">
                  <c:v>21.844951923076923</c:v>
                </c:pt>
                <c:pt idx="12">
                  <c:v>22.816506410256412</c:v>
                </c:pt>
                <c:pt idx="13">
                  <c:v>22.382812500000004</c:v>
                </c:pt>
                <c:pt idx="14">
                  <c:v>22.669270833333332</c:v>
                </c:pt>
                <c:pt idx="15">
                  <c:v>22.235576923076923</c:v>
                </c:pt>
                <c:pt idx="16">
                  <c:v>23.207131410256412</c:v>
                </c:pt>
                <c:pt idx="17">
                  <c:v>22.773437500000004</c:v>
                </c:pt>
                <c:pt idx="18">
                  <c:v>23.068910256410255</c:v>
                </c:pt>
                <c:pt idx="19">
                  <c:v>22.635216346153847</c:v>
                </c:pt>
                <c:pt idx="20">
                  <c:v>23.606770833333336</c:v>
                </c:pt>
                <c:pt idx="21">
                  <c:v>23.173076923076927</c:v>
                </c:pt>
                <c:pt idx="22">
                  <c:v>23.459535256410255</c:v>
                </c:pt>
                <c:pt idx="23">
                  <c:v>23.025841346153847</c:v>
                </c:pt>
                <c:pt idx="24">
                  <c:v>23.780048076923073</c:v>
                </c:pt>
                <c:pt idx="25">
                  <c:v>23.346354166666664</c:v>
                </c:pt>
                <c:pt idx="26">
                  <c:v>23.997395833333336</c:v>
                </c:pt>
                <c:pt idx="27">
                  <c:v>23.563701923076927</c:v>
                </c:pt>
                <c:pt idx="28">
                  <c:v>22.087339743589741</c:v>
                </c:pt>
                <c:pt idx="29">
                  <c:v>21.653645833333332</c:v>
                </c:pt>
                <c:pt idx="30">
                  <c:v>22.625200320512821</c:v>
                </c:pt>
                <c:pt idx="31">
                  <c:v>22.191506410256412</c:v>
                </c:pt>
                <c:pt idx="32">
                  <c:v>22.877604166666664</c:v>
                </c:pt>
                <c:pt idx="33">
                  <c:v>22.443910256410255</c:v>
                </c:pt>
                <c:pt idx="34">
                  <c:v>23.415464743589745</c:v>
                </c:pt>
                <c:pt idx="35">
                  <c:v>22.981770833333336</c:v>
                </c:pt>
                <c:pt idx="36">
                  <c:v>23.506610576923077</c:v>
                </c:pt>
                <c:pt idx="37">
                  <c:v>23.072916666666668</c:v>
                </c:pt>
                <c:pt idx="38">
                  <c:v>24.044471153846157</c:v>
                </c:pt>
                <c:pt idx="39">
                  <c:v>23.610777243589748</c:v>
                </c:pt>
                <c:pt idx="40">
                  <c:v>22.604166666666668</c:v>
                </c:pt>
                <c:pt idx="41">
                  <c:v>22.170472756410259</c:v>
                </c:pt>
                <c:pt idx="42">
                  <c:v>24.296875</c:v>
                </c:pt>
                <c:pt idx="43">
                  <c:v>23.863181089743591</c:v>
                </c:pt>
                <c:pt idx="44">
                  <c:v>23.142027243589748</c:v>
                </c:pt>
                <c:pt idx="45">
                  <c:v>22.708333333333339</c:v>
                </c:pt>
                <c:pt idx="46">
                  <c:v>24.83473557692308</c:v>
                </c:pt>
                <c:pt idx="47">
                  <c:v>24.401041666666671</c:v>
                </c:pt>
                <c:pt idx="48">
                  <c:v>23.394431089743591</c:v>
                </c:pt>
                <c:pt idx="49">
                  <c:v>22.960737179487182</c:v>
                </c:pt>
                <c:pt idx="50">
                  <c:v>22.924679487179485</c:v>
                </c:pt>
                <c:pt idx="51">
                  <c:v>22.490985576923077</c:v>
                </c:pt>
                <c:pt idx="52">
                  <c:v>23.932291666666671</c:v>
                </c:pt>
                <c:pt idx="53">
                  <c:v>23.498597756410263</c:v>
                </c:pt>
                <c:pt idx="54">
                  <c:v>23.462540064102566</c:v>
                </c:pt>
                <c:pt idx="55">
                  <c:v>23.028846153846157</c:v>
                </c:pt>
                <c:pt idx="56">
                  <c:v>23.315304487179485</c:v>
                </c:pt>
                <c:pt idx="57">
                  <c:v>22.881610576923077</c:v>
                </c:pt>
                <c:pt idx="58">
                  <c:v>23.714943910256409</c:v>
                </c:pt>
                <c:pt idx="59">
                  <c:v>23.28125</c:v>
                </c:pt>
                <c:pt idx="60">
                  <c:v>23.853165064102566</c:v>
                </c:pt>
                <c:pt idx="61">
                  <c:v>23.419471153846157</c:v>
                </c:pt>
                <c:pt idx="62">
                  <c:v>24.252804487179489</c:v>
                </c:pt>
                <c:pt idx="63">
                  <c:v>23.81911057692308</c:v>
                </c:pt>
                <c:pt idx="64">
                  <c:v>24.105568910256409</c:v>
                </c:pt>
                <c:pt idx="65">
                  <c:v>22.733373397435894</c:v>
                </c:pt>
                <c:pt idx="66">
                  <c:v>23.671875</c:v>
                </c:pt>
                <c:pt idx="67">
                  <c:v>22.299679487179485</c:v>
                </c:pt>
                <c:pt idx="68">
                  <c:v>22.022235576923077</c:v>
                </c:pt>
                <c:pt idx="69">
                  <c:v>21.588541666666668</c:v>
                </c:pt>
                <c:pt idx="70">
                  <c:v>24.643429487179489</c:v>
                </c:pt>
                <c:pt idx="71">
                  <c:v>23.271233974358974</c:v>
                </c:pt>
                <c:pt idx="72">
                  <c:v>24.20973557692308</c:v>
                </c:pt>
                <c:pt idx="73">
                  <c:v>22.837540064102566</c:v>
                </c:pt>
                <c:pt idx="74">
                  <c:v>22.560096153846157</c:v>
                </c:pt>
                <c:pt idx="75">
                  <c:v>22.126402243589748</c:v>
                </c:pt>
                <c:pt idx="76">
                  <c:v>22.412860576923077</c:v>
                </c:pt>
                <c:pt idx="77">
                  <c:v>21.979166666666668</c:v>
                </c:pt>
                <c:pt idx="78">
                  <c:v>22.8125</c:v>
                </c:pt>
                <c:pt idx="79">
                  <c:v>22.378806089743591</c:v>
                </c:pt>
                <c:pt idx="80">
                  <c:v>22.950721153846157</c:v>
                </c:pt>
                <c:pt idx="81">
                  <c:v>22.517027243589748</c:v>
                </c:pt>
                <c:pt idx="82">
                  <c:v>23.35036057692308</c:v>
                </c:pt>
                <c:pt idx="83">
                  <c:v>22.916666666666671</c:v>
                </c:pt>
                <c:pt idx="84">
                  <c:v>23.203125</c:v>
                </c:pt>
                <c:pt idx="85">
                  <c:v>22.769431089743591</c:v>
                </c:pt>
                <c:pt idx="86">
                  <c:v>23.523637820512818</c:v>
                </c:pt>
                <c:pt idx="87">
                  <c:v>23.089943910256409</c:v>
                </c:pt>
                <c:pt idx="88">
                  <c:v>23.74098557692308</c:v>
                </c:pt>
                <c:pt idx="89">
                  <c:v>23.307291666666671</c:v>
                </c:pt>
                <c:pt idx="90">
                  <c:v>24.061498397435898</c:v>
                </c:pt>
                <c:pt idx="91">
                  <c:v>23.627804487179489</c:v>
                </c:pt>
                <c:pt idx="92">
                  <c:v>21.830929487179485</c:v>
                </c:pt>
                <c:pt idx="93">
                  <c:v>21.397235576923077</c:v>
                </c:pt>
                <c:pt idx="94">
                  <c:v>22.368790064102566</c:v>
                </c:pt>
                <c:pt idx="95">
                  <c:v>21.935096153846157</c:v>
                </c:pt>
                <c:pt idx="96">
                  <c:v>22.621193910256409</c:v>
                </c:pt>
                <c:pt idx="97">
                  <c:v>22.1875</c:v>
                </c:pt>
                <c:pt idx="98">
                  <c:v>23.159054487179489</c:v>
                </c:pt>
                <c:pt idx="99">
                  <c:v>22.72536057692308</c:v>
                </c:pt>
                <c:pt idx="100">
                  <c:v>23.393429487179485</c:v>
                </c:pt>
                <c:pt idx="101">
                  <c:v>22.959735576923077</c:v>
                </c:pt>
                <c:pt idx="102">
                  <c:v>23.584735576923077</c:v>
                </c:pt>
                <c:pt idx="103">
                  <c:v>23.151041666666668</c:v>
                </c:pt>
                <c:pt idx="104">
                  <c:v>23.931290064102566</c:v>
                </c:pt>
                <c:pt idx="105">
                  <c:v>23.497596153846157</c:v>
                </c:pt>
                <c:pt idx="106">
                  <c:v>24.122596153846157</c:v>
                </c:pt>
                <c:pt idx="107">
                  <c:v>23.688902243589748</c:v>
                </c:pt>
                <c:pt idx="108">
                  <c:v>22.682291666666668</c:v>
                </c:pt>
                <c:pt idx="109">
                  <c:v>22.248597756410259</c:v>
                </c:pt>
                <c:pt idx="110">
                  <c:v>24.375</c:v>
                </c:pt>
                <c:pt idx="111">
                  <c:v>23.002804487179485</c:v>
                </c:pt>
                <c:pt idx="112">
                  <c:v>23.941306089743591</c:v>
                </c:pt>
                <c:pt idx="113">
                  <c:v>22.569110576923077</c:v>
                </c:pt>
                <c:pt idx="114">
                  <c:v>23.220152243589748</c:v>
                </c:pt>
                <c:pt idx="115">
                  <c:v>22.786458333333339</c:v>
                </c:pt>
                <c:pt idx="116">
                  <c:v>24.91286057692308</c:v>
                </c:pt>
                <c:pt idx="117">
                  <c:v>23.540665064102566</c:v>
                </c:pt>
                <c:pt idx="118">
                  <c:v>24.479166666666671</c:v>
                </c:pt>
                <c:pt idx="119">
                  <c:v>23.106971153846157</c:v>
                </c:pt>
                <c:pt idx="120">
                  <c:v>24.183693910256409</c:v>
                </c:pt>
                <c:pt idx="121">
                  <c:v>22.811498397435894</c:v>
                </c:pt>
                <c:pt idx="122">
                  <c:v>23.75</c:v>
                </c:pt>
                <c:pt idx="123">
                  <c:v>22.377804487179485</c:v>
                </c:pt>
                <c:pt idx="124">
                  <c:v>23.472556089743591</c:v>
                </c:pt>
                <c:pt idx="125">
                  <c:v>23.038862179487182</c:v>
                </c:pt>
                <c:pt idx="126">
                  <c:v>24.721554487179489</c:v>
                </c:pt>
                <c:pt idx="127">
                  <c:v>23.349358974358974</c:v>
                </c:pt>
                <c:pt idx="128">
                  <c:v>24.28786057692308</c:v>
                </c:pt>
                <c:pt idx="129">
                  <c:v>22.915665064102566</c:v>
                </c:pt>
                <c:pt idx="130">
                  <c:v>24.010416666666671</c:v>
                </c:pt>
                <c:pt idx="131">
                  <c:v>23.576722756410263</c:v>
                </c:pt>
                <c:pt idx="132">
                  <c:v>22.490985576923077</c:v>
                </c:pt>
                <c:pt idx="133">
                  <c:v>22.057291666666668</c:v>
                </c:pt>
                <c:pt idx="134">
                  <c:v>22.100360576923077</c:v>
                </c:pt>
                <c:pt idx="135">
                  <c:v>21.666666666666668</c:v>
                </c:pt>
                <c:pt idx="136">
                  <c:v>23.793068910256409</c:v>
                </c:pt>
                <c:pt idx="137">
                  <c:v>23.359375</c:v>
                </c:pt>
                <c:pt idx="138">
                  <c:v>23.028846153846157</c:v>
                </c:pt>
                <c:pt idx="139">
                  <c:v>22.595152243589748</c:v>
                </c:pt>
                <c:pt idx="140">
                  <c:v>22.638221153846157</c:v>
                </c:pt>
                <c:pt idx="141">
                  <c:v>22.204527243589748</c:v>
                </c:pt>
                <c:pt idx="142">
                  <c:v>24.330929487179489</c:v>
                </c:pt>
                <c:pt idx="143">
                  <c:v>23.89723557692308</c:v>
                </c:pt>
                <c:pt idx="144">
                  <c:v>23.28125</c:v>
                </c:pt>
                <c:pt idx="145">
                  <c:v>22.847556089743591</c:v>
                </c:pt>
                <c:pt idx="146">
                  <c:v>23.601762820512818</c:v>
                </c:pt>
                <c:pt idx="147">
                  <c:v>23.168068910256409</c:v>
                </c:pt>
                <c:pt idx="148">
                  <c:v>22.890625</c:v>
                </c:pt>
                <c:pt idx="149">
                  <c:v>22.456931089743591</c:v>
                </c:pt>
                <c:pt idx="150">
                  <c:v>23.81911057692308</c:v>
                </c:pt>
                <c:pt idx="151">
                  <c:v>23.385416666666671</c:v>
                </c:pt>
                <c:pt idx="152">
                  <c:v>24.139623397435898</c:v>
                </c:pt>
                <c:pt idx="153">
                  <c:v>23.705929487179489</c:v>
                </c:pt>
                <c:pt idx="154">
                  <c:v>23.42848557692308</c:v>
                </c:pt>
                <c:pt idx="155">
                  <c:v>22.994791666666671</c:v>
                </c:pt>
                <c:pt idx="156">
                  <c:v>21.909054487179485</c:v>
                </c:pt>
                <c:pt idx="157">
                  <c:v>21.475360576923077</c:v>
                </c:pt>
                <c:pt idx="158">
                  <c:v>22.446915064102566</c:v>
                </c:pt>
                <c:pt idx="159">
                  <c:v>22.013221153846157</c:v>
                </c:pt>
                <c:pt idx="160">
                  <c:v>22.699318910256409</c:v>
                </c:pt>
                <c:pt idx="161">
                  <c:v>22.265625</c:v>
                </c:pt>
                <c:pt idx="162">
                  <c:v>23.237179487179489</c:v>
                </c:pt>
                <c:pt idx="163">
                  <c:v>22.80348557692308</c:v>
                </c:pt>
                <c:pt idx="164">
                  <c:v>23.328325320512821</c:v>
                </c:pt>
                <c:pt idx="165">
                  <c:v>22.894631410256412</c:v>
                </c:pt>
                <c:pt idx="166">
                  <c:v>23.866185897435901</c:v>
                </c:pt>
                <c:pt idx="167">
                  <c:v>23.432491987179493</c:v>
                </c:pt>
                <c:pt idx="168">
                  <c:v>23.13701923076923</c:v>
                </c:pt>
                <c:pt idx="169">
                  <c:v>22.703325320512821</c:v>
                </c:pt>
                <c:pt idx="170">
                  <c:v>22.425881410256412</c:v>
                </c:pt>
                <c:pt idx="171">
                  <c:v>21.992187500000004</c:v>
                </c:pt>
                <c:pt idx="172">
                  <c:v>24.118589743589745</c:v>
                </c:pt>
                <c:pt idx="173">
                  <c:v>22.74639423076923</c:v>
                </c:pt>
                <c:pt idx="174">
                  <c:v>23.684895833333336</c:v>
                </c:pt>
                <c:pt idx="175">
                  <c:v>22.312700320512821</c:v>
                </c:pt>
                <c:pt idx="176">
                  <c:v>23.67487980769231</c:v>
                </c:pt>
                <c:pt idx="177">
                  <c:v>23.241185897435901</c:v>
                </c:pt>
                <c:pt idx="178">
                  <c:v>22.963741987179493</c:v>
                </c:pt>
                <c:pt idx="179">
                  <c:v>22.530048076923084</c:v>
                </c:pt>
                <c:pt idx="180">
                  <c:v>24.656450320512825</c:v>
                </c:pt>
                <c:pt idx="181">
                  <c:v>23.28425480769231</c:v>
                </c:pt>
                <c:pt idx="182">
                  <c:v>24.222756410256416</c:v>
                </c:pt>
                <c:pt idx="183">
                  <c:v>22.850560897435901</c:v>
                </c:pt>
                <c:pt idx="184">
                  <c:v>22.234575320512821</c:v>
                </c:pt>
                <c:pt idx="185">
                  <c:v>21.800881410256412</c:v>
                </c:pt>
                <c:pt idx="186">
                  <c:v>23.927283653846153</c:v>
                </c:pt>
                <c:pt idx="187">
                  <c:v>22.555088141025639</c:v>
                </c:pt>
                <c:pt idx="188">
                  <c:v>23.493589743589745</c:v>
                </c:pt>
                <c:pt idx="189">
                  <c:v>22.12139423076923</c:v>
                </c:pt>
                <c:pt idx="190">
                  <c:v>23.216145833333336</c:v>
                </c:pt>
                <c:pt idx="191">
                  <c:v>21.843950320512821</c:v>
                </c:pt>
                <c:pt idx="192">
                  <c:v>22.782451923076927</c:v>
                </c:pt>
                <c:pt idx="193">
                  <c:v>21.410256410256412</c:v>
                </c:pt>
                <c:pt idx="194">
                  <c:v>23.536658653846153</c:v>
                </c:pt>
                <c:pt idx="195">
                  <c:v>23.102964743589745</c:v>
                </c:pt>
                <c:pt idx="196">
                  <c:v>22.772435897435901</c:v>
                </c:pt>
                <c:pt idx="197">
                  <c:v>22.338741987179493</c:v>
                </c:pt>
                <c:pt idx="198">
                  <c:v>24.465144230769234</c:v>
                </c:pt>
                <c:pt idx="199">
                  <c:v>23.092948717948719</c:v>
                </c:pt>
                <c:pt idx="200">
                  <c:v>24.031450320512825</c:v>
                </c:pt>
                <c:pt idx="201">
                  <c:v>22.65925480769231</c:v>
                </c:pt>
                <c:pt idx="202">
                  <c:v>23.754006410256416</c:v>
                </c:pt>
                <c:pt idx="203">
                  <c:v>22.381810897435901</c:v>
                </c:pt>
                <c:pt idx="204">
                  <c:v>23.320312500000007</c:v>
                </c:pt>
                <c:pt idx="205">
                  <c:v>21.948116987179493</c:v>
                </c:pt>
                <c:pt idx="206">
                  <c:v>24.074519230769234</c:v>
                </c:pt>
                <c:pt idx="207">
                  <c:v>23.640825320512825</c:v>
                </c:pt>
                <c:pt idx="208">
                  <c:v>23.024839743589745</c:v>
                </c:pt>
                <c:pt idx="209">
                  <c:v>22.591145833333336</c:v>
                </c:pt>
                <c:pt idx="210">
                  <c:v>23.345352564102562</c:v>
                </c:pt>
                <c:pt idx="211">
                  <c:v>22.911658653846153</c:v>
                </c:pt>
                <c:pt idx="212">
                  <c:v>22.634214743589745</c:v>
                </c:pt>
                <c:pt idx="213">
                  <c:v>22.200520833333336</c:v>
                </c:pt>
                <c:pt idx="214">
                  <c:v>23.562700320512825</c:v>
                </c:pt>
                <c:pt idx="215">
                  <c:v>23.129006410256416</c:v>
                </c:pt>
                <c:pt idx="216">
                  <c:v>23.883213141025642</c:v>
                </c:pt>
                <c:pt idx="217">
                  <c:v>23.449519230769234</c:v>
                </c:pt>
                <c:pt idx="218">
                  <c:v>23.172075320512825</c:v>
                </c:pt>
                <c:pt idx="219">
                  <c:v>22.738381410256416</c:v>
                </c:pt>
                <c:pt idx="220">
                  <c:v>21.65264423076923</c:v>
                </c:pt>
                <c:pt idx="221">
                  <c:v>21.218950320512821</c:v>
                </c:pt>
                <c:pt idx="222">
                  <c:v>22.19050480769231</c:v>
                </c:pt>
                <c:pt idx="223">
                  <c:v>21.756810897435901</c:v>
                </c:pt>
                <c:pt idx="224">
                  <c:v>22.442908653846153</c:v>
                </c:pt>
                <c:pt idx="225">
                  <c:v>22.009214743589745</c:v>
                </c:pt>
                <c:pt idx="226">
                  <c:v>22.980769230769234</c:v>
                </c:pt>
                <c:pt idx="227">
                  <c:v>22.547075320512825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89-4DC5-A247-2BE1E8EC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816592"/>
        <c:axId val="424809936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5"/>
                <c:tx>
                  <c:v>medium_pred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accent1"/>
                    </a:solidFill>
                    <a:ln w="25400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for_s5!$W$131:$W$132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4.6399999999999997E-2</c:v>
                      </c:pt>
                      <c:pt idx="1">
                        <c:v>4.4000000000000039E-2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for_s5!$AB$131:$AB$132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22.72536057692308</c:v>
                      </c:pt>
                      <c:pt idx="1">
                        <c:v>23.393429487179485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9289-4DC5-A247-2BE1E8ECAEEE}"/>
                  </c:ext>
                </c:extLst>
              </c15:ser>
            </c15:filteredScatterSeries>
            <c15:filteredScatterSeries>
              <c15:ser>
                <c:idx val="5"/>
                <c:order val="6"/>
                <c:tx>
                  <c:v>Worst_predicted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chemeClr val="accent1"/>
                    </a:solidFill>
                    <a:ln w="31750">
                      <a:solidFill>
                        <a:srgbClr val="7030A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for_s5!$W$259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3.0900000000000039E-2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for_s5!$AB$259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22.547075320512825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289-4DC5-A247-2BE1E8ECAEEE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Best_predicted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for_s5!$W$8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6.579999999999997E-2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for_s5!$AB$8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22.860576923076923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289-4DC5-A247-2BE1E8ECAEEE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for_s5!$Q$2</c15:sqref>
                        </c15:formulaRef>
                      </c:ext>
                    </c:extLst>
                    <c:strCache>
                      <c:ptCount val="1"/>
                      <c:pt idx="0">
                        <c:v>mesh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for_s5!$W$32:$W$259</c15:sqref>
                        </c15:formulaRef>
                      </c:ext>
                    </c:extLst>
                    <c:numCache>
                      <c:formatCode>General</c:formatCode>
                      <c:ptCount val="228"/>
                      <c:pt idx="0">
                        <c:v>6.4500000000000002E-2</c:v>
                      </c:pt>
                      <c:pt idx="1">
                        <c:v>6.4599999999999991E-2</c:v>
                      </c:pt>
                      <c:pt idx="2">
                        <c:v>6.6100000000000048E-2</c:v>
                      </c:pt>
                      <c:pt idx="3">
                        <c:v>6.5999999999999948E-2</c:v>
                      </c:pt>
                      <c:pt idx="4">
                        <c:v>6.5100000000000047E-2</c:v>
                      </c:pt>
                      <c:pt idx="5">
                        <c:v>6.469999999999998E-2</c:v>
                      </c:pt>
                      <c:pt idx="6">
                        <c:v>6.5599999999999992E-2</c:v>
                      </c:pt>
                      <c:pt idx="7">
                        <c:v>6.5400000000000014E-2</c:v>
                      </c:pt>
                      <c:pt idx="8">
                        <c:v>6.4200000000000035E-2</c:v>
                      </c:pt>
                      <c:pt idx="9">
                        <c:v>6.4599999999999991E-2</c:v>
                      </c:pt>
                      <c:pt idx="10">
                        <c:v>6.5599999999999992E-2</c:v>
                      </c:pt>
                      <c:pt idx="11">
                        <c:v>6.5999999999999948E-2</c:v>
                      </c:pt>
                      <c:pt idx="12">
                        <c:v>6.5100000000000047E-2</c:v>
                      </c:pt>
                      <c:pt idx="13">
                        <c:v>6.5300000000000025E-2</c:v>
                      </c:pt>
                      <c:pt idx="14">
                        <c:v>6.4799999999999969E-2</c:v>
                      </c:pt>
                      <c:pt idx="15">
                        <c:v>6.5300000000000025E-2</c:v>
                      </c:pt>
                      <c:pt idx="16">
                        <c:v>6.4799999999999969E-2</c:v>
                      </c:pt>
                      <c:pt idx="17">
                        <c:v>6.4799999999999969E-2</c:v>
                      </c:pt>
                      <c:pt idx="18">
                        <c:v>6.4400000000000013E-2</c:v>
                      </c:pt>
                      <c:pt idx="19">
                        <c:v>6.4799999999999969E-2</c:v>
                      </c:pt>
                      <c:pt idx="20">
                        <c:v>6.4100000000000046E-2</c:v>
                      </c:pt>
                      <c:pt idx="21">
                        <c:v>6.4100000000000046E-2</c:v>
                      </c:pt>
                      <c:pt idx="22">
                        <c:v>6.4100000000000046E-2</c:v>
                      </c:pt>
                      <c:pt idx="23">
                        <c:v>6.4100000000000046E-2</c:v>
                      </c:pt>
                      <c:pt idx="24">
                        <c:v>6.359999999999999E-2</c:v>
                      </c:pt>
                      <c:pt idx="25">
                        <c:v>6.4100000000000046E-2</c:v>
                      </c:pt>
                      <c:pt idx="26">
                        <c:v>6.3500000000000001E-2</c:v>
                      </c:pt>
                      <c:pt idx="27">
                        <c:v>6.4100000000000046E-2</c:v>
                      </c:pt>
                      <c:pt idx="28">
                        <c:v>6.3699999999999979E-2</c:v>
                      </c:pt>
                      <c:pt idx="29">
                        <c:v>6.3799999999999968E-2</c:v>
                      </c:pt>
                      <c:pt idx="30">
                        <c:v>6.3300000000000023E-2</c:v>
                      </c:pt>
                      <c:pt idx="31">
                        <c:v>6.3799999999999968E-2</c:v>
                      </c:pt>
                      <c:pt idx="32">
                        <c:v>6.2599999999999989E-2</c:v>
                      </c:pt>
                      <c:pt idx="33">
                        <c:v>6.25E-2</c:v>
                      </c:pt>
                      <c:pt idx="34">
                        <c:v>6.2100000000000044E-2</c:v>
                      </c:pt>
                      <c:pt idx="35">
                        <c:v>6.25E-2</c:v>
                      </c:pt>
                      <c:pt idx="36">
                        <c:v>4.9499999999999988E-2</c:v>
                      </c:pt>
                      <c:pt idx="37">
                        <c:v>4.9499999999999988E-2</c:v>
                      </c:pt>
                      <c:pt idx="38">
                        <c:v>4.9200000000000021E-2</c:v>
                      </c:pt>
                      <c:pt idx="39">
                        <c:v>4.9499999999999988E-2</c:v>
                      </c:pt>
                      <c:pt idx="40">
                        <c:v>4.8499999999999988E-2</c:v>
                      </c:pt>
                      <c:pt idx="41">
                        <c:v>4.8499999999999988E-2</c:v>
                      </c:pt>
                      <c:pt idx="42">
                        <c:v>4.9699999999999966E-2</c:v>
                      </c:pt>
                      <c:pt idx="43">
                        <c:v>4.9699999999999966E-2</c:v>
                      </c:pt>
                      <c:pt idx="44">
                        <c:v>4.8200000000000021E-2</c:v>
                      </c:pt>
                      <c:pt idx="45">
                        <c:v>4.8499999999999988E-2</c:v>
                      </c:pt>
                      <c:pt idx="46">
                        <c:v>4.930000000000001E-2</c:v>
                      </c:pt>
                      <c:pt idx="47">
                        <c:v>4.9699999999999966E-2</c:v>
                      </c:pt>
                      <c:pt idx="48">
                        <c:v>4.8799999999999955E-2</c:v>
                      </c:pt>
                      <c:pt idx="49">
                        <c:v>4.8799999999999955E-2</c:v>
                      </c:pt>
                      <c:pt idx="50">
                        <c:v>4.8599999999999977E-2</c:v>
                      </c:pt>
                      <c:pt idx="51">
                        <c:v>4.8499999999999988E-2</c:v>
                      </c:pt>
                      <c:pt idx="52">
                        <c:v>4.8399999999999999E-2</c:v>
                      </c:pt>
                      <c:pt idx="53">
                        <c:v>4.8799999999999955E-2</c:v>
                      </c:pt>
                      <c:pt idx="54">
                        <c:v>4.830000000000001E-2</c:v>
                      </c:pt>
                      <c:pt idx="55">
                        <c:v>4.8499999999999988E-2</c:v>
                      </c:pt>
                      <c:pt idx="56">
                        <c:v>4.930000000000001E-2</c:v>
                      </c:pt>
                      <c:pt idx="57">
                        <c:v>4.9399999999999999E-2</c:v>
                      </c:pt>
                      <c:pt idx="58">
                        <c:v>4.8900000000000055E-2</c:v>
                      </c:pt>
                      <c:pt idx="59">
                        <c:v>4.8799999999999955E-2</c:v>
                      </c:pt>
                      <c:pt idx="60">
                        <c:v>4.8799999999999955E-2</c:v>
                      </c:pt>
                      <c:pt idx="61">
                        <c:v>4.9399999999999999E-2</c:v>
                      </c:pt>
                      <c:pt idx="62">
                        <c:v>4.8399999999999999E-2</c:v>
                      </c:pt>
                      <c:pt idx="63">
                        <c:v>4.8799999999999955E-2</c:v>
                      </c:pt>
                      <c:pt idx="64">
                        <c:v>4.8599999999999977E-2</c:v>
                      </c:pt>
                      <c:pt idx="65">
                        <c:v>4.8399999999999999E-2</c:v>
                      </c:pt>
                      <c:pt idx="66">
                        <c:v>4.8499999999999988E-2</c:v>
                      </c:pt>
                      <c:pt idx="67">
                        <c:v>4.8499999999999988E-2</c:v>
                      </c:pt>
                      <c:pt idx="68">
                        <c:v>4.7599999999999976E-2</c:v>
                      </c:pt>
                      <c:pt idx="69">
                        <c:v>4.7599999999999976E-2</c:v>
                      </c:pt>
                      <c:pt idx="70">
                        <c:v>4.8000000000000043E-2</c:v>
                      </c:pt>
                      <c:pt idx="71">
                        <c:v>4.7900000000000054E-2</c:v>
                      </c:pt>
                      <c:pt idx="72">
                        <c:v>4.8499999999999988E-2</c:v>
                      </c:pt>
                      <c:pt idx="73">
                        <c:v>4.8499999999999988E-2</c:v>
                      </c:pt>
                      <c:pt idx="74">
                        <c:v>4.720000000000002E-2</c:v>
                      </c:pt>
                      <c:pt idx="75">
                        <c:v>4.7599999999999976E-2</c:v>
                      </c:pt>
                      <c:pt idx="76">
                        <c:v>4.830000000000001E-2</c:v>
                      </c:pt>
                      <c:pt idx="77">
                        <c:v>4.8399999999999999E-2</c:v>
                      </c:pt>
                      <c:pt idx="78">
                        <c:v>4.8000000000000043E-2</c:v>
                      </c:pt>
                      <c:pt idx="79">
                        <c:v>4.8000000000000043E-2</c:v>
                      </c:pt>
                      <c:pt idx="80">
                        <c:v>4.7799999999999954E-2</c:v>
                      </c:pt>
                      <c:pt idx="81">
                        <c:v>4.8399999999999999E-2</c:v>
                      </c:pt>
                      <c:pt idx="82">
                        <c:v>4.7599999999999976E-2</c:v>
                      </c:pt>
                      <c:pt idx="83">
                        <c:v>4.8000000000000043E-2</c:v>
                      </c:pt>
                      <c:pt idx="84">
                        <c:v>4.7499999999999987E-2</c:v>
                      </c:pt>
                      <c:pt idx="85">
                        <c:v>4.7499999999999987E-2</c:v>
                      </c:pt>
                      <c:pt idx="86">
                        <c:v>4.7499999999999987E-2</c:v>
                      </c:pt>
                      <c:pt idx="87">
                        <c:v>4.7499999999999987E-2</c:v>
                      </c:pt>
                      <c:pt idx="88">
                        <c:v>4.7000000000000042E-2</c:v>
                      </c:pt>
                      <c:pt idx="89">
                        <c:v>4.7499999999999987E-2</c:v>
                      </c:pt>
                      <c:pt idx="90">
                        <c:v>4.7000000000000042E-2</c:v>
                      </c:pt>
                      <c:pt idx="91">
                        <c:v>4.7499999999999987E-2</c:v>
                      </c:pt>
                      <c:pt idx="92">
                        <c:v>4.7300000000000009E-2</c:v>
                      </c:pt>
                      <c:pt idx="93">
                        <c:v>4.7399999999999998E-2</c:v>
                      </c:pt>
                      <c:pt idx="94">
                        <c:v>4.6900000000000053E-2</c:v>
                      </c:pt>
                      <c:pt idx="95">
                        <c:v>4.7399999999999998E-2</c:v>
                      </c:pt>
                      <c:pt idx="96">
                        <c:v>4.6499999999999986E-2</c:v>
                      </c:pt>
                      <c:pt idx="97">
                        <c:v>4.6399999999999997E-2</c:v>
                      </c:pt>
                      <c:pt idx="98">
                        <c:v>4.6000000000000041E-2</c:v>
                      </c:pt>
                      <c:pt idx="99">
                        <c:v>4.6399999999999997E-2</c:v>
                      </c:pt>
                      <c:pt idx="100">
                        <c:v>4.4000000000000039E-2</c:v>
                      </c:pt>
                      <c:pt idx="101">
                        <c:v>4.4000000000000039E-2</c:v>
                      </c:pt>
                      <c:pt idx="102">
                        <c:v>4.5100000000000029E-2</c:v>
                      </c:pt>
                      <c:pt idx="103">
                        <c:v>4.500000000000004E-2</c:v>
                      </c:pt>
                      <c:pt idx="104">
                        <c:v>4.3599999999999972E-2</c:v>
                      </c:pt>
                      <c:pt idx="105">
                        <c:v>4.4000000000000039E-2</c:v>
                      </c:pt>
                      <c:pt idx="106">
                        <c:v>4.4699999999999962E-2</c:v>
                      </c:pt>
                      <c:pt idx="107">
                        <c:v>4.500000000000004E-2</c:v>
                      </c:pt>
                      <c:pt idx="108">
                        <c:v>4.4399999999999995E-2</c:v>
                      </c:pt>
                      <c:pt idx="109">
                        <c:v>4.4399999999999995E-2</c:v>
                      </c:pt>
                      <c:pt idx="110">
                        <c:v>4.500000000000004E-2</c:v>
                      </c:pt>
                      <c:pt idx="111">
                        <c:v>4.4399999999999995E-2</c:v>
                      </c:pt>
                      <c:pt idx="112">
                        <c:v>4.4900000000000051E-2</c:v>
                      </c:pt>
                      <c:pt idx="113">
                        <c:v>4.4300000000000006E-2</c:v>
                      </c:pt>
                      <c:pt idx="114">
                        <c:v>4.390000000000005E-2</c:v>
                      </c:pt>
                      <c:pt idx="115">
                        <c:v>4.4399999999999995E-2</c:v>
                      </c:pt>
                      <c:pt idx="116">
                        <c:v>4.4599999999999973E-2</c:v>
                      </c:pt>
                      <c:pt idx="117">
                        <c:v>4.390000000000005E-2</c:v>
                      </c:pt>
                      <c:pt idx="118">
                        <c:v>4.4900000000000051E-2</c:v>
                      </c:pt>
                      <c:pt idx="119">
                        <c:v>4.4300000000000006E-2</c:v>
                      </c:pt>
                      <c:pt idx="120">
                        <c:v>4.3499999999999983E-2</c:v>
                      </c:pt>
                      <c:pt idx="121">
                        <c:v>4.3100000000000027E-2</c:v>
                      </c:pt>
                      <c:pt idx="122">
                        <c:v>4.3499999999999983E-2</c:v>
                      </c:pt>
                      <c:pt idx="123">
                        <c:v>4.3100000000000027E-2</c:v>
                      </c:pt>
                      <c:pt idx="124">
                        <c:v>4.4200000000000017E-2</c:v>
                      </c:pt>
                      <c:pt idx="125">
                        <c:v>4.4200000000000017E-2</c:v>
                      </c:pt>
                      <c:pt idx="126">
                        <c:v>4.3100000000000027E-2</c:v>
                      </c:pt>
                      <c:pt idx="127">
                        <c:v>4.269999999999996E-2</c:v>
                      </c:pt>
                      <c:pt idx="128">
                        <c:v>4.3499999999999983E-2</c:v>
                      </c:pt>
                      <c:pt idx="129">
                        <c:v>4.3100000000000027E-2</c:v>
                      </c:pt>
                      <c:pt idx="130">
                        <c:v>4.379999999999995E-2</c:v>
                      </c:pt>
                      <c:pt idx="131">
                        <c:v>4.4200000000000017E-2</c:v>
                      </c:pt>
                      <c:pt idx="132">
                        <c:v>4.3000000000000038E-2</c:v>
                      </c:pt>
                      <c:pt idx="133">
                        <c:v>4.3000000000000038E-2</c:v>
                      </c:pt>
                      <c:pt idx="134">
                        <c:v>4.3699999999999961E-2</c:v>
                      </c:pt>
                      <c:pt idx="135">
                        <c:v>4.3599999999999972E-2</c:v>
                      </c:pt>
                      <c:pt idx="136">
                        <c:v>4.4200000000000017E-2</c:v>
                      </c:pt>
                      <c:pt idx="137">
                        <c:v>4.4200000000000017E-2</c:v>
                      </c:pt>
                      <c:pt idx="138">
                        <c:v>4.2599999999999971E-2</c:v>
                      </c:pt>
                      <c:pt idx="139">
                        <c:v>4.3000000000000038E-2</c:v>
                      </c:pt>
                      <c:pt idx="140">
                        <c:v>4.3100000000000027E-2</c:v>
                      </c:pt>
                      <c:pt idx="141">
                        <c:v>4.3599999999999972E-2</c:v>
                      </c:pt>
                      <c:pt idx="142">
                        <c:v>4.379999999999995E-2</c:v>
                      </c:pt>
                      <c:pt idx="143">
                        <c:v>4.4200000000000017E-2</c:v>
                      </c:pt>
                      <c:pt idx="144">
                        <c:v>4.2499999999999982E-2</c:v>
                      </c:pt>
                      <c:pt idx="145">
                        <c:v>4.2499999999999982E-2</c:v>
                      </c:pt>
                      <c:pt idx="146">
                        <c:v>4.2499999999999982E-2</c:v>
                      </c:pt>
                      <c:pt idx="147">
                        <c:v>4.2399999999999993E-2</c:v>
                      </c:pt>
                      <c:pt idx="148">
                        <c:v>4.3499999999999983E-2</c:v>
                      </c:pt>
                      <c:pt idx="149">
                        <c:v>4.3399999999999994E-2</c:v>
                      </c:pt>
                      <c:pt idx="150">
                        <c:v>4.2200000000000015E-2</c:v>
                      </c:pt>
                      <c:pt idx="151">
                        <c:v>4.2499999999999982E-2</c:v>
                      </c:pt>
                      <c:pt idx="152">
                        <c:v>4.2000000000000037E-2</c:v>
                      </c:pt>
                      <c:pt idx="153">
                        <c:v>4.2399999999999993E-2</c:v>
                      </c:pt>
                      <c:pt idx="154">
                        <c:v>4.3000000000000038E-2</c:v>
                      </c:pt>
                      <c:pt idx="155">
                        <c:v>4.3399999999999994E-2</c:v>
                      </c:pt>
                      <c:pt idx="156">
                        <c:v>4.2000000000000037E-2</c:v>
                      </c:pt>
                      <c:pt idx="157">
                        <c:v>4.2000000000000037E-2</c:v>
                      </c:pt>
                      <c:pt idx="158">
                        <c:v>4.1799999999999948E-2</c:v>
                      </c:pt>
                      <c:pt idx="159">
                        <c:v>4.2000000000000037E-2</c:v>
                      </c:pt>
                      <c:pt idx="160">
                        <c:v>4.1499999999999981E-2</c:v>
                      </c:pt>
                      <c:pt idx="161">
                        <c:v>4.159999999999997E-2</c:v>
                      </c:pt>
                      <c:pt idx="162">
                        <c:v>4.1399999999999992E-2</c:v>
                      </c:pt>
                      <c:pt idx="163">
                        <c:v>4.159999999999997E-2</c:v>
                      </c:pt>
                      <c:pt idx="164">
                        <c:v>3.3000000000000029E-2</c:v>
                      </c:pt>
                      <c:pt idx="165">
                        <c:v>3.3000000000000029E-2</c:v>
                      </c:pt>
                      <c:pt idx="166">
                        <c:v>3.2800000000000051E-2</c:v>
                      </c:pt>
                      <c:pt idx="167">
                        <c:v>3.3000000000000029E-2</c:v>
                      </c:pt>
                      <c:pt idx="168">
                        <c:v>3.2200000000000006E-2</c:v>
                      </c:pt>
                      <c:pt idx="169">
                        <c:v>3.2200000000000006E-2</c:v>
                      </c:pt>
                      <c:pt idx="170">
                        <c:v>3.2599999999999962E-2</c:v>
                      </c:pt>
                      <c:pt idx="171">
                        <c:v>3.2499999999999973E-2</c:v>
                      </c:pt>
                      <c:pt idx="172">
                        <c:v>3.290000000000004E-2</c:v>
                      </c:pt>
                      <c:pt idx="173">
                        <c:v>3.2499999999999973E-2</c:v>
                      </c:pt>
                      <c:pt idx="174">
                        <c:v>3.3000000000000029E-2</c:v>
                      </c:pt>
                      <c:pt idx="175">
                        <c:v>3.2599999999999962E-2</c:v>
                      </c:pt>
                      <c:pt idx="176">
                        <c:v>3.1900000000000039E-2</c:v>
                      </c:pt>
                      <c:pt idx="177">
                        <c:v>3.2200000000000006E-2</c:v>
                      </c:pt>
                      <c:pt idx="178">
                        <c:v>3.2200000000000006E-2</c:v>
                      </c:pt>
                      <c:pt idx="179">
                        <c:v>3.2499999999999973E-2</c:v>
                      </c:pt>
                      <c:pt idx="180">
                        <c:v>3.2699999999999951E-2</c:v>
                      </c:pt>
                      <c:pt idx="181">
                        <c:v>3.2299999999999995E-2</c:v>
                      </c:pt>
                      <c:pt idx="182">
                        <c:v>3.3000000000000029E-2</c:v>
                      </c:pt>
                      <c:pt idx="183">
                        <c:v>3.2599999999999962E-2</c:v>
                      </c:pt>
                      <c:pt idx="184">
                        <c:v>3.1499999999999972E-2</c:v>
                      </c:pt>
                      <c:pt idx="185">
                        <c:v>3.1599999999999961E-2</c:v>
                      </c:pt>
                      <c:pt idx="186">
                        <c:v>3.1900000000000039E-2</c:v>
                      </c:pt>
                      <c:pt idx="187">
                        <c:v>3.1599999999999961E-2</c:v>
                      </c:pt>
                      <c:pt idx="188">
                        <c:v>3.2100000000000017E-2</c:v>
                      </c:pt>
                      <c:pt idx="189">
                        <c:v>3.1499999999999972E-2</c:v>
                      </c:pt>
                      <c:pt idx="190">
                        <c:v>3.2499999999999973E-2</c:v>
                      </c:pt>
                      <c:pt idx="191">
                        <c:v>3.2100000000000017E-2</c:v>
                      </c:pt>
                      <c:pt idx="192">
                        <c:v>3.2499999999999973E-2</c:v>
                      </c:pt>
                      <c:pt idx="193">
                        <c:v>3.2000000000000028E-2</c:v>
                      </c:pt>
                      <c:pt idx="194">
                        <c:v>3.2399999999999984E-2</c:v>
                      </c:pt>
                      <c:pt idx="195">
                        <c:v>3.2499999999999973E-2</c:v>
                      </c:pt>
                      <c:pt idx="196">
                        <c:v>3.1299999999999994E-2</c:v>
                      </c:pt>
                      <c:pt idx="197">
                        <c:v>3.1599999999999961E-2</c:v>
                      </c:pt>
                      <c:pt idx="198">
                        <c:v>3.1900000000000039E-2</c:v>
                      </c:pt>
                      <c:pt idx="199">
                        <c:v>3.1200000000000006E-2</c:v>
                      </c:pt>
                      <c:pt idx="200">
                        <c:v>3.2100000000000017E-2</c:v>
                      </c:pt>
                      <c:pt idx="201">
                        <c:v>3.1499999999999972E-2</c:v>
                      </c:pt>
                      <c:pt idx="202">
                        <c:v>3.2100000000000017E-2</c:v>
                      </c:pt>
                      <c:pt idx="203">
                        <c:v>3.1599999999999961E-2</c:v>
                      </c:pt>
                      <c:pt idx="204">
                        <c:v>3.2499999999999973E-2</c:v>
                      </c:pt>
                      <c:pt idx="205">
                        <c:v>3.2000000000000028E-2</c:v>
                      </c:pt>
                      <c:pt idx="206">
                        <c:v>3.2200000000000006E-2</c:v>
                      </c:pt>
                      <c:pt idx="207">
                        <c:v>3.2499999999999973E-2</c:v>
                      </c:pt>
                      <c:pt idx="208">
                        <c:v>3.1299999999999994E-2</c:v>
                      </c:pt>
                      <c:pt idx="209">
                        <c:v>3.1499999999999972E-2</c:v>
                      </c:pt>
                      <c:pt idx="210">
                        <c:v>3.1200000000000006E-2</c:v>
                      </c:pt>
                      <c:pt idx="211">
                        <c:v>3.1499999999999972E-2</c:v>
                      </c:pt>
                      <c:pt idx="212">
                        <c:v>3.2000000000000028E-2</c:v>
                      </c:pt>
                      <c:pt idx="213">
                        <c:v>3.2000000000000028E-2</c:v>
                      </c:pt>
                      <c:pt idx="214">
                        <c:v>3.1299999999999994E-2</c:v>
                      </c:pt>
                      <c:pt idx="215">
                        <c:v>3.1499999999999972E-2</c:v>
                      </c:pt>
                      <c:pt idx="216">
                        <c:v>3.1200000000000006E-2</c:v>
                      </c:pt>
                      <c:pt idx="217">
                        <c:v>3.1499999999999972E-2</c:v>
                      </c:pt>
                      <c:pt idx="218">
                        <c:v>3.1599999999999961E-2</c:v>
                      </c:pt>
                      <c:pt idx="219">
                        <c:v>3.2000000000000028E-2</c:v>
                      </c:pt>
                      <c:pt idx="220">
                        <c:v>3.080000000000005E-2</c:v>
                      </c:pt>
                      <c:pt idx="221">
                        <c:v>3.0900000000000039E-2</c:v>
                      </c:pt>
                      <c:pt idx="222">
                        <c:v>3.069999999999995E-2</c:v>
                      </c:pt>
                      <c:pt idx="223">
                        <c:v>3.0900000000000039E-2</c:v>
                      </c:pt>
                      <c:pt idx="224">
                        <c:v>3.0599999999999961E-2</c:v>
                      </c:pt>
                      <c:pt idx="225">
                        <c:v>3.0900000000000039E-2</c:v>
                      </c:pt>
                      <c:pt idx="226">
                        <c:v>3.0599999999999961E-2</c:v>
                      </c:pt>
                      <c:pt idx="227">
                        <c:v>3.0900000000000039E-2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for_s5!$AB$32:$AB$259</c15:sqref>
                        </c15:formulaRef>
                      </c:ext>
                    </c:extLst>
                    <c:numCache>
                      <c:formatCode>General</c:formatCode>
                      <c:ptCount val="228"/>
                      <c:pt idx="0">
                        <c:v>22.278645833333332</c:v>
                      </c:pt>
                      <c:pt idx="1">
                        <c:v>21.844951923076923</c:v>
                      </c:pt>
                      <c:pt idx="2">
                        <c:v>23.971354166666664</c:v>
                      </c:pt>
                      <c:pt idx="3">
                        <c:v>23.537660256410255</c:v>
                      </c:pt>
                      <c:pt idx="4">
                        <c:v>24.899839743589745</c:v>
                      </c:pt>
                      <c:pt idx="5">
                        <c:v>23.52764423076923</c:v>
                      </c:pt>
                      <c:pt idx="6">
                        <c:v>24.466145833333336</c:v>
                      </c:pt>
                      <c:pt idx="7">
                        <c:v>23.093950320512821</c:v>
                      </c:pt>
                      <c:pt idx="8">
                        <c:v>22.816506410256412</c:v>
                      </c:pt>
                      <c:pt idx="9">
                        <c:v>22.382812500000004</c:v>
                      </c:pt>
                      <c:pt idx="10">
                        <c:v>24.509214743589745</c:v>
                      </c:pt>
                      <c:pt idx="11">
                        <c:v>24.075520833333336</c:v>
                      </c:pt>
                      <c:pt idx="12">
                        <c:v>22.669270833333332</c:v>
                      </c:pt>
                      <c:pt idx="13">
                        <c:v>22.235576923076923</c:v>
                      </c:pt>
                      <c:pt idx="14">
                        <c:v>23.207131410256412</c:v>
                      </c:pt>
                      <c:pt idx="15">
                        <c:v>22.773437500000004</c:v>
                      </c:pt>
                      <c:pt idx="16">
                        <c:v>23.068910256410255</c:v>
                      </c:pt>
                      <c:pt idx="17">
                        <c:v>22.635216346153847</c:v>
                      </c:pt>
                      <c:pt idx="18">
                        <c:v>23.606770833333336</c:v>
                      </c:pt>
                      <c:pt idx="19">
                        <c:v>23.173076923076927</c:v>
                      </c:pt>
                      <c:pt idx="20">
                        <c:v>23.459535256410255</c:v>
                      </c:pt>
                      <c:pt idx="21">
                        <c:v>23.025841346153847</c:v>
                      </c:pt>
                      <c:pt idx="22">
                        <c:v>23.780048076923073</c:v>
                      </c:pt>
                      <c:pt idx="23">
                        <c:v>23.346354166666664</c:v>
                      </c:pt>
                      <c:pt idx="24">
                        <c:v>23.997395833333336</c:v>
                      </c:pt>
                      <c:pt idx="25">
                        <c:v>23.563701923076927</c:v>
                      </c:pt>
                      <c:pt idx="26">
                        <c:v>24.317908653846153</c:v>
                      </c:pt>
                      <c:pt idx="27">
                        <c:v>23.884214743589745</c:v>
                      </c:pt>
                      <c:pt idx="28">
                        <c:v>22.087339743589741</c:v>
                      </c:pt>
                      <c:pt idx="29">
                        <c:v>21.653645833333332</c:v>
                      </c:pt>
                      <c:pt idx="30">
                        <c:v>22.625200320512821</c:v>
                      </c:pt>
                      <c:pt idx="31">
                        <c:v>22.191506410256412</c:v>
                      </c:pt>
                      <c:pt idx="32">
                        <c:v>22.877604166666664</c:v>
                      </c:pt>
                      <c:pt idx="33">
                        <c:v>22.443910256410255</c:v>
                      </c:pt>
                      <c:pt idx="34">
                        <c:v>23.415464743589745</c:v>
                      </c:pt>
                      <c:pt idx="35">
                        <c:v>22.981770833333336</c:v>
                      </c:pt>
                      <c:pt idx="36">
                        <c:v>23.506610576923077</c:v>
                      </c:pt>
                      <c:pt idx="37">
                        <c:v>23.072916666666668</c:v>
                      </c:pt>
                      <c:pt idx="38">
                        <c:v>24.044471153846157</c:v>
                      </c:pt>
                      <c:pt idx="39">
                        <c:v>23.610777243589748</c:v>
                      </c:pt>
                      <c:pt idx="40">
                        <c:v>22.604166666666668</c:v>
                      </c:pt>
                      <c:pt idx="41">
                        <c:v>22.170472756410259</c:v>
                      </c:pt>
                      <c:pt idx="42">
                        <c:v>24.296875</c:v>
                      </c:pt>
                      <c:pt idx="43">
                        <c:v>23.863181089743591</c:v>
                      </c:pt>
                      <c:pt idx="44">
                        <c:v>23.142027243589748</c:v>
                      </c:pt>
                      <c:pt idx="45">
                        <c:v>22.708333333333339</c:v>
                      </c:pt>
                      <c:pt idx="46">
                        <c:v>24.83473557692308</c:v>
                      </c:pt>
                      <c:pt idx="47">
                        <c:v>24.401041666666671</c:v>
                      </c:pt>
                      <c:pt idx="48">
                        <c:v>23.394431089743591</c:v>
                      </c:pt>
                      <c:pt idx="49">
                        <c:v>22.960737179487182</c:v>
                      </c:pt>
                      <c:pt idx="50">
                        <c:v>22.924679487179485</c:v>
                      </c:pt>
                      <c:pt idx="51">
                        <c:v>22.490985576923077</c:v>
                      </c:pt>
                      <c:pt idx="52">
                        <c:v>23.932291666666671</c:v>
                      </c:pt>
                      <c:pt idx="53">
                        <c:v>23.498597756410263</c:v>
                      </c:pt>
                      <c:pt idx="54">
                        <c:v>23.462540064102566</c:v>
                      </c:pt>
                      <c:pt idx="55">
                        <c:v>23.028846153846157</c:v>
                      </c:pt>
                      <c:pt idx="56">
                        <c:v>23.315304487179485</c:v>
                      </c:pt>
                      <c:pt idx="57">
                        <c:v>22.881610576923077</c:v>
                      </c:pt>
                      <c:pt idx="58">
                        <c:v>23.714943910256409</c:v>
                      </c:pt>
                      <c:pt idx="59">
                        <c:v>23.28125</c:v>
                      </c:pt>
                      <c:pt idx="60">
                        <c:v>23.853165064102566</c:v>
                      </c:pt>
                      <c:pt idx="61">
                        <c:v>23.419471153846157</c:v>
                      </c:pt>
                      <c:pt idx="62">
                        <c:v>24.252804487179489</c:v>
                      </c:pt>
                      <c:pt idx="63">
                        <c:v>23.81911057692308</c:v>
                      </c:pt>
                      <c:pt idx="64">
                        <c:v>24.105568910256409</c:v>
                      </c:pt>
                      <c:pt idx="65">
                        <c:v>22.733373397435894</c:v>
                      </c:pt>
                      <c:pt idx="66">
                        <c:v>23.671875</c:v>
                      </c:pt>
                      <c:pt idx="67">
                        <c:v>22.299679487179485</c:v>
                      </c:pt>
                      <c:pt idx="68">
                        <c:v>22.022235576923077</c:v>
                      </c:pt>
                      <c:pt idx="69">
                        <c:v>21.588541666666668</c:v>
                      </c:pt>
                      <c:pt idx="70">
                        <c:v>24.643429487179489</c:v>
                      </c:pt>
                      <c:pt idx="71">
                        <c:v>23.271233974358974</c:v>
                      </c:pt>
                      <c:pt idx="72">
                        <c:v>24.20973557692308</c:v>
                      </c:pt>
                      <c:pt idx="73">
                        <c:v>22.837540064102566</c:v>
                      </c:pt>
                      <c:pt idx="74">
                        <c:v>22.560096153846157</c:v>
                      </c:pt>
                      <c:pt idx="75">
                        <c:v>22.126402243589748</c:v>
                      </c:pt>
                      <c:pt idx="76">
                        <c:v>22.412860576923077</c:v>
                      </c:pt>
                      <c:pt idx="77">
                        <c:v>21.979166666666668</c:v>
                      </c:pt>
                      <c:pt idx="78">
                        <c:v>22.8125</c:v>
                      </c:pt>
                      <c:pt idx="79">
                        <c:v>22.378806089743591</c:v>
                      </c:pt>
                      <c:pt idx="80">
                        <c:v>22.950721153846157</c:v>
                      </c:pt>
                      <c:pt idx="81">
                        <c:v>22.517027243589748</c:v>
                      </c:pt>
                      <c:pt idx="82">
                        <c:v>23.35036057692308</c:v>
                      </c:pt>
                      <c:pt idx="83">
                        <c:v>22.916666666666671</c:v>
                      </c:pt>
                      <c:pt idx="84">
                        <c:v>23.203125</c:v>
                      </c:pt>
                      <c:pt idx="85">
                        <c:v>22.769431089743591</c:v>
                      </c:pt>
                      <c:pt idx="86">
                        <c:v>23.523637820512818</c:v>
                      </c:pt>
                      <c:pt idx="87">
                        <c:v>23.089943910256409</c:v>
                      </c:pt>
                      <c:pt idx="88">
                        <c:v>23.74098557692308</c:v>
                      </c:pt>
                      <c:pt idx="89">
                        <c:v>23.307291666666671</c:v>
                      </c:pt>
                      <c:pt idx="90">
                        <c:v>24.061498397435898</c:v>
                      </c:pt>
                      <c:pt idx="91">
                        <c:v>23.627804487179489</c:v>
                      </c:pt>
                      <c:pt idx="92">
                        <c:v>21.830929487179485</c:v>
                      </c:pt>
                      <c:pt idx="93">
                        <c:v>21.397235576923077</c:v>
                      </c:pt>
                      <c:pt idx="94">
                        <c:v>22.368790064102566</c:v>
                      </c:pt>
                      <c:pt idx="95">
                        <c:v>21.935096153846157</c:v>
                      </c:pt>
                      <c:pt idx="96">
                        <c:v>22.621193910256409</c:v>
                      </c:pt>
                      <c:pt idx="97">
                        <c:v>22.1875</c:v>
                      </c:pt>
                      <c:pt idx="98">
                        <c:v>23.159054487179489</c:v>
                      </c:pt>
                      <c:pt idx="99">
                        <c:v>22.72536057692308</c:v>
                      </c:pt>
                      <c:pt idx="100">
                        <c:v>23.393429487179485</c:v>
                      </c:pt>
                      <c:pt idx="101">
                        <c:v>22.959735576923077</c:v>
                      </c:pt>
                      <c:pt idx="102">
                        <c:v>23.584735576923077</c:v>
                      </c:pt>
                      <c:pt idx="103">
                        <c:v>23.151041666666668</c:v>
                      </c:pt>
                      <c:pt idx="104">
                        <c:v>23.931290064102566</c:v>
                      </c:pt>
                      <c:pt idx="105">
                        <c:v>23.497596153846157</c:v>
                      </c:pt>
                      <c:pt idx="106">
                        <c:v>24.122596153846157</c:v>
                      </c:pt>
                      <c:pt idx="107">
                        <c:v>23.688902243589748</c:v>
                      </c:pt>
                      <c:pt idx="108">
                        <c:v>22.682291666666668</c:v>
                      </c:pt>
                      <c:pt idx="109">
                        <c:v>22.248597756410259</c:v>
                      </c:pt>
                      <c:pt idx="110">
                        <c:v>24.375</c:v>
                      </c:pt>
                      <c:pt idx="111">
                        <c:v>23.002804487179485</c:v>
                      </c:pt>
                      <c:pt idx="112">
                        <c:v>23.941306089743591</c:v>
                      </c:pt>
                      <c:pt idx="113">
                        <c:v>22.569110576923077</c:v>
                      </c:pt>
                      <c:pt idx="114">
                        <c:v>23.220152243589748</c:v>
                      </c:pt>
                      <c:pt idx="115">
                        <c:v>22.786458333333339</c:v>
                      </c:pt>
                      <c:pt idx="116">
                        <c:v>24.91286057692308</c:v>
                      </c:pt>
                      <c:pt idx="117">
                        <c:v>23.540665064102566</c:v>
                      </c:pt>
                      <c:pt idx="118">
                        <c:v>24.479166666666671</c:v>
                      </c:pt>
                      <c:pt idx="119">
                        <c:v>23.106971153846157</c:v>
                      </c:pt>
                      <c:pt idx="120">
                        <c:v>24.183693910256409</c:v>
                      </c:pt>
                      <c:pt idx="121">
                        <c:v>22.811498397435894</c:v>
                      </c:pt>
                      <c:pt idx="122">
                        <c:v>23.75</c:v>
                      </c:pt>
                      <c:pt idx="123">
                        <c:v>22.377804487179485</c:v>
                      </c:pt>
                      <c:pt idx="124">
                        <c:v>23.472556089743591</c:v>
                      </c:pt>
                      <c:pt idx="125">
                        <c:v>23.038862179487182</c:v>
                      </c:pt>
                      <c:pt idx="126">
                        <c:v>24.721554487179489</c:v>
                      </c:pt>
                      <c:pt idx="127">
                        <c:v>23.349358974358974</c:v>
                      </c:pt>
                      <c:pt idx="128">
                        <c:v>24.28786057692308</c:v>
                      </c:pt>
                      <c:pt idx="129">
                        <c:v>22.915665064102566</c:v>
                      </c:pt>
                      <c:pt idx="130">
                        <c:v>24.010416666666671</c:v>
                      </c:pt>
                      <c:pt idx="131">
                        <c:v>23.576722756410263</c:v>
                      </c:pt>
                      <c:pt idx="132">
                        <c:v>22.490985576923077</c:v>
                      </c:pt>
                      <c:pt idx="133">
                        <c:v>22.057291666666668</c:v>
                      </c:pt>
                      <c:pt idx="134">
                        <c:v>22.100360576923077</c:v>
                      </c:pt>
                      <c:pt idx="135">
                        <c:v>21.666666666666668</c:v>
                      </c:pt>
                      <c:pt idx="136">
                        <c:v>23.793068910256409</c:v>
                      </c:pt>
                      <c:pt idx="137">
                        <c:v>23.359375</c:v>
                      </c:pt>
                      <c:pt idx="138">
                        <c:v>23.028846153846157</c:v>
                      </c:pt>
                      <c:pt idx="139">
                        <c:v>22.595152243589748</c:v>
                      </c:pt>
                      <c:pt idx="140">
                        <c:v>22.638221153846157</c:v>
                      </c:pt>
                      <c:pt idx="141">
                        <c:v>22.204527243589748</c:v>
                      </c:pt>
                      <c:pt idx="142">
                        <c:v>24.330929487179489</c:v>
                      </c:pt>
                      <c:pt idx="143">
                        <c:v>23.89723557692308</c:v>
                      </c:pt>
                      <c:pt idx="144">
                        <c:v>23.28125</c:v>
                      </c:pt>
                      <c:pt idx="145">
                        <c:v>22.847556089743591</c:v>
                      </c:pt>
                      <c:pt idx="146">
                        <c:v>23.601762820512818</c:v>
                      </c:pt>
                      <c:pt idx="147">
                        <c:v>23.168068910256409</c:v>
                      </c:pt>
                      <c:pt idx="148">
                        <c:v>22.890625</c:v>
                      </c:pt>
                      <c:pt idx="149">
                        <c:v>22.456931089743591</c:v>
                      </c:pt>
                      <c:pt idx="150">
                        <c:v>23.81911057692308</c:v>
                      </c:pt>
                      <c:pt idx="151">
                        <c:v>23.385416666666671</c:v>
                      </c:pt>
                      <c:pt idx="152">
                        <c:v>24.139623397435898</c:v>
                      </c:pt>
                      <c:pt idx="153">
                        <c:v>23.705929487179489</c:v>
                      </c:pt>
                      <c:pt idx="154">
                        <c:v>23.42848557692308</c:v>
                      </c:pt>
                      <c:pt idx="155">
                        <c:v>22.994791666666671</c:v>
                      </c:pt>
                      <c:pt idx="156">
                        <c:v>21.909054487179485</c:v>
                      </c:pt>
                      <c:pt idx="157">
                        <c:v>21.475360576923077</c:v>
                      </c:pt>
                      <c:pt idx="158">
                        <c:v>22.446915064102566</c:v>
                      </c:pt>
                      <c:pt idx="159">
                        <c:v>22.013221153846157</c:v>
                      </c:pt>
                      <c:pt idx="160">
                        <c:v>22.699318910256409</c:v>
                      </c:pt>
                      <c:pt idx="161">
                        <c:v>22.265625</c:v>
                      </c:pt>
                      <c:pt idx="162">
                        <c:v>23.237179487179489</c:v>
                      </c:pt>
                      <c:pt idx="163">
                        <c:v>22.80348557692308</c:v>
                      </c:pt>
                      <c:pt idx="164">
                        <c:v>23.328325320512821</c:v>
                      </c:pt>
                      <c:pt idx="165">
                        <c:v>22.894631410256412</c:v>
                      </c:pt>
                      <c:pt idx="166">
                        <c:v>23.866185897435901</c:v>
                      </c:pt>
                      <c:pt idx="167">
                        <c:v>23.432491987179493</c:v>
                      </c:pt>
                      <c:pt idx="168">
                        <c:v>23.13701923076923</c:v>
                      </c:pt>
                      <c:pt idx="169">
                        <c:v>22.703325320512821</c:v>
                      </c:pt>
                      <c:pt idx="170">
                        <c:v>22.425881410256412</c:v>
                      </c:pt>
                      <c:pt idx="171">
                        <c:v>21.992187500000004</c:v>
                      </c:pt>
                      <c:pt idx="172">
                        <c:v>24.118589743589745</c:v>
                      </c:pt>
                      <c:pt idx="173">
                        <c:v>22.74639423076923</c:v>
                      </c:pt>
                      <c:pt idx="174">
                        <c:v>23.684895833333336</c:v>
                      </c:pt>
                      <c:pt idx="175">
                        <c:v>22.312700320512821</c:v>
                      </c:pt>
                      <c:pt idx="176">
                        <c:v>23.67487980769231</c:v>
                      </c:pt>
                      <c:pt idx="177">
                        <c:v>23.241185897435901</c:v>
                      </c:pt>
                      <c:pt idx="178">
                        <c:v>22.963741987179493</c:v>
                      </c:pt>
                      <c:pt idx="179">
                        <c:v>22.530048076923084</c:v>
                      </c:pt>
                      <c:pt idx="180">
                        <c:v>24.656450320512825</c:v>
                      </c:pt>
                      <c:pt idx="181">
                        <c:v>23.28425480769231</c:v>
                      </c:pt>
                      <c:pt idx="182">
                        <c:v>24.222756410256416</c:v>
                      </c:pt>
                      <c:pt idx="183">
                        <c:v>22.850560897435901</c:v>
                      </c:pt>
                      <c:pt idx="184">
                        <c:v>22.234575320512821</c:v>
                      </c:pt>
                      <c:pt idx="185">
                        <c:v>21.800881410256412</c:v>
                      </c:pt>
                      <c:pt idx="186">
                        <c:v>23.927283653846153</c:v>
                      </c:pt>
                      <c:pt idx="187">
                        <c:v>22.555088141025639</c:v>
                      </c:pt>
                      <c:pt idx="188">
                        <c:v>23.493589743589745</c:v>
                      </c:pt>
                      <c:pt idx="189">
                        <c:v>22.12139423076923</c:v>
                      </c:pt>
                      <c:pt idx="190">
                        <c:v>23.216145833333336</c:v>
                      </c:pt>
                      <c:pt idx="191">
                        <c:v>21.843950320512821</c:v>
                      </c:pt>
                      <c:pt idx="192">
                        <c:v>22.782451923076927</c:v>
                      </c:pt>
                      <c:pt idx="193">
                        <c:v>21.410256410256412</c:v>
                      </c:pt>
                      <c:pt idx="194">
                        <c:v>23.536658653846153</c:v>
                      </c:pt>
                      <c:pt idx="195">
                        <c:v>23.102964743589745</c:v>
                      </c:pt>
                      <c:pt idx="196">
                        <c:v>22.772435897435901</c:v>
                      </c:pt>
                      <c:pt idx="197">
                        <c:v>22.338741987179493</c:v>
                      </c:pt>
                      <c:pt idx="198">
                        <c:v>24.465144230769234</c:v>
                      </c:pt>
                      <c:pt idx="199">
                        <c:v>23.092948717948719</c:v>
                      </c:pt>
                      <c:pt idx="200">
                        <c:v>24.031450320512825</c:v>
                      </c:pt>
                      <c:pt idx="201">
                        <c:v>22.65925480769231</c:v>
                      </c:pt>
                      <c:pt idx="202">
                        <c:v>23.754006410256416</c:v>
                      </c:pt>
                      <c:pt idx="203">
                        <c:v>22.381810897435901</c:v>
                      </c:pt>
                      <c:pt idx="204">
                        <c:v>23.320312500000007</c:v>
                      </c:pt>
                      <c:pt idx="205">
                        <c:v>21.948116987179493</c:v>
                      </c:pt>
                      <c:pt idx="206">
                        <c:v>24.074519230769234</c:v>
                      </c:pt>
                      <c:pt idx="207">
                        <c:v>23.640825320512825</c:v>
                      </c:pt>
                      <c:pt idx="208">
                        <c:v>23.024839743589745</c:v>
                      </c:pt>
                      <c:pt idx="209">
                        <c:v>22.591145833333336</c:v>
                      </c:pt>
                      <c:pt idx="210">
                        <c:v>23.345352564102562</c:v>
                      </c:pt>
                      <c:pt idx="211">
                        <c:v>22.911658653846153</c:v>
                      </c:pt>
                      <c:pt idx="212">
                        <c:v>22.634214743589745</c:v>
                      </c:pt>
                      <c:pt idx="213">
                        <c:v>22.200520833333336</c:v>
                      </c:pt>
                      <c:pt idx="214">
                        <c:v>23.562700320512825</c:v>
                      </c:pt>
                      <c:pt idx="215">
                        <c:v>23.129006410256416</c:v>
                      </c:pt>
                      <c:pt idx="216">
                        <c:v>23.883213141025642</c:v>
                      </c:pt>
                      <c:pt idx="217">
                        <c:v>23.449519230769234</c:v>
                      </c:pt>
                      <c:pt idx="218">
                        <c:v>23.172075320512825</c:v>
                      </c:pt>
                      <c:pt idx="219">
                        <c:v>22.738381410256416</c:v>
                      </c:pt>
                      <c:pt idx="220">
                        <c:v>21.65264423076923</c:v>
                      </c:pt>
                      <c:pt idx="221">
                        <c:v>21.218950320512821</c:v>
                      </c:pt>
                      <c:pt idx="222">
                        <c:v>22.19050480769231</c:v>
                      </c:pt>
                      <c:pt idx="223">
                        <c:v>21.756810897435901</c:v>
                      </c:pt>
                      <c:pt idx="224">
                        <c:v>22.442908653846153</c:v>
                      </c:pt>
                      <c:pt idx="225">
                        <c:v>22.009214743589745</c:v>
                      </c:pt>
                      <c:pt idx="226">
                        <c:v>22.980769230769234</c:v>
                      </c:pt>
                      <c:pt idx="227">
                        <c:v>22.547075320512825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289-4DC5-A247-2BE1E8ECAEEE}"/>
                  </c:ext>
                </c:extLst>
              </c15:ser>
            </c15:filteredScatterSeries>
          </c:ext>
        </c:extLst>
      </c:scatterChart>
      <c:valAx>
        <c:axId val="279735968"/>
        <c:scaling>
          <c:orientation val="minMax"/>
          <c:max val="14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ko-KR" alt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Actual </a:t>
                </a:r>
                <a:r>
                  <a:rPr lang="en-US" sz="1600" b="1" i="1" dirty="0"/>
                  <a:t>K</a:t>
                </a:r>
                <a:r>
                  <a:rPr lang="en-US" sz="1600" b="1" i="1" baseline="-25000" dirty="0"/>
                  <a:t>th</a:t>
                </a:r>
                <a:endParaRPr lang="ko-KR" b="1" i="1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ko-KR" altLang="en-US"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alt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79742208"/>
        <c:crosses val="autoZero"/>
        <c:crossBetween val="midCat"/>
      </c:valAx>
      <c:valAx>
        <c:axId val="27974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ko-KR" alt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Actual WIR (V)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ko-KR" altLang="en-US"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alt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79735968"/>
        <c:crosses val="autoZero"/>
        <c:crossBetween val="midCat"/>
      </c:valAx>
      <c:valAx>
        <c:axId val="424809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o-KR" alt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424816592"/>
        <c:crosses val="max"/>
        <c:crossBetween val="midCat"/>
      </c:valAx>
      <c:valAx>
        <c:axId val="42481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809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ko-KR" alt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near-optimal PDN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s5_real!$Y$9</c:f>
              <c:numCache>
                <c:formatCode>General</c:formatCode>
                <c:ptCount val="1"/>
                <c:pt idx="0">
                  <c:v>1.1299999999999977E-2</c:v>
                </c:pt>
              </c:numCache>
            </c:numRef>
          </c:xVal>
          <c:yVal>
            <c:numRef>
              <c:f>s5_real!$V$9</c:f>
              <c:numCache>
                <c:formatCode>General</c:formatCode>
                <c:ptCount val="1"/>
                <c:pt idx="0">
                  <c:v>2.08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DB-4953-BF46-32151C3E54D1}"/>
            </c:ext>
          </c:extLst>
        </c:ser>
        <c:ser>
          <c:idx val="7"/>
          <c:order val="2"/>
          <c:tx>
            <c:v>reference PDN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s5_real!$Y$5</c:f>
              <c:numCache>
                <c:formatCode>General</c:formatCode>
                <c:ptCount val="1"/>
                <c:pt idx="0">
                  <c:v>1.29E-2</c:v>
                </c:pt>
              </c:numCache>
            </c:numRef>
          </c:xVal>
          <c:yVal>
            <c:numRef>
              <c:f>s5_real!$V$24</c:f>
              <c:numCache>
                <c:formatCode>General</c:formatCode>
                <c:ptCount val="1"/>
                <c:pt idx="0">
                  <c:v>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DB-4953-BF46-32151C3E54D1}"/>
            </c:ext>
          </c:extLst>
        </c:ser>
        <c:ser>
          <c:idx val="3"/>
          <c:order val="3"/>
          <c:tx>
            <c:v>worst PDN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s5_real!$Y$12</c:f>
              <c:numCache>
                <c:formatCode>General</c:formatCode>
                <c:ptCount val="1"/>
                <c:pt idx="0">
                  <c:v>7.8000000000000291E-3</c:v>
                </c:pt>
              </c:numCache>
            </c:numRef>
          </c:xVal>
          <c:yVal>
            <c:numRef>
              <c:f>s5_real!$V$12</c:f>
              <c:numCache>
                <c:formatCode>General</c:formatCode>
                <c:ptCount val="1"/>
                <c:pt idx="0">
                  <c:v>1.72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DB-4953-BF46-32151C3E5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742208"/>
        <c:axId val="27973596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Midium 2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9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s5_real!$Y$10:$Y$11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7.9000000000000181E-3</c:v>
                      </c:pt>
                      <c:pt idx="1">
                        <c:v>1.8100000000000005E-2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s5_real!$V$10:$V$11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1.92</c:v>
                      </c:pt>
                      <c:pt idx="1">
                        <c:v>1.92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E8DB-4953-BF46-32151C3E54D1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0"/>
          <c:order val="7"/>
          <c:tx>
            <c:v>trained ranking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for_s5!$S$4:$S$259</c:f>
              <c:numCache>
                <c:formatCode>General</c:formatCode>
                <c:ptCount val="256"/>
                <c:pt idx="0">
                  <c:v>1.5199999999999991E-2</c:v>
                </c:pt>
                <c:pt idx="1">
                  <c:v>1.1299999999999977E-2</c:v>
                </c:pt>
                <c:pt idx="2">
                  <c:v>1.4299999999999979E-2</c:v>
                </c:pt>
                <c:pt idx="3">
                  <c:v>1.1299999999999977E-2</c:v>
                </c:pt>
                <c:pt idx="4">
                  <c:v>1.100000000000001E-2</c:v>
                </c:pt>
                <c:pt idx="5">
                  <c:v>1.5100000000000002E-2</c:v>
                </c:pt>
                <c:pt idx="6">
                  <c:v>1.1299999999999977E-2</c:v>
                </c:pt>
                <c:pt idx="7">
                  <c:v>1.7700000000000049E-2</c:v>
                </c:pt>
                <c:pt idx="8">
                  <c:v>1.4499999999999957E-2</c:v>
                </c:pt>
                <c:pt idx="9">
                  <c:v>1.3700000000000045E-2</c:v>
                </c:pt>
                <c:pt idx="10">
                  <c:v>1.1099999999999999E-2</c:v>
                </c:pt>
                <c:pt idx="11">
                  <c:v>1.4299999999999979E-2</c:v>
                </c:pt>
                <c:pt idx="12">
                  <c:v>1.100000000000001E-2</c:v>
                </c:pt>
                <c:pt idx="13">
                  <c:v>1.8199999999999994E-2</c:v>
                </c:pt>
                <c:pt idx="14">
                  <c:v>1.1199999999999988E-2</c:v>
                </c:pt>
                <c:pt idx="15">
                  <c:v>1.2800000000000034E-2</c:v>
                </c:pt>
                <c:pt idx="16">
                  <c:v>8.0999999999999961E-3</c:v>
                </c:pt>
                <c:pt idx="17">
                  <c:v>1.2700000000000045E-2</c:v>
                </c:pt>
                <c:pt idx="18">
                  <c:v>1.6900000000000026E-2</c:v>
                </c:pt>
                <c:pt idx="19">
                  <c:v>1.7900000000000027E-2</c:v>
                </c:pt>
                <c:pt idx="20">
                  <c:v>1.1099999999999999E-2</c:v>
                </c:pt>
                <c:pt idx="21">
                  <c:v>1.1299999999999977E-2</c:v>
                </c:pt>
                <c:pt idx="22">
                  <c:v>1.1099999999999999E-2</c:v>
                </c:pt>
                <c:pt idx="23">
                  <c:v>1.8199999999999994E-2</c:v>
                </c:pt>
                <c:pt idx="24">
                  <c:v>1.7900000000000027E-2</c:v>
                </c:pt>
                <c:pt idx="25">
                  <c:v>1.7599999999999949E-2</c:v>
                </c:pt>
                <c:pt idx="26">
                  <c:v>7.9000000000000181E-3</c:v>
                </c:pt>
                <c:pt idx="27">
                  <c:v>1.1299999999999977E-2</c:v>
                </c:pt>
                <c:pt idx="28">
                  <c:v>1.4499999999999957E-2</c:v>
                </c:pt>
                <c:pt idx="29">
                  <c:v>1.1199999999999988E-2</c:v>
                </c:pt>
                <c:pt idx="30">
                  <c:v>1.4700000000000046E-2</c:v>
                </c:pt>
                <c:pt idx="31">
                  <c:v>1.7599999999999949E-2</c:v>
                </c:pt>
                <c:pt idx="32">
                  <c:v>1.3599999999999945E-2</c:v>
                </c:pt>
                <c:pt idx="33">
                  <c:v>8.0999999999999961E-3</c:v>
                </c:pt>
                <c:pt idx="34">
                  <c:v>1.7700000000000049E-2</c:v>
                </c:pt>
                <c:pt idx="35">
                  <c:v>8.0999999999999961E-3</c:v>
                </c:pt>
                <c:pt idx="36">
                  <c:v>1.1099999999999999E-2</c:v>
                </c:pt>
                <c:pt idx="37">
                  <c:v>1.7900000000000027E-2</c:v>
                </c:pt>
                <c:pt idx="38">
                  <c:v>1.100000000000001E-2</c:v>
                </c:pt>
                <c:pt idx="39">
                  <c:v>1.3100000000000001E-2</c:v>
                </c:pt>
                <c:pt idx="40">
                  <c:v>1.7599999999999949E-2</c:v>
                </c:pt>
                <c:pt idx="41">
                  <c:v>1.7900000000000027E-2</c:v>
                </c:pt>
                <c:pt idx="42">
                  <c:v>1.1299999999999977E-2</c:v>
                </c:pt>
                <c:pt idx="43">
                  <c:v>1.2800000000000034E-2</c:v>
                </c:pt>
                <c:pt idx="44">
                  <c:v>1.7599999999999949E-2</c:v>
                </c:pt>
                <c:pt idx="45">
                  <c:v>8.0000000000000071E-3</c:v>
                </c:pt>
                <c:pt idx="46">
                  <c:v>1.2700000000000045E-2</c:v>
                </c:pt>
                <c:pt idx="47">
                  <c:v>7.9000000000000181E-3</c:v>
                </c:pt>
                <c:pt idx="48">
                  <c:v>1.6900000000000026E-2</c:v>
                </c:pt>
                <c:pt idx="49">
                  <c:v>1.1299999999999977E-2</c:v>
                </c:pt>
                <c:pt idx="50">
                  <c:v>1.7900000000000027E-2</c:v>
                </c:pt>
                <c:pt idx="51">
                  <c:v>1.2700000000000045E-2</c:v>
                </c:pt>
                <c:pt idx="52">
                  <c:v>1.7599999999999949E-2</c:v>
                </c:pt>
                <c:pt idx="53">
                  <c:v>1.8199999999999994E-2</c:v>
                </c:pt>
                <c:pt idx="54">
                  <c:v>8.0000000000000071E-3</c:v>
                </c:pt>
                <c:pt idx="55">
                  <c:v>1.7599999999999949E-2</c:v>
                </c:pt>
                <c:pt idx="56">
                  <c:v>1.5499999999999958E-2</c:v>
                </c:pt>
                <c:pt idx="57">
                  <c:v>1.1099999999999999E-2</c:v>
                </c:pt>
                <c:pt idx="58">
                  <c:v>1.7900000000000027E-2</c:v>
                </c:pt>
                <c:pt idx="59">
                  <c:v>1.7800000000000038E-2</c:v>
                </c:pt>
                <c:pt idx="60">
                  <c:v>1.100000000000001E-2</c:v>
                </c:pt>
                <c:pt idx="61">
                  <c:v>1.529999999999998E-2</c:v>
                </c:pt>
                <c:pt idx="62">
                  <c:v>1.7900000000000027E-2</c:v>
                </c:pt>
                <c:pt idx="63">
                  <c:v>8.0000000000000071E-3</c:v>
                </c:pt>
                <c:pt idx="64">
                  <c:v>1.1399999999999966E-2</c:v>
                </c:pt>
                <c:pt idx="65">
                  <c:v>1.7599999999999949E-2</c:v>
                </c:pt>
                <c:pt idx="66">
                  <c:v>1.4700000000000046E-2</c:v>
                </c:pt>
                <c:pt idx="67">
                  <c:v>1.1299999999999977E-2</c:v>
                </c:pt>
                <c:pt idx="68">
                  <c:v>1.2399999999999967E-2</c:v>
                </c:pt>
                <c:pt idx="69">
                  <c:v>1.1199999999999988E-2</c:v>
                </c:pt>
                <c:pt idx="70">
                  <c:v>8.0000000000000071E-3</c:v>
                </c:pt>
                <c:pt idx="71">
                  <c:v>1.8199999999999994E-2</c:v>
                </c:pt>
                <c:pt idx="72">
                  <c:v>1.3100000000000001E-2</c:v>
                </c:pt>
                <c:pt idx="73">
                  <c:v>1.2800000000000034E-2</c:v>
                </c:pt>
                <c:pt idx="74">
                  <c:v>1.2599999999999945E-2</c:v>
                </c:pt>
                <c:pt idx="75">
                  <c:v>1.7900000000000027E-2</c:v>
                </c:pt>
                <c:pt idx="76">
                  <c:v>1.7700000000000049E-2</c:v>
                </c:pt>
                <c:pt idx="77">
                  <c:v>1.2800000000000034E-2</c:v>
                </c:pt>
                <c:pt idx="78">
                  <c:v>1.1099999999999999E-2</c:v>
                </c:pt>
                <c:pt idx="79">
                  <c:v>1.7599999999999949E-2</c:v>
                </c:pt>
                <c:pt idx="80">
                  <c:v>8.0999999999999961E-3</c:v>
                </c:pt>
                <c:pt idx="81">
                  <c:v>1.3000000000000012E-2</c:v>
                </c:pt>
                <c:pt idx="82">
                  <c:v>8.0000000000000071E-3</c:v>
                </c:pt>
                <c:pt idx="83">
                  <c:v>1.3100000000000001E-2</c:v>
                </c:pt>
                <c:pt idx="84">
                  <c:v>1.2599999999999945E-2</c:v>
                </c:pt>
                <c:pt idx="85">
                  <c:v>1.2800000000000034E-2</c:v>
                </c:pt>
                <c:pt idx="86">
                  <c:v>1.1099999999999999E-2</c:v>
                </c:pt>
                <c:pt idx="87">
                  <c:v>1.8000000000000016E-2</c:v>
                </c:pt>
                <c:pt idx="88">
                  <c:v>1.7800000000000038E-2</c:v>
                </c:pt>
                <c:pt idx="89">
                  <c:v>1.749999999999996E-2</c:v>
                </c:pt>
                <c:pt idx="90">
                  <c:v>8.0999999999999961E-3</c:v>
                </c:pt>
                <c:pt idx="91">
                  <c:v>1.100000000000001E-2</c:v>
                </c:pt>
                <c:pt idx="92">
                  <c:v>8.0000000000000071E-3</c:v>
                </c:pt>
                <c:pt idx="93">
                  <c:v>1.1399999999999966E-2</c:v>
                </c:pt>
                <c:pt idx="94">
                  <c:v>1.2800000000000034E-2</c:v>
                </c:pt>
                <c:pt idx="95">
                  <c:v>1.3100000000000001E-2</c:v>
                </c:pt>
                <c:pt idx="96">
                  <c:v>7.9000000000000181E-3</c:v>
                </c:pt>
                <c:pt idx="97">
                  <c:v>1.1299999999999977E-2</c:v>
                </c:pt>
                <c:pt idx="98">
                  <c:v>1.1199999999999988E-2</c:v>
                </c:pt>
                <c:pt idx="99">
                  <c:v>1.7299999999999982E-2</c:v>
                </c:pt>
                <c:pt idx="100">
                  <c:v>1.7900000000000027E-2</c:v>
                </c:pt>
                <c:pt idx="101">
                  <c:v>1.2599999999999945E-2</c:v>
                </c:pt>
                <c:pt idx="102">
                  <c:v>1.2800000000000034E-2</c:v>
                </c:pt>
                <c:pt idx="103">
                  <c:v>8.0999999999999961E-3</c:v>
                </c:pt>
                <c:pt idx="104">
                  <c:v>1.2399999999999967E-2</c:v>
                </c:pt>
                <c:pt idx="105">
                  <c:v>1.2599999999999945E-2</c:v>
                </c:pt>
                <c:pt idx="106">
                  <c:v>1.5499999999999958E-2</c:v>
                </c:pt>
                <c:pt idx="107">
                  <c:v>1.7900000000000027E-2</c:v>
                </c:pt>
                <c:pt idx="108">
                  <c:v>1.7700000000000049E-2</c:v>
                </c:pt>
                <c:pt idx="109">
                  <c:v>1.2599999999999945E-2</c:v>
                </c:pt>
                <c:pt idx="110">
                  <c:v>1.1099999999999999E-2</c:v>
                </c:pt>
                <c:pt idx="111">
                  <c:v>1.529999999999998E-2</c:v>
                </c:pt>
                <c:pt idx="112">
                  <c:v>8.0999999999999961E-3</c:v>
                </c:pt>
                <c:pt idx="113">
                  <c:v>1.100000000000001E-2</c:v>
                </c:pt>
                <c:pt idx="114">
                  <c:v>1.7900000000000027E-2</c:v>
                </c:pt>
                <c:pt idx="115">
                  <c:v>1.2700000000000045E-2</c:v>
                </c:pt>
                <c:pt idx="116">
                  <c:v>1.8000000000000016E-2</c:v>
                </c:pt>
                <c:pt idx="117">
                  <c:v>1.2599999999999945E-2</c:v>
                </c:pt>
                <c:pt idx="118">
                  <c:v>1.8000000000000016E-2</c:v>
                </c:pt>
                <c:pt idx="119">
                  <c:v>1.100000000000001E-2</c:v>
                </c:pt>
                <c:pt idx="120">
                  <c:v>1.749999999999996E-2</c:v>
                </c:pt>
                <c:pt idx="121">
                  <c:v>1.1299999999999977E-2</c:v>
                </c:pt>
                <c:pt idx="122">
                  <c:v>1.100000000000001E-2</c:v>
                </c:pt>
                <c:pt idx="123">
                  <c:v>1.4100000000000001E-2</c:v>
                </c:pt>
                <c:pt idx="124">
                  <c:v>8.0000000000000071E-3</c:v>
                </c:pt>
                <c:pt idx="125">
                  <c:v>1.2800000000000034E-2</c:v>
                </c:pt>
                <c:pt idx="126">
                  <c:v>1.2700000000000045E-2</c:v>
                </c:pt>
                <c:pt idx="127">
                  <c:v>7.9000000000000181E-3</c:v>
                </c:pt>
                <c:pt idx="128">
                  <c:v>1.8100000000000005E-2</c:v>
                </c:pt>
                <c:pt idx="129">
                  <c:v>1.1299999999999977E-2</c:v>
                </c:pt>
                <c:pt idx="130">
                  <c:v>1.2800000000000034E-2</c:v>
                </c:pt>
                <c:pt idx="131">
                  <c:v>1.7299999999999982E-2</c:v>
                </c:pt>
                <c:pt idx="132">
                  <c:v>1.7900000000000027E-2</c:v>
                </c:pt>
                <c:pt idx="133">
                  <c:v>8.1999999999999851E-3</c:v>
                </c:pt>
                <c:pt idx="134">
                  <c:v>1.2599999999999945E-2</c:v>
                </c:pt>
                <c:pt idx="135">
                  <c:v>1.3100000000000001E-2</c:v>
                </c:pt>
                <c:pt idx="136">
                  <c:v>8.0999999999999961E-3</c:v>
                </c:pt>
                <c:pt idx="137">
                  <c:v>1.7800000000000038E-2</c:v>
                </c:pt>
                <c:pt idx="138">
                  <c:v>1.2800000000000034E-2</c:v>
                </c:pt>
                <c:pt idx="139">
                  <c:v>8.0000000000000071E-3</c:v>
                </c:pt>
                <c:pt idx="140">
                  <c:v>1.100000000000001E-2</c:v>
                </c:pt>
                <c:pt idx="141">
                  <c:v>1.8100000000000005E-2</c:v>
                </c:pt>
                <c:pt idx="142">
                  <c:v>1.3100000000000001E-2</c:v>
                </c:pt>
                <c:pt idx="143">
                  <c:v>1.1099999999999999E-2</c:v>
                </c:pt>
                <c:pt idx="144">
                  <c:v>1.100000000000001E-2</c:v>
                </c:pt>
                <c:pt idx="145">
                  <c:v>1.2800000000000034E-2</c:v>
                </c:pt>
                <c:pt idx="146">
                  <c:v>1.2700000000000045E-2</c:v>
                </c:pt>
                <c:pt idx="147">
                  <c:v>1.7299999999999982E-2</c:v>
                </c:pt>
                <c:pt idx="148">
                  <c:v>8.0000000000000071E-3</c:v>
                </c:pt>
                <c:pt idx="149">
                  <c:v>1.2599999999999945E-2</c:v>
                </c:pt>
                <c:pt idx="150">
                  <c:v>1.1399999999999966E-2</c:v>
                </c:pt>
                <c:pt idx="151">
                  <c:v>1.8000000000000016E-2</c:v>
                </c:pt>
                <c:pt idx="152">
                  <c:v>1.100000000000001E-2</c:v>
                </c:pt>
                <c:pt idx="153">
                  <c:v>1.749999999999996E-2</c:v>
                </c:pt>
                <c:pt idx="154">
                  <c:v>1.1299999999999977E-2</c:v>
                </c:pt>
                <c:pt idx="155">
                  <c:v>1.2800000000000034E-2</c:v>
                </c:pt>
                <c:pt idx="156">
                  <c:v>8.0000000000000071E-3</c:v>
                </c:pt>
                <c:pt idx="157">
                  <c:v>1.3000000000000012E-2</c:v>
                </c:pt>
                <c:pt idx="158">
                  <c:v>1.2700000000000045E-2</c:v>
                </c:pt>
                <c:pt idx="159">
                  <c:v>1.8100000000000005E-2</c:v>
                </c:pt>
                <c:pt idx="160">
                  <c:v>1.2499999999999956E-2</c:v>
                </c:pt>
                <c:pt idx="161">
                  <c:v>1.7800000000000038E-2</c:v>
                </c:pt>
                <c:pt idx="162">
                  <c:v>7.9000000000000181E-3</c:v>
                </c:pt>
                <c:pt idx="163">
                  <c:v>1.1199999999999988E-2</c:v>
                </c:pt>
                <c:pt idx="164">
                  <c:v>8.1999999999999851E-3</c:v>
                </c:pt>
                <c:pt idx="165">
                  <c:v>1.1099999999999999E-2</c:v>
                </c:pt>
                <c:pt idx="166">
                  <c:v>1.3100000000000001E-2</c:v>
                </c:pt>
                <c:pt idx="167">
                  <c:v>8.0999999999999961E-3</c:v>
                </c:pt>
                <c:pt idx="168">
                  <c:v>8.0000000000000071E-3</c:v>
                </c:pt>
                <c:pt idx="169">
                  <c:v>1.2399999999999967E-2</c:v>
                </c:pt>
                <c:pt idx="170">
                  <c:v>1.2800000000000034E-2</c:v>
                </c:pt>
                <c:pt idx="171">
                  <c:v>1.8199999999999994E-2</c:v>
                </c:pt>
                <c:pt idx="172">
                  <c:v>1.100000000000001E-2</c:v>
                </c:pt>
                <c:pt idx="173">
                  <c:v>1.1199999999999988E-2</c:v>
                </c:pt>
                <c:pt idx="174">
                  <c:v>1.8100000000000005E-2</c:v>
                </c:pt>
                <c:pt idx="175">
                  <c:v>1.1099999999999999E-2</c:v>
                </c:pt>
                <c:pt idx="176">
                  <c:v>1.4100000000000001E-2</c:v>
                </c:pt>
                <c:pt idx="177">
                  <c:v>1.2800000000000034E-2</c:v>
                </c:pt>
                <c:pt idx="178">
                  <c:v>1.2700000000000045E-2</c:v>
                </c:pt>
                <c:pt idx="179">
                  <c:v>1.7299999999999982E-2</c:v>
                </c:pt>
                <c:pt idx="180">
                  <c:v>8.0000000000000071E-3</c:v>
                </c:pt>
                <c:pt idx="181">
                  <c:v>1.1399999999999966E-2</c:v>
                </c:pt>
                <c:pt idx="182">
                  <c:v>1.749999999999996E-2</c:v>
                </c:pt>
                <c:pt idx="183">
                  <c:v>7.9000000000000181E-3</c:v>
                </c:pt>
                <c:pt idx="184">
                  <c:v>1.1199999999999988E-2</c:v>
                </c:pt>
                <c:pt idx="185">
                  <c:v>1.0700000000000043E-2</c:v>
                </c:pt>
                <c:pt idx="186">
                  <c:v>1.3000000000000012E-2</c:v>
                </c:pt>
                <c:pt idx="187">
                  <c:v>1.3000000000000012E-2</c:v>
                </c:pt>
                <c:pt idx="188">
                  <c:v>7.9000000000000181E-3</c:v>
                </c:pt>
                <c:pt idx="189">
                  <c:v>1.2499999999999956E-2</c:v>
                </c:pt>
                <c:pt idx="190">
                  <c:v>8.0999999999999961E-3</c:v>
                </c:pt>
                <c:pt idx="191">
                  <c:v>7.9000000000000181E-3</c:v>
                </c:pt>
                <c:pt idx="192">
                  <c:v>1.1199999999999988E-2</c:v>
                </c:pt>
                <c:pt idx="193">
                  <c:v>1.1199999999999988E-2</c:v>
                </c:pt>
                <c:pt idx="194">
                  <c:v>1.1099999999999999E-2</c:v>
                </c:pt>
                <c:pt idx="195">
                  <c:v>1.2900000000000023E-2</c:v>
                </c:pt>
                <c:pt idx="196">
                  <c:v>8.0999999999999961E-3</c:v>
                </c:pt>
                <c:pt idx="197">
                  <c:v>1.2700000000000045E-2</c:v>
                </c:pt>
                <c:pt idx="198">
                  <c:v>1.2399999999999967E-2</c:v>
                </c:pt>
                <c:pt idx="199">
                  <c:v>1.2800000000000034E-2</c:v>
                </c:pt>
                <c:pt idx="200">
                  <c:v>1.8199999999999994E-2</c:v>
                </c:pt>
                <c:pt idx="201">
                  <c:v>1.1199999999999988E-2</c:v>
                </c:pt>
                <c:pt idx="202">
                  <c:v>1.0700000000000043E-2</c:v>
                </c:pt>
                <c:pt idx="203">
                  <c:v>1.2800000000000034E-2</c:v>
                </c:pt>
                <c:pt idx="204">
                  <c:v>7.9000000000000181E-3</c:v>
                </c:pt>
                <c:pt idx="205">
                  <c:v>1.2900000000000023E-2</c:v>
                </c:pt>
                <c:pt idx="206">
                  <c:v>8.0000000000000071E-3</c:v>
                </c:pt>
                <c:pt idx="207">
                  <c:v>7.9000000000000181E-3</c:v>
                </c:pt>
                <c:pt idx="208">
                  <c:v>1.1399999999999966E-2</c:v>
                </c:pt>
                <c:pt idx="209">
                  <c:v>1.1199999999999988E-2</c:v>
                </c:pt>
                <c:pt idx="210">
                  <c:v>1.0700000000000043E-2</c:v>
                </c:pt>
                <c:pt idx="211">
                  <c:v>8.1999999999999851E-3</c:v>
                </c:pt>
                <c:pt idx="212">
                  <c:v>1.3000000000000012E-2</c:v>
                </c:pt>
                <c:pt idx="213">
                  <c:v>7.9000000000000181E-3</c:v>
                </c:pt>
                <c:pt idx="214">
                  <c:v>1.2499999999999956E-2</c:v>
                </c:pt>
                <c:pt idx="215">
                  <c:v>8.0999999999999961E-3</c:v>
                </c:pt>
                <c:pt idx="216">
                  <c:v>1.1199999999999988E-2</c:v>
                </c:pt>
                <c:pt idx="217">
                  <c:v>1.2900000000000023E-2</c:v>
                </c:pt>
                <c:pt idx="218">
                  <c:v>1.2700000000000045E-2</c:v>
                </c:pt>
                <c:pt idx="219">
                  <c:v>8.0000000000000071E-3</c:v>
                </c:pt>
                <c:pt idx="220">
                  <c:v>8.0000000000000071E-3</c:v>
                </c:pt>
                <c:pt idx="221">
                  <c:v>1.1399999999999966E-2</c:v>
                </c:pt>
                <c:pt idx="222">
                  <c:v>1.0900000000000021E-2</c:v>
                </c:pt>
                <c:pt idx="223">
                  <c:v>1.0700000000000043E-2</c:v>
                </c:pt>
                <c:pt idx="224">
                  <c:v>1.3100000000000001E-2</c:v>
                </c:pt>
                <c:pt idx="225">
                  <c:v>7.9000000000000181E-3</c:v>
                </c:pt>
                <c:pt idx="226">
                  <c:v>8.0000000000000071E-3</c:v>
                </c:pt>
                <c:pt idx="227">
                  <c:v>1.2900000000000023E-2</c:v>
                </c:pt>
                <c:pt idx="228">
                  <c:v>8.0000000000000071E-3</c:v>
                </c:pt>
                <c:pt idx="229">
                  <c:v>1.1399999999999966E-2</c:v>
                </c:pt>
                <c:pt idx="230">
                  <c:v>8.1999999999999851E-3</c:v>
                </c:pt>
                <c:pt idx="231">
                  <c:v>1.2499999999999956E-2</c:v>
                </c:pt>
                <c:pt idx="232">
                  <c:v>8.0000000000000071E-3</c:v>
                </c:pt>
                <c:pt idx="233">
                  <c:v>7.7000000000000401E-3</c:v>
                </c:pt>
                <c:pt idx="234">
                  <c:v>1.0900000000000021E-2</c:v>
                </c:pt>
                <c:pt idx="235">
                  <c:v>8.0000000000000071E-3</c:v>
                </c:pt>
                <c:pt idx="236">
                  <c:v>8.0000000000000071E-3</c:v>
                </c:pt>
                <c:pt idx="237">
                  <c:v>8.0000000000000071E-3</c:v>
                </c:pt>
                <c:pt idx="238">
                  <c:v>1.1399999999999966E-2</c:v>
                </c:pt>
                <c:pt idx="239">
                  <c:v>1.0900000000000021E-2</c:v>
                </c:pt>
                <c:pt idx="240">
                  <c:v>1.3100000000000001E-2</c:v>
                </c:pt>
                <c:pt idx="241">
                  <c:v>8.0000000000000071E-3</c:v>
                </c:pt>
                <c:pt idx="242">
                  <c:v>7.7000000000000401E-3</c:v>
                </c:pt>
                <c:pt idx="243">
                  <c:v>8.0999999999999961E-3</c:v>
                </c:pt>
                <c:pt idx="244">
                  <c:v>8.0000000000000071E-3</c:v>
                </c:pt>
                <c:pt idx="245">
                  <c:v>7.7000000000000401E-3</c:v>
                </c:pt>
                <c:pt idx="246">
                  <c:v>1.0900000000000021E-2</c:v>
                </c:pt>
                <c:pt idx="247">
                  <c:v>8.0000000000000071E-3</c:v>
                </c:pt>
                <c:pt idx="248">
                  <c:v>8.0999999999999961E-3</c:v>
                </c:pt>
                <c:pt idx="249">
                  <c:v>7.8000000000000291E-3</c:v>
                </c:pt>
                <c:pt idx="250">
                  <c:v>7.7000000000000401E-3</c:v>
                </c:pt>
                <c:pt idx="251">
                  <c:v>8.0999999999999961E-3</c:v>
                </c:pt>
                <c:pt idx="252">
                  <c:v>7.8000000000000291E-3</c:v>
                </c:pt>
                <c:pt idx="253">
                  <c:v>8.0999999999999961E-3</c:v>
                </c:pt>
                <c:pt idx="254">
                  <c:v>7.8000000000000291E-3</c:v>
                </c:pt>
                <c:pt idx="255">
                  <c:v>7.8000000000000291E-3</c:v>
                </c:pt>
              </c:numCache>
            </c:numRef>
          </c:xVal>
          <c:yVal>
            <c:numRef>
              <c:f>for_s5!$Y$4:$Y$259</c:f>
              <c:numCache>
                <c:formatCode>General</c:formatCode>
                <c:ptCount val="256"/>
                <c:pt idx="0">
                  <c:v>25.091145833333336</c:v>
                </c:pt>
                <c:pt idx="1">
                  <c:v>24.91286057692308</c:v>
                </c:pt>
                <c:pt idx="2">
                  <c:v>24.899839743589745</c:v>
                </c:pt>
                <c:pt idx="3">
                  <c:v>24.83473557692308</c:v>
                </c:pt>
                <c:pt idx="4">
                  <c:v>24.721554487179489</c:v>
                </c:pt>
                <c:pt idx="5">
                  <c:v>24.657451923076927</c:v>
                </c:pt>
                <c:pt idx="6">
                  <c:v>24.656450320512825</c:v>
                </c:pt>
                <c:pt idx="7">
                  <c:v>24.643429487179489</c:v>
                </c:pt>
                <c:pt idx="8">
                  <c:v>24.553285256410255</c:v>
                </c:pt>
                <c:pt idx="9">
                  <c:v>24.509214743589745</c:v>
                </c:pt>
                <c:pt idx="10">
                  <c:v>24.479166666666671</c:v>
                </c:pt>
                <c:pt idx="11">
                  <c:v>24.466145833333336</c:v>
                </c:pt>
                <c:pt idx="12">
                  <c:v>24.465144230769234</c:v>
                </c:pt>
                <c:pt idx="13">
                  <c:v>24.401041666666671</c:v>
                </c:pt>
                <c:pt idx="14">
                  <c:v>24.375</c:v>
                </c:pt>
                <c:pt idx="15">
                  <c:v>24.361979166666664</c:v>
                </c:pt>
                <c:pt idx="16">
                  <c:v>24.330929487179489</c:v>
                </c:pt>
                <c:pt idx="17">
                  <c:v>24.317908653846153</c:v>
                </c:pt>
                <c:pt idx="18">
                  <c:v>24.300881410256412</c:v>
                </c:pt>
                <c:pt idx="19">
                  <c:v>24.296875</c:v>
                </c:pt>
                <c:pt idx="20">
                  <c:v>24.28786057692308</c:v>
                </c:pt>
                <c:pt idx="21">
                  <c:v>24.252804487179489</c:v>
                </c:pt>
                <c:pt idx="22">
                  <c:v>24.222756410256416</c:v>
                </c:pt>
                <c:pt idx="23">
                  <c:v>24.20973557692308</c:v>
                </c:pt>
                <c:pt idx="24">
                  <c:v>24.188701923076927</c:v>
                </c:pt>
                <c:pt idx="25">
                  <c:v>24.183693910256409</c:v>
                </c:pt>
                <c:pt idx="26">
                  <c:v>24.139623397435898</c:v>
                </c:pt>
                <c:pt idx="27">
                  <c:v>24.122596153846157</c:v>
                </c:pt>
                <c:pt idx="28">
                  <c:v>24.119591346153847</c:v>
                </c:pt>
                <c:pt idx="29">
                  <c:v>24.118589743589745</c:v>
                </c:pt>
                <c:pt idx="30">
                  <c:v>24.109575320512821</c:v>
                </c:pt>
                <c:pt idx="31">
                  <c:v>24.105568910256409</c:v>
                </c:pt>
                <c:pt idx="32">
                  <c:v>24.075520833333336</c:v>
                </c:pt>
                <c:pt idx="33">
                  <c:v>24.074519230769234</c:v>
                </c:pt>
                <c:pt idx="34">
                  <c:v>24.061498397435898</c:v>
                </c:pt>
                <c:pt idx="35">
                  <c:v>24.044471153846157</c:v>
                </c:pt>
                <c:pt idx="36">
                  <c:v>24.031450320512825</c:v>
                </c:pt>
                <c:pt idx="37">
                  <c:v>24.010416666666671</c:v>
                </c:pt>
                <c:pt idx="38">
                  <c:v>23.997395833333336</c:v>
                </c:pt>
                <c:pt idx="39">
                  <c:v>23.971354166666664</c:v>
                </c:pt>
                <c:pt idx="40">
                  <c:v>23.941306089743591</c:v>
                </c:pt>
                <c:pt idx="41">
                  <c:v>23.932291666666671</c:v>
                </c:pt>
                <c:pt idx="42">
                  <c:v>23.931290064102566</c:v>
                </c:pt>
                <c:pt idx="43">
                  <c:v>23.928285256410255</c:v>
                </c:pt>
                <c:pt idx="44">
                  <c:v>23.927283653846153</c:v>
                </c:pt>
                <c:pt idx="45">
                  <c:v>23.89723557692308</c:v>
                </c:pt>
                <c:pt idx="46">
                  <c:v>23.884214743589745</c:v>
                </c:pt>
                <c:pt idx="47">
                  <c:v>23.883213141025642</c:v>
                </c:pt>
                <c:pt idx="48">
                  <c:v>23.867187500000004</c:v>
                </c:pt>
                <c:pt idx="49">
                  <c:v>23.866185897435901</c:v>
                </c:pt>
                <c:pt idx="50">
                  <c:v>23.863181089743591</c:v>
                </c:pt>
                <c:pt idx="51">
                  <c:v>23.853165064102566</c:v>
                </c:pt>
                <c:pt idx="52">
                  <c:v>23.81911057692308</c:v>
                </c:pt>
                <c:pt idx="53">
                  <c:v>23.81911057692308</c:v>
                </c:pt>
                <c:pt idx="54">
                  <c:v>23.793068910256409</c:v>
                </c:pt>
                <c:pt idx="55">
                  <c:v>23.780048076923073</c:v>
                </c:pt>
                <c:pt idx="56">
                  <c:v>23.763020833333332</c:v>
                </c:pt>
                <c:pt idx="57">
                  <c:v>23.755008012820518</c:v>
                </c:pt>
                <c:pt idx="58">
                  <c:v>23.754006410256416</c:v>
                </c:pt>
                <c:pt idx="59">
                  <c:v>23.75</c:v>
                </c:pt>
                <c:pt idx="60">
                  <c:v>23.74098557692308</c:v>
                </c:pt>
                <c:pt idx="61">
                  <c:v>23.718950320512821</c:v>
                </c:pt>
                <c:pt idx="62">
                  <c:v>23.714943910256409</c:v>
                </c:pt>
                <c:pt idx="63">
                  <c:v>23.705929487179489</c:v>
                </c:pt>
                <c:pt idx="64">
                  <c:v>23.688902243589748</c:v>
                </c:pt>
                <c:pt idx="65">
                  <c:v>23.684895833333336</c:v>
                </c:pt>
                <c:pt idx="66">
                  <c:v>23.675881410256412</c:v>
                </c:pt>
                <c:pt idx="67">
                  <c:v>23.67487980769231</c:v>
                </c:pt>
                <c:pt idx="68">
                  <c:v>23.671875</c:v>
                </c:pt>
                <c:pt idx="69">
                  <c:v>23.650841346153847</c:v>
                </c:pt>
                <c:pt idx="70">
                  <c:v>23.640825320512825</c:v>
                </c:pt>
                <c:pt idx="71">
                  <c:v>23.627804487179489</c:v>
                </c:pt>
                <c:pt idx="72">
                  <c:v>23.610777243589748</c:v>
                </c:pt>
                <c:pt idx="73">
                  <c:v>23.606770833333336</c:v>
                </c:pt>
                <c:pt idx="74">
                  <c:v>23.601762820512818</c:v>
                </c:pt>
                <c:pt idx="75">
                  <c:v>23.584735576923077</c:v>
                </c:pt>
                <c:pt idx="76">
                  <c:v>23.576722756410263</c:v>
                </c:pt>
                <c:pt idx="77">
                  <c:v>23.571714743589741</c:v>
                </c:pt>
                <c:pt idx="78">
                  <c:v>23.563701923076927</c:v>
                </c:pt>
                <c:pt idx="79">
                  <c:v>23.562700320512825</c:v>
                </c:pt>
                <c:pt idx="80">
                  <c:v>23.540665064102566</c:v>
                </c:pt>
                <c:pt idx="81">
                  <c:v>23.537660256410255</c:v>
                </c:pt>
                <c:pt idx="82">
                  <c:v>23.536658653846153</c:v>
                </c:pt>
                <c:pt idx="83">
                  <c:v>23.52764423076923</c:v>
                </c:pt>
                <c:pt idx="84">
                  <c:v>23.523637820512818</c:v>
                </c:pt>
                <c:pt idx="85">
                  <c:v>23.506610576923077</c:v>
                </c:pt>
                <c:pt idx="86">
                  <c:v>23.498597756410263</c:v>
                </c:pt>
                <c:pt idx="87">
                  <c:v>23.497596153846157</c:v>
                </c:pt>
                <c:pt idx="88">
                  <c:v>23.493589743589745</c:v>
                </c:pt>
                <c:pt idx="89">
                  <c:v>23.472556089743591</c:v>
                </c:pt>
                <c:pt idx="90">
                  <c:v>23.462540064102566</c:v>
                </c:pt>
                <c:pt idx="91">
                  <c:v>23.459535256410255</c:v>
                </c:pt>
                <c:pt idx="92">
                  <c:v>23.449519230769234</c:v>
                </c:pt>
                <c:pt idx="93">
                  <c:v>23.432491987179493</c:v>
                </c:pt>
                <c:pt idx="94">
                  <c:v>23.42848557692308</c:v>
                </c:pt>
                <c:pt idx="95">
                  <c:v>23.419471153846157</c:v>
                </c:pt>
                <c:pt idx="96">
                  <c:v>23.415464743589745</c:v>
                </c:pt>
                <c:pt idx="97">
                  <c:v>23.398437500000004</c:v>
                </c:pt>
                <c:pt idx="98">
                  <c:v>23.394431089743591</c:v>
                </c:pt>
                <c:pt idx="99">
                  <c:v>23.393429487179485</c:v>
                </c:pt>
                <c:pt idx="100">
                  <c:v>23.385416666666671</c:v>
                </c:pt>
                <c:pt idx="101">
                  <c:v>23.359375</c:v>
                </c:pt>
                <c:pt idx="102">
                  <c:v>23.35036057692308</c:v>
                </c:pt>
                <c:pt idx="103">
                  <c:v>23.349358974358974</c:v>
                </c:pt>
                <c:pt idx="104">
                  <c:v>23.346354166666664</c:v>
                </c:pt>
                <c:pt idx="105">
                  <c:v>23.345352564102562</c:v>
                </c:pt>
                <c:pt idx="106">
                  <c:v>23.329326923076923</c:v>
                </c:pt>
                <c:pt idx="107">
                  <c:v>23.328325320512821</c:v>
                </c:pt>
                <c:pt idx="108">
                  <c:v>23.320312500000007</c:v>
                </c:pt>
                <c:pt idx="109">
                  <c:v>23.315304487179485</c:v>
                </c:pt>
                <c:pt idx="110">
                  <c:v>23.307291666666671</c:v>
                </c:pt>
                <c:pt idx="111">
                  <c:v>23.285256410256412</c:v>
                </c:pt>
                <c:pt idx="112">
                  <c:v>23.28425480769231</c:v>
                </c:pt>
                <c:pt idx="113">
                  <c:v>23.28125</c:v>
                </c:pt>
                <c:pt idx="114">
                  <c:v>23.28125</c:v>
                </c:pt>
                <c:pt idx="115">
                  <c:v>23.271233974358974</c:v>
                </c:pt>
                <c:pt idx="116">
                  <c:v>23.241185897435901</c:v>
                </c:pt>
                <c:pt idx="117">
                  <c:v>23.237179487179489</c:v>
                </c:pt>
                <c:pt idx="118">
                  <c:v>23.220152243589748</c:v>
                </c:pt>
                <c:pt idx="119">
                  <c:v>23.217147435897438</c:v>
                </c:pt>
                <c:pt idx="120">
                  <c:v>23.216145833333336</c:v>
                </c:pt>
                <c:pt idx="121">
                  <c:v>23.207131410256412</c:v>
                </c:pt>
                <c:pt idx="122">
                  <c:v>23.203125</c:v>
                </c:pt>
                <c:pt idx="123">
                  <c:v>23.181089743589741</c:v>
                </c:pt>
                <c:pt idx="124">
                  <c:v>23.173076923076927</c:v>
                </c:pt>
                <c:pt idx="125">
                  <c:v>23.172075320512825</c:v>
                </c:pt>
                <c:pt idx="126">
                  <c:v>23.168068910256409</c:v>
                </c:pt>
                <c:pt idx="127">
                  <c:v>23.159054487179489</c:v>
                </c:pt>
                <c:pt idx="128">
                  <c:v>23.151041666666668</c:v>
                </c:pt>
                <c:pt idx="129">
                  <c:v>23.142027243589748</c:v>
                </c:pt>
                <c:pt idx="130">
                  <c:v>23.138020833333332</c:v>
                </c:pt>
                <c:pt idx="131">
                  <c:v>23.13701923076923</c:v>
                </c:pt>
                <c:pt idx="132">
                  <c:v>23.129006410256416</c:v>
                </c:pt>
                <c:pt idx="133">
                  <c:v>23.106971153846157</c:v>
                </c:pt>
                <c:pt idx="134">
                  <c:v>23.102964743589745</c:v>
                </c:pt>
                <c:pt idx="135">
                  <c:v>23.093950320512821</c:v>
                </c:pt>
                <c:pt idx="136">
                  <c:v>23.092948717948719</c:v>
                </c:pt>
                <c:pt idx="137">
                  <c:v>23.089943910256409</c:v>
                </c:pt>
                <c:pt idx="138">
                  <c:v>23.072916666666668</c:v>
                </c:pt>
                <c:pt idx="139">
                  <c:v>23.068910256410255</c:v>
                </c:pt>
                <c:pt idx="140">
                  <c:v>23.038862179487182</c:v>
                </c:pt>
                <c:pt idx="141">
                  <c:v>23.028846153846157</c:v>
                </c:pt>
                <c:pt idx="142">
                  <c:v>23.028846153846157</c:v>
                </c:pt>
                <c:pt idx="143">
                  <c:v>23.025841346153847</c:v>
                </c:pt>
                <c:pt idx="144">
                  <c:v>23.024839743589745</c:v>
                </c:pt>
                <c:pt idx="145">
                  <c:v>23.002804487179485</c:v>
                </c:pt>
                <c:pt idx="146">
                  <c:v>22.994791666666671</c:v>
                </c:pt>
                <c:pt idx="147">
                  <c:v>22.98978365384615</c:v>
                </c:pt>
                <c:pt idx="148">
                  <c:v>22.981770833333336</c:v>
                </c:pt>
                <c:pt idx="149">
                  <c:v>22.980769230769234</c:v>
                </c:pt>
                <c:pt idx="150">
                  <c:v>22.964743589743595</c:v>
                </c:pt>
                <c:pt idx="151">
                  <c:v>22.963741987179493</c:v>
                </c:pt>
                <c:pt idx="152">
                  <c:v>22.960737179487182</c:v>
                </c:pt>
                <c:pt idx="153">
                  <c:v>22.959735576923077</c:v>
                </c:pt>
                <c:pt idx="154">
                  <c:v>22.950721153846157</c:v>
                </c:pt>
                <c:pt idx="155">
                  <c:v>22.924679487179485</c:v>
                </c:pt>
                <c:pt idx="156">
                  <c:v>22.916666666666671</c:v>
                </c:pt>
                <c:pt idx="157">
                  <c:v>22.915665064102566</c:v>
                </c:pt>
                <c:pt idx="158">
                  <c:v>22.911658653846153</c:v>
                </c:pt>
                <c:pt idx="159">
                  <c:v>22.894631410256412</c:v>
                </c:pt>
                <c:pt idx="160">
                  <c:v>22.890625</c:v>
                </c:pt>
                <c:pt idx="161">
                  <c:v>22.881610576923077</c:v>
                </c:pt>
                <c:pt idx="162">
                  <c:v>22.877604166666664</c:v>
                </c:pt>
                <c:pt idx="163">
                  <c:v>22.860576923076923</c:v>
                </c:pt>
                <c:pt idx="164">
                  <c:v>22.850560897435901</c:v>
                </c:pt>
                <c:pt idx="165">
                  <c:v>22.847556089743591</c:v>
                </c:pt>
                <c:pt idx="166">
                  <c:v>22.837540064102566</c:v>
                </c:pt>
                <c:pt idx="167">
                  <c:v>22.816506410256412</c:v>
                </c:pt>
                <c:pt idx="168">
                  <c:v>22.8125</c:v>
                </c:pt>
                <c:pt idx="169">
                  <c:v>22.811498397435894</c:v>
                </c:pt>
                <c:pt idx="170">
                  <c:v>22.80348557692308</c:v>
                </c:pt>
                <c:pt idx="171">
                  <c:v>22.786458333333339</c:v>
                </c:pt>
                <c:pt idx="172">
                  <c:v>22.782451923076927</c:v>
                </c:pt>
                <c:pt idx="173">
                  <c:v>22.773437500000004</c:v>
                </c:pt>
                <c:pt idx="174">
                  <c:v>22.772435897435901</c:v>
                </c:pt>
                <c:pt idx="175">
                  <c:v>22.769431089743591</c:v>
                </c:pt>
                <c:pt idx="176">
                  <c:v>22.747395833333332</c:v>
                </c:pt>
                <c:pt idx="177">
                  <c:v>22.74639423076923</c:v>
                </c:pt>
                <c:pt idx="178">
                  <c:v>22.738381410256416</c:v>
                </c:pt>
                <c:pt idx="179">
                  <c:v>22.733373397435894</c:v>
                </c:pt>
                <c:pt idx="180">
                  <c:v>22.72536057692308</c:v>
                </c:pt>
                <c:pt idx="181">
                  <c:v>22.708333333333339</c:v>
                </c:pt>
                <c:pt idx="182">
                  <c:v>22.703325320512821</c:v>
                </c:pt>
                <c:pt idx="183">
                  <c:v>22.699318910256409</c:v>
                </c:pt>
                <c:pt idx="184">
                  <c:v>22.682291666666668</c:v>
                </c:pt>
                <c:pt idx="185">
                  <c:v>22.669270833333332</c:v>
                </c:pt>
                <c:pt idx="186">
                  <c:v>22.65925480769231</c:v>
                </c:pt>
                <c:pt idx="187">
                  <c:v>22.638221153846157</c:v>
                </c:pt>
                <c:pt idx="188">
                  <c:v>22.635216346153847</c:v>
                </c:pt>
                <c:pt idx="189">
                  <c:v>22.634214743589745</c:v>
                </c:pt>
                <c:pt idx="190">
                  <c:v>22.625200320512821</c:v>
                </c:pt>
                <c:pt idx="191">
                  <c:v>22.621193910256409</c:v>
                </c:pt>
                <c:pt idx="192">
                  <c:v>22.604166666666668</c:v>
                </c:pt>
                <c:pt idx="193">
                  <c:v>22.595152243589748</c:v>
                </c:pt>
                <c:pt idx="194">
                  <c:v>22.591145833333336</c:v>
                </c:pt>
                <c:pt idx="195">
                  <c:v>22.569110576923077</c:v>
                </c:pt>
                <c:pt idx="196">
                  <c:v>22.560096153846157</c:v>
                </c:pt>
                <c:pt idx="197">
                  <c:v>22.556089743589741</c:v>
                </c:pt>
                <c:pt idx="198">
                  <c:v>22.555088141025639</c:v>
                </c:pt>
                <c:pt idx="199">
                  <c:v>22.547075320512825</c:v>
                </c:pt>
                <c:pt idx="200">
                  <c:v>22.530048076923084</c:v>
                </c:pt>
                <c:pt idx="201">
                  <c:v>22.517027243589748</c:v>
                </c:pt>
                <c:pt idx="202">
                  <c:v>22.490985576923077</c:v>
                </c:pt>
                <c:pt idx="203">
                  <c:v>22.490985576923077</c:v>
                </c:pt>
                <c:pt idx="204">
                  <c:v>22.456931089743591</c:v>
                </c:pt>
                <c:pt idx="205">
                  <c:v>22.446915064102566</c:v>
                </c:pt>
                <c:pt idx="206">
                  <c:v>22.443910256410255</c:v>
                </c:pt>
                <c:pt idx="207">
                  <c:v>22.442908653846153</c:v>
                </c:pt>
                <c:pt idx="208">
                  <c:v>22.426883012820515</c:v>
                </c:pt>
                <c:pt idx="209">
                  <c:v>22.425881410256412</c:v>
                </c:pt>
                <c:pt idx="210">
                  <c:v>22.412860576923077</c:v>
                </c:pt>
                <c:pt idx="211">
                  <c:v>22.382812500000004</c:v>
                </c:pt>
                <c:pt idx="212">
                  <c:v>22.381810897435901</c:v>
                </c:pt>
                <c:pt idx="213">
                  <c:v>22.378806089743591</c:v>
                </c:pt>
                <c:pt idx="214">
                  <c:v>22.377804487179485</c:v>
                </c:pt>
                <c:pt idx="215">
                  <c:v>22.368790064102566</c:v>
                </c:pt>
                <c:pt idx="216">
                  <c:v>22.338741987179493</c:v>
                </c:pt>
                <c:pt idx="217">
                  <c:v>22.312700320512821</c:v>
                </c:pt>
                <c:pt idx="218">
                  <c:v>22.299679487179485</c:v>
                </c:pt>
                <c:pt idx="219">
                  <c:v>22.278645833333332</c:v>
                </c:pt>
                <c:pt idx="220">
                  <c:v>22.265625</c:v>
                </c:pt>
                <c:pt idx="221">
                  <c:v>22.248597756410259</c:v>
                </c:pt>
                <c:pt idx="222">
                  <c:v>22.235576923076923</c:v>
                </c:pt>
                <c:pt idx="223">
                  <c:v>22.234575320512821</c:v>
                </c:pt>
                <c:pt idx="224">
                  <c:v>22.204527243589748</c:v>
                </c:pt>
                <c:pt idx="225">
                  <c:v>22.200520833333336</c:v>
                </c:pt>
                <c:pt idx="226">
                  <c:v>22.191506410256412</c:v>
                </c:pt>
                <c:pt idx="227">
                  <c:v>22.19050480769231</c:v>
                </c:pt>
                <c:pt idx="228">
                  <c:v>22.1875</c:v>
                </c:pt>
                <c:pt idx="229">
                  <c:v>22.170472756410259</c:v>
                </c:pt>
                <c:pt idx="230">
                  <c:v>22.126402243589748</c:v>
                </c:pt>
                <c:pt idx="231">
                  <c:v>22.12139423076923</c:v>
                </c:pt>
                <c:pt idx="232">
                  <c:v>22.100360576923077</c:v>
                </c:pt>
                <c:pt idx="233">
                  <c:v>22.087339743589741</c:v>
                </c:pt>
                <c:pt idx="234">
                  <c:v>22.057291666666668</c:v>
                </c:pt>
                <c:pt idx="235">
                  <c:v>22.022235576923077</c:v>
                </c:pt>
                <c:pt idx="236">
                  <c:v>22.013221153846157</c:v>
                </c:pt>
                <c:pt idx="237">
                  <c:v>22.009214743589745</c:v>
                </c:pt>
                <c:pt idx="238">
                  <c:v>21.992187500000004</c:v>
                </c:pt>
                <c:pt idx="239">
                  <c:v>21.979166666666668</c:v>
                </c:pt>
                <c:pt idx="240">
                  <c:v>21.948116987179493</c:v>
                </c:pt>
                <c:pt idx="241">
                  <c:v>21.935096153846157</c:v>
                </c:pt>
                <c:pt idx="242">
                  <c:v>21.909054487179485</c:v>
                </c:pt>
                <c:pt idx="243">
                  <c:v>21.844951923076923</c:v>
                </c:pt>
                <c:pt idx="244">
                  <c:v>21.843950320512821</c:v>
                </c:pt>
                <c:pt idx="245">
                  <c:v>21.830929487179485</c:v>
                </c:pt>
                <c:pt idx="246">
                  <c:v>21.800881410256412</c:v>
                </c:pt>
                <c:pt idx="247">
                  <c:v>21.756810897435901</c:v>
                </c:pt>
                <c:pt idx="248">
                  <c:v>21.666666666666668</c:v>
                </c:pt>
                <c:pt idx="249">
                  <c:v>21.653645833333332</c:v>
                </c:pt>
                <c:pt idx="250">
                  <c:v>21.65264423076923</c:v>
                </c:pt>
                <c:pt idx="251">
                  <c:v>21.588541666666668</c:v>
                </c:pt>
                <c:pt idx="252">
                  <c:v>21.475360576923077</c:v>
                </c:pt>
                <c:pt idx="253">
                  <c:v>21.410256410256412</c:v>
                </c:pt>
                <c:pt idx="254">
                  <c:v>21.397235576923077</c:v>
                </c:pt>
                <c:pt idx="255">
                  <c:v>21.218950320512821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DB-4953-BF46-32151C3E5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816592"/>
        <c:axId val="424809936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v>medium_pred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accent1"/>
                    </a:solidFill>
                    <a:ln w="25400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for_s5!$S$131:$S$132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7.9000000000000181E-3</c:v>
                      </c:pt>
                      <c:pt idx="1">
                        <c:v>1.8100000000000005E-2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for_s5!$Y$131:$Y$132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23.159054487179489</c:v>
                      </c:pt>
                      <c:pt idx="1">
                        <c:v>23.151041666666668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E8DB-4953-BF46-32151C3E54D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Worst_predicted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chemeClr val="accent1"/>
                    </a:solidFill>
                    <a:ln w="31750">
                      <a:solidFill>
                        <a:srgbClr val="7030A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for_s5!$S$259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7.8000000000000291E-3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for_s5!$Y$259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21.218950320512821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8DB-4953-BF46-32151C3E54D1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Best_predicted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accent1"/>
                    </a:solidFill>
                    <a:ln w="2857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1.1299999999999977E-2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for_s5!$Y$5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24.91286057692308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8DB-4953-BF46-32151C3E54D1}"/>
                  </c:ext>
                </c:extLst>
              </c15:ser>
            </c15:filteredScatterSeries>
          </c:ext>
        </c:extLst>
      </c:scatterChart>
      <c:valAx>
        <c:axId val="279735968"/>
        <c:scaling>
          <c:orientation val="minMax"/>
          <c:min val="1.69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Actual </a:t>
                </a:r>
                <a:r>
                  <a:rPr lang="en-US" altLang="ko-KR" sz="1600" b="1" i="1" dirty="0"/>
                  <a:t>K</a:t>
                </a:r>
                <a:r>
                  <a:rPr lang="en-US" altLang="ko-KR" sz="1600" b="1" i="1" baseline="-25000" dirty="0"/>
                  <a:t>th</a:t>
                </a:r>
                <a:endParaRPr lang="ko-KR" b="1" i="1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79742208"/>
        <c:crosses val="autoZero"/>
        <c:crossBetween val="midCat"/>
      </c:valAx>
      <c:valAx>
        <c:axId val="27974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Actual WIR (V)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279735968"/>
        <c:crosses val="autoZero"/>
        <c:crossBetween val="midCat"/>
      </c:valAx>
      <c:valAx>
        <c:axId val="424809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424816592"/>
        <c:crosses val="max"/>
        <c:crossBetween val="midCat"/>
      </c:valAx>
      <c:valAx>
        <c:axId val="42481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809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r>
              <a:rPr lang="en-US" sz="1800" dirty="0"/>
              <a:t>Interpolation</a:t>
            </a:r>
          </a:p>
        </c:rich>
      </c:tx>
      <c:layout>
        <c:manualLayout>
          <c:xMode val="edge"/>
          <c:yMode val="edge"/>
          <c:x val="0.3297061260021622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144887041743307"/>
          <c:y val="0.15740740740740741"/>
          <c:w val="0.81965546423360836"/>
          <c:h val="0.61861111111111111"/>
        </c:manualLayout>
      </c:layout>
      <c:scatterChart>
        <c:scatterStyle val="lineMarker"/>
        <c:varyColors val="0"/>
        <c:ser>
          <c:idx val="0"/>
          <c:order val="0"/>
          <c:tx>
            <c:v>Multivariable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s3_polation!$O$260:$O$514</c:f>
              <c:numCache>
                <c:formatCode>General</c:formatCode>
                <c:ptCount val="255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23.5</c:v>
                </c:pt>
                <c:pt idx="9">
                  <c:v>23.5</c:v>
                </c:pt>
                <c:pt idx="10">
                  <c:v>23.5</c:v>
                </c:pt>
                <c:pt idx="11">
                  <c:v>23.5</c:v>
                </c:pt>
                <c:pt idx="12">
                  <c:v>23.5</c:v>
                </c:pt>
                <c:pt idx="13">
                  <c:v>23.5</c:v>
                </c:pt>
                <c:pt idx="14">
                  <c:v>23.5</c:v>
                </c:pt>
                <c:pt idx="15">
                  <c:v>23.5</c:v>
                </c:pt>
                <c:pt idx="16">
                  <c:v>23.5</c:v>
                </c:pt>
                <c:pt idx="17">
                  <c:v>23.5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23.5</c:v>
                </c:pt>
                <c:pt idx="23">
                  <c:v>23.5</c:v>
                </c:pt>
                <c:pt idx="24">
                  <c:v>23.5</c:v>
                </c:pt>
                <c:pt idx="25">
                  <c:v>23.5</c:v>
                </c:pt>
                <c:pt idx="26">
                  <c:v>23.5</c:v>
                </c:pt>
                <c:pt idx="27">
                  <c:v>23.5</c:v>
                </c:pt>
                <c:pt idx="28">
                  <c:v>23.5</c:v>
                </c:pt>
                <c:pt idx="29">
                  <c:v>23.5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23.5</c:v>
                </c:pt>
                <c:pt idx="34">
                  <c:v>23.5</c:v>
                </c:pt>
                <c:pt idx="35">
                  <c:v>23.5</c:v>
                </c:pt>
                <c:pt idx="36">
                  <c:v>23.5</c:v>
                </c:pt>
                <c:pt idx="37">
                  <c:v>23.5</c:v>
                </c:pt>
                <c:pt idx="38">
                  <c:v>23.5</c:v>
                </c:pt>
                <c:pt idx="39">
                  <c:v>23.5</c:v>
                </c:pt>
                <c:pt idx="40">
                  <c:v>23.5</c:v>
                </c:pt>
                <c:pt idx="41">
                  <c:v>23.5</c:v>
                </c:pt>
                <c:pt idx="42">
                  <c:v>23.5</c:v>
                </c:pt>
                <c:pt idx="43">
                  <c:v>23.5</c:v>
                </c:pt>
                <c:pt idx="44">
                  <c:v>23.5</c:v>
                </c:pt>
                <c:pt idx="45">
                  <c:v>23.5</c:v>
                </c:pt>
                <c:pt idx="46">
                  <c:v>23.5</c:v>
                </c:pt>
                <c:pt idx="47">
                  <c:v>23.5</c:v>
                </c:pt>
                <c:pt idx="48">
                  <c:v>23.5</c:v>
                </c:pt>
                <c:pt idx="49">
                  <c:v>23.5</c:v>
                </c:pt>
                <c:pt idx="50">
                  <c:v>23.5</c:v>
                </c:pt>
                <c:pt idx="51">
                  <c:v>23</c:v>
                </c:pt>
                <c:pt idx="52">
                  <c:v>23</c:v>
                </c:pt>
                <c:pt idx="53">
                  <c:v>23</c:v>
                </c:pt>
                <c:pt idx="54">
                  <c:v>23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>
                  <c:v>23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22.5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22.5</c:v>
                </c:pt>
                <c:pt idx="106">
                  <c:v>22.5</c:v>
                </c:pt>
                <c:pt idx="107">
                  <c:v>22.5</c:v>
                </c:pt>
                <c:pt idx="108">
                  <c:v>22.5</c:v>
                </c:pt>
                <c:pt idx="109">
                  <c:v>22.5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22.5</c:v>
                </c:pt>
                <c:pt idx="114">
                  <c:v>22.5</c:v>
                </c:pt>
                <c:pt idx="115">
                  <c:v>22.5</c:v>
                </c:pt>
                <c:pt idx="116">
                  <c:v>22.5</c:v>
                </c:pt>
                <c:pt idx="117">
                  <c:v>22.5</c:v>
                </c:pt>
                <c:pt idx="118">
                  <c:v>22.5</c:v>
                </c:pt>
                <c:pt idx="119">
                  <c:v>22.5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24.5</c:v>
                </c:pt>
                <c:pt idx="128">
                  <c:v>24</c:v>
                </c:pt>
                <c:pt idx="129">
                  <c:v>24</c:v>
                </c:pt>
                <c:pt idx="130">
                  <c:v>23</c:v>
                </c:pt>
                <c:pt idx="131">
                  <c:v>25</c:v>
                </c:pt>
                <c:pt idx="132">
                  <c:v>24.5</c:v>
                </c:pt>
                <c:pt idx="133">
                  <c:v>24.5</c:v>
                </c:pt>
                <c:pt idx="134">
                  <c:v>24</c:v>
                </c:pt>
                <c:pt idx="135">
                  <c:v>23</c:v>
                </c:pt>
                <c:pt idx="136">
                  <c:v>22.5</c:v>
                </c:pt>
                <c:pt idx="137">
                  <c:v>22.5</c:v>
                </c:pt>
                <c:pt idx="138">
                  <c:v>21.5</c:v>
                </c:pt>
                <c:pt idx="139">
                  <c:v>24</c:v>
                </c:pt>
                <c:pt idx="140">
                  <c:v>24</c:v>
                </c:pt>
                <c:pt idx="141">
                  <c:v>23.5</c:v>
                </c:pt>
                <c:pt idx="142">
                  <c:v>23.5</c:v>
                </c:pt>
                <c:pt idx="143">
                  <c:v>23.5</c:v>
                </c:pt>
                <c:pt idx="144">
                  <c:v>23.5</c:v>
                </c:pt>
                <c:pt idx="145">
                  <c:v>22.5</c:v>
                </c:pt>
                <c:pt idx="146">
                  <c:v>22.5</c:v>
                </c:pt>
                <c:pt idx="147">
                  <c:v>25</c:v>
                </c:pt>
                <c:pt idx="148">
                  <c:v>24.5</c:v>
                </c:pt>
                <c:pt idx="149">
                  <c:v>24</c:v>
                </c:pt>
                <c:pt idx="150">
                  <c:v>24</c:v>
                </c:pt>
                <c:pt idx="151">
                  <c:v>23.5</c:v>
                </c:pt>
                <c:pt idx="152">
                  <c:v>23</c:v>
                </c:pt>
                <c:pt idx="153">
                  <c:v>23</c:v>
                </c:pt>
                <c:pt idx="154">
                  <c:v>22.5</c:v>
                </c:pt>
                <c:pt idx="155">
                  <c:v>24.5</c:v>
                </c:pt>
                <c:pt idx="156">
                  <c:v>24.5</c:v>
                </c:pt>
                <c:pt idx="157">
                  <c:v>24.5</c:v>
                </c:pt>
                <c:pt idx="158">
                  <c:v>23.5</c:v>
                </c:pt>
                <c:pt idx="159">
                  <c:v>23.5</c:v>
                </c:pt>
                <c:pt idx="160">
                  <c:v>23</c:v>
                </c:pt>
                <c:pt idx="161">
                  <c:v>23</c:v>
                </c:pt>
                <c:pt idx="162">
                  <c:v>22</c:v>
                </c:pt>
                <c:pt idx="163">
                  <c:v>22</c:v>
                </c:pt>
                <c:pt idx="164">
                  <c:v>21.5</c:v>
                </c:pt>
                <c:pt idx="165">
                  <c:v>21.5</c:v>
                </c:pt>
                <c:pt idx="166">
                  <c:v>21</c:v>
                </c:pt>
                <c:pt idx="167">
                  <c:v>23.5</c:v>
                </c:pt>
                <c:pt idx="168">
                  <c:v>23</c:v>
                </c:pt>
                <c:pt idx="169">
                  <c:v>23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21</c:v>
                </c:pt>
                <c:pt idx="175">
                  <c:v>24.5</c:v>
                </c:pt>
                <c:pt idx="176">
                  <c:v>24</c:v>
                </c:pt>
                <c:pt idx="177">
                  <c:v>24</c:v>
                </c:pt>
                <c:pt idx="178">
                  <c:v>23.5</c:v>
                </c:pt>
                <c:pt idx="179">
                  <c:v>23</c:v>
                </c:pt>
                <c:pt idx="180">
                  <c:v>23</c:v>
                </c:pt>
                <c:pt idx="181">
                  <c:v>23</c:v>
                </c:pt>
                <c:pt idx="182">
                  <c:v>22</c:v>
                </c:pt>
                <c:pt idx="183">
                  <c:v>21.5</c:v>
                </c:pt>
                <c:pt idx="184">
                  <c:v>21</c:v>
                </c:pt>
                <c:pt idx="185">
                  <c:v>21</c:v>
                </c:pt>
                <c:pt idx="186">
                  <c:v>20.5</c:v>
                </c:pt>
                <c:pt idx="187">
                  <c:v>23</c:v>
                </c:pt>
                <c:pt idx="188">
                  <c:v>22.5</c:v>
                </c:pt>
                <c:pt idx="189">
                  <c:v>22.5</c:v>
                </c:pt>
                <c:pt idx="190">
                  <c:v>21.5</c:v>
                </c:pt>
                <c:pt idx="191">
                  <c:v>24</c:v>
                </c:pt>
                <c:pt idx="192">
                  <c:v>23.5</c:v>
                </c:pt>
                <c:pt idx="193">
                  <c:v>23.5</c:v>
                </c:pt>
                <c:pt idx="194">
                  <c:v>22.5</c:v>
                </c:pt>
                <c:pt idx="195">
                  <c:v>25</c:v>
                </c:pt>
                <c:pt idx="196">
                  <c:v>24.5</c:v>
                </c:pt>
                <c:pt idx="197">
                  <c:v>24.5</c:v>
                </c:pt>
                <c:pt idx="198">
                  <c:v>24</c:v>
                </c:pt>
                <c:pt idx="199">
                  <c:v>23.5</c:v>
                </c:pt>
                <c:pt idx="200">
                  <c:v>23.5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22.5</c:v>
                </c:pt>
                <c:pt idx="206">
                  <c:v>22.5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21.5</c:v>
                </c:pt>
                <c:pt idx="211">
                  <c:v>24.5</c:v>
                </c:pt>
                <c:pt idx="212">
                  <c:v>24.5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23.5</c:v>
                </c:pt>
                <c:pt idx="218">
                  <c:v>23.5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22.5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21.5</c:v>
                </c:pt>
                <c:pt idx="230">
                  <c:v>21.5</c:v>
                </c:pt>
                <c:pt idx="231">
                  <c:v>21.5</c:v>
                </c:pt>
                <c:pt idx="232">
                  <c:v>21.5</c:v>
                </c:pt>
                <c:pt idx="233">
                  <c:v>20.5</c:v>
                </c:pt>
                <c:pt idx="234">
                  <c:v>20.5</c:v>
                </c:pt>
                <c:pt idx="235">
                  <c:v>24.5</c:v>
                </c:pt>
                <c:pt idx="236">
                  <c:v>23.5</c:v>
                </c:pt>
                <c:pt idx="237">
                  <c:v>23.5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</c:v>
                </c:pt>
                <c:pt idx="246">
                  <c:v>21.5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20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21</c:v>
                </c:pt>
              </c:numCache>
            </c:numRef>
          </c:xVal>
          <c:yVal>
            <c:numRef>
              <c:f>s3_polation!$S$260:$S$514</c:f>
              <c:numCache>
                <c:formatCode>General</c:formatCode>
                <c:ptCount val="255"/>
                <c:pt idx="0">
                  <c:v>23.727343749999992</c:v>
                </c:pt>
                <c:pt idx="1">
                  <c:v>24.172656249999992</c:v>
                </c:pt>
                <c:pt idx="2">
                  <c:v>23.985156249999992</c:v>
                </c:pt>
                <c:pt idx="3">
                  <c:v>24.430468749999992</c:v>
                </c:pt>
                <c:pt idx="4">
                  <c:v>23.633593749999992</c:v>
                </c:pt>
                <c:pt idx="5">
                  <c:v>23.891406249999992</c:v>
                </c:pt>
                <c:pt idx="6">
                  <c:v>23.783593749999991</c:v>
                </c:pt>
                <c:pt idx="7">
                  <c:v>24.041406249999991</c:v>
                </c:pt>
                <c:pt idx="8">
                  <c:v>22.667968749999996</c:v>
                </c:pt>
                <c:pt idx="9">
                  <c:v>23.113281249999996</c:v>
                </c:pt>
                <c:pt idx="10">
                  <c:v>23.371093749999996</c:v>
                </c:pt>
                <c:pt idx="11">
                  <c:v>23.577343749999994</c:v>
                </c:pt>
                <c:pt idx="12">
                  <c:v>24.022656249999994</c:v>
                </c:pt>
                <c:pt idx="13">
                  <c:v>23.835156249999994</c:v>
                </c:pt>
                <c:pt idx="14">
                  <c:v>22.817968749999995</c:v>
                </c:pt>
                <c:pt idx="15">
                  <c:v>23.263281249999995</c:v>
                </c:pt>
                <c:pt idx="16">
                  <c:v>23.075781249999995</c:v>
                </c:pt>
                <c:pt idx="17">
                  <c:v>23.521093749999995</c:v>
                </c:pt>
                <c:pt idx="18">
                  <c:v>22.724218749999995</c:v>
                </c:pt>
                <c:pt idx="19">
                  <c:v>22.982031249999995</c:v>
                </c:pt>
                <c:pt idx="20">
                  <c:v>23.188281249999992</c:v>
                </c:pt>
                <c:pt idx="21">
                  <c:v>22.874218749999994</c:v>
                </c:pt>
                <c:pt idx="22">
                  <c:v>23.132031249999994</c:v>
                </c:pt>
                <c:pt idx="23">
                  <c:v>23.338281249999991</c:v>
                </c:pt>
                <c:pt idx="24">
                  <c:v>23.596093749999991</c:v>
                </c:pt>
                <c:pt idx="25">
                  <c:v>23.408593749999994</c:v>
                </c:pt>
                <c:pt idx="26">
                  <c:v>23.221093749999994</c:v>
                </c:pt>
                <c:pt idx="27">
                  <c:v>23.666406249999994</c:v>
                </c:pt>
                <c:pt idx="28">
                  <c:v>23.113281249999993</c:v>
                </c:pt>
                <c:pt idx="29">
                  <c:v>23.558593749999993</c:v>
                </c:pt>
                <c:pt idx="30">
                  <c:v>23.371093749999993</c:v>
                </c:pt>
                <c:pt idx="31">
                  <c:v>23.816406249999993</c:v>
                </c:pt>
                <c:pt idx="32">
                  <c:v>23.019531249999996</c:v>
                </c:pt>
                <c:pt idx="33">
                  <c:v>23.277343749999996</c:v>
                </c:pt>
                <c:pt idx="34">
                  <c:v>23.169531249999995</c:v>
                </c:pt>
                <c:pt idx="35">
                  <c:v>23.427343749999995</c:v>
                </c:pt>
                <c:pt idx="36">
                  <c:v>23.253906249999996</c:v>
                </c:pt>
                <c:pt idx="37">
                  <c:v>23.699218749999996</c:v>
                </c:pt>
                <c:pt idx="38">
                  <c:v>23.511718749999996</c:v>
                </c:pt>
                <c:pt idx="39">
                  <c:v>23.957031249999996</c:v>
                </c:pt>
                <c:pt idx="40">
                  <c:v>23.403906249999995</c:v>
                </c:pt>
                <c:pt idx="41">
                  <c:v>23.849218749999995</c:v>
                </c:pt>
                <c:pt idx="42">
                  <c:v>23.661718749999995</c:v>
                </c:pt>
                <c:pt idx="43">
                  <c:v>24.107031249999995</c:v>
                </c:pt>
                <c:pt idx="44">
                  <c:v>23.310156249999995</c:v>
                </c:pt>
                <c:pt idx="45">
                  <c:v>23.567968749999995</c:v>
                </c:pt>
                <c:pt idx="46">
                  <c:v>23.460156249999994</c:v>
                </c:pt>
                <c:pt idx="47">
                  <c:v>23.717968749999994</c:v>
                </c:pt>
                <c:pt idx="48">
                  <c:v>23.342968749999997</c:v>
                </c:pt>
                <c:pt idx="49">
                  <c:v>23.492968749999996</c:v>
                </c:pt>
                <c:pt idx="50">
                  <c:v>23.103906249999998</c:v>
                </c:pt>
                <c:pt idx="51">
                  <c:v>22.925781249999996</c:v>
                </c:pt>
                <c:pt idx="52">
                  <c:v>22.536718749999995</c:v>
                </c:pt>
                <c:pt idx="53">
                  <c:v>23.446093749999992</c:v>
                </c:pt>
                <c:pt idx="54">
                  <c:v>22.428906249999994</c:v>
                </c:pt>
                <c:pt idx="55">
                  <c:v>22.686718749999994</c:v>
                </c:pt>
                <c:pt idx="56">
                  <c:v>22.499218749999994</c:v>
                </c:pt>
                <c:pt idx="57">
                  <c:v>22.311718749999994</c:v>
                </c:pt>
                <c:pt idx="58">
                  <c:v>22.757031249999994</c:v>
                </c:pt>
                <c:pt idx="59">
                  <c:v>22.963281249999994</c:v>
                </c:pt>
                <c:pt idx="60">
                  <c:v>22.461718749999992</c:v>
                </c:pt>
                <c:pt idx="61">
                  <c:v>22.907031249999992</c:v>
                </c:pt>
                <c:pt idx="62">
                  <c:v>22.367968749999999</c:v>
                </c:pt>
                <c:pt idx="63">
                  <c:v>22.832031249999996</c:v>
                </c:pt>
                <c:pt idx="64">
                  <c:v>22.517968749999998</c:v>
                </c:pt>
                <c:pt idx="65">
                  <c:v>22.724218749999995</c:v>
                </c:pt>
                <c:pt idx="66">
                  <c:v>22.982031249999995</c:v>
                </c:pt>
                <c:pt idx="67">
                  <c:v>22.344531249999999</c:v>
                </c:pt>
                <c:pt idx="68">
                  <c:v>22.789843749999999</c:v>
                </c:pt>
                <c:pt idx="69">
                  <c:v>22.602343749999999</c:v>
                </c:pt>
                <c:pt idx="70">
                  <c:v>23.047656249999999</c:v>
                </c:pt>
                <c:pt idx="71">
                  <c:v>22.494531249999998</c:v>
                </c:pt>
                <c:pt idx="72">
                  <c:v>22.939843749999998</c:v>
                </c:pt>
                <c:pt idx="73">
                  <c:v>22.752343749999998</c:v>
                </c:pt>
                <c:pt idx="74">
                  <c:v>23.197656249999998</c:v>
                </c:pt>
                <c:pt idx="75">
                  <c:v>22.400781249999998</c:v>
                </c:pt>
                <c:pt idx="76">
                  <c:v>22.658593749999998</c:v>
                </c:pt>
                <c:pt idx="77">
                  <c:v>22.864843749999995</c:v>
                </c:pt>
                <c:pt idx="78">
                  <c:v>23.122656249999995</c:v>
                </c:pt>
                <c:pt idx="79">
                  <c:v>22.550781249999996</c:v>
                </c:pt>
                <c:pt idx="80">
                  <c:v>22.808593749999996</c:v>
                </c:pt>
                <c:pt idx="81">
                  <c:v>23.014843749999994</c:v>
                </c:pt>
                <c:pt idx="82">
                  <c:v>23.272656249999994</c:v>
                </c:pt>
                <c:pt idx="83">
                  <c:v>22.639843749999997</c:v>
                </c:pt>
                <c:pt idx="84">
                  <c:v>23.085156249999997</c:v>
                </c:pt>
                <c:pt idx="85">
                  <c:v>22.897656249999997</c:v>
                </c:pt>
                <c:pt idx="86">
                  <c:v>22.583593749999995</c:v>
                </c:pt>
                <c:pt idx="87">
                  <c:v>22.789843749999996</c:v>
                </c:pt>
                <c:pt idx="88">
                  <c:v>23.235156249999996</c:v>
                </c:pt>
                <c:pt idx="89">
                  <c:v>23.047656249999996</c:v>
                </c:pt>
                <c:pt idx="90">
                  <c:v>22.696093749999999</c:v>
                </c:pt>
                <c:pt idx="91">
                  <c:v>22.953906249999999</c:v>
                </c:pt>
                <c:pt idx="92">
                  <c:v>22.846093749999998</c:v>
                </c:pt>
                <c:pt idx="93">
                  <c:v>22.278906249999995</c:v>
                </c:pt>
                <c:pt idx="94">
                  <c:v>22.053906249999994</c:v>
                </c:pt>
                <c:pt idx="95">
                  <c:v>22.203906249999992</c:v>
                </c:pt>
                <c:pt idx="96">
                  <c:v>22.649218749999992</c:v>
                </c:pt>
                <c:pt idx="97">
                  <c:v>22.110156249999999</c:v>
                </c:pt>
                <c:pt idx="98">
                  <c:v>21.922656249999999</c:v>
                </c:pt>
                <c:pt idx="99">
                  <c:v>22.574218749999996</c:v>
                </c:pt>
                <c:pt idx="100">
                  <c:v>21.814843749999998</c:v>
                </c:pt>
                <c:pt idx="101">
                  <c:v>22.260156249999998</c:v>
                </c:pt>
                <c:pt idx="102">
                  <c:v>22.072656249999998</c:v>
                </c:pt>
                <c:pt idx="103">
                  <c:v>21.955468749999998</c:v>
                </c:pt>
                <c:pt idx="104">
                  <c:v>22.213281249999998</c:v>
                </c:pt>
                <c:pt idx="105">
                  <c:v>22.105468749999996</c:v>
                </c:pt>
                <c:pt idx="106">
                  <c:v>22.363281249999996</c:v>
                </c:pt>
                <c:pt idx="107">
                  <c:v>22.175781249999996</c:v>
                </c:pt>
                <c:pt idx="108">
                  <c:v>21.988281249999996</c:v>
                </c:pt>
                <c:pt idx="109">
                  <c:v>22.433593749999996</c:v>
                </c:pt>
                <c:pt idx="110">
                  <c:v>21.880468749999995</c:v>
                </c:pt>
                <c:pt idx="111">
                  <c:v>22.325781249999995</c:v>
                </c:pt>
                <c:pt idx="112">
                  <c:v>22.138281249999995</c:v>
                </c:pt>
                <c:pt idx="113">
                  <c:v>22.044531250000002</c:v>
                </c:pt>
                <c:pt idx="114">
                  <c:v>22.250781249999999</c:v>
                </c:pt>
                <c:pt idx="115">
                  <c:v>22.508593749999999</c:v>
                </c:pt>
                <c:pt idx="116">
                  <c:v>21.936718750000001</c:v>
                </c:pt>
                <c:pt idx="117">
                  <c:v>22.194531250000001</c:v>
                </c:pt>
                <c:pt idx="118">
                  <c:v>22.400781249999998</c:v>
                </c:pt>
                <c:pt idx="119">
                  <c:v>22.658593749999998</c:v>
                </c:pt>
                <c:pt idx="120">
                  <c:v>21.664843749999999</c:v>
                </c:pt>
                <c:pt idx="121">
                  <c:v>21.730468749999996</c:v>
                </c:pt>
                <c:pt idx="122">
                  <c:v>21.341406250000002</c:v>
                </c:pt>
                <c:pt idx="123">
                  <c:v>21.786718750000002</c:v>
                </c:pt>
                <c:pt idx="124">
                  <c:v>21.599218750000002</c:v>
                </c:pt>
                <c:pt idx="125">
                  <c:v>21.491406250000001</c:v>
                </c:pt>
                <c:pt idx="126">
                  <c:v>21.749218750000001</c:v>
                </c:pt>
                <c:pt idx="127">
                  <c:v>24.402343749999996</c:v>
                </c:pt>
                <c:pt idx="128">
                  <c:v>23.660156249999996</c:v>
                </c:pt>
                <c:pt idx="129">
                  <c:v>23.753906249999996</c:v>
                </c:pt>
                <c:pt idx="130">
                  <c:v>23.011718749999996</c:v>
                </c:pt>
                <c:pt idx="131">
                  <c:v>25.425781249999989</c:v>
                </c:pt>
                <c:pt idx="132">
                  <c:v>24.683593749999989</c:v>
                </c:pt>
                <c:pt idx="133">
                  <c:v>24.777343749999989</c:v>
                </c:pt>
                <c:pt idx="134">
                  <c:v>24.035156249999989</c:v>
                </c:pt>
                <c:pt idx="135">
                  <c:v>22.886718749999996</c:v>
                </c:pt>
                <c:pt idx="136">
                  <c:v>22.144531249999996</c:v>
                </c:pt>
                <c:pt idx="137">
                  <c:v>22.238281249999996</c:v>
                </c:pt>
                <c:pt idx="138">
                  <c:v>21.496093749999996</c:v>
                </c:pt>
                <c:pt idx="139">
                  <c:v>23.910156249999993</c:v>
                </c:pt>
                <c:pt idx="140">
                  <c:v>23.863281249999996</c:v>
                </c:pt>
                <c:pt idx="141">
                  <c:v>23.167968749999993</c:v>
                </c:pt>
                <c:pt idx="142">
                  <c:v>23.261718749999993</c:v>
                </c:pt>
                <c:pt idx="143">
                  <c:v>23.121093749999996</c:v>
                </c:pt>
                <c:pt idx="144">
                  <c:v>23.214843749999996</c:v>
                </c:pt>
                <c:pt idx="145">
                  <c:v>22.519531249999993</c:v>
                </c:pt>
                <c:pt idx="146">
                  <c:v>22.472656249999996</c:v>
                </c:pt>
                <c:pt idx="147">
                  <c:v>24.886718749999989</c:v>
                </c:pt>
                <c:pt idx="148">
                  <c:v>24.238281249999989</c:v>
                </c:pt>
                <c:pt idx="149">
                  <c:v>23.972656249999996</c:v>
                </c:pt>
                <c:pt idx="150">
                  <c:v>24.144531249999989</c:v>
                </c:pt>
                <c:pt idx="151">
                  <c:v>23.324218749999996</c:v>
                </c:pt>
                <c:pt idx="152">
                  <c:v>23.230468749999996</c:v>
                </c:pt>
                <c:pt idx="153">
                  <c:v>23.496093749999989</c:v>
                </c:pt>
                <c:pt idx="154">
                  <c:v>22.582031249999996</c:v>
                </c:pt>
                <c:pt idx="155">
                  <c:v>24.253906249999989</c:v>
                </c:pt>
                <c:pt idx="156">
                  <c:v>24.996093749999989</c:v>
                </c:pt>
                <c:pt idx="157">
                  <c:v>24.347656249999989</c:v>
                </c:pt>
                <c:pt idx="158">
                  <c:v>23.605468749999989</c:v>
                </c:pt>
                <c:pt idx="159">
                  <c:v>23.433593749999996</c:v>
                </c:pt>
                <c:pt idx="160">
                  <c:v>22.691406249999996</c:v>
                </c:pt>
                <c:pt idx="161">
                  <c:v>22.785156249999996</c:v>
                </c:pt>
                <c:pt idx="162">
                  <c:v>22.347656249999996</c:v>
                </c:pt>
                <c:pt idx="163">
                  <c:v>22.042968749999996</c:v>
                </c:pt>
                <c:pt idx="164">
                  <c:v>21.605468749999996</c:v>
                </c:pt>
                <c:pt idx="165">
                  <c:v>21.699218749999996</c:v>
                </c:pt>
                <c:pt idx="166">
                  <c:v>20.957031249999996</c:v>
                </c:pt>
                <c:pt idx="167">
                  <c:v>23.371093749999993</c:v>
                </c:pt>
                <c:pt idx="168">
                  <c:v>22.628906249999993</c:v>
                </c:pt>
                <c:pt idx="169">
                  <c:v>22.722656249999993</c:v>
                </c:pt>
                <c:pt idx="170">
                  <c:v>21.714843749999996</c:v>
                </c:pt>
                <c:pt idx="171">
                  <c:v>22.457031249999996</c:v>
                </c:pt>
                <c:pt idx="172">
                  <c:v>21.808593749999996</c:v>
                </c:pt>
                <c:pt idx="173">
                  <c:v>21.980468749999993</c:v>
                </c:pt>
                <c:pt idx="174">
                  <c:v>21.066406249999996</c:v>
                </c:pt>
                <c:pt idx="175">
                  <c:v>24.457031249999989</c:v>
                </c:pt>
                <c:pt idx="176">
                  <c:v>23.714843749999989</c:v>
                </c:pt>
                <c:pt idx="177">
                  <c:v>23.808593749999989</c:v>
                </c:pt>
                <c:pt idx="178">
                  <c:v>23.480468749999993</c:v>
                </c:pt>
                <c:pt idx="179">
                  <c:v>22.738281249999993</c:v>
                </c:pt>
                <c:pt idx="180">
                  <c:v>22.832031249999993</c:v>
                </c:pt>
                <c:pt idx="181">
                  <c:v>23.066406249999989</c:v>
                </c:pt>
                <c:pt idx="182">
                  <c:v>22.089843749999993</c:v>
                </c:pt>
                <c:pt idx="183">
                  <c:v>21.917968749999996</c:v>
                </c:pt>
                <c:pt idx="184">
                  <c:v>21.175781249999996</c:v>
                </c:pt>
                <c:pt idx="185">
                  <c:v>21.269531249999996</c:v>
                </c:pt>
                <c:pt idx="186">
                  <c:v>20.527343749999996</c:v>
                </c:pt>
                <c:pt idx="187">
                  <c:v>22.941406249999993</c:v>
                </c:pt>
                <c:pt idx="188">
                  <c:v>22.199218749999993</c:v>
                </c:pt>
                <c:pt idx="189">
                  <c:v>22.292968749999993</c:v>
                </c:pt>
                <c:pt idx="190">
                  <c:v>21.550781249999993</c:v>
                </c:pt>
                <c:pt idx="191">
                  <c:v>24.152343749999996</c:v>
                </c:pt>
                <c:pt idx="192">
                  <c:v>23.410156249999996</c:v>
                </c:pt>
                <c:pt idx="193">
                  <c:v>23.503906249999996</c:v>
                </c:pt>
                <c:pt idx="194">
                  <c:v>22.761718749999996</c:v>
                </c:pt>
                <c:pt idx="195">
                  <c:v>25.175781249999989</c:v>
                </c:pt>
                <c:pt idx="196">
                  <c:v>24.433593749999989</c:v>
                </c:pt>
                <c:pt idx="197">
                  <c:v>24.527343749999989</c:v>
                </c:pt>
                <c:pt idx="198">
                  <c:v>23.613281249999996</c:v>
                </c:pt>
                <c:pt idx="199">
                  <c:v>23.785156249999989</c:v>
                </c:pt>
                <c:pt idx="200">
                  <c:v>23.722656249999996</c:v>
                </c:pt>
                <c:pt idx="201">
                  <c:v>22.980468749999996</c:v>
                </c:pt>
                <c:pt idx="202">
                  <c:v>23.074218749999996</c:v>
                </c:pt>
                <c:pt idx="203">
                  <c:v>22.871093749999996</c:v>
                </c:pt>
                <c:pt idx="204">
                  <c:v>22.964843749999996</c:v>
                </c:pt>
                <c:pt idx="205">
                  <c:v>22.636718749999996</c:v>
                </c:pt>
                <c:pt idx="206">
                  <c:v>22.222656249999996</c:v>
                </c:pt>
                <c:pt idx="207">
                  <c:v>21.894531249999996</c:v>
                </c:pt>
                <c:pt idx="208">
                  <c:v>21.988281249999996</c:v>
                </c:pt>
                <c:pt idx="209">
                  <c:v>22.332031249999996</c:v>
                </c:pt>
                <c:pt idx="210">
                  <c:v>21.246093749999996</c:v>
                </c:pt>
                <c:pt idx="211">
                  <c:v>24.746093749999989</c:v>
                </c:pt>
                <c:pt idx="212">
                  <c:v>24.636718749999989</c:v>
                </c:pt>
                <c:pt idx="213">
                  <c:v>24.003906249999989</c:v>
                </c:pt>
                <c:pt idx="214">
                  <c:v>24.097656249999989</c:v>
                </c:pt>
                <c:pt idx="215">
                  <c:v>23.894531249999989</c:v>
                </c:pt>
                <c:pt idx="216">
                  <c:v>23.988281249999989</c:v>
                </c:pt>
                <c:pt idx="217">
                  <c:v>23.660156249999993</c:v>
                </c:pt>
                <c:pt idx="218">
                  <c:v>23.355468749999989</c:v>
                </c:pt>
                <c:pt idx="219">
                  <c:v>22.917968749999993</c:v>
                </c:pt>
                <c:pt idx="220">
                  <c:v>23.011718749999993</c:v>
                </c:pt>
                <c:pt idx="221">
                  <c:v>23.246093749999989</c:v>
                </c:pt>
                <c:pt idx="222">
                  <c:v>23.183593749999996</c:v>
                </c:pt>
                <c:pt idx="223">
                  <c:v>22.535156249999996</c:v>
                </c:pt>
                <c:pt idx="224">
                  <c:v>22.441406249999996</c:v>
                </c:pt>
                <c:pt idx="225">
                  <c:v>22.269531249999993</c:v>
                </c:pt>
                <c:pt idx="226">
                  <c:v>22.207031249999996</c:v>
                </c:pt>
                <c:pt idx="227">
                  <c:v>22.097656249999996</c:v>
                </c:pt>
                <c:pt idx="228">
                  <c:v>21.792968749999996</c:v>
                </c:pt>
                <c:pt idx="229">
                  <c:v>21.464843749999996</c:v>
                </c:pt>
                <c:pt idx="230">
                  <c:v>21.558593749999996</c:v>
                </c:pt>
                <c:pt idx="231">
                  <c:v>21.355468749999996</c:v>
                </c:pt>
                <c:pt idx="232">
                  <c:v>21.449218749999996</c:v>
                </c:pt>
                <c:pt idx="233">
                  <c:v>20.816406249999996</c:v>
                </c:pt>
                <c:pt idx="234">
                  <c:v>20.707031249999996</c:v>
                </c:pt>
                <c:pt idx="235">
                  <c:v>24.207031249999989</c:v>
                </c:pt>
                <c:pt idx="236">
                  <c:v>23.464843749999989</c:v>
                </c:pt>
                <c:pt idx="237">
                  <c:v>23.558593749999989</c:v>
                </c:pt>
                <c:pt idx="238">
                  <c:v>23.230468749999993</c:v>
                </c:pt>
                <c:pt idx="239">
                  <c:v>22.582031249999993</c:v>
                </c:pt>
                <c:pt idx="240">
                  <c:v>23.121093749999993</c:v>
                </c:pt>
                <c:pt idx="241">
                  <c:v>22.488281249999993</c:v>
                </c:pt>
                <c:pt idx="242">
                  <c:v>22.378906249999993</c:v>
                </c:pt>
                <c:pt idx="243">
                  <c:v>22.472656249999993</c:v>
                </c:pt>
                <c:pt idx="244">
                  <c:v>22.816406249999989</c:v>
                </c:pt>
                <c:pt idx="245">
                  <c:v>21.839843749999993</c:v>
                </c:pt>
                <c:pt idx="246">
                  <c:v>21.730468749999993</c:v>
                </c:pt>
                <c:pt idx="247">
                  <c:v>20.925781249999996</c:v>
                </c:pt>
                <c:pt idx="248">
                  <c:v>21.667968749999996</c:v>
                </c:pt>
                <c:pt idx="249">
                  <c:v>21.019531249999996</c:v>
                </c:pt>
                <c:pt idx="250">
                  <c:v>20.277343749999996</c:v>
                </c:pt>
                <c:pt idx="251">
                  <c:v>22.691406249999993</c:v>
                </c:pt>
                <c:pt idx="252">
                  <c:v>21.949218749999993</c:v>
                </c:pt>
                <c:pt idx="253">
                  <c:v>22.042968749999993</c:v>
                </c:pt>
                <c:pt idx="254">
                  <c:v>21.300781249999993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12-4759-B946-24EFA21932A4}"/>
            </c:ext>
          </c:extLst>
        </c:ser>
        <c:ser>
          <c:idx val="1"/>
          <c:order val="1"/>
          <c:tx>
            <c:v>MARS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s3_polation!$O$260:$O$514</c:f>
              <c:numCache>
                <c:formatCode>General</c:formatCode>
                <c:ptCount val="255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23.5</c:v>
                </c:pt>
                <c:pt idx="9">
                  <c:v>23.5</c:v>
                </c:pt>
                <c:pt idx="10">
                  <c:v>23.5</c:v>
                </c:pt>
                <c:pt idx="11">
                  <c:v>23.5</c:v>
                </c:pt>
                <c:pt idx="12">
                  <c:v>23.5</c:v>
                </c:pt>
                <c:pt idx="13">
                  <c:v>23.5</c:v>
                </c:pt>
                <c:pt idx="14">
                  <c:v>23.5</c:v>
                </c:pt>
                <c:pt idx="15">
                  <c:v>23.5</c:v>
                </c:pt>
                <c:pt idx="16">
                  <c:v>23.5</c:v>
                </c:pt>
                <c:pt idx="17">
                  <c:v>23.5</c:v>
                </c:pt>
                <c:pt idx="18">
                  <c:v>23.5</c:v>
                </c:pt>
                <c:pt idx="19">
                  <c:v>23.5</c:v>
                </c:pt>
                <c:pt idx="20">
                  <c:v>23.5</c:v>
                </c:pt>
                <c:pt idx="21">
                  <c:v>23.5</c:v>
                </c:pt>
                <c:pt idx="22">
                  <c:v>23.5</c:v>
                </c:pt>
                <c:pt idx="23">
                  <c:v>23.5</c:v>
                </c:pt>
                <c:pt idx="24">
                  <c:v>23.5</c:v>
                </c:pt>
                <c:pt idx="25">
                  <c:v>23.5</c:v>
                </c:pt>
                <c:pt idx="26">
                  <c:v>23.5</c:v>
                </c:pt>
                <c:pt idx="27">
                  <c:v>23.5</c:v>
                </c:pt>
                <c:pt idx="28">
                  <c:v>23.5</c:v>
                </c:pt>
                <c:pt idx="29">
                  <c:v>23.5</c:v>
                </c:pt>
                <c:pt idx="30">
                  <c:v>23.5</c:v>
                </c:pt>
                <c:pt idx="31">
                  <c:v>23.5</c:v>
                </c:pt>
                <c:pt idx="32">
                  <c:v>23.5</c:v>
                </c:pt>
                <c:pt idx="33">
                  <c:v>23.5</c:v>
                </c:pt>
                <c:pt idx="34">
                  <c:v>23.5</c:v>
                </c:pt>
                <c:pt idx="35">
                  <c:v>23.5</c:v>
                </c:pt>
                <c:pt idx="36">
                  <c:v>23.5</c:v>
                </c:pt>
                <c:pt idx="37">
                  <c:v>23.5</c:v>
                </c:pt>
                <c:pt idx="38">
                  <c:v>23.5</c:v>
                </c:pt>
                <c:pt idx="39">
                  <c:v>23.5</c:v>
                </c:pt>
                <c:pt idx="40">
                  <c:v>23.5</c:v>
                </c:pt>
                <c:pt idx="41">
                  <c:v>23.5</c:v>
                </c:pt>
                <c:pt idx="42">
                  <c:v>23.5</c:v>
                </c:pt>
                <c:pt idx="43">
                  <c:v>23.5</c:v>
                </c:pt>
                <c:pt idx="44">
                  <c:v>23.5</c:v>
                </c:pt>
                <c:pt idx="45">
                  <c:v>23.5</c:v>
                </c:pt>
                <c:pt idx="46">
                  <c:v>23.5</c:v>
                </c:pt>
                <c:pt idx="47">
                  <c:v>23.5</c:v>
                </c:pt>
                <c:pt idx="48">
                  <c:v>23.5</c:v>
                </c:pt>
                <c:pt idx="49">
                  <c:v>23.5</c:v>
                </c:pt>
                <c:pt idx="50">
                  <c:v>23.5</c:v>
                </c:pt>
                <c:pt idx="51">
                  <c:v>23</c:v>
                </c:pt>
                <c:pt idx="52">
                  <c:v>23</c:v>
                </c:pt>
                <c:pt idx="53">
                  <c:v>23</c:v>
                </c:pt>
                <c:pt idx="54">
                  <c:v>23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>
                  <c:v>23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22.5</c:v>
                </c:pt>
                <c:pt idx="97">
                  <c:v>22.5</c:v>
                </c:pt>
                <c:pt idx="98">
                  <c:v>22.5</c:v>
                </c:pt>
                <c:pt idx="99">
                  <c:v>22.5</c:v>
                </c:pt>
                <c:pt idx="100">
                  <c:v>22.5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22.5</c:v>
                </c:pt>
                <c:pt idx="106">
                  <c:v>22.5</c:v>
                </c:pt>
                <c:pt idx="107">
                  <c:v>22.5</c:v>
                </c:pt>
                <c:pt idx="108">
                  <c:v>22.5</c:v>
                </c:pt>
                <c:pt idx="109">
                  <c:v>22.5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22.5</c:v>
                </c:pt>
                <c:pt idx="114">
                  <c:v>22.5</c:v>
                </c:pt>
                <c:pt idx="115">
                  <c:v>22.5</c:v>
                </c:pt>
                <c:pt idx="116">
                  <c:v>22.5</c:v>
                </c:pt>
                <c:pt idx="117">
                  <c:v>22.5</c:v>
                </c:pt>
                <c:pt idx="118">
                  <c:v>22.5</c:v>
                </c:pt>
                <c:pt idx="119">
                  <c:v>22.5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24.5</c:v>
                </c:pt>
                <c:pt idx="128">
                  <c:v>24</c:v>
                </c:pt>
                <c:pt idx="129">
                  <c:v>24</c:v>
                </c:pt>
                <c:pt idx="130">
                  <c:v>23</c:v>
                </c:pt>
                <c:pt idx="131">
                  <c:v>25</c:v>
                </c:pt>
                <c:pt idx="132">
                  <c:v>24.5</c:v>
                </c:pt>
                <c:pt idx="133">
                  <c:v>24.5</c:v>
                </c:pt>
                <c:pt idx="134">
                  <c:v>24</c:v>
                </c:pt>
                <c:pt idx="135">
                  <c:v>23</c:v>
                </c:pt>
                <c:pt idx="136">
                  <c:v>22.5</c:v>
                </c:pt>
                <c:pt idx="137">
                  <c:v>22.5</c:v>
                </c:pt>
                <c:pt idx="138">
                  <c:v>21.5</c:v>
                </c:pt>
                <c:pt idx="139">
                  <c:v>24</c:v>
                </c:pt>
                <c:pt idx="140">
                  <c:v>24</c:v>
                </c:pt>
                <c:pt idx="141">
                  <c:v>23.5</c:v>
                </c:pt>
                <c:pt idx="142">
                  <c:v>23.5</c:v>
                </c:pt>
                <c:pt idx="143">
                  <c:v>23.5</c:v>
                </c:pt>
                <c:pt idx="144">
                  <c:v>23.5</c:v>
                </c:pt>
                <c:pt idx="145">
                  <c:v>22.5</c:v>
                </c:pt>
                <c:pt idx="146">
                  <c:v>22.5</c:v>
                </c:pt>
                <c:pt idx="147">
                  <c:v>25</c:v>
                </c:pt>
                <c:pt idx="148">
                  <c:v>24.5</c:v>
                </c:pt>
                <c:pt idx="149">
                  <c:v>24</c:v>
                </c:pt>
                <c:pt idx="150">
                  <c:v>24</c:v>
                </c:pt>
                <c:pt idx="151">
                  <c:v>23.5</c:v>
                </c:pt>
                <c:pt idx="152">
                  <c:v>23</c:v>
                </c:pt>
                <c:pt idx="153">
                  <c:v>23</c:v>
                </c:pt>
                <c:pt idx="154">
                  <c:v>22.5</c:v>
                </c:pt>
                <c:pt idx="155">
                  <c:v>24.5</c:v>
                </c:pt>
                <c:pt idx="156">
                  <c:v>24.5</c:v>
                </c:pt>
                <c:pt idx="157">
                  <c:v>24.5</c:v>
                </c:pt>
                <c:pt idx="158">
                  <c:v>23.5</c:v>
                </c:pt>
                <c:pt idx="159">
                  <c:v>23.5</c:v>
                </c:pt>
                <c:pt idx="160">
                  <c:v>23</c:v>
                </c:pt>
                <c:pt idx="161">
                  <c:v>23</c:v>
                </c:pt>
                <c:pt idx="162">
                  <c:v>22</c:v>
                </c:pt>
                <c:pt idx="163">
                  <c:v>22</c:v>
                </c:pt>
                <c:pt idx="164">
                  <c:v>21.5</c:v>
                </c:pt>
                <c:pt idx="165">
                  <c:v>21.5</c:v>
                </c:pt>
                <c:pt idx="166">
                  <c:v>21</c:v>
                </c:pt>
                <c:pt idx="167">
                  <c:v>23.5</c:v>
                </c:pt>
                <c:pt idx="168">
                  <c:v>23</c:v>
                </c:pt>
                <c:pt idx="169">
                  <c:v>23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21</c:v>
                </c:pt>
                <c:pt idx="175">
                  <c:v>24.5</c:v>
                </c:pt>
                <c:pt idx="176">
                  <c:v>24</c:v>
                </c:pt>
                <c:pt idx="177">
                  <c:v>24</c:v>
                </c:pt>
                <c:pt idx="178">
                  <c:v>23.5</c:v>
                </c:pt>
                <c:pt idx="179">
                  <c:v>23</c:v>
                </c:pt>
                <c:pt idx="180">
                  <c:v>23</c:v>
                </c:pt>
                <c:pt idx="181">
                  <c:v>23</c:v>
                </c:pt>
                <c:pt idx="182">
                  <c:v>22</c:v>
                </c:pt>
                <c:pt idx="183">
                  <c:v>21.5</c:v>
                </c:pt>
                <c:pt idx="184">
                  <c:v>21</c:v>
                </c:pt>
                <c:pt idx="185">
                  <c:v>21</c:v>
                </c:pt>
                <c:pt idx="186">
                  <c:v>20.5</c:v>
                </c:pt>
                <c:pt idx="187">
                  <c:v>23</c:v>
                </c:pt>
                <c:pt idx="188">
                  <c:v>22.5</c:v>
                </c:pt>
                <c:pt idx="189">
                  <c:v>22.5</c:v>
                </c:pt>
                <c:pt idx="190">
                  <c:v>21.5</c:v>
                </c:pt>
                <c:pt idx="191">
                  <c:v>24</c:v>
                </c:pt>
                <c:pt idx="192">
                  <c:v>23.5</c:v>
                </c:pt>
                <c:pt idx="193">
                  <c:v>23.5</c:v>
                </c:pt>
                <c:pt idx="194">
                  <c:v>22.5</c:v>
                </c:pt>
                <c:pt idx="195">
                  <c:v>25</c:v>
                </c:pt>
                <c:pt idx="196">
                  <c:v>24.5</c:v>
                </c:pt>
                <c:pt idx="197">
                  <c:v>24.5</c:v>
                </c:pt>
                <c:pt idx="198">
                  <c:v>24</c:v>
                </c:pt>
                <c:pt idx="199">
                  <c:v>23.5</c:v>
                </c:pt>
                <c:pt idx="200">
                  <c:v>23.5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22.5</c:v>
                </c:pt>
                <c:pt idx="206">
                  <c:v>22.5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21.5</c:v>
                </c:pt>
                <c:pt idx="211">
                  <c:v>24.5</c:v>
                </c:pt>
                <c:pt idx="212">
                  <c:v>24.5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23.5</c:v>
                </c:pt>
                <c:pt idx="218">
                  <c:v>23.5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22.5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21.5</c:v>
                </c:pt>
                <c:pt idx="230">
                  <c:v>21.5</c:v>
                </c:pt>
                <c:pt idx="231">
                  <c:v>21.5</c:v>
                </c:pt>
                <c:pt idx="232">
                  <c:v>21.5</c:v>
                </c:pt>
                <c:pt idx="233">
                  <c:v>20.5</c:v>
                </c:pt>
                <c:pt idx="234">
                  <c:v>20.5</c:v>
                </c:pt>
                <c:pt idx="235">
                  <c:v>24.5</c:v>
                </c:pt>
                <c:pt idx="236">
                  <c:v>23.5</c:v>
                </c:pt>
                <c:pt idx="237">
                  <c:v>23.5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</c:v>
                </c:pt>
                <c:pt idx="246">
                  <c:v>21.5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20</c:v>
                </c:pt>
                <c:pt idx="251">
                  <c:v>22.5</c:v>
                </c:pt>
                <c:pt idx="252">
                  <c:v>22</c:v>
                </c:pt>
                <c:pt idx="253">
                  <c:v>22</c:v>
                </c:pt>
                <c:pt idx="254">
                  <c:v>21</c:v>
                </c:pt>
              </c:numCache>
            </c:numRef>
          </c:xVal>
          <c:yVal>
            <c:numRef>
              <c:f>s3_polation!$T$260:$T$514</c:f>
              <c:numCache>
                <c:formatCode>General</c:formatCode>
                <c:ptCount val="255"/>
                <c:pt idx="0">
                  <c:v>23.727325800000003</c:v>
                </c:pt>
                <c:pt idx="1">
                  <c:v>24.172639200000003</c:v>
                </c:pt>
                <c:pt idx="2">
                  <c:v>23.985138000000003</c:v>
                </c:pt>
                <c:pt idx="3">
                  <c:v>24.430451400000003</c:v>
                </c:pt>
                <c:pt idx="4">
                  <c:v>23.633578200000002</c:v>
                </c:pt>
                <c:pt idx="5">
                  <c:v>23.891390400000002</c:v>
                </c:pt>
                <c:pt idx="6">
                  <c:v>23.783578200000001</c:v>
                </c:pt>
                <c:pt idx="7">
                  <c:v>24.041390400000001</c:v>
                </c:pt>
                <c:pt idx="8">
                  <c:v>22.667951400000003</c:v>
                </c:pt>
                <c:pt idx="9">
                  <c:v>23.113264800000003</c:v>
                </c:pt>
                <c:pt idx="10">
                  <c:v>23.371077000000003</c:v>
                </c:pt>
                <c:pt idx="11">
                  <c:v>23.577325800000004</c:v>
                </c:pt>
                <c:pt idx="12">
                  <c:v>24.022639200000004</c:v>
                </c:pt>
                <c:pt idx="13">
                  <c:v>23.835138000000004</c:v>
                </c:pt>
                <c:pt idx="14">
                  <c:v>22.817951400000002</c:v>
                </c:pt>
                <c:pt idx="15">
                  <c:v>23.263264800000002</c:v>
                </c:pt>
                <c:pt idx="16">
                  <c:v>23.075763600000002</c:v>
                </c:pt>
                <c:pt idx="17">
                  <c:v>23.521077000000002</c:v>
                </c:pt>
                <c:pt idx="18">
                  <c:v>22.724203800000002</c:v>
                </c:pt>
                <c:pt idx="19">
                  <c:v>22.982016000000002</c:v>
                </c:pt>
                <c:pt idx="20">
                  <c:v>23.188264800000002</c:v>
                </c:pt>
                <c:pt idx="21">
                  <c:v>22.8742038</c:v>
                </c:pt>
                <c:pt idx="22">
                  <c:v>23.132016</c:v>
                </c:pt>
                <c:pt idx="23">
                  <c:v>23.338264800000001</c:v>
                </c:pt>
                <c:pt idx="24">
                  <c:v>23.596077000000001</c:v>
                </c:pt>
                <c:pt idx="25">
                  <c:v>23.408577600000005</c:v>
                </c:pt>
                <c:pt idx="26">
                  <c:v>23.221076400000005</c:v>
                </c:pt>
                <c:pt idx="27">
                  <c:v>23.666389800000005</c:v>
                </c:pt>
                <c:pt idx="28">
                  <c:v>23.113264200000003</c:v>
                </c:pt>
                <c:pt idx="29">
                  <c:v>23.558577600000003</c:v>
                </c:pt>
                <c:pt idx="30">
                  <c:v>23.371076400000003</c:v>
                </c:pt>
                <c:pt idx="31">
                  <c:v>23.816389800000003</c:v>
                </c:pt>
                <c:pt idx="32">
                  <c:v>23.019516600000003</c:v>
                </c:pt>
                <c:pt idx="33">
                  <c:v>23.277328800000003</c:v>
                </c:pt>
                <c:pt idx="34">
                  <c:v>23.169516600000001</c:v>
                </c:pt>
                <c:pt idx="35">
                  <c:v>23.427328800000002</c:v>
                </c:pt>
                <c:pt idx="36">
                  <c:v>23.253888600000003</c:v>
                </c:pt>
                <c:pt idx="37">
                  <c:v>23.699202000000003</c:v>
                </c:pt>
                <c:pt idx="38">
                  <c:v>23.511700800000003</c:v>
                </c:pt>
                <c:pt idx="39">
                  <c:v>23.957014200000003</c:v>
                </c:pt>
                <c:pt idx="40">
                  <c:v>23.403888600000002</c:v>
                </c:pt>
                <c:pt idx="41">
                  <c:v>23.849202000000002</c:v>
                </c:pt>
                <c:pt idx="42">
                  <c:v>23.661700800000002</c:v>
                </c:pt>
                <c:pt idx="43">
                  <c:v>24.107014200000002</c:v>
                </c:pt>
                <c:pt idx="44">
                  <c:v>23.310141000000002</c:v>
                </c:pt>
                <c:pt idx="45">
                  <c:v>23.567953200000002</c:v>
                </c:pt>
                <c:pt idx="46">
                  <c:v>23.460141</c:v>
                </c:pt>
                <c:pt idx="47">
                  <c:v>23.7179532</c:v>
                </c:pt>
                <c:pt idx="48">
                  <c:v>23.342952600000004</c:v>
                </c:pt>
                <c:pt idx="49">
                  <c:v>23.492952600000002</c:v>
                </c:pt>
                <c:pt idx="50">
                  <c:v>23.103891600000001</c:v>
                </c:pt>
                <c:pt idx="51">
                  <c:v>22.925763600000003</c:v>
                </c:pt>
                <c:pt idx="52">
                  <c:v>22.536702600000002</c:v>
                </c:pt>
                <c:pt idx="53">
                  <c:v>23.446077000000002</c:v>
                </c:pt>
                <c:pt idx="54">
                  <c:v>22.4288904</c:v>
                </c:pt>
                <c:pt idx="55">
                  <c:v>22.6867026</c:v>
                </c:pt>
                <c:pt idx="56">
                  <c:v>22.499203200000004</c:v>
                </c:pt>
                <c:pt idx="57">
                  <c:v>22.311702000000004</c:v>
                </c:pt>
                <c:pt idx="58">
                  <c:v>22.757015400000004</c:v>
                </c:pt>
                <c:pt idx="59">
                  <c:v>22.963264200000005</c:v>
                </c:pt>
                <c:pt idx="60">
                  <c:v>22.461702000000002</c:v>
                </c:pt>
                <c:pt idx="61">
                  <c:v>22.907015400000002</c:v>
                </c:pt>
                <c:pt idx="62">
                  <c:v>22.367954400000002</c:v>
                </c:pt>
                <c:pt idx="63">
                  <c:v>22.832015400000003</c:v>
                </c:pt>
                <c:pt idx="64">
                  <c:v>22.517954400000001</c:v>
                </c:pt>
                <c:pt idx="65">
                  <c:v>22.724203200000002</c:v>
                </c:pt>
                <c:pt idx="66">
                  <c:v>22.982015400000002</c:v>
                </c:pt>
                <c:pt idx="67">
                  <c:v>22.344514200000003</c:v>
                </c:pt>
                <c:pt idx="68">
                  <c:v>22.789827600000002</c:v>
                </c:pt>
                <c:pt idx="69">
                  <c:v>22.602326400000003</c:v>
                </c:pt>
                <c:pt idx="70">
                  <c:v>23.047639800000002</c:v>
                </c:pt>
                <c:pt idx="71">
                  <c:v>22.494514200000001</c:v>
                </c:pt>
                <c:pt idx="72">
                  <c:v>22.939827600000001</c:v>
                </c:pt>
                <c:pt idx="73">
                  <c:v>22.752326400000001</c:v>
                </c:pt>
                <c:pt idx="74">
                  <c:v>23.197639800000001</c:v>
                </c:pt>
                <c:pt idx="75">
                  <c:v>22.400766600000001</c:v>
                </c:pt>
                <c:pt idx="76">
                  <c:v>22.658578800000001</c:v>
                </c:pt>
                <c:pt idx="77">
                  <c:v>22.864827600000002</c:v>
                </c:pt>
                <c:pt idx="78">
                  <c:v>23.122639800000002</c:v>
                </c:pt>
                <c:pt idx="79">
                  <c:v>22.550766599999999</c:v>
                </c:pt>
                <c:pt idx="80">
                  <c:v>22.808578799999999</c:v>
                </c:pt>
                <c:pt idx="81">
                  <c:v>23.0148276</c:v>
                </c:pt>
                <c:pt idx="82">
                  <c:v>23.2726398</c:v>
                </c:pt>
                <c:pt idx="83">
                  <c:v>22.639827000000004</c:v>
                </c:pt>
                <c:pt idx="84">
                  <c:v>23.085140400000004</c:v>
                </c:pt>
                <c:pt idx="85">
                  <c:v>22.897639200000004</c:v>
                </c:pt>
                <c:pt idx="86">
                  <c:v>22.583578200000002</c:v>
                </c:pt>
                <c:pt idx="87">
                  <c:v>22.789827000000002</c:v>
                </c:pt>
                <c:pt idx="88">
                  <c:v>23.235140400000002</c:v>
                </c:pt>
                <c:pt idx="89">
                  <c:v>23.047639200000003</c:v>
                </c:pt>
                <c:pt idx="90">
                  <c:v>22.696079400000002</c:v>
                </c:pt>
                <c:pt idx="91">
                  <c:v>22.953891600000002</c:v>
                </c:pt>
                <c:pt idx="92">
                  <c:v>22.846079400000001</c:v>
                </c:pt>
                <c:pt idx="93">
                  <c:v>22.278890400000002</c:v>
                </c:pt>
                <c:pt idx="94">
                  <c:v>22.053889800000004</c:v>
                </c:pt>
                <c:pt idx="95">
                  <c:v>22.203889800000002</c:v>
                </c:pt>
                <c:pt idx="96">
                  <c:v>22.649203200000002</c:v>
                </c:pt>
                <c:pt idx="97">
                  <c:v>22.110142200000002</c:v>
                </c:pt>
                <c:pt idx="98">
                  <c:v>21.922641000000002</c:v>
                </c:pt>
                <c:pt idx="99">
                  <c:v>22.574203200000003</c:v>
                </c:pt>
                <c:pt idx="100">
                  <c:v>21.814828800000001</c:v>
                </c:pt>
                <c:pt idx="101">
                  <c:v>22.260142200000001</c:v>
                </c:pt>
                <c:pt idx="102">
                  <c:v>22.072641000000001</c:v>
                </c:pt>
                <c:pt idx="103">
                  <c:v>21.955453200000001</c:v>
                </c:pt>
                <c:pt idx="104">
                  <c:v>22.213265400000001</c:v>
                </c:pt>
                <c:pt idx="105">
                  <c:v>22.105453199999999</c:v>
                </c:pt>
                <c:pt idx="106">
                  <c:v>22.3632654</c:v>
                </c:pt>
                <c:pt idx="107">
                  <c:v>22.175766000000003</c:v>
                </c:pt>
                <c:pt idx="108">
                  <c:v>21.988264800000003</c:v>
                </c:pt>
                <c:pt idx="109">
                  <c:v>22.433578200000003</c:v>
                </c:pt>
                <c:pt idx="110">
                  <c:v>21.880452600000002</c:v>
                </c:pt>
                <c:pt idx="111">
                  <c:v>22.325766000000002</c:v>
                </c:pt>
                <c:pt idx="112">
                  <c:v>22.138264800000002</c:v>
                </c:pt>
                <c:pt idx="113">
                  <c:v>22.044517200000001</c:v>
                </c:pt>
                <c:pt idx="114">
                  <c:v>22.250766000000002</c:v>
                </c:pt>
                <c:pt idx="115">
                  <c:v>22.508578200000002</c:v>
                </c:pt>
                <c:pt idx="116">
                  <c:v>21.936705</c:v>
                </c:pt>
                <c:pt idx="117">
                  <c:v>22.1945172</c:v>
                </c:pt>
                <c:pt idx="118">
                  <c:v>22.400766000000001</c:v>
                </c:pt>
                <c:pt idx="119">
                  <c:v>22.658578200000001</c:v>
                </c:pt>
                <c:pt idx="120">
                  <c:v>21.664828800000002</c:v>
                </c:pt>
                <c:pt idx="121">
                  <c:v>21.730452600000003</c:v>
                </c:pt>
                <c:pt idx="122">
                  <c:v>21.341391600000001</c:v>
                </c:pt>
                <c:pt idx="123">
                  <c:v>21.786705000000001</c:v>
                </c:pt>
                <c:pt idx="124">
                  <c:v>21.599203800000002</c:v>
                </c:pt>
                <c:pt idx="125">
                  <c:v>21.4913916</c:v>
                </c:pt>
                <c:pt idx="126">
                  <c:v>21.7492038</c:v>
                </c:pt>
                <c:pt idx="127">
                  <c:v>24.402327000000003</c:v>
                </c:pt>
                <c:pt idx="128">
                  <c:v>23.660138000000003</c:v>
                </c:pt>
                <c:pt idx="129">
                  <c:v>23.753892</c:v>
                </c:pt>
                <c:pt idx="130">
                  <c:v>23.011703000000001</c:v>
                </c:pt>
                <c:pt idx="131">
                  <c:v>25.425763000000003</c:v>
                </c:pt>
                <c:pt idx="132">
                  <c:v>24.683574000000004</c:v>
                </c:pt>
                <c:pt idx="133">
                  <c:v>24.777328000000001</c:v>
                </c:pt>
                <c:pt idx="134">
                  <c:v>24.035139000000001</c:v>
                </c:pt>
                <c:pt idx="135">
                  <c:v>22.886703000000004</c:v>
                </c:pt>
                <c:pt idx="136">
                  <c:v>22.144514000000004</c:v>
                </c:pt>
                <c:pt idx="137">
                  <c:v>22.238268000000001</c:v>
                </c:pt>
                <c:pt idx="138">
                  <c:v>21.496079000000002</c:v>
                </c:pt>
                <c:pt idx="139">
                  <c:v>23.910139000000004</c:v>
                </c:pt>
                <c:pt idx="140">
                  <c:v>23.863265000000002</c:v>
                </c:pt>
                <c:pt idx="141">
                  <c:v>23.167950000000005</c:v>
                </c:pt>
                <c:pt idx="142">
                  <c:v>23.261704000000002</c:v>
                </c:pt>
                <c:pt idx="143">
                  <c:v>23.121076000000002</c:v>
                </c:pt>
                <c:pt idx="144">
                  <c:v>23.214829999999999</c:v>
                </c:pt>
                <c:pt idx="145">
                  <c:v>22.519515000000002</c:v>
                </c:pt>
                <c:pt idx="146">
                  <c:v>22.472640999999999</c:v>
                </c:pt>
                <c:pt idx="147">
                  <c:v>24.886701000000002</c:v>
                </c:pt>
                <c:pt idx="148">
                  <c:v>24.238265999999999</c:v>
                </c:pt>
                <c:pt idx="149">
                  <c:v>23.972640000000002</c:v>
                </c:pt>
                <c:pt idx="150">
                  <c:v>24.144512000000002</c:v>
                </c:pt>
                <c:pt idx="151">
                  <c:v>23.324204999999999</c:v>
                </c:pt>
                <c:pt idx="152">
                  <c:v>23.230451000000002</c:v>
                </c:pt>
                <c:pt idx="153">
                  <c:v>23.496077</c:v>
                </c:pt>
                <c:pt idx="154">
                  <c:v>22.582015999999999</c:v>
                </c:pt>
                <c:pt idx="155">
                  <c:v>24.253887000000002</c:v>
                </c:pt>
                <c:pt idx="156">
                  <c:v>24.996076000000002</c:v>
                </c:pt>
                <c:pt idx="157">
                  <c:v>24.347640999999999</c:v>
                </c:pt>
                <c:pt idx="158">
                  <c:v>23.605452</c:v>
                </c:pt>
                <c:pt idx="159">
                  <c:v>23.433578000000001</c:v>
                </c:pt>
                <c:pt idx="160">
                  <c:v>22.691389000000001</c:v>
                </c:pt>
                <c:pt idx="161">
                  <c:v>22.785142999999998</c:v>
                </c:pt>
                <c:pt idx="162">
                  <c:v>22.347641000000003</c:v>
                </c:pt>
                <c:pt idx="163">
                  <c:v>22.042953999999998</c:v>
                </c:pt>
                <c:pt idx="164">
                  <c:v>21.605452000000003</c:v>
                </c:pt>
                <c:pt idx="165">
                  <c:v>21.699206</c:v>
                </c:pt>
                <c:pt idx="166">
                  <c:v>20.957017</c:v>
                </c:pt>
                <c:pt idx="167">
                  <c:v>23.371077000000003</c:v>
                </c:pt>
                <c:pt idx="168">
                  <c:v>22.628888000000003</c:v>
                </c:pt>
                <c:pt idx="169">
                  <c:v>22.722642</c:v>
                </c:pt>
                <c:pt idx="170">
                  <c:v>21.714827000000003</c:v>
                </c:pt>
                <c:pt idx="171">
                  <c:v>22.457016000000003</c:v>
                </c:pt>
                <c:pt idx="172">
                  <c:v>21.808581</c:v>
                </c:pt>
                <c:pt idx="173">
                  <c:v>21.980453000000001</c:v>
                </c:pt>
                <c:pt idx="174">
                  <c:v>21.066392</c:v>
                </c:pt>
                <c:pt idx="175">
                  <c:v>24.457014000000001</c:v>
                </c:pt>
                <c:pt idx="176">
                  <c:v>23.714825000000001</c:v>
                </c:pt>
                <c:pt idx="177">
                  <c:v>23.808578999999998</c:v>
                </c:pt>
                <c:pt idx="178">
                  <c:v>23.480452000000003</c:v>
                </c:pt>
                <c:pt idx="179">
                  <c:v>22.738263000000003</c:v>
                </c:pt>
                <c:pt idx="180">
                  <c:v>22.832017</c:v>
                </c:pt>
                <c:pt idx="181">
                  <c:v>23.066389999999998</c:v>
                </c:pt>
                <c:pt idx="182">
                  <c:v>22.089828000000001</c:v>
                </c:pt>
                <c:pt idx="183">
                  <c:v>21.917954000000002</c:v>
                </c:pt>
                <c:pt idx="184">
                  <c:v>21.175765000000002</c:v>
                </c:pt>
                <c:pt idx="185">
                  <c:v>21.269518999999999</c:v>
                </c:pt>
                <c:pt idx="186">
                  <c:v>20.527329999999999</c:v>
                </c:pt>
                <c:pt idx="187">
                  <c:v>22.941390000000002</c:v>
                </c:pt>
                <c:pt idx="188">
                  <c:v>22.199201000000002</c:v>
                </c:pt>
                <c:pt idx="189">
                  <c:v>22.292954999999999</c:v>
                </c:pt>
                <c:pt idx="190">
                  <c:v>21.550765999999999</c:v>
                </c:pt>
                <c:pt idx="191">
                  <c:v>24.152327000000003</c:v>
                </c:pt>
                <c:pt idx="192">
                  <c:v>23.410138000000003</c:v>
                </c:pt>
                <c:pt idx="193">
                  <c:v>23.503892</c:v>
                </c:pt>
                <c:pt idx="194">
                  <c:v>22.761703000000001</c:v>
                </c:pt>
                <c:pt idx="195">
                  <c:v>25.175763000000003</c:v>
                </c:pt>
                <c:pt idx="196">
                  <c:v>24.433574000000004</c:v>
                </c:pt>
                <c:pt idx="197">
                  <c:v>24.527328000000001</c:v>
                </c:pt>
                <c:pt idx="198">
                  <c:v>23.613265000000002</c:v>
                </c:pt>
                <c:pt idx="199">
                  <c:v>23.785139000000001</c:v>
                </c:pt>
                <c:pt idx="200">
                  <c:v>23.722640000000002</c:v>
                </c:pt>
                <c:pt idx="201">
                  <c:v>22.980451000000002</c:v>
                </c:pt>
                <c:pt idx="202">
                  <c:v>23.074204999999999</c:v>
                </c:pt>
                <c:pt idx="203">
                  <c:v>22.871076000000002</c:v>
                </c:pt>
                <c:pt idx="204">
                  <c:v>22.964829999999999</c:v>
                </c:pt>
                <c:pt idx="205">
                  <c:v>22.636703000000004</c:v>
                </c:pt>
                <c:pt idx="206">
                  <c:v>22.222640999999999</c:v>
                </c:pt>
                <c:pt idx="207">
                  <c:v>21.894514000000004</c:v>
                </c:pt>
                <c:pt idx="208">
                  <c:v>21.988268000000001</c:v>
                </c:pt>
                <c:pt idx="209">
                  <c:v>22.332015999999999</c:v>
                </c:pt>
                <c:pt idx="210">
                  <c:v>21.246079000000002</c:v>
                </c:pt>
                <c:pt idx="211">
                  <c:v>24.746076000000002</c:v>
                </c:pt>
                <c:pt idx="212">
                  <c:v>24.636701000000002</c:v>
                </c:pt>
                <c:pt idx="213">
                  <c:v>24.003887000000002</c:v>
                </c:pt>
                <c:pt idx="214">
                  <c:v>24.097640999999999</c:v>
                </c:pt>
                <c:pt idx="215">
                  <c:v>23.894512000000002</c:v>
                </c:pt>
                <c:pt idx="216">
                  <c:v>23.988265999999999</c:v>
                </c:pt>
                <c:pt idx="217">
                  <c:v>23.660139000000004</c:v>
                </c:pt>
                <c:pt idx="218">
                  <c:v>23.355452</c:v>
                </c:pt>
                <c:pt idx="219">
                  <c:v>22.917950000000005</c:v>
                </c:pt>
                <c:pt idx="220">
                  <c:v>23.011704000000002</c:v>
                </c:pt>
                <c:pt idx="221">
                  <c:v>23.246077</c:v>
                </c:pt>
                <c:pt idx="222">
                  <c:v>23.183578000000001</c:v>
                </c:pt>
                <c:pt idx="223">
                  <c:v>22.535142999999998</c:v>
                </c:pt>
                <c:pt idx="224">
                  <c:v>22.441389000000001</c:v>
                </c:pt>
                <c:pt idx="225">
                  <c:v>22.269515000000002</c:v>
                </c:pt>
                <c:pt idx="226">
                  <c:v>22.207016000000003</c:v>
                </c:pt>
                <c:pt idx="227">
                  <c:v>22.097641000000003</c:v>
                </c:pt>
                <c:pt idx="228">
                  <c:v>21.792953999999998</c:v>
                </c:pt>
                <c:pt idx="229">
                  <c:v>21.464827000000003</c:v>
                </c:pt>
                <c:pt idx="230">
                  <c:v>21.558581</c:v>
                </c:pt>
                <c:pt idx="231">
                  <c:v>21.355452000000003</c:v>
                </c:pt>
                <c:pt idx="232">
                  <c:v>21.449206</c:v>
                </c:pt>
                <c:pt idx="233">
                  <c:v>20.816392</c:v>
                </c:pt>
                <c:pt idx="234">
                  <c:v>20.707017</c:v>
                </c:pt>
                <c:pt idx="235">
                  <c:v>24.207014000000001</c:v>
                </c:pt>
                <c:pt idx="236">
                  <c:v>23.464825000000001</c:v>
                </c:pt>
                <c:pt idx="237">
                  <c:v>23.558578999999998</c:v>
                </c:pt>
                <c:pt idx="238">
                  <c:v>23.230452000000003</c:v>
                </c:pt>
                <c:pt idx="239">
                  <c:v>22.582017</c:v>
                </c:pt>
                <c:pt idx="240">
                  <c:v>23.121077000000003</c:v>
                </c:pt>
                <c:pt idx="241">
                  <c:v>22.488263000000003</c:v>
                </c:pt>
                <c:pt idx="242">
                  <c:v>22.378888000000003</c:v>
                </c:pt>
                <c:pt idx="243">
                  <c:v>22.472642</c:v>
                </c:pt>
                <c:pt idx="244">
                  <c:v>22.816389999999998</c:v>
                </c:pt>
                <c:pt idx="245">
                  <c:v>21.839828000000001</c:v>
                </c:pt>
                <c:pt idx="246">
                  <c:v>21.730453000000001</c:v>
                </c:pt>
                <c:pt idx="247">
                  <c:v>20.925765000000002</c:v>
                </c:pt>
                <c:pt idx="248">
                  <c:v>21.667954000000002</c:v>
                </c:pt>
                <c:pt idx="249">
                  <c:v>21.019518999999999</c:v>
                </c:pt>
                <c:pt idx="250">
                  <c:v>20.277329999999999</c:v>
                </c:pt>
                <c:pt idx="251">
                  <c:v>22.691390000000002</c:v>
                </c:pt>
                <c:pt idx="252">
                  <c:v>21.949201000000002</c:v>
                </c:pt>
                <c:pt idx="253">
                  <c:v>22.042954999999999</c:v>
                </c:pt>
                <c:pt idx="254">
                  <c:v>21.300765999999999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12-4759-B946-24EFA2193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900847"/>
        <c:axId val="354205903"/>
      </c:scatterChart>
      <c:valAx>
        <c:axId val="539900847"/>
        <c:scaling>
          <c:orientation val="minMax"/>
          <c:max val="27"/>
          <c:min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354205903"/>
        <c:crosses val="autoZero"/>
        <c:crossBetween val="midCat"/>
        <c:majorUnit val="2"/>
      </c:valAx>
      <c:valAx>
        <c:axId val="354205903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ko-KR"/>
          </a:p>
        </c:txPr>
        <c:crossAx val="539900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" pitchFamily="2" charset="0"/>
        </a:defRPr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0.19809</cdr:x>
      <cdr:y>0.05019</cdr:y>
    </cdr:from>
    <cdr:to>
      <cdr:x>0.21749</cdr:x>
      <cdr:y>0.17219</cdr:y>
    </cdr:to>
    <cdr:sp macro="" textlink="">
      <cdr:nvSpPr>
        <cdr:cNvPr id="2" name="화살표: 아래쪽 1">
          <a:extLst xmlns:a="http://schemas.openxmlformats.org/drawingml/2006/main">
            <a:ext uri="{FF2B5EF4-FFF2-40B4-BE49-F238E27FC236}">
              <a16:creationId xmlns:a16="http://schemas.microsoft.com/office/drawing/2014/main" id="{7AE8168C-E236-4EDB-A791-0481E2FBDF10}"/>
            </a:ext>
          </a:extLst>
        </cdr:cNvPr>
        <cdr:cNvSpPr/>
      </cdr:nvSpPr>
      <cdr:spPr>
        <a:xfrm xmlns:a="http://schemas.openxmlformats.org/drawingml/2006/main">
          <a:off x="1086598" y="216131"/>
          <a:ext cx="106403" cy="5253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0.38479</cdr:x>
      <cdr:y>0.46557</cdr:y>
    </cdr:from>
    <cdr:to>
      <cdr:x>0.40297</cdr:x>
      <cdr:y>0.5351</cdr:y>
    </cdr:to>
    <cdr:sp macro="" textlink="">
      <cdr:nvSpPr>
        <cdr:cNvPr id="3" name="화살표: 아래쪽 2">
          <a:extLst xmlns:a="http://schemas.openxmlformats.org/drawingml/2006/main">
            <a:ext uri="{FF2B5EF4-FFF2-40B4-BE49-F238E27FC236}">
              <a16:creationId xmlns:a16="http://schemas.microsoft.com/office/drawing/2014/main" id="{B516EB5D-D332-49BB-A975-C87F70DE4F15}"/>
            </a:ext>
          </a:extLst>
        </cdr:cNvPr>
        <cdr:cNvSpPr/>
      </cdr:nvSpPr>
      <cdr:spPr>
        <a:xfrm xmlns:a="http://schemas.openxmlformats.org/drawingml/2006/main">
          <a:off x="2110727" y="2004875"/>
          <a:ext cx="99752" cy="29941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0.67272</cdr:x>
      <cdr:y>0.47407</cdr:y>
    </cdr:from>
    <cdr:to>
      <cdr:x>0.6909</cdr:x>
      <cdr:y>0.5436</cdr:y>
    </cdr:to>
    <cdr:sp macro="" textlink="">
      <cdr:nvSpPr>
        <cdr:cNvPr id="4" name="화살표: 아래쪽 3">
          <a:extLst xmlns:a="http://schemas.openxmlformats.org/drawingml/2006/main">
            <a:ext uri="{FF2B5EF4-FFF2-40B4-BE49-F238E27FC236}">
              <a16:creationId xmlns:a16="http://schemas.microsoft.com/office/drawing/2014/main" id="{11FA2140-4FB4-46B3-9AC6-1A818A3C0FD6}"/>
            </a:ext>
          </a:extLst>
        </cdr:cNvPr>
        <cdr:cNvSpPr/>
      </cdr:nvSpPr>
      <cdr:spPr>
        <a:xfrm xmlns:a="http://schemas.openxmlformats.org/drawingml/2006/main">
          <a:off x="3690145" y="2041451"/>
          <a:ext cx="99752" cy="29941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0.87336</cdr:x>
      <cdr:y>0.54591</cdr:y>
    </cdr:from>
    <cdr:to>
      <cdr:x>0.88972</cdr:x>
      <cdr:y>0.58298</cdr:y>
    </cdr:to>
    <cdr:sp macro="" textlink="">
      <cdr:nvSpPr>
        <cdr:cNvPr id="5" name="화살표: 아래쪽 4">
          <a:extLst xmlns:a="http://schemas.openxmlformats.org/drawingml/2006/main">
            <a:ext uri="{FF2B5EF4-FFF2-40B4-BE49-F238E27FC236}">
              <a16:creationId xmlns:a16="http://schemas.microsoft.com/office/drawing/2014/main" id="{FBEEBE35-5D78-4CF9-B878-123E71FC53B8}"/>
            </a:ext>
          </a:extLst>
        </cdr:cNvPr>
        <cdr:cNvSpPr/>
      </cdr:nvSpPr>
      <cdr:spPr>
        <a:xfrm xmlns:a="http://schemas.openxmlformats.org/drawingml/2006/main">
          <a:off x="4790751" y="2350839"/>
          <a:ext cx="89775" cy="15960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Good</a:t>
            </a:r>
            <a:r>
              <a:rPr lang="ko-KR" altLang="en-US" dirty="0"/>
              <a:t> </a:t>
            </a:r>
            <a:r>
              <a:rPr lang="en-US" altLang="ko-KR" dirty="0"/>
              <a:t>afternoon,</a:t>
            </a:r>
            <a:r>
              <a:rPr lang="ko-KR" altLang="en-US" dirty="0"/>
              <a:t> </a:t>
            </a:r>
            <a:r>
              <a:rPr lang="en-US" altLang="ko-KR" dirty="0"/>
              <a:t>everyone. Today I’ll present our work on power delivery pathfinding for emerging die-to-wafer integration technology.</a:t>
            </a:r>
          </a:p>
          <a:p>
            <a:endParaRPr lang="en-US" altLang="ko-KR" dirty="0"/>
          </a:p>
          <a:p>
            <a:r>
              <a:rPr lang="en-US" altLang="ko-KR" dirty="0"/>
              <a:t>This work is in collaboration with UCSD and Qualcomm.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far, there has been no metric expressing the </a:t>
            </a:r>
            <a:r>
              <a:rPr lang="en-US" altLang="ko-KR" dirty="0" err="1"/>
              <a:t>routability</a:t>
            </a:r>
            <a:r>
              <a:rPr lang="en-US" altLang="ko-KR" dirty="0"/>
              <a:t> of BEOLs including PDNs.</a:t>
            </a:r>
          </a:p>
          <a:p>
            <a:endParaRPr lang="en-US" altLang="ko-KR" dirty="0"/>
          </a:p>
          <a:p>
            <a:r>
              <a:rPr lang="en-US" altLang="ko-KR" dirty="0"/>
              <a:t>Recently, a method to define an intrinsic routing capacity of BEOL stack has proposed.</a:t>
            </a:r>
          </a:p>
          <a:p>
            <a:r>
              <a:rPr lang="en-US" altLang="ko-KR" dirty="0"/>
              <a:t>They have proposed a novel metric </a:t>
            </a:r>
            <a:r>
              <a:rPr lang="en-US" altLang="ko-KR" b="1" dirty="0"/>
              <a:t>‘K’ </a:t>
            </a:r>
            <a:r>
              <a:rPr lang="en-US" altLang="ko-KR" dirty="0"/>
              <a:t>and </a:t>
            </a:r>
            <a:r>
              <a:rPr lang="en-US" altLang="ko-KR" b="1" dirty="0"/>
              <a:t>‘K-threshold’. </a:t>
            </a:r>
          </a:p>
          <a:p>
            <a:r>
              <a:rPr lang="en-US" altLang="ko-KR" dirty="0"/>
              <a:t>The K-threshold is represent </a:t>
            </a:r>
            <a:r>
              <a:rPr lang="en-US" altLang="ko-KR" dirty="0" err="1"/>
              <a:t>routability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It is because this K-threshold value is maximum cell swap count before exceeding a pre-defined design rule violation threshold.</a:t>
            </a:r>
          </a:p>
          <a:p>
            <a:r>
              <a:rPr lang="en-US" altLang="ko-KR" dirty="0"/>
              <a:t>Therefore larger K-threshold represent better </a:t>
            </a:r>
            <a:r>
              <a:rPr lang="en-US" altLang="ko-KR" dirty="0" err="1"/>
              <a:t>routability</a:t>
            </a:r>
            <a:r>
              <a:rPr lang="en-US" altLang="ko-KR" dirty="0"/>
              <a:t> of BEOL.</a:t>
            </a:r>
          </a:p>
          <a:p>
            <a:endParaRPr lang="en-US" altLang="ko-KR" dirty="0"/>
          </a:p>
          <a:p>
            <a:r>
              <a:rPr lang="en-US" altLang="ko-KR" dirty="0"/>
              <a:t>We can find K-threshold with </a:t>
            </a:r>
            <a:r>
              <a:rPr lang="en-US" altLang="ko-KR" b="1" dirty="0"/>
              <a:t>mesh-like placement. </a:t>
            </a:r>
          </a:p>
          <a:p>
            <a:r>
              <a:rPr lang="en-US" altLang="ko-KR" b="0" dirty="0"/>
              <a:t>The mesh-like placement is a placed netlist with same standard cell and simple interconnection.</a:t>
            </a:r>
          </a:p>
          <a:p>
            <a:r>
              <a:rPr lang="en-US" altLang="ko-KR" dirty="0"/>
              <a:t>The mesh-like placement is used to train the model of PDN </a:t>
            </a:r>
            <a:r>
              <a:rPr lang="en-US" altLang="ko-KR" dirty="0" err="1"/>
              <a:t>routability</a:t>
            </a:r>
            <a:r>
              <a:rPr lang="en-US" altLang="ko-KR" dirty="0"/>
              <a:t> with measure K-threshold by random neighboring cell swap.</a:t>
            </a:r>
          </a:p>
          <a:p>
            <a:endParaRPr lang="en-US" altLang="ko-KR" dirty="0"/>
          </a:p>
          <a:p>
            <a:r>
              <a:rPr lang="en-US" altLang="ko-KR" dirty="0"/>
              <a:t>As you can see in below figure, routing difficulty is gradually increased with random cell swap. </a:t>
            </a:r>
          </a:p>
          <a:p>
            <a:r>
              <a:rPr lang="en-US" altLang="ko-KR" dirty="0"/>
              <a:t>So, </a:t>
            </a:r>
            <a:r>
              <a:rPr lang="en-US" altLang="ko-KR" dirty="0" err="1"/>
              <a:t>routability</a:t>
            </a:r>
            <a:r>
              <a:rPr lang="en-US" altLang="ko-KR" dirty="0"/>
              <a:t> of a specific PDN can be defined as K-threshold with this flow.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our power delivery pathfinding flow. </a:t>
            </a:r>
          </a:p>
          <a:p>
            <a:r>
              <a:rPr lang="en-US" altLang="ko-KR" dirty="0"/>
              <a:t>We can make many number of PDNs with a given design-independent knobs.</a:t>
            </a:r>
          </a:p>
          <a:p>
            <a:r>
              <a:rPr lang="en-US" altLang="ko-KR" b="1" dirty="0"/>
              <a:t>[click]</a:t>
            </a:r>
            <a:r>
              <a:rPr lang="en-US" altLang="ko-KR" dirty="0"/>
              <a:t> circuit design-independent knobs, such as metal stripe width, pitch and space of PDN structure should be determined by pathfinding flow.</a:t>
            </a:r>
          </a:p>
          <a:p>
            <a:endParaRPr lang="en-US" altLang="ko-KR" dirty="0"/>
          </a:p>
          <a:p>
            <a:r>
              <a:rPr lang="en-US" altLang="ko-KR" dirty="0"/>
              <a:t>So we can pick some number of PDNs with design-independent</a:t>
            </a:r>
            <a:r>
              <a:rPr lang="ko-KR" altLang="en-US" dirty="0"/>
              <a:t> </a:t>
            </a:r>
            <a:r>
              <a:rPr lang="en-US" altLang="ko-KR" dirty="0"/>
              <a:t>knobs,</a:t>
            </a:r>
            <a:r>
              <a:rPr lang="ko-KR" altLang="en-US" dirty="0"/>
              <a:t> </a:t>
            </a:r>
            <a:r>
              <a:rPr lang="en-US" altLang="ko-KR" dirty="0"/>
              <a:t>than</a:t>
            </a:r>
            <a:r>
              <a:rPr lang="ko-KR" altLang="en-US" dirty="0"/>
              <a:t> </a:t>
            </a:r>
            <a:r>
              <a:rPr lang="en-US" altLang="ko-KR" dirty="0"/>
              <a:t>we trains the IR drop model and </a:t>
            </a:r>
            <a:r>
              <a:rPr lang="en-US" altLang="ko-KR" dirty="0" err="1"/>
              <a:t>routability</a:t>
            </a:r>
            <a:r>
              <a:rPr lang="en-US" altLang="ko-KR" dirty="0"/>
              <a:t> model with mesh-like placement.</a:t>
            </a:r>
          </a:p>
          <a:p>
            <a:r>
              <a:rPr lang="en-US" altLang="ko-KR" dirty="0"/>
              <a:t>Then we can find nearly-optimal PDN with trained IR drop and </a:t>
            </a:r>
            <a:r>
              <a:rPr lang="en-US" altLang="ko-KR" dirty="0" err="1"/>
              <a:t>routability</a:t>
            </a:r>
            <a:r>
              <a:rPr lang="en-US" altLang="ko-KR" dirty="0"/>
              <a:t> model according to design parameter.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1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use commercial EDA tools such as ANSYS </a:t>
            </a:r>
            <a:r>
              <a:rPr lang="en-US" altLang="ko-KR" dirty="0" err="1"/>
              <a:t>RedHawk</a:t>
            </a:r>
            <a:r>
              <a:rPr lang="en-US" altLang="ko-KR" dirty="0"/>
              <a:t> and Cadence </a:t>
            </a:r>
            <a:r>
              <a:rPr lang="en-US" altLang="ko-KR" dirty="0" err="1"/>
              <a:t>Innovus</a:t>
            </a:r>
            <a:r>
              <a:rPr lang="en-US" altLang="ko-KR" dirty="0"/>
              <a:t> to train worst IR drop and </a:t>
            </a:r>
            <a:r>
              <a:rPr lang="en-US" altLang="ko-KR" dirty="0" err="1"/>
              <a:t>routability</a:t>
            </a:r>
            <a:r>
              <a:rPr lang="en-US" altLang="ko-KR" dirty="0"/>
              <a:t>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We can make PDN dataset with circuit-independent knobs, then IR drop and </a:t>
            </a:r>
            <a:r>
              <a:rPr lang="en-US" altLang="ko-KR" dirty="0" err="1"/>
              <a:t>routabiliy</a:t>
            </a:r>
            <a:r>
              <a:rPr lang="en-US" altLang="ko-KR" dirty="0"/>
              <a:t> analysis be performed.</a:t>
            </a:r>
          </a:p>
          <a:p>
            <a:r>
              <a:rPr lang="en-US" altLang="ko-KR" dirty="0"/>
              <a:t>In the </a:t>
            </a:r>
            <a:r>
              <a:rPr lang="en-US" altLang="ko-KR" dirty="0" err="1"/>
              <a:t>routability</a:t>
            </a:r>
            <a:r>
              <a:rPr lang="en-US" altLang="ko-KR" dirty="0"/>
              <a:t> case, we use the mesh-like placement to train. </a:t>
            </a:r>
          </a:p>
          <a:p>
            <a:r>
              <a:rPr lang="en-US" altLang="ko-KR" dirty="0"/>
              <a:t>For WIR model, we use uniform power consumption.</a:t>
            </a:r>
          </a:p>
          <a:p>
            <a:endParaRPr lang="en-US" altLang="ko-KR" dirty="0"/>
          </a:p>
          <a:p>
            <a:r>
              <a:rPr lang="en-US" altLang="ko-KR" dirty="0"/>
              <a:t>Especially, we use Spearman’s rank correlation coefficient to compare the </a:t>
            </a:r>
            <a:r>
              <a:rPr lang="en-US" altLang="ko-KR" dirty="0" err="1"/>
              <a:t>routability</a:t>
            </a:r>
            <a:r>
              <a:rPr lang="en-US" altLang="ko-KR" dirty="0"/>
              <a:t> ranking between estimated K-threshold with model and actual K-threshold with EDA tool.</a:t>
            </a:r>
          </a:p>
          <a:p>
            <a:r>
              <a:rPr lang="en-US" altLang="ko-KR" dirty="0"/>
              <a:t>It is because relative ranking is more important than the absolute value of K-threshold to compare PDN’s </a:t>
            </a:r>
            <a:r>
              <a:rPr lang="en-US" altLang="ko-KR" dirty="0" err="1"/>
              <a:t>routability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Spearman’s coefficient effectively describe correlation between two rank ordered groups.  </a:t>
            </a:r>
          </a:p>
          <a:p>
            <a:r>
              <a:rPr lang="en-US" altLang="ko-KR" dirty="0"/>
              <a:t>So we determine accurate hybrid surrogate </a:t>
            </a:r>
            <a:r>
              <a:rPr lang="en-US" altLang="ko-KR" dirty="0" err="1"/>
              <a:t>routability</a:t>
            </a:r>
            <a:r>
              <a:rPr lang="en-US" altLang="ko-KR" dirty="0"/>
              <a:t> model which has more strong correlation of ranking.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0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Now I will talk about our experimental setup and results to verify our pathfinding flow.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use 8-track cells in FDSOI 28nm technology.</a:t>
            </a:r>
          </a:p>
          <a:p>
            <a:r>
              <a:rPr lang="en-US" altLang="ko-KR" dirty="0"/>
              <a:t>For each model, we use 67% for training set and the 33% for testing set of the overall dataset.</a:t>
            </a:r>
          </a:p>
          <a:p>
            <a:r>
              <a:rPr lang="en-US" altLang="ko-KR" dirty="0"/>
              <a:t>And MARS regression model implementation in Python3 from the </a:t>
            </a:r>
            <a:r>
              <a:rPr lang="en-US" altLang="ko-KR" dirty="0" err="1"/>
              <a:t>Py</a:t>
            </a:r>
            <a:r>
              <a:rPr lang="en-US" altLang="ko-KR" dirty="0"/>
              <a:t>-earth package.</a:t>
            </a:r>
          </a:p>
          <a:p>
            <a:endParaRPr lang="en-US" altLang="ko-KR" dirty="0"/>
          </a:p>
          <a:p>
            <a:r>
              <a:rPr lang="en-US" altLang="ko-KR" dirty="0"/>
              <a:t>The table is specification of reference PDN structure. we vary M2 to B2, and M3, 4, B1 and B2 to find optimal PDN.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First we analyze scalability of our flow. </a:t>
            </a:r>
          </a:p>
          <a:p>
            <a:r>
              <a:rPr lang="en-US" altLang="ko-KR" dirty="0"/>
              <a:t>We sweep all design-independent knobs to make 24 #PDNs and get K-threshold value of each PDNs.</a:t>
            </a:r>
          </a:p>
          <a:p>
            <a:endParaRPr lang="en-US" altLang="ko-KR" dirty="0"/>
          </a:p>
          <a:p>
            <a:r>
              <a:rPr lang="en-US" altLang="ko-KR" dirty="0"/>
              <a:t>Although there are duplicate K-threshold values, there is no change of </a:t>
            </a:r>
            <a:r>
              <a:rPr lang="en-US" altLang="ko-KR" dirty="0" err="1"/>
              <a:t>routability</a:t>
            </a:r>
            <a:r>
              <a:rPr lang="en-US" altLang="ko-KR" dirty="0"/>
              <a:t> ranking of PDNs.</a:t>
            </a:r>
          </a:p>
          <a:p>
            <a:r>
              <a:rPr lang="en-US" altLang="ko-KR" dirty="0"/>
              <a:t>Thus, small design is sufficient to use our pathfinding flow for the reference design.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We attached VI pins to B2 metal layer of PDN with same pitch, and we sweeps VI density. </a:t>
            </a:r>
          </a:p>
          <a:p>
            <a:r>
              <a:rPr lang="en-US" altLang="ko-KR" sz="1200" dirty="0"/>
              <a:t>VI density describe #Vis to #nets.</a:t>
            </a:r>
          </a:p>
          <a:p>
            <a:r>
              <a:rPr lang="en-US" altLang="ko-KR" sz="1200" dirty="0"/>
              <a:t>Our target VI density range is from 2.5% to 25%, but slightly different from actual density.</a:t>
            </a:r>
          </a:p>
          <a:p>
            <a:endParaRPr lang="en-US" altLang="ko-KR" sz="1200" dirty="0"/>
          </a:p>
          <a:p>
            <a:r>
              <a:rPr lang="en-US" altLang="ko-KR" sz="1200" dirty="0"/>
              <a:t>As you can see in right graph, if the top layer is more dense with high VI density, it causes sudden breakdown of </a:t>
            </a:r>
            <a:r>
              <a:rPr lang="en-US" altLang="ko-KR" sz="1200" dirty="0" err="1"/>
              <a:t>routability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Therefore, the PDN design in the 3D IC should be carefully determined with consideration of vertical interconnections.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this slide, I will explain the result of IR drop and </a:t>
            </a:r>
            <a:r>
              <a:rPr lang="en-US" altLang="ko-KR" dirty="0" err="1"/>
              <a:t>routability</a:t>
            </a:r>
            <a:r>
              <a:rPr lang="en-US" altLang="ko-KR" dirty="0"/>
              <a:t> model selection.</a:t>
            </a:r>
          </a:p>
          <a:p>
            <a:endParaRPr lang="en-US" altLang="ko-KR" dirty="0"/>
          </a:p>
          <a:p>
            <a:r>
              <a:rPr lang="en-US" altLang="ko-KR" dirty="0"/>
              <a:t>We sweep the value of each design-independent knob from 75% to 125% of its reference value.</a:t>
            </a:r>
          </a:p>
          <a:p>
            <a:r>
              <a:rPr lang="en-US" altLang="ko-KR" dirty="0"/>
              <a:t>The total number of PDNs is 256.</a:t>
            </a:r>
          </a:p>
          <a:p>
            <a:r>
              <a:rPr lang="en-US" altLang="ko-KR" dirty="0"/>
              <a:t>The reason that the variation range is 50% is because, when the number is changed more than that, stripes are overlapped.</a:t>
            </a:r>
          </a:p>
          <a:p>
            <a:endParaRPr lang="en-US" altLang="ko-KR" dirty="0"/>
          </a:p>
          <a:p>
            <a:r>
              <a:rPr lang="en-US" altLang="ko-KR" dirty="0"/>
              <a:t>As I mentioned in the previous slide, two models are trained with two regression method.</a:t>
            </a:r>
          </a:p>
          <a:p>
            <a:r>
              <a:rPr lang="en-US" altLang="ko-KR" dirty="0"/>
              <a:t>In this mesh-like placement case, </a:t>
            </a:r>
            <a:r>
              <a:rPr lang="en-US" altLang="ko-KR" b="1" dirty="0"/>
              <a:t>multivariable regression method </a:t>
            </a:r>
            <a:r>
              <a:rPr lang="en-US" altLang="ko-KR" dirty="0"/>
              <a:t>shows accurate result.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Finally, we have applied a trained model with mesh-like placement to the real design.</a:t>
            </a:r>
          </a:p>
          <a:p>
            <a:endParaRPr lang="en-US" altLang="ko-KR" dirty="0"/>
          </a:p>
          <a:p>
            <a:r>
              <a:rPr lang="en-US" altLang="ko-KR" dirty="0"/>
              <a:t>To improve accuracy, the results are expressed as the mean value of five denoising runs.</a:t>
            </a:r>
          </a:p>
          <a:p>
            <a:endParaRPr lang="en-US" altLang="ko-KR" dirty="0"/>
          </a:p>
          <a:p>
            <a:r>
              <a:rPr lang="en-US" altLang="ko-KR" dirty="0"/>
              <a:t>In the graphs, the right y-axis is the K-threshold value predicted by mesh-like placement.</a:t>
            </a:r>
          </a:p>
          <a:p>
            <a:r>
              <a:rPr lang="en-US" altLang="ko-KR" dirty="0"/>
              <a:t>The left Y-axis represents the actual K-threshold value in each design, and the x-axis represents the actual worst IR drop.</a:t>
            </a:r>
          </a:p>
          <a:p>
            <a:endParaRPr lang="en-US" altLang="ko-KR" dirty="0"/>
          </a:p>
          <a:p>
            <a:r>
              <a:rPr lang="en-US" altLang="ko-KR" dirty="0"/>
              <a:t>In our flow, it is more important to predict the ranking order of PDNs than the absolute value of K-threshold.</a:t>
            </a:r>
          </a:p>
          <a:p>
            <a:endParaRPr lang="en-US" altLang="ko-KR" dirty="0"/>
          </a:p>
          <a:p>
            <a:r>
              <a:rPr lang="en-US" altLang="ko-KR" dirty="0"/>
              <a:t>We set the worst IR drop constraints as same as reference PDN.</a:t>
            </a:r>
          </a:p>
          <a:p>
            <a:endParaRPr lang="en-US" altLang="ko-KR" dirty="0"/>
          </a:p>
          <a:p>
            <a:r>
              <a:rPr lang="en-US" altLang="ko-KR" dirty="0"/>
              <a:t>So near-optimal PDN shows almost 9.5% and 12.4% </a:t>
            </a:r>
            <a:r>
              <a:rPr lang="en-US" altLang="ko-KR" dirty="0" err="1"/>
              <a:t>routability</a:t>
            </a:r>
            <a:r>
              <a:rPr lang="en-US" altLang="ko-KR" dirty="0"/>
              <a:t> improvements for the AES cipher and JPEG encoder respectively.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0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outline of our work.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2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Thank you for your attention.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I’ll first introduce background and motivation of our work.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 process node length becomes below 10-nanometers, 3D integration technology has been receiving attention to improve power, performance, area and cost.</a:t>
            </a:r>
          </a:p>
          <a:p>
            <a:r>
              <a:rPr lang="en-US" altLang="ko-KR" dirty="0"/>
              <a:t>However, conventional packaging-driven 3D IC stacking method by Through-Silicon-</a:t>
            </a:r>
            <a:r>
              <a:rPr lang="en-US" altLang="ko-KR" dirty="0" err="1"/>
              <a:t>Vias</a:t>
            </a:r>
            <a:r>
              <a:rPr lang="en-US" altLang="ko-KR" dirty="0"/>
              <a:t> is not sufficient for high integration density.</a:t>
            </a:r>
          </a:p>
          <a:p>
            <a:r>
              <a:rPr lang="en-US" altLang="ko-KR" dirty="0"/>
              <a:t>It is because of the large size and pitch of the TSV.</a:t>
            </a:r>
          </a:p>
          <a:p>
            <a:r>
              <a:rPr lang="en-US" altLang="ko-KR" dirty="0"/>
              <a:t>More recently, several foundry-driven 3D integration techniques has introduced.</a:t>
            </a:r>
          </a:p>
          <a:p>
            <a:endParaRPr lang="en-US" altLang="ko-KR" dirty="0"/>
          </a:p>
          <a:p>
            <a:r>
              <a:rPr lang="en-US" altLang="ko-KR" dirty="0"/>
              <a:t>Especially, the die-to-wafer stacking technology is emerging with pros such as high yield, flexibility with reuse known good die and good overlay, and heterogeneity.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the 3D IC, we can maximize the benefits by increasing the number of vertical interconnections between die to die.</a:t>
            </a:r>
          </a:p>
          <a:p>
            <a:r>
              <a:rPr lang="en-US" altLang="ko-KR" dirty="0"/>
              <a:t>But many number of inter-tier vertical interconnects make PDN design more difficult.</a:t>
            </a:r>
          </a:p>
          <a:p>
            <a:r>
              <a:rPr lang="en-US" altLang="ko-KR" dirty="0"/>
              <a:t>As you can see in this figure, there are huge design space of PDN with </a:t>
            </a:r>
            <a:r>
              <a:rPr lang="en-US" altLang="ko-KR" dirty="0" err="1"/>
              <a:t>VIs.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en-US" altLang="ko-KR" b="0" dirty="0"/>
              <a:t>However,</a:t>
            </a:r>
            <a:r>
              <a:rPr lang="en-US" altLang="ko-KR" b="1" dirty="0"/>
              <a:t> [click] </a:t>
            </a:r>
            <a:r>
              <a:rPr lang="en-US" altLang="ko-KR" dirty="0"/>
              <a:t>conventional PDN design flow includes a lot of iterations for searching good enough PDN.</a:t>
            </a:r>
          </a:p>
          <a:p>
            <a:endParaRPr lang="en-US" altLang="ko-KR" dirty="0"/>
          </a:p>
          <a:p>
            <a:r>
              <a:rPr lang="en-US" altLang="ko-KR" dirty="0"/>
              <a:t>Thus, </a:t>
            </a:r>
            <a:r>
              <a:rPr lang="en-US" altLang="ko-KR" b="1" dirty="0"/>
              <a:t>[click] </a:t>
            </a:r>
            <a:r>
              <a:rPr lang="en-US" altLang="ko-KR" dirty="0"/>
              <a:t>accurate design space exploration, also known as pathfinding methodology is required to find optimal PDN quickly.</a:t>
            </a:r>
          </a:p>
          <a:p>
            <a:r>
              <a:rPr lang="en-US" altLang="ko-KR" dirty="0"/>
              <a:t>We can say the pathfinding flow that finds nearly-optimal PDN with best routing capacity while satisfying IR drop limit without iterations.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are many number of PDN candidates in design space,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Human designer can finds quite good PDN manually, but we do not even really know how much of this ‘quite good PDN' is optimized in design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Moreover, there is tradeoff between IR drop and </a:t>
            </a:r>
            <a:r>
              <a:rPr lang="en-US" altLang="ko-KR" dirty="0" err="1"/>
              <a:t>routability</a:t>
            </a:r>
            <a:r>
              <a:rPr lang="en-US" altLang="ko-KR" dirty="0"/>
              <a:t> in a PDN.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So, choice of design-specific PDN at the Pareto frontier like this figure is challenging.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Now I will introduce problem statement of power delivery pathfinding problem.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define problem statement as follows.</a:t>
            </a:r>
          </a:p>
          <a:p>
            <a:r>
              <a:rPr lang="en-US" altLang="ko-KR" dirty="0"/>
              <a:t>With given a placed circuit design with known cell library, VI locations and BEOL stack.</a:t>
            </a:r>
          </a:p>
          <a:p>
            <a:r>
              <a:rPr lang="en-US" altLang="ko-KR" dirty="0"/>
              <a:t>We should determine PDN with best </a:t>
            </a:r>
            <a:r>
              <a:rPr lang="en-US" altLang="ko-KR" dirty="0" err="1"/>
              <a:t>routability</a:t>
            </a:r>
            <a:r>
              <a:rPr lang="en-US" altLang="ko-KR" dirty="0"/>
              <a:t> while satisfying worst IR drop limit and design rules.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section includes details of our pathfinding, </a:t>
            </a:r>
          </a:p>
          <a:p>
            <a:r>
              <a:rPr lang="en-US" altLang="ko-KR" dirty="0"/>
              <a:t>but Before I explain our methodology, I will first introduce how to represent </a:t>
            </a:r>
            <a:r>
              <a:rPr lang="en-US" altLang="ko-KR" dirty="0" err="1"/>
              <a:t>routability</a:t>
            </a:r>
            <a:r>
              <a:rPr lang="en-US" altLang="ko-KR" dirty="0"/>
              <a:t> of BEOL.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05933"/>
            <a:ext cx="9144000" cy="430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Logos are allowed on this page only!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6727639" cy="13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27 March 2019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0DC8E6F3-89B9-4F92-AFC5-576D70B3B720}" type="datetime3">
              <a:rPr lang="en-US" noProof="1" smtClean="0"/>
              <a:pPr/>
              <a:t>27 March 2019</a:t>
            </a:fld>
            <a:endParaRPr lang="en-US" noProof="1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image" Target="../media/image15.png"/><Relationship Id="rId7" Type="http://schemas.openxmlformats.org/officeDocument/2006/relationships/chart" Target="../charts/chart10.xml"/><Relationship Id="rId12" Type="http://schemas.openxmlformats.org/officeDocument/2006/relationships/image" Target="../media/image1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11" Type="http://schemas.openxmlformats.org/officeDocument/2006/relationships/image" Target="../media/image110.png"/><Relationship Id="rId10" Type="http://schemas.openxmlformats.org/officeDocument/2006/relationships/image" Target="../media/image100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2976720"/>
            <a:ext cx="9144000" cy="166591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Andrew B. Kahng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1,2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Seokhyeong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Kang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800" u="sng" dirty="0" err="1">
                <a:solidFill>
                  <a:schemeClr val="tx2">
                    <a:lumMod val="50000"/>
                  </a:schemeClr>
                </a:solidFill>
              </a:rPr>
              <a:t>Seungwon</a:t>
            </a:r>
            <a:r>
              <a:rPr lang="en-US" sz="1800" u="sng" dirty="0">
                <a:solidFill>
                  <a:schemeClr val="tx2">
                    <a:lumMod val="50000"/>
                  </a:schemeClr>
                </a:solidFill>
              </a:rPr>
              <a:t> Kim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Kambiz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Samadi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Bangqi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Xu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  <a:p>
            <a:r>
              <a:rPr lang="en-US" sz="1800" b="0" baseline="30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CSE and </a:t>
            </a:r>
            <a:r>
              <a:rPr lang="en-US" sz="1800" b="0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ECE Departments, UC San Diego, La Jolla, CA, USA</a:t>
            </a:r>
          </a:p>
          <a:p>
            <a:r>
              <a:rPr lang="en-US" sz="1800" b="0" baseline="300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EE Department, POSTECH, South Korea</a:t>
            </a:r>
          </a:p>
          <a:p>
            <a:r>
              <a:rPr lang="en-US" sz="1800" b="0" baseline="30000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EE Department, UNIST, South Korea</a:t>
            </a:r>
          </a:p>
          <a:p>
            <a:r>
              <a:rPr lang="en-US" sz="1800" b="0" baseline="30000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Qualcomm Technologies, Inc., San Diego, CA,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163" y="1570429"/>
            <a:ext cx="8239575" cy="13440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 Delivery Pathfinding for Emerging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Die-to-Wafer Integration Technology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89DCE4-D2D7-478D-9123-351DE8790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" y="4704895"/>
            <a:ext cx="1959645" cy="37272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74C4986-42AD-4B6D-8B3B-E23D58D47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17" y="4755166"/>
            <a:ext cx="2238846" cy="3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36499" y="954786"/>
                <a:ext cx="8471002" cy="361591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[Kahng18] 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gives a methodology to rank BEOL stack options according to an intrinsic routing capacity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maximum cell swap count before exceeding a pre-defined design rule violation (DRV) threshold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Mesh-like placement 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used to train the model of PDN </a:t>
                </a:r>
                <a:r>
                  <a:rPr lang="en-US" sz="2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routability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by random neighboring cell swap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499" y="954786"/>
                <a:ext cx="8471002" cy="3615910"/>
              </a:xfrm>
              <a:blipFill>
                <a:blip r:embed="rId3"/>
                <a:stretch>
                  <a:fillRect l="-647" t="-1686" r="-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represent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of BEOL?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529513-059A-4955-BFCC-08E7B3785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55" b="7395"/>
          <a:stretch/>
        </p:blipFill>
        <p:spPr>
          <a:xfrm>
            <a:off x="2383107" y="2906962"/>
            <a:ext cx="4074842" cy="2141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56B9916-DAC2-4160-8E47-49DDF360275F}"/>
                  </a:ext>
                </a:extLst>
              </p:cNvPr>
              <p:cNvSpPr/>
              <p:nvPr/>
            </p:nvSpPr>
            <p:spPr>
              <a:xfrm>
                <a:off x="6438241" y="3277871"/>
                <a:ext cx="2557796" cy="525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𝑠𝑤𝑎𝑝𝑠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𝑐𝑒𝑙𝑙𝑠</m:t>
                        </m:r>
                      </m:den>
                    </m:f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56B9916-DAC2-4160-8E47-49DDF3602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41" y="3277871"/>
                <a:ext cx="2557796" cy="525272"/>
              </a:xfrm>
              <a:prstGeom prst="rect">
                <a:avLst/>
              </a:prstGeom>
              <a:blipFill>
                <a:blip r:embed="rId5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5F9DC1E-9341-4277-B8C7-614BA1948935}"/>
                  </a:ext>
                </a:extLst>
              </p:cNvPr>
              <p:cNvSpPr/>
              <p:nvPr/>
            </p:nvSpPr>
            <p:spPr>
              <a:xfrm>
                <a:off x="6375617" y="3953531"/>
                <a:ext cx="25142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 #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𝐷𝑅𝑉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&gt;150)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5F9DC1E-9341-4277-B8C7-614BA1948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17" y="3953531"/>
                <a:ext cx="2514213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F07ED4D3-60A1-4FD9-B07D-5BDA50814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417" b="7395"/>
          <a:stretch/>
        </p:blipFill>
        <p:spPr>
          <a:xfrm>
            <a:off x="33556" y="2906962"/>
            <a:ext cx="2349551" cy="21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27BC3B72-7A4D-429E-8043-36C86EBE4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1" y="1444062"/>
            <a:ext cx="7339377" cy="285981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2BF145D-919E-423B-8936-DBA555CE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95094"/>
            <a:ext cx="8871626" cy="577902"/>
          </a:xfrm>
        </p:spPr>
        <p:txBody>
          <a:bodyPr/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Power Delivery Pathfinding Flow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646C0D-C5FB-41E1-94B7-FE56B387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</p:spPr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5067DFB-0464-4176-828E-3A36A5A1A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19192"/>
              </p:ext>
            </p:extLst>
          </p:nvPr>
        </p:nvGraphicFramePr>
        <p:xfrm>
          <a:off x="408572" y="3711131"/>
          <a:ext cx="4096260" cy="9441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5420">
                  <a:extLst>
                    <a:ext uri="{9D8B030D-6E8A-4147-A177-3AD203B41FA5}">
                      <a16:colId xmlns:a16="http://schemas.microsoft.com/office/drawing/2014/main" val="3085519087"/>
                    </a:ext>
                  </a:extLst>
                </a:gridCol>
                <a:gridCol w="1365420">
                  <a:extLst>
                    <a:ext uri="{9D8B030D-6E8A-4147-A177-3AD203B41FA5}">
                      <a16:colId xmlns:a16="http://schemas.microsoft.com/office/drawing/2014/main" val="135906941"/>
                    </a:ext>
                  </a:extLst>
                </a:gridCol>
                <a:gridCol w="1365420">
                  <a:extLst>
                    <a:ext uri="{9D8B030D-6E8A-4147-A177-3AD203B41FA5}">
                      <a16:colId xmlns:a16="http://schemas.microsoft.com/office/drawing/2014/main" val="3122587099"/>
                    </a:ext>
                  </a:extLst>
                </a:gridCol>
              </a:tblGrid>
              <a:tr h="271112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 design-independent knobs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57571"/>
                  </a:ext>
                </a:extLst>
              </a:tr>
              <a:tr h="4588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stripe width</a:t>
                      </a:r>
                      <a:r>
                        <a:rPr lang="en-US" altLang="ko-KR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(w)</a:t>
                      </a:r>
                      <a:endParaRPr lang="ko-KR" alt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stripe</a:t>
                      </a:r>
                      <a:b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set-to-set pitch </a:t>
                      </a:r>
                      <a:r>
                        <a:rPr lang="en-US" altLang="ko-KR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(p)</a:t>
                      </a:r>
                      <a:endParaRPr lang="ko-KR" alt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stripe space </a:t>
                      </a:r>
                      <a:r>
                        <a:rPr lang="en-US" altLang="ko-KR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</a:t>
                      </a:r>
                      <a:endParaRPr lang="ko-KR" alt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9953986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37E38A-1CD1-45DF-BE9C-DC8C699BE3A5}"/>
              </a:ext>
            </a:extLst>
          </p:cNvPr>
          <p:cNvSpPr txBox="1">
            <a:spLocks/>
          </p:cNvSpPr>
          <p:nvPr/>
        </p:nvSpPr>
        <p:spPr>
          <a:xfrm>
            <a:off x="336550" y="770430"/>
            <a:ext cx="8470900" cy="88430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Model-based PDN pathfinding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flow which gives the optimal PDN design considering both </a:t>
            </a:r>
            <a:r>
              <a:rPr lang="en-US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 drop requirement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routability</a:t>
            </a:r>
            <a:r>
              <a:rPr lang="en-US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requirement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E8DCBED2-B987-4A29-99E4-885E7250999F}"/>
              </a:ext>
            </a:extLst>
          </p:cNvPr>
          <p:cNvSpPr/>
          <p:nvPr/>
        </p:nvSpPr>
        <p:spPr>
          <a:xfrm rot="10800000">
            <a:off x="3280096" y="3220589"/>
            <a:ext cx="855677" cy="407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8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5E79CBA-AABE-46E6-8021-32158E7F8F2E}"/>
              </a:ext>
            </a:extLst>
          </p:cNvPr>
          <p:cNvSpPr/>
          <p:nvPr/>
        </p:nvSpPr>
        <p:spPr>
          <a:xfrm>
            <a:off x="336499" y="2927162"/>
            <a:ext cx="4359943" cy="16324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09E95CF6-844F-4083-B8B3-F27202744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499" y="943661"/>
                <a:ext cx="4750519" cy="361591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Static IR analysis to collect WIR data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Routability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b="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ko-KR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mesh-like placement with VIs</a:t>
                </a:r>
                <a:endParaRPr lang="en-US" altLang="ko-KR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compare the </a:t>
                </a:r>
                <a:r>
                  <a:rPr lang="en-US" altLang="ko-KR" sz="2000" b="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routability</a:t>
                </a:r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ranking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of PDNs, we use </a:t>
                </a:r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Spearman’s rank correlation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coefficient</a:t>
                </a:r>
                <a:endParaRPr lang="ko-KR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09E95CF6-844F-4083-B8B3-F27202744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499" y="943661"/>
                <a:ext cx="4750519" cy="3615910"/>
              </a:xfrm>
              <a:blipFill>
                <a:blip r:embed="rId3"/>
                <a:stretch>
                  <a:fillRect l="-1155" t="-1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CF67CB73-D2B9-4F17-A373-4345118B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WIR &amp;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4B0002-DE1E-4F07-BEFE-620813D5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endParaRPr 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3999BB-3CBE-4D08-A96C-CF0C9A140131}"/>
                  </a:ext>
                </a:extLst>
              </p:cNvPr>
              <p:cNvSpPr txBox="1"/>
              <p:nvPr/>
            </p:nvSpPr>
            <p:spPr>
              <a:xfrm>
                <a:off x="496945" y="3016243"/>
                <a:ext cx="4408477" cy="1443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Spearman’s correlation coefficient: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ko-KR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𝑟𝑔𝑋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𝑟𝑔𝑌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𝑟𝑔𝑋</m:t>
                            </m:r>
                          </m:sub>
                        </m:sSub>
                        <m: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𝑟𝑔𝑌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&gt;0.90,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it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strong</m:t>
                    </m:r>
                    <m:r>
                      <a:rPr lang="en-US" altLang="ko-KR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correlation</m:t>
                    </m:r>
                  </m:oMath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𝑟𝑔𝑋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𝑟𝑔𝑌</m:t>
                    </m:r>
                  </m:oMath>
                </a14:m>
                <a:r>
                  <a:rPr lang="ko-KR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Rank of X and Y 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3999BB-3CBE-4D08-A96C-CF0C9A140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5" y="3016243"/>
                <a:ext cx="4408477" cy="1443665"/>
              </a:xfrm>
              <a:prstGeom prst="rect">
                <a:avLst/>
              </a:prstGeom>
              <a:blipFill>
                <a:blip r:embed="rId4"/>
                <a:stretch>
                  <a:fillRect l="-3596" t="-5063" b="-9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ylinder 18">
            <a:extLst>
              <a:ext uri="{FF2B5EF4-FFF2-40B4-BE49-F238E27FC236}">
                <a16:creationId xmlns:a16="http://schemas.microsoft.com/office/drawing/2014/main" id="{8EBB22A7-0F08-4E99-8B34-D314E760E4F2}"/>
              </a:ext>
            </a:extLst>
          </p:cNvPr>
          <p:cNvSpPr/>
          <p:nvPr/>
        </p:nvSpPr>
        <p:spPr>
          <a:xfrm>
            <a:off x="4990258" y="4536993"/>
            <a:ext cx="1781619" cy="533254"/>
          </a:xfrm>
          <a:prstGeom prst="can">
            <a:avLst>
              <a:gd name="adj" fmla="val 16632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Surrogate Worst IR drop Model</a:t>
            </a:r>
          </a:p>
        </p:txBody>
      </p:sp>
      <p:sp>
        <p:nvSpPr>
          <p:cNvPr id="10" name="Cylinder 44">
            <a:extLst>
              <a:ext uri="{FF2B5EF4-FFF2-40B4-BE49-F238E27FC236}">
                <a16:creationId xmlns:a16="http://schemas.microsoft.com/office/drawing/2014/main" id="{E324D568-2347-4755-8281-076E02E59750}"/>
              </a:ext>
            </a:extLst>
          </p:cNvPr>
          <p:cNvSpPr/>
          <p:nvPr/>
        </p:nvSpPr>
        <p:spPr>
          <a:xfrm>
            <a:off x="7262297" y="4536993"/>
            <a:ext cx="1781619" cy="533254"/>
          </a:xfrm>
          <a:prstGeom prst="can">
            <a:avLst>
              <a:gd name="adj" fmla="val 12626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prstClr val="black"/>
                </a:solidFill>
              </a:rPr>
              <a:t>Hybrid Surrogate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Routability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</a:t>
            </a:r>
          </a:p>
        </p:txBody>
      </p:sp>
      <p:sp>
        <p:nvSpPr>
          <p:cNvPr id="11" name="Cylinder 38">
            <a:extLst>
              <a:ext uri="{FF2B5EF4-FFF2-40B4-BE49-F238E27FC236}">
                <a16:creationId xmlns:a16="http://schemas.microsoft.com/office/drawing/2014/main" id="{FDF531DF-23F8-43F9-BF8D-04A2ABC4AB7B}"/>
              </a:ext>
            </a:extLst>
          </p:cNvPr>
          <p:cNvSpPr/>
          <p:nvPr/>
        </p:nvSpPr>
        <p:spPr>
          <a:xfrm>
            <a:off x="7273999" y="3798053"/>
            <a:ext cx="1781619" cy="533254"/>
          </a:xfrm>
          <a:prstGeom prst="can">
            <a:avLst>
              <a:gd name="adj" fmla="val 1749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ylinder 37">
            <a:extLst>
              <a:ext uri="{FF2B5EF4-FFF2-40B4-BE49-F238E27FC236}">
                <a16:creationId xmlns:a16="http://schemas.microsoft.com/office/drawing/2014/main" id="{D641532B-CF5F-486E-A11E-F3453E60BF2B}"/>
              </a:ext>
            </a:extLst>
          </p:cNvPr>
          <p:cNvSpPr/>
          <p:nvPr/>
        </p:nvSpPr>
        <p:spPr>
          <a:xfrm>
            <a:off x="4990258" y="3816470"/>
            <a:ext cx="1781619" cy="533254"/>
          </a:xfrm>
          <a:prstGeom prst="can">
            <a:avLst>
              <a:gd name="adj" fmla="val 1592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45AF8B0-4CD6-4037-82CB-4A2A7BC700A9}"/>
              </a:ext>
            </a:extLst>
          </p:cNvPr>
          <p:cNvSpPr/>
          <p:nvPr/>
        </p:nvSpPr>
        <p:spPr>
          <a:xfrm>
            <a:off x="4921085" y="3873394"/>
            <a:ext cx="1919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en-US" altLang="ko-KR" sz="1400" b="1" dirty="0">
                <a:solidFill>
                  <a:prstClr val="black"/>
                </a:solidFill>
              </a:rPr>
              <a:t>Multivariable linear </a:t>
            </a:r>
            <a:br>
              <a:rPr lang="en-US" altLang="ko-KR" sz="1400" b="1" dirty="0">
                <a:solidFill>
                  <a:prstClr val="black"/>
                </a:solidFill>
              </a:rPr>
            </a:br>
            <a:r>
              <a:rPr lang="en-US" altLang="ko-KR" sz="1400" b="1" dirty="0">
                <a:solidFill>
                  <a:prstClr val="black"/>
                </a:solidFill>
              </a:rPr>
              <a:t>regression</a:t>
            </a:r>
            <a:endParaRPr lang="en-US" altLang="ko-KR" sz="1400" b="1" baseline="-25000" dirty="0">
              <a:solidFill>
                <a:prstClr val="black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B51F4B-6923-4913-B624-8D3C0D2E025B}"/>
              </a:ext>
            </a:extLst>
          </p:cNvPr>
          <p:cNvSpPr/>
          <p:nvPr/>
        </p:nvSpPr>
        <p:spPr>
          <a:xfrm>
            <a:off x="7768540" y="3920638"/>
            <a:ext cx="792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MARS</a:t>
            </a:r>
            <a:endParaRPr lang="en-US" altLang="ko-KR" sz="1600" b="1" baseline="-25000" dirty="0">
              <a:solidFill>
                <a:prstClr val="black"/>
              </a:solidFill>
            </a:endParaRPr>
          </a:p>
        </p:txBody>
      </p:sp>
      <p:sp>
        <p:nvSpPr>
          <p:cNvPr id="15" name="Arrow: Down 19">
            <a:extLst>
              <a:ext uri="{FF2B5EF4-FFF2-40B4-BE49-F238E27FC236}">
                <a16:creationId xmlns:a16="http://schemas.microsoft.com/office/drawing/2014/main" id="{1FC84EAD-ACAE-42C2-B9D2-D7470137BFB5}"/>
              </a:ext>
            </a:extLst>
          </p:cNvPr>
          <p:cNvSpPr/>
          <p:nvPr/>
        </p:nvSpPr>
        <p:spPr>
          <a:xfrm>
            <a:off x="5835530" y="2451383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62">
            <a:extLst>
              <a:ext uri="{FF2B5EF4-FFF2-40B4-BE49-F238E27FC236}">
                <a16:creationId xmlns:a16="http://schemas.microsoft.com/office/drawing/2014/main" id="{1B47D446-6AC1-402A-886A-82BADB7B4C0C}"/>
              </a:ext>
            </a:extLst>
          </p:cNvPr>
          <p:cNvSpPr/>
          <p:nvPr/>
        </p:nvSpPr>
        <p:spPr>
          <a:xfrm>
            <a:off x="8097759" y="2451383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7D81D0F-ADE6-4910-A434-3D782DB70416}"/>
              </a:ext>
            </a:extLst>
          </p:cNvPr>
          <p:cNvGrpSpPr/>
          <p:nvPr/>
        </p:nvGrpSpPr>
        <p:grpSpPr>
          <a:xfrm>
            <a:off x="5064870" y="1925404"/>
            <a:ext cx="3952768" cy="588227"/>
            <a:chOff x="1303714" y="1593176"/>
            <a:chExt cx="3044856" cy="512689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85E1E16-1C9D-40A3-8BC5-9DB433198578}"/>
                </a:ext>
              </a:extLst>
            </p:cNvPr>
            <p:cNvGrpSpPr/>
            <p:nvPr/>
          </p:nvGrpSpPr>
          <p:grpSpPr>
            <a:xfrm>
              <a:off x="1303714" y="1597055"/>
              <a:ext cx="1388786" cy="504932"/>
              <a:chOff x="1798246" y="2199152"/>
              <a:chExt cx="2585933" cy="940189"/>
            </a:xfrm>
          </p:grpSpPr>
          <p:sp>
            <p:nvSpPr>
              <p:cNvPr id="56" name="Cylinder 8">
                <a:extLst>
                  <a:ext uri="{FF2B5EF4-FFF2-40B4-BE49-F238E27FC236}">
                    <a16:creationId xmlns:a16="http://schemas.microsoft.com/office/drawing/2014/main" id="{7D48200E-1116-477E-8175-D9373E8E374D}"/>
                  </a:ext>
                </a:extLst>
              </p:cNvPr>
              <p:cNvSpPr/>
              <p:nvPr/>
            </p:nvSpPr>
            <p:spPr>
              <a:xfrm>
                <a:off x="1798246" y="2199152"/>
                <a:ext cx="2555421" cy="865415"/>
              </a:xfrm>
              <a:prstGeom prst="can">
                <a:avLst>
                  <a:gd name="adj" fmla="val 1907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B8AD0B30-E870-4A25-A32C-6B4AB05592AC}"/>
                  </a:ext>
                </a:extLst>
              </p:cNvPr>
              <p:cNvSpPr/>
              <p:nvPr/>
            </p:nvSpPr>
            <p:spPr>
              <a:xfrm>
                <a:off x="1830642" y="2290206"/>
                <a:ext cx="2553537" cy="84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latinLnBrk="0">
                  <a:defRPr/>
                </a:pP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RedHawk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 Static IR </a:t>
                </a:r>
                <a:br>
                  <a:rPr lang="en-US" altLang="ko-KR" sz="1400" b="1" dirty="0">
                    <a:solidFill>
                      <a:prstClr val="black"/>
                    </a:solidFill>
                  </a:rPr>
                </a:br>
                <a:r>
                  <a:rPr lang="en-US" altLang="ko-KR" sz="1400" b="1" dirty="0">
                    <a:solidFill>
                      <a:prstClr val="black"/>
                    </a:solidFill>
                  </a:rPr>
                  <a:t>Analysis</a:t>
                </a: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29A8DB0F-619C-4D04-AEC1-601DCB5603B6}"/>
                </a:ext>
              </a:extLst>
            </p:cNvPr>
            <p:cNvGrpSpPr/>
            <p:nvPr/>
          </p:nvGrpSpPr>
          <p:grpSpPr>
            <a:xfrm>
              <a:off x="2976171" y="1593176"/>
              <a:ext cx="1372399" cy="512689"/>
              <a:chOff x="7347398" y="2169263"/>
              <a:chExt cx="2555421" cy="954631"/>
            </a:xfrm>
          </p:grpSpPr>
          <p:sp>
            <p:nvSpPr>
              <p:cNvPr id="54" name="Cylinder 35">
                <a:extLst>
                  <a:ext uri="{FF2B5EF4-FFF2-40B4-BE49-F238E27FC236}">
                    <a16:creationId xmlns:a16="http://schemas.microsoft.com/office/drawing/2014/main" id="{A338775A-9A3D-4447-B58D-6763C85F02BE}"/>
                  </a:ext>
                </a:extLst>
              </p:cNvPr>
              <p:cNvSpPr/>
              <p:nvPr/>
            </p:nvSpPr>
            <p:spPr>
              <a:xfrm>
                <a:off x="7347398" y="2169263"/>
                <a:ext cx="2555421" cy="865415"/>
              </a:xfrm>
              <a:prstGeom prst="can">
                <a:avLst>
                  <a:gd name="adj" fmla="val 17496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700DD091-27F6-4164-8CB4-1CB822D24742}"/>
                  </a:ext>
                </a:extLst>
              </p:cNvPr>
              <p:cNvSpPr/>
              <p:nvPr/>
            </p:nvSpPr>
            <p:spPr>
              <a:xfrm>
                <a:off x="7882826" y="2274764"/>
                <a:ext cx="1494865" cy="84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latinLnBrk="0">
                  <a:defRPr/>
                </a:pPr>
                <a:r>
                  <a:rPr lang="en-US" altLang="ko-KR" sz="1400" b="1" dirty="0" err="1">
                    <a:solidFill>
                      <a:prstClr val="black"/>
                    </a:solidFill>
                  </a:rPr>
                  <a:t>Routability</a:t>
                </a:r>
                <a:r>
                  <a:rPr lang="en-US" altLang="ko-KR" sz="1400" b="1" dirty="0">
                    <a:solidFill>
                      <a:prstClr val="black"/>
                    </a:solidFill>
                  </a:rPr>
                  <a:t> </a:t>
                </a:r>
                <a:br>
                  <a:rPr lang="en-US" altLang="ko-KR" sz="1400" b="1" dirty="0">
                    <a:solidFill>
                      <a:prstClr val="black"/>
                    </a:solidFill>
                  </a:rPr>
                </a:br>
                <a:r>
                  <a:rPr lang="en-US" altLang="ko-KR" sz="1400" b="1" dirty="0">
                    <a:solidFill>
                      <a:prstClr val="black"/>
                    </a:solidFill>
                  </a:rPr>
                  <a:t>Analysis</a:t>
                </a:r>
              </a:p>
            </p:txBody>
          </p:sp>
        </p:grpSp>
      </p:grpSp>
      <p:sp>
        <p:nvSpPr>
          <p:cNvPr id="18" name="Rectangle 56">
            <a:extLst>
              <a:ext uri="{FF2B5EF4-FFF2-40B4-BE49-F238E27FC236}">
                <a16:creationId xmlns:a16="http://schemas.microsoft.com/office/drawing/2014/main" id="{834DE17F-8D0F-40C6-B7E9-C34E99E01C1F}"/>
              </a:ext>
            </a:extLst>
          </p:cNvPr>
          <p:cNvSpPr/>
          <p:nvPr/>
        </p:nvSpPr>
        <p:spPr>
          <a:xfrm>
            <a:off x="7079672" y="2503062"/>
            <a:ext cx="2064328" cy="111671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8056CB0C-C1D9-40C5-9C7B-ED60B92E30FD}"/>
              </a:ext>
            </a:extLst>
          </p:cNvPr>
          <p:cNvSpPr/>
          <p:nvPr/>
        </p:nvSpPr>
        <p:spPr>
          <a:xfrm>
            <a:off x="5162332" y="2690757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A3E8DA97-EAA9-4105-BC91-E05FD79AC578}"/>
              </a:ext>
            </a:extLst>
          </p:cNvPr>
          <p:cNvSpPr/>
          <p:nvPr/>
        </p:nvSpPr>
        <p:spPr>
          <a:xfrm>
            <a:off x="5214098" y="2736508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7FF62E3-D356-4D9C-8061-493ECD313D74}"/>
              </a:ext>
            </a:extLst>
          </p:cNvPr>
          <p:cNvSpPr/>
          <p:nvPr/>
        </p:nvSpPr>
        <p:spPr>
          <a:xfrm>
            <a:off x="5268584" y="2784663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2730B9-BFC6-4DDE-BEFD-AAA05212F6F8}"/>
              </a:ext>
            </a:extLst>
          </p:cNvPr>
          <p:cNvSpPr/>
          <p:nvPr/>
        </p:nvSpPr>
        <p:spPr>
          <a:xfrm>
            <a:off x="5320350" y="2830414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B07BA017-769F-4F38-83C7-88271651205F}"/>
              </a:ext>
            </a:extLst>
          </p:cNvPr>
          <p:cNvSpPr/>
          <p:nvPr/>
        </p:nvSpPr>
        <p:spPr>
          <a:xfrm>
            <a:off x="5374836" y="2878569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Worst IR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</a:t>
            </a:r>
            <a:r>
              <a:rPr kumimoji="0" lang="en-US" sz="1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7E77EA81-421A-4521-BA25-3841139DC130}"/>
              </a:ext>
            </a:extLst>
          </p:cNvPr>
          <p:cNvSpPr/>
          <p:nvPr/>
        </p:nvSpPr>
        <p:spPr>
          <a:xfrm>
            <a:off x="7386037" y="2696597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15F2495C-8DE2-46EA-9466-9508E2134F12}"/>
              </a:ext>
            </a:extLst>
          </p:cNvPr>
          <p:cNvSpPr/>
          <p:nvPr/>
        </p:nvSpPr>
        <p:spPr>
          <a:xfrm>
            <a:off x="7437803" y="2742349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6A169584-CA05-48D3-9BE8-4536DB16AF82}"/>
              </a:ext>
            </a:extLst>
          </p:cNvPr>
          <p:cNvSpPr/>
          <p:nvPr/>
        </p:nvSpPr>
        <p:spPr>
          <a:xfrm>
            <a:off x="7492289" y="2790503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7" name="Rectangle 49">
            <a:extLst>
              <a:ext uri="{FF2B5EF4-FFF2-40B4-BE49-F238E27FC236}">
                <a16:creationId xmlns:a16="http://schemas.microsoft.com/office/drawing/2014/main" id="{BA23A186-6FB3-4848-9E8F-4B7C5F6E63AD}"/>
              </a:ext>
            </a:extLst>
          </p:cNvPr>
          <p:cNvSpPr/>
          <p:nvPr/>
        </p:nvSpPr>
        <p:spPr>
          <a:xfrm>
            <a:off x="7544055" y="2836255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1FBF5B72-F48E-4949-8ECE-927733EE06C7}"/>
              </a:ext>
            </a:extLst>
          </p:cNvPr>
          <p:cNvSpPr/>
          <p:nvPr/>
        </p:nvSpPr>
        <p:spPr>
          <a:xfrm>
            <a:off x="7598541" y="2884409"/>
            <a:ext cx="1218105" cy="59093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  <a:r>
              <a:rPr kumimoji="0" lang="en-US" sz="1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1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B84DB750-67CF-4B09-B43A-5B42560F5E2E}"/>
              </a:ext>
            </a:extLst>
          </p:cNvPr>
          <p:cNvSpPr/>
          <p:nvPr/>
        </p:nvSpPr>
        <p:spPr>
          <a:xfrm>
            <a:off x="4867178" y="2494065"/>
            <a:ext cx="2064327" cy="111671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108829-685F-44A2-BD06-2E8250541F6F}"/>
              </a:ext>
            </a:extLst>
          </p:cNvPr>
          <p:cNvSpPr txBox="1"/>
          <p:nvPr/>
        </p:nvSpPr>
        <p:spPr>
          <a:xfrm>
            <a:off x="4884320" y="2444300"/>
            <a:ext cx="85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6C8D6-828D-489D-BA9F-ACA21348EA6A}"/>
              </a:ext>
            </a:extLst>
          </p:cNvPr>
          <p:cNvSpPr txBox="1"/>
          <p:nvPr/>
        </p:nvSpPr>
        <p:spPr>
          <a:xfrm>
            <a:off x="7096815" y="2453293"/>
            <a:ext cx="85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5A0C38D-62DD-4567-B7CD-9AC79A3D18D7}"/>
              </a:ext>
            </a:extLst>
          </p:cNvPr>
          <p:cNvSpPr/>
          <p:nvPr/>
        </p:nvSpPr>
        <p:spPr>
          <a:xfrm>
            <a:off x="5201717" y="1212429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A1425478-025C-400B-9304-3C542D481518}"/>
              </a:ext>
            </a:extLst>
          </p:cNvPr>
          <p:cNvSpPr/>
          <p:nvPr/>
        </p:nvSpPr>
        <p:spPr>
          <a:xfrm>
            <a:off x="5253484" y="1258180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7044E646-50B3-4AF4-ADEF-D1BE8C2FDC8B}"/>
              </a:ext>
            </a:extLst>
          </p:cNvPr>
          <p:cNvSpPr/>
          <p:nvPr/>
        </p:nvSpPr>
        <p:spPr>
          <a:xfrm>
            <a:off x="5307969" y="1306335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5526B6FF-5F02-47AE-A040-E2CD3FAB648C}"/>
              </a:ext>
            </a:extLst>
          </p:cNvPr>
          <p:cNvSpPr/>
          <p:nvPr/>
        </p:nvSpPr>
        <p:spPr>
          <a:xfrm>
            <a:off x="5359736" y="1352086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FB89B48A-72E0-4F61-9B1D-2FA518157A44}"/>
              </a:ext>
            </a:extLst>
          </p:cNvPr>
          <p:cNvSpPr/>
          <p:nvPr/>
        </p:nvSpPr>
        <p:spPr>
          <a:xfrm>
            <a:off x="5414222" y="1400241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7" name="Arrow: Down 14">
            <a:extLst>
              <a:ext uri="{FF2B5EF4-FFF2-40B4-BE49-F238E27FC236}">
                <a16:creationId xmlns:a16="http://schemas.microsoft.com/office/drawing/2014/main" id="{EED20440-7A29-490D-BD80-33B77E411359}"/>
              </a:ext>
            </a:extLst>
          </p:cNvPr>
          <p:cNvSpPr/>
          <p:nvPr/>
        </p:nvSpPr>
        <p:spPr>
          <a:xfrm rot="2807545" flipH="1">
            <a:off x="6757829" y="3672137"/>
            <a:ext cx="165929" cy="231652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Down 19">
            <a:extLst>
              <a:ext uri="{FF2B5EF4-FFF2-40B4-BE49-F238E27FC236}">
                <a16:creationId xmlns:a16="http://schemas.microsoft.com/office/drawing/2014/main" id="{B1AACD53-0BDF-477D-9314-41EF0E6A6763}"/>
              </a:ext>
            </a:extLst>
          </p:cNvPr>
          <p:cNvSpPr/>
          <p:nvPr/>
        </p:nvSpPr>
        <p:spPr>
          <a:xfrm>
            <a:off x="5835530" y="3656535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Down 60">
            <a:extLst>
              <a:ext uri="{FF2B5EF4-FFF2-40B4-BE49-F238E27FC236}">
                <a16:creationId xmlns:a16="http://schemas.microsoft.com/office/drawing/2014/main" id="{3428BAB8-C4D1-4338-A244-D417BB5713C9}"/>
              </a:ext>
            </a:extLst>
          </p:cNvPr>
          <p:cNvSpPr/>
          <p:nvPr/>
        </p:nvSpPr>
        <p:spPr>
          <a:xfrm rot="19000495" flipH="1">
            <a:off x="7015288" y="3685598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Down 19">
            <a:extLst>
              <a:ext uri="{FF2B5EF4-FFF2-40B4-BE49-F238E27FC236}">
                <a16:creationId xmlns:a16="http://schemas.microsoft.com/office/drawing/2014/main" id="{2682DD0C-C78F-40E6-9CE6-2187F97E33AB}"/>
              </a:ext>
            </a:extLst>
          </p:cNvPr>
          <p:cNvSpPr/>
          <p:nvPr/>
        </p:nvSpPr>
        <p:spPr>
          <a:xfrm>
            <a:off x="8097757" y="3656535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Down 14">
            <a:extLst>
              <a:ext uri="{FF2B5EF4-FFF2-40B4-BE49-F238E27FC236}">
                <a16:creationId xmlns:a16="http://schemas.microsoft.com/office/drawing/2014/main" id="{353E61A9-4556-493C-BA41-D50296497D86}"/>
              </a:ext>
            </a:extLst>
          </p:cNvPr>
          <p:cNvSpPr/>
          <p:nvPr/>
        </p:nvSpPr>
        <p:spPr>
          <a:xfrm rot="2807545" flipH="1">
            <a:off x="6757829" y="4373143"/>
            <a:ext cx="165929" cy="231652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19">
            <a:extLst>
              <a:ext uri="{FF2B5EF4-FFF2-40B4-BE49-F238E27FC236}">
                <a16:creationId xmlns:a16="http://schemas.microsoft.com/office/drawing/2014/main" id="{6EC74291-BA5C-4A95-B4FB-2C398F7A8B7C}"/>
              </a:ext>
            </a:extLst>
          </p:cNvPr>
          <p:cNvSpPr/>
          <p:nvPr/>
        </p:nvSpPr>
        <p:spPr>
          <a:xfrm>
            <a:off x="5835530" y="4357541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Down 60">
            <a:extLst>
              <a:ext uri="{FF2B5EF4-FFF2-40B4-BE49-F238E27FC236}">
                <a16:creationId xmlns:a16="http://schemas.microsoft.com/office/drawing/2014/main" id="{547ACB2C-B2B1-42A0-BF32-50AF7B4DA256}"/>
              </a:ext>
            </a:extLst>
          </p:cNvPr>
          <p:cNvSpPr/>
          <p:nvPr/>
        </p:nvSpPr>
        <p:spPr>
          <a:xfrm rot="19000495" flipH="1">
            <a:off x="7015288" y="4386604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Down 19">
            <a:extLst>
              <a:ext uri="{FF2B5EF4-FFF2-40B4-BE49-F238E27FC236}">
                <a16:creationId xmlns:a16="http://schemas.microsoft.com/office/drawing/2014/main" id="{33F1B2DE-8BB3-4688-9499-50104EE8B0C3}"/>
              </a:ext>
            </a:extLst>
          </p:cNvPr>
          <p:cNvSpPr/>
          <p:nvPr/>
        </p:nvSpPr>
        <p:spPr>
          <a:xfrm>
            <a:off x="8097757" y="4357541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A3D1F005-FD2B-4AB3-A5A9-9503336C4138}"/>
              </a:ext>
            </a:extLst>
          </p:cNvPr>
          <p:cNvSpPr/>
          <p:nvPr/>
        </p:nvSpPr>
        <p:spPr>
          <a:xfrm>
            <a:off x="7331551" y="1212429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F4C4F5AB-A72F-42BE-8F72-05EF85180003}"/>
              </a:ext>
            </a:extLst>
          </p:cNvPr>
          <p:cNvSpPr/>
          <p:nvPr/>
        </p:nvSpPr>
        <p:spPr>
          <a:xfrm>
            <a:off x="7383318" y="1258180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1703639E-46F2-404C-9091-14E1951CA623}"/>
              </a:ext>
            </a:extLst>
          </p:cNvPr>
          <p:cNvSpPr/>
          <p:nvPr/>
        </p:nvSpPr>
        <p:spPr>
          <a:xfrm>
            <a:off x="7437803" y="1306335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D1746363-9007-483F-B8F8-E0FFA9FA6D62}"/>
              </a:ext>
            </a:extLst>
          </p:cNvPr>
          <p:cNvSpPr/>
          <p:nvPr/>
        </p:nvSpPr>
        <p:spPr>
          <a:xfrm>
            <a:off x="7489570" y="1352086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B3C70DA4-8C7E-42B0-BC6B-4AAB53F61BF8}"/>
              </a:ext>
            </a:extLst>
          </p:cNvPr>
          <p:cNvSpPr/>
          <p:nvPr/>
        </p:nvSpPr>
        <p:spPr>
          <a:xfrm>
            <a:off x="7544055" y="1400241"/>
            <a:ext cx="1218105" cy="3580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PDN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0" name="Arrow: Down 19">
            <a:extLst>
              <a:ext uri="{FF2B5EF4-FFF2-40B4-BE49-F238E27FC236}">
                <a16:creationId xmlns:a16="http://schemas.microsoft.com/office/drawing/2014/main" id="{2ED9E06E-7286-4683-9C9C-245E5B6497D7}"/>
              </a:ext>
            </a:extLst>
          </p:cNvPr>
          <p:cNvSpPr/>
          <p:nvPr/>
        </p:nvSpPr>
        <p:spPr>
          <a:xfrm>
            <a:off x="5835530" y="1778744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row: Down 62">
            <a:extLst>
              <a:ext uri="{FF2B5EF4-FFF2-40B4-BE49-F238E27FC236}">
                <a16:creationId xmlns:a16="http://schemas.microsoft.com/office/drawing/2014/main" id="{80D3FBC3-9170-4747-92D3-23E974AC99D4}"/>
              </a:ext>
            </a:extLst>
          </p:cNvPr>
          <p:cNvSpPr/>
          <p:nvPr/>
        </p:nvSpPr>
        <p:spPr>
          <a:xfrm>
            <a:off x="8097759" y="1778744"/>
            <a:ext cx="187744" cy="20473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2BDE8-C2E7-4C54-B237-105E131CFC3B}"/>
              </a:ext>
            </a:extLst>
          </p:cNvPr>
          <p:cNvSpPr txBox="1"/>
          <p:nvPr/>
        </p:nvSpPr>
        <p:spPr>
          <a:xfrm>
            <a:off x="5325037" y="780176"/>
            <a:ext cx="126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3333FF"/>
                </a:solidFill>
              </a:rPr>
              <a:t>WIR model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091F26-ACBC-4574-99D1-9B8525FAB10D}"/>
              </a:ext>
            </a:extLst>
          </p:cNvPr>
          <p:cNvSpPr txBox="1"/>
          <p:nvPr/>
        </p:nvSpPr>
        <p:spPr>
          <a:xfrm>
            <a:off x="7136384" y="780176"/>
            <a:ext cx="193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3333FF"/>
                </a:solidFill>
              </a:rPr>
              <a:t>Routability</a:t>
            </a:r>
            <a:r>
              <a:rPr lang="en-US" altLang="ko-KR" b="1" dirty="0">
                <a:solidFill>
                  <a:srgbClr val="3333FF"/>
                </a:solidFill>
              </a:rPr>
              <a:t> model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9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Motivation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Methodologies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Study: VI density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drop &amp;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on Real Design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1576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8052DF0-00AA-4BDA-9997-15FD6804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63795"/>
            <a:ext cx="8471002" cy="36159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altLang="ko-KR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8-track cells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28nm technology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For each model, we use </a:t>
            </a:r>
            <a:r>
              <a:rPr lang="en-US" altLang="ko-KR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for training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ko-KR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for testing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of the overall dataset (overall</a:t>
            </a:r>
            <a:r>
              <a:rPr lang="ko-K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ko-KR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#PDNs)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MARS implementation in Python3 from the </a:t>
            </a:r>
            <a:r>
              <a:rPr lang="en-US" altLang="ko-K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-earth package</a:t>
            </a:r>
          </a:p>
          <a:p>
            <a:endParaRPr lang="en-US" altLang="ko-K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1A96E71-0805-4D03-8A0F-EB59443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1C1593-C2E2-4BBA-BEC2-15318A5E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14</a:t>
            </a:fld>
            <a:endParaRPr lang="en-US" noProof="1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BC318BA-791E-41AB-B463-A5FB2449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77730"/>
              </p:ext>
            </p:extLst>
          </p:nvPr>
        </p:nvGraphicFramePr>
        <p:xfrm>
          <a:off x="1706880" y="2243670"/>
          <a:ext cx="5179385" cy="269592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35877">
                  <a:extLst>
                    <a:ext uri="{9D8B030D-6E8A-4147-A177-3AD203B41FA5}">
                      <a16:colId xmlns:a16="http://schemas.microsoft.com/office/drawing/2014/main" val="1034513208"/>
                    </a:ext>
                  </a:extLst>
                </a:gridCol>
                <a:gridCol w="1035877">
                  <a:extLst>
                    <a:ext uri="{9D8B030D-6E8A-4147-A177-3AD203B41FA5}">
                      <a16:colId xmlns:a16="http://schemas.microsoft.com/office/drawing/2014/main" val="33272"/>
                    </a:ext>
                  </a:extLst>
                </a:gridCol>
                <a:gridCol w="1035877">
                  <a:extLst>
                    <a:ext uri="{9D8B030D-6E8A-4147-A177-3AD203B41FA5}">
                      <a16:colId xmlns:a16="http://schemas.microsoft.com/office/drawing/2014/main" val="1655750466"/>
                    </a:ext>
                  </a:extLst>
                </a:gridCol>
                <a:gridCol w="1035877">
                  <a:extLst>
                    <a:ext uri="{9D8B030D-6E8A-4147-A177-3AD203B41FA5}">
                      <a16:colId xmlns:a16="http://schemas.microsoft.com/office/drawing/2014/main" val="192243551"/>
                    </a:ext>
                  </a:extLst>
                </a:gridCol>
                <a:gridCol w="1035877">
                  <a:extLst>
                    <a:ext uri="{9D8B030D-6E8A-4147-A177-3AD203B41FA5}">
                      <a16:colId xmlns:a16="http://schemas.microsoft.com/office/drawing/2014/main" val="2985045108"/>
                    </a:ext>
                  </a:extLst>
                </a:gridCol>
              </a:tblGrid>
              <a:tr h="241865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Reference PDN design</a:t>
                      </a:r>
                      <a:endParaRPr lang="ko-KR" altLang="en-US" sz="1400" b="1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62175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Metal layer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Direction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Width (um)</a:t>
                      </a:r>
                      <a:endParaRPr lang="ko-KR" alt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Spacing (um)</a:t>
                      </a:r>
                      <a:endParaRPr lang="ko-KR" alt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Pitch (um)</a:t>
                      </a:r>
                      <a:endParaRPr lang="ko-KR" alt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3839501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M2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H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Standard cell power rails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58583"/>
                  </a:ext>
                </a:extLst>
              </a:tr>
              <a:tr h="277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M3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0.4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824736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M4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H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0.4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0.8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12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0033735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B1 (M7)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8.0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16.0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8747025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B2 (M8)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H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10.0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20.0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70</a:t>
                      </a:r>
                      <a:endParaRPr lang="ko-KR" altLang="en-US" sz="1400" i="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7336559"/>
                  </a:ext>
                </a:extLst>
              </a:tr>
              <a:tr h="241865">
                <a:tc gridSpan="5">
                  <a:txBody>
                    <a:bodyPr/>
                    <a:lstStyle/>
                    <a:p>
                      <a:pPr marL="0" algn="ctr" defTabSz="685800" rtl="0" eaLnBrk="1" latinLnBrk="1" hangingPunct="1"/>
                      <a:r>
                        <a:rPr lang="en-US" altLang="ko-K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Circuit design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78016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#</a:t>
                      </a:r>
                      <a:r>
                        <a:rPr lang="en-US" altLang="ko-KR" sz="1400" b="1" dirty="0" err="1"/>
                        <a:t>Insts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25000</a:t>
                      </a:r>
                      <a:endParaRPr lang="ko-KR" alt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907823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Utilization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0.7</a:t>
                      </a:r>
                      <a:endParaRPr lang="ko-KR" alt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54400"/>
                  </a:ext>
                </a:extLst>
              </a:tr>
              <a:tr h="241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VI density</a:t>
                      </a:r>
                      <a:endParaRPr lang="ko-KR" altLang="en-US" sz="1400" b="1" dirty="0"/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0.05</a:t>
                      </a:r>
                      <a:endParaRPr lang="ko-KR" alt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52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48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BD0AA1B-13CA-4702-A883-06623D12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Scalability Study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99F0BF-AC49-494E-8F57-CE25A733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15</a:t>
            </a:fld>
            <a:endParaRPr lang="en-US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48AE3-411B-42C7-9D46-F9A0FA5F3D77}"/>
              </a:ext>
            </a:extLst>
          </p:cNvPr>
          <p:cNvSpPr txBox="1"/>
          <p:nvPr/>
        </p:nvSpPr>
        <p:spPr>
          <a:xfrm>
            <a:off x="58329" y="988359"/>
            <a:ext cx="317907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Sweep all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design-independent knobs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24 #PDNs with 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75(small)% - 175(big)%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#instances does not</a:t>
            </a:r>
            <a:b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ko-K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</a:t>
            </a:r>
            <a:b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 of PDNs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Thus, we fix #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25K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for the reference design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8C7C1E4-3022-4959-BDF2-20C4BDA6E57C}"/>
              </a:ext>
            </a:extLst>
          </p:cNvPr>
          <p:cNvSpPr/>
          <p:nvPr/>
        </p:nvSpPr>
        <p:spPr>
          <a:xfrm>
            <a:off x="4487956" y="1156447"/>
            <a:ext cx="2037229" cy="40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차트 4">
            <a:extLst>
              <a:ext uri="{FF2B5EF4-FFF2-40B4-BE49-F238E27FC236}">
                <a16:creationId xmlns:a16="http://schemas.microsoft.com/office/drawing/2014/main" id="{BE4CB4F5-ABBB-42B7-956E-E863B2DBD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9142"/>
              </p:ext>
            </p:extLst>
          </p:nvPr>
        </p:nvGraphicFramePr>
        <p:xfrm>
          <a:off x="3182819" y="734845"/>
          <a:ext cx="5485433" cy="430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63D5EB-3F5F-42BC-A269-D821F78A1B72}"/>
              </a:ext>
            </a:extLst>
          </p:cNvPr>
          <p:cNvSpPr txBox="1"/>
          <p:nvPr/>
        </p:nvSpPr>
        <p:spPr>
          <a:xfrm flipH="1">
            <a:off x="4179529" y="3345280"/>
            <a:ext cx="48031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25K                 50K               75K             100K      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5758F-7E1F-4893-B145-685E7B0C495E}"/>
              </a:ext>
            </a:extLst>
          </p:cNvPr>
          <p:cNvSpPr txBox="1"/>
          <p:nvPr/>
        </p:nvSpPr>
        <p:spPr>
          <a:xfrm>
            <a:off x="5252092" y="1248593"/>
            <a:ext cx="3665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3333FF"/>
                </a:solidFill>
              </a:rPr>
              <a:t>BEOL </a:t>
            </a:r>
            <a:r>
              <a:rPr lang="en-US" altLang="ko-KR" sz="2800" b="1" dirty="0" err="1">
                <a:solidFill>
                  <a:srgbClr val="3333FF"/>
                </a:solidFill>
              </a:rPr>
              <a:t>routability</a:t>
            </a:r>
            <a:r>
              <a:rPr lang="en-US" altLang="ko-KR" sz="2800" b="1" dirty="0">
                <a:solidFill>
                  <a:srgbClr val="3333FF"/>
                </a:solidFill>
              </a:rPr>
              <a:t> ranking is maintained!</a:t>
            </a:r>
            <a:endParaRPr lang="ko-KR" alt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2B551B3F-DB3F-4CC6-B70A-4BE0435EC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70873"/>
              </p:ext>
            </p:extLst>
          </p:nvPr>
        </p:nvGraphicFramePr>
        <p:xfrm>
          <a:off x="160845" y="2761904"/>
          <a:ext cx="3018954" cy="220711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06318">
                  <a:extLst>
                    <a:ext uri="{9D8B030D-6E8A-4147-A177-3AD203B41FA5}">
                      <a16:colId xmlns:a16="http://schemas.microsoft.com/office/drawing/2014/main" val="1059749535"/>
                    </a:ext>
                  </a:extLst>
                </a:gridCol>
                <a:gridCol w="1006318">
                  <a:extLst>
                    <a:ext uri="{9D8B030D-6E8A-4147-A177-3AD203B41FA5}">
                      <a16:colId xmlns:a16="http://schemas.microsoft.com/office/drawing/2014/main" val="3036421506"/>
                    </a:ext>
                  </a:extLst>
                </a:gridCol>
                <a:gridCol w="1006318">
                  <a:extLst>
                    <a:ext uri="{9D8B030D-6E8A-4147-A177-3AD203B41FA5}">
                      <a16:colId xmlns:a16="http://schemas.microsoft.com/office/drawing/2014/main" val="2262598191"/>
                    </a:ext>
                  </a:extLst>
                </a:gridCol>
              </a:tblGrid>
              <a:tr h="525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VI density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#VIs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density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6994748"/>
                  </a:ext>
                </a:extLst>
              </a:tr>
              <a:tr h="336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80246951"/>
                  </a:ext>
                </a:extLst>
              </a:tr>
              <a:tr h="336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466475"/>
                  </a:ext>
                </a:extLst>
              </a:tr>
              <a:tr h="336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2052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9915179"/>
                  </a:ext>
                </a:extLst>
              </a:tr>
              <a:tr h="336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2736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7431323"/>
                  </a:ext>
                </a:extLst>
              </a:tr>
              <a:tr h="336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6266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9492900"/>
                  </a:ext>
                </a:extLst>
              </a:tr>
            </a:tbl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D7490EB1-A13A-4FDE-A791-CE6E5D1C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Sensitivity Study: VI density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1F5E86-6F5F-46EC-9D96-784F6E37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16</a:t>
            </a:fld>
            <a:endParaRPr lang="en-US" noProof="1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E204720-8EDD-4E42-90D0-783E4562E761}"/>
              </a:ext>
            </a:extLst>
          </p:cNvPr>
          <p:cNvGrpSpPr/>
          <p:nvPr/>
        </p:nvGrpSpPr>
        <p:grpSpPr>
          <a:xfrm>
            <a:off x="5222201" y="725046"/>
            <a:ext cx="3863470" cy="4501581"/>
            <a:chOff x="4535468" y="426203"/>
            <a:chExt cx="5060642" cy="5896485"/>
          </a:xfrm>
        </p:grpSpPr>
        <p:graphicFrame>
          <p:nvGraphicFramePr>
            <p:cNvPr id="53" name="차트 52">
              <a:extLst>
                <a:ext uri="{FF2B5EF4-FFF2-40B4-BE49-F238E27FC236}">
                  <a16:creationId xmlns:a16="http://schemas.microsoft.com/office/drawing/2014/main" id="{104AA839-FB9C-4D8E-8E93-09DF4AC443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4622231"/>
                </p:ext>
              </p:extLst>
            </p:nvPr>
          </p:nvGraphicFramePr>
          <p:xfrm>
            <a:off x="4535468" y="3319890"/>
            <a:ext cx="3954436" cy="3002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4" name="차트 53">
              <a:extLst>
                <a:ext uri="{FF2B5EF4-FFF2-40B4-BE49-F238E27FC236}">
                  <a16:creationId xmlns:a16="http://schemas.microsoft.com/office/drawing/2014/main" id="{28072D64-907C-43CC-8479-EB86D375CBA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7076278"/>
                </p:ext>
              </p:extLst>
            </p:nvPr>
          </p:nvGraphicFramePr>
          <p:xfrm>
            <a:off x="4535468" y="426203"/>
            <a:ext cx="3954436" cy="3002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C429FE57-902D-46EF-909D-50ACC500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176" y="2102261"/>
              <a:ext cx="1141934" cy="257949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BA802F-2384-41CD-ADE7-CC36D6B3C2A1}"/>
                </a:ext>
              </a:extLst>
            </p:cNvPr>
            <p:cNvSpPr txBox="1"/>
            <p:nvPr/>
          </p:nvSpPr>
          <p:spPr>
            <a:xfrm>
              <a:off x="5306901" y="4446974"/>
              <a:ext cx="1069180" cy="643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</a:p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layer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CB81A0-F83E-4B83-9662-19608815DF18}"/>
                </a:ext>
              </a:extLst>
            </p:cNvPr>
            <p:cNvSpPr txBox="1"/>
            <p:nvPr/>
          </p:nvSpPr>
          <p:spPr>
            <a:xfrm>
              <a:off x="6657547" y="4666579"/>
              <a:ext cx="781517" cy="643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Top</a:t>
              </a:r>
            </a:p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layer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3EDBA9-8745-44A5-AE17-7A6855EC0C3D}"/>
                </a:ext>
              </a:extLst>
            </p:cNvPr>
            <p:cNvSpPr txBox="1"/>
            <p:nvPr/>
          </p:nvSpPr>
          <p:spPr>
            <a:xfrm>
              <a:off x="5325367" y="1484139"/>
              <a:ext cx="1069180" cy="643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</a:p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layer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A0C8DD-0168-407F-B680-991117519362}"/>
                </a:ext>
              </a:extLst>
            </p:cNvPr>
            <p:cNvSpPr txBox="1"/>
            <p:nvPr/>
          </p:nvSpPr>
          <p:spPr>
            <a:xfrm>
              <a:off x="7295594" y="1484139"/>
              <a:ext cx="781517" cy="643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Top</a:t>
              </a:r>
            </a:p>
            <a:p>
              <a:pPr marL="0" marR="0" lvl="0" indent="0" algn="r" defTabSz="91440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layer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CB7DF6B-BF92-494D-BFA2-C366534B04BD}"/>
              </a:ext>
            </a:extLst>
          </p:cNvPr>
          <p:cNvSpPr txBox="1"/>
          <p:nvPr/>
        </p:nvSpPr>
        <p:spPr>
          <a:xfrm>
            <a:off x="58329" y="988359"/>
            <a:ext cx="5128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Sweep VI density from 2.5% to 25%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Simultaneously sweep metal width or pitch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suddenly decrease as VI density increase in higher metal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7D3F4C2-217C-4614-831A-B658AE438851}"/>
              </a:ext>
            </a:extLst>
          </p:cNvPr>
          <p:cNvSpPr/>
          <p:nvPr/>
        </p:nvSpPr>
        <p:spPr>
          <a:xfrm rot="16200000">
            <a:off x="5201929" y="1660340"/>
            <a:ext cx="43473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37B1099-15E3-4A38-ADD5-B04DFE710E36}"/>
              </a:ext>
            </a:extLst>
          </p:cNvPr>
          <p:cNvSpPr/>
          <p:nvPr/>
        </p:nvSpPr>
        <p:spPr>
          <a:xfrm rot="16200000">
            <a:off x="5201929" y="3810755"/>
            <a:ext cx="43473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9EB6A9B-DA4E-4C9D-84BE-DA78602C47E7}"/>
              </a:ext>
            </a:extLst>
          </p:cNvPr>
          <p:cNvSpPr/>
          <p:nvPr/>
        </p:nvSpPr>
        <p:spPr>
          <a:xfrm rot="19306526">
            <a:off x="6987076" y="1440031"/>
            <a:ext cx="334584" cy="1138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90D32D6-D3CC-4F9F-8F33-A2B9D9C4948D}"/>
              </a:ext>
            </a:extLst>
          </p:cNvPr>
          <p:cNvSpPr/>
          <p:nvPr/>
        </p:nvSpPr>
        <p:spPr>
          <a:xfrm rot="19708169">
            <a:off x="7532816" y="3663541"/>
            <a:ext cx="334584" cy="1138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1228F-A4C3-429C-B234-A4089A4813DE}"/>
              </a:ext>
            </a:extLst>
          </p:cNvPr>
          <p:cNvSpPr txBox="1"/>
          <p:nvPr/>
        </p:nvSpPr>
        <p:spPr>
          <a:xfrm>
            <a:off x="3214677" y="2685599"/>
            <a:ext cx="2009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VI density 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PDN density</a:t>
            </a:r>
            <a:endParaRPr lang="en-US" altLang="ko-KR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en-US" altLang="ko-KR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en-US" altLang="ko-KR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Easily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BREAKDOWN!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A00D88D0-598E-49A6-95A7-A0562DBD0BA5}"/>
              </a:ext>
            </a:extLst>
          </p:cNvPr>
          <p:cNvSpPr/>
          <p:nvPr/>
        </p:nvSpPr>
        <p:spPr>
          <a:xfrm rot="10800000">
            <a:off x="5052041" y="2833789"/>
            <a:ext cx="228561" cy="20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63AB2A75-18A3-4E45-96E8-AE2265EF742C}"/>
              </a:ext>
            </a:extLst>
          </p:cNvPr>
          <p:cNvSpPr/>
          <p:nvPr/>
        </p:nvSpPr>
        <p:spPr>
          <a:xfrm rot="10800000">
            <a:off x="5052041" y="3199306"/>
            <a:ext cx="228561" cy="20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번개 7">
            <a:extLst>
              <a:ext uri="{FF2B5EF4-FFF2-40B4-BE49-F238E27FC236}">
                <a16:creationId xmlns:a16="http://schemas.microsoft.com/office/drawing/2014/main" id="{FE21E29E-9470-4F8B-9C91-8478F59FA812}"/>
              </a:ext>
            </a:extLst>
          </p:cNvPr>
          <p:cNvSpPr/>
          <p:nvPr/>
        </p:nvSpPr>
        <p:spPr>
          <a:xfrm rot="1743994">
            <a:off x="3948559" y="3484228"/>
            <a:ext cx="535829" cy="630707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42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85D4F895-F90C-4B60-9388-001B5D964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499" y="763795"/>
                <a:ext cx="8471002" cy="361591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We sweep the value of </a:t>
                </a:r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knob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75% to 125% of its reference value (e.g., 0.3um to 0.5um for M3 stripe width)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IR drop model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average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4.02mV (resp. 4.05mV)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error for the training           			  (resp. testing) dataset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Routability</a:t>
                </a:r>
                <a:r>
                  <a:rPr lang="en-US" altLang="ko-KR" sz="2000" b="0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model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0.98 (strong)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correlation coefficient</a:t>
                </a:r>
                <a:endParaRPr lang="ko-KR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내용 개체 틀 1">
                <a:extLst>
                  <a:ext uri="{FF2B5EF4-FFF2-40B4-BE49-F238E27FC236}">
                    <a16:creationId xmlns:a16="http://schemas.microsoft.com/office/drawing/2014/main" id="{85D4F895-F90C-4B60-9388-001B5D964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499" y="763795"/>
                <a:ext cx="8471002" cy="3615910"/>
              </a:xfrm>
              <a:blipFill>
                <a:blip r:embed="rId3"/>
                <a:stretch>
                  <a:fillRect l="-647" t="-1518" r="-7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>
            <a:extLst>
              <a:ext uri="{FF2B5EF4-FFF2-40B4-BE49-F238E27FC236}">
                <a16:creationId xmlns:a16="http://schemas.microsoft.com/office/drawing/2014/main" id="{F67D7A8A-5107-431E-AB73-330EBFCD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IR drop &amp;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EBD521-DA6C-4581-9D7D-9E165D5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17</a:t>
            </a:fld>
            <a:endParaRPr lang="en-US" noProof="1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80E12A5-9E28-47AD-8FD8-7B3BC245840E}"/>
              </a:ext>
            </a:extLst>
          </p:cNvPr>
          <p:cNvGrpSpPr/>
          <p:nvPr/>
        </p:nvGrpSpPr>
        <p:grpSpPr>
          <a:xfrm>
            <a:off x="440336" y="2670048"/>
            <a:ext cx="7552324" cy="2473452"/>
            <a:chOff x="1112004" y="1787814"/>
            <a:chExt cx="7552324" cy="281069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D59D2EC-DF4E-42B7-8027-44E898AE1F1D}"/>
                </a:ext>
              </a:extLst>
            </p:cNvPr>
            <p:cNvGrpSpPr/>
            <p:nvPr/>
          </p:nvGrpSpPr>
          <p:grpSpPr>
            <a:xfrm>
              <a:off x="1112004" y="1787814"/>
              <a:ext cx="7323004" cy="2810690"/>
              <a:chOff x="1112004" y="1787814"/>
              <a:chExt cx="7323004" cy="3189381"/>
            </a:xfrm>
          </p:grpSpPr>
          <p:graphicFrame>
            <p:nvGraphicFramePr>
              <p:cNvPr id="15" name="차트 1">
                <a:extLst>
                  <a:ext uri="{FF2B5EF4-FFF2-40B4-BE49-F238E27FC236}">
                    <a16:creationId xmlns:a16="http://schemas.microsoft.com/office/drawing/2014/main" id="{6B63C6E9-E5C4-45DB-AAA5-3679A7C114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1105786"/>
                  </p:ext>
                </p:extLst>
              </p:nvPr>
            </p:nvGraphicFramePr>
            <p:xfrm>
              <a:off x="1112004" y="1787814"/>
              <a:ext cx="3928820" cy="31893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6" name="Chart 4">
                <a:extLst>
                  <a:ext uri="{FF2B5EF4-FFF2-40B4-BE49-F238E27FC236}">
                    <a16:creationId xmlns:a16="http://schemas.microsoft.com/office/drawing/2014/main" id="{433A1334-DCEC-4ADD-96EB-D8D6FA5972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1313275"/>
                  </p:ext>
                </p:extLst>
              </p:nvPr>
            </p:nvGraphicFramePr>
            <p:xfrm>
              <a:off x="4793879" y="1787814"/>
              <a:ext cx="3641129" cy="31893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0E496195-436A-43BF-96A3-38D514A05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93736" y="2841872"/>
              <a:ext cx="2177001" cy="364182"/>
            </a:xfrm>
            <a:prstGeom prst="rect">
              <a:avLst/>
            </a:prstGeom>
          </p:spPr>
        </p:pic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ED4F540-E04A-4278-8734-AD05192696BE}"/>
              </a:ext>
            </a:extLst>
          </p:cNvPr>
          <p:cNvSpPr/>
          <p:nvPr/>
        </p:nvSpPr>
        <p:spPr>
          <a:xfrm>
            <a:off x="6920013" y="2404906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256 #PDNs</a:t>
            </a:r>
          </a:p>
        </p:txBody>
      </p:sp>
    </p:spTree>
    <p:extLst>
      <p:ext uri="{BB962C8B-B14F-4D97-AF65-F5344CB8AC3E}">
        <p14:creationId xmlns:p14="http://schemas.microsoft.com/office/powerpoint/2010/main" val="415853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직사각형 57">
            <a:extLst>
              <a:ext uri="{FF2B5EF4-FFF2-40B4-BE49-F238E27FC236}">
                <a16:creationId xmlns:a16="http://schemas.microsoft.com/office/drawing/2014/main" id="{800AD424-A5AC-46C5-BB56-50338FDAA7B6}"/>
              </a:ext>
            </a:extLst>
          </p:cNvPr>
          <p:cNvSpPr/>
          <p:nvPr/>
        </p:nvSpPr>
        <p:spPr>
          <a:xfrm>
            <a:off x="7047594" y="2221162"/>
            <a:ext cx="1461053" cy="21051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56BB66E-24C8-45F9-A61C-30B21FF272A6}"/>
              </a:ext>
            </a:extLst>
          </p:cNvPr>
          <p:cNvSpPr/>
          <p:nvPr/>
        </p:nvSpPr>
        <p:spPr>
          <a:xfrm>
            <a:off x="2917470" y="2174802"/>
            <a:ext cx="1109246" cy="214582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graphicFrame>
        <p:nvGraphicFramePr>
          <p:cNvPr id="48" name="Chart 10">
            <a:extLst>
              <a:ext uri="{FF2B5EF4-FFF2-40B4-BE49-F238E27FC236}">
                <a16:creationId xmlns:a16="http://schemas.microsoft.com/office/drawing/2014/main" id="{3D1D684A-6C27-4362-BFDD-CEAC84395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74978"/>
              </p:ext>
            </p:extLst>
          </p:nvPr>
        </p:nvGraphicFramePr>
        <p:xfrm>
          <a:off x="4572000" y="2094784"/>
          <a:ext cx="4478897" cy="28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9">
            <a:extLst>
              <a:ext uri="{FF2B5EF4-FFF2-40B4-BE49-F238E27FC236}">
                <a16:creationId xmlns:a16="http://schemas.microsoft.com/office/drawing/2014/main" id="{B1C56842-1CCA-42FC-9663-615216036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155577"/>
              </p:ext>
            </p:extLst>
          </p:nvPr>
        </p:nvGraphicFramePr>
        <p:xfrm>
          <a:off x="64901" y="2048048"/>
          <a:ext cx="4507099" cy="287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5D2C8049-528D-449E-AC07-C9BEE301771E}"/>
              </a:ext>
            </a:extLst>
          </p:cNvPr>
          <p:cNvSpPr txBox="1"/>
          <p:nvPr/>
        </p:nvSpPr>
        <p:spPr>
          <a:xfrm>
            <a:off x="5552351" y="2269354"/>
            <a:ext cx="148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ko-KR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D3FD9D24-739C-4EA1-AEEB-2F2282A14BE1}"/>
              </a:ext>
            </a:extLst>
          </p:cNvPr>
          <p:cNvCxnSpPr>
            <a:cxnSpLocks/>
          </p:cNvCxnSpPr>
          <p:nvPr/>
        </p:nvCxnSpPr>
        <p:spPr>
          <a:xfrm flipH="1" flipV="1">
            <a:off x="7025957" y="2562021"/>
            <a:ext cx="7509" cy="46026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이등변 삼각형 50">
            <a:extLst>
              <a:ext uri="{FF2B5EF4-FFF2-40B4-BE49-F238E27FC236}">
                <a16:creationId xmlns:a16="http://schemas.microsoft.com/office/drawing/2014/main" id="{64971ABE-16B4-4A0E-8E00-C8067ED17DBC}"/>
              </a:ext>
            </a:extLst>
          </p:cNvPr>
          <p:cNvSpPr/>
          <p:nvPr/>
        </p:nvSpPr>
        <p:spPr>
          <a:xfrm>
            <a:off x="6478933" y="4120800"/>
            <a:ext cx="159935" cy="135317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F837759-E9F2-4EB7-86C4-12E44CCD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Verification on Real Design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40DCBF-402D-4B84-A5BA-BCCB17DD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18</a:t>
            </a:fld>
            <a:endParaRPr lang="en-US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25442-CE17-492D-AF4D-6D9D4D6EB514}"/>
              </a:ext>
            </a:extLst>
          </p:cNvPr>
          <p:cNvSpPr txBox="1"/>
          <p:nvPr/>
        </p:nvSpPr>
        <p:spPr>
          <a:xfrm>
            <a:off x="1408851" y="4734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cipher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CD0737-7D33-4D15-9196-28D7A9118863}"/>
              </a:ext>
            </a:extLst>
          </p:cNvPr>
          <p:cNvSpPr txBox="1"/>
          <p:nvPr/>
        </p:nvSpPr>
        <p:spPr>
          <a:xfrm>
            <a:off x="5851736" y="473426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JPEG encoder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1">
                <a:extLst>
                  <a:ext uri="{FF2B5EF4-FFF2-40B4-BE49-F238E27FC236}">
                    <a16:creationId xmlns:a16="http://schemas.microsoft.com/office/drawing/2014/main" id="{A46B066F-3578-4C30-B3F7-9610814AE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499" y="763795"/>
                <a:ext cx="8471002" cy="361591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marR="0" indent="-171450" algn="l" defTabSz="685800" rtl="0" eaLnBrk="1" fontAlgn="auto" latinLnBrk="0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9.5% (resp.12.4%)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improvements </a:t>
                </a:r>
                <a:r>
                  <a:rPr lang="en-US" altLang="ko-KR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AES cipher (resp. JPEG encoder) testcase over five denoising runs while </a:t>
                </a:r>
                <a:r>
                  <a:rPr lang="en-US" altLang="ko-KR" sz="20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 IR drop constraint</a:t>
                </a:r>
                <a:endParaRPr lang="ko-KR" altLang="en-US" sz="2000" b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내용 개체 틀 1">
                <a:extLst>
                  <a:ext uri="{FF2B5EF4-FFF2-40B4-BE49-F238E27FC236}">
                    <a16:creationId xmlns:a16="http://schemas.microsoft.com/office/drawing/2014/main" id="{A46B066F-3578-4C30-B3F7-9610814A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9" y="763795"/>
                <a:ext cx="8471002" cy="3615910"/>
              </a:xfrm>
              <a:prstGeom prst="rect">
                <a:avLst/>
              </a:prstGeom>
              <a:blipFill>
                <a:blip r:embed="rId5"/>
                <a:stretch>
                  <a:fillRect l="-647" t="-15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직사각형 42">
            <a:extLst>
              <a:ext uri="{FF2B5EF4-FFF2-40B4-BE49-F238E27FC236}">
                <a16:creationId xmlns:a16="http://schemas.microsoft.com/office/drawing/2014/main" id="{2E31699E-A80C-4727-9479-7643A1096F52}"/>
              </a:ext>
            </a:extLst>
          </p:cNvPr>
          <p:cNvSpPr/>
          <p:nvPr/>
        </p:nvSpPr>
        <p:spPr>
          <a:xfrm>
            <a:off x="2639226" y="2410919"/>
            <a:ext cx="104289" cy="13115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6AA00A01-B70B-4767-9933-9C5BFBDFAEBE}"/>
              </a:ext>
            </a:extLst>
          </p:cNvPr>
          <p:cNvSpPr/>
          <p:nvPr/>
        </p:nvSpPr>
        <p:spPr>
          <a:xfrm>
            <a:off x="2091761" y="4013176"/>
            <a:ext cx="144821" cy="144143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sp>
        <p:nvSpPr>
          <p:cNvPr id="45" name="다이아몬드 44">
            <a:extLst>
              <a:ext uri="{FF2B5EF4-FFF2-40B4-BE49-F238E27FC236}">
                <a16:creationId xmlns:a16="http://schemas.microsoft.com/office/drawing/2014/main" id="{0B7EBEA2-8146-4098-8412-B660370AE841}"/>
              </a:ext>
            </a:extLst>
          </p:cNvPr>
          <p:cNvSpPr/>
          <p:nvPr/>
        </p:nvSpPr>
        <p:spPr>
          <a:xfrm>
            <a:off x="2838002" y="3214917"/>
            <a:ext cx="130792" cy="128800"/>
          </a:xfrm>
          <a:prstGeom prst="diamond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A5A457-2018-4062-B32F-F81F6004E0CE}"/>
              </a:ext>
            </a:extLst>
          </p:cNvPr>
          <p:cNvSpPr txBox="1"/>
          <p:nvPr/>
        </p:nvSpPr>
        <p:spPr>
          <a:xfrm>
            <a:off x="1223753" y="2376012"/>
            <a:ext cx="147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9315B5C-A7C8-4675-B68B-86C2B10AB5F5}"/>
              </a:ext>
            </a:extLst>
          </p:cNvPr>
          <p:cNvCxnSpPr>
            <a:cxnSpLocks/>
          </p:cNvCxnSpPr>
          <p:nvPr/>
        </p:nvCxnSpPr>
        <p:spPr>
          <a:xfrm flipH="1" flipV="1">
            <a:off x="2731179" y="2540439"/>
            <a:ext cx="130792" cy="6976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60" name="다이아몬드 59">
            <a:extLst>
              <a:ext uri="{FF2B5EF4-FFF2-40B4-BE49-F238E27FC236}">
                <a16:creationId xmlns:a16="http://schemas.microsoft.com/office/drawing/2014/main" id="{8646C765-BFC0-49B8-ACD9-04F72425BF20}"/>
              </a:ext>
            </a:extLst>
          </p:cNvPr>
          <p:cNvSpPr/>
          <p:nvPr/>
        </p:nvSpPr>
        <p:spPr>
          <a:xfrm>
            <a:off x="6967922" y="3001557"/>
            <a:ext cx="130792" cy="128800"/>
          </a:xfrm>
          <a:prstGeom prst="diamond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45E493AE-4BF8-49E6-9990-4131FC0F4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34" y="1765353"/>
            <a:ext cx="7430913" cy="318263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FC4F7722-23F0-47CA-BA94-AFC56B888047}"/>
              </a:ext>
            </a:extLst>
          </p:cNvPr>
          <p:cNvSpPr/>
          <p:nvPr/>
        </p:nvSpPr>
        <p:spPr>
          <a:xfrm>
            <a:off x="6949076" y="2434194"/>
            <a:ext cx="144098" cy="1288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맑은 고딕" panose="020B0503020000020004" pitchFamily="50" charset="-127"/>
              <a:cs typeface="Times" panose="02020603050405020304" pitchFamily="18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93FFD6-A3DB-4AC8-A991-D3733FDAF72D}"/>
              </a:ext>
            </a:extLst>
          </p:cNvPr>
          <p:cNvCxnSpPr/>
          <p:nvPr/>
        </p:nvCxnSpPr>
        <p:spPr>
          <a:xfrm>
            <a:off x="2918460" y="4203938"/>
            <a:ext cx="370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6F9DA28-F94B-4B3F-895A-747B68EFE28E}"/>
              </a:ext>
            </a:extLst>
          </p:cNvPr>
          <p:cNvCxnSpPr/>
          <p:nvPr/>
        </p:nvCxnSpPr>
        <p:spPr>
          <a:xfrm>
            <a:off x="7042840" y="4249534"/>
            <a:ext cx="370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DEF832-B17A-42B8-B09F-5018F1D9A022}"/>
              </a:ext>
            </a:extLst>
          </p:cNvPr>
          <p:cNvSpPr txBox="1"/>
          <p:nvPr/>
        </p:nvSpPr>
        <p:spPr>
          <a:xfrm>
            <a:off x="2827022" y="3819443"/>
            <a:ext cx="223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IR drop limit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61A6F05-EC3D-4183-AE81-050F699EDCD1}"/>
              </a:ext>
            </a:extLst>
          </p:cNvPr>
          <p:cNvSpPr/>
          <p:nvPr/>
        </p:nvSpPr>
        <p:spPr>
          <a:xfrm>
            <a:off x="4135772" y="2094784"/>
            <a:ext cx="481384" cy="222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134990C-D291-4E2E-9A9F-DBA0E6C03089}"/>
              </a:ext>
            </a:extLst>
          </p:cNvPr>
          <p:cNvSpPr/>
          <p:nvPr/>
        </p:nvSpPr>
        <p:spPr>
          <a:xfrm>
            <a:off x="8566285" y="2094784"/>
            <a:ext cx="481384" cy="222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91E25-2BB7-4919-98E6-61C0918642BF}"/>
              </a:ext>
            </a:extLst>
          </p:cNvPr>
          <p:cNvSpPr txBox="1"/>
          <p:nvPr/>
        </p:nvSpPr>
        <p:spPr>
          <a:xfrm>
            <a:off x="7254495" y="3930144"/>
            <a:ext cx="223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IR drop limit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1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5F8A5A1-BB49-45ED-9A20-395113FB8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840583"/>
            <a:ext cx="8471002" cy="39266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We study the </a:t>
            </a: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VI density 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on design </a:t>
            </a:r>
            <a:r>
              <a:rPr lang="en-US" altLang="ko-KR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 and build a VI-aware </a:t>
            </a:r>
            <a:r>
              <a:rPr lang="en-US" altLang="ko-KR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Propose an interface to properly combine </a:t>
            </a: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drop analysis 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of PDN configurations and corresponding </a:t>
            </a: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</a:t>
            </a:r>
            <a:r>
              <a:rPr lang="en-US" altLang="ko-KR" sz="22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endParaRPr lang="en-US" altLang="ko-KR" sz="2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On a 28nm design, our model identifies a nearly-optimal PDN</a:t>
            </a: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out of 256 possibilities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The first to propose such a pathfinding methodology to identify </a:t>
            </a: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PDN configurations </a:t>
            </a:r>
            <a:r>
              <a:rPr lang="en-US" altLang="ko-KR" sz="2200" b="0" dirty="0">
                <a:latin typeface="Arial" panose="020B0604020202020204" pitchFamily="34" charset="0"/>
                <a:cs typeface="Arial" panose="020B0604020202020204" pitchFamily="34" charset="0"/>
              </a:rPr>
              <a:t>for D2W-based designs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/ future 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700" b="0" dirty="0">
                <a:latin typeface="Arial" panose="020B0604020202020204" pitchFamily="34" charset="0"/>
                <a:cs typeface="Arial" panose="020B0604020202020204" pitchFamily="34" charset="0"/>
              </a:rPr>
              <a:t>BEOL layer stack combination choice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700" b="0" dirty="0">
                <a:latin typeface="Arial" panose="020B0604020202020204" pitchFamily="34" charset="0"/>
                <a:cs typeface="Arial" panose="020B0604020202020204" pitchFamily="34" charset="0"/>
              </a:rPr>
              <a:t>Verification with other technology and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700" b="0" dirty="0">
                <a:latin typeface="Arial" panose="020B0604020202020204" pitchFamily="34" charset="0"/>
                <a:cs typeface="Arial" panose="020B0604020202020204" pitchFamily="34" charset="0"/>
              </a:rPr>
              <a:t>Consider height of layer</a:t>
            </a:r>
            <a:endParaRPr lang="ko-KR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523BEC4-B600-49EA-80D1-28995224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Conclusion and Future Goals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BA40D7-E2A0-44ED-AEBC-E958115D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3344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and Motivation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Methodologies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8243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999F94FF-BDD7-41A0-ADF2-D9A34FE7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57737"/>
            <a:ext cx="9143999" cy="2015005"/>
          </a:xfrm>
        </p:spPr>
        <p:txBody>
          <a:bodyPr>
            <a:normAutofit/>
          </a:bodyPr>
          <a:lstStyle/>
          <a:p>
            <a:r>
              <a:rPr lang="en-US" altLang="ko-KR" sz="4800" dirty="0">
                <a:ea typeface="굴림" pitchFamily="50" charset="-127"/>
              </a:rPr>
              <a:t>Thank You!</a:t>
            </a:r>
            <a:br>
              <a:rPr lang="en-US" altLang="ko-KR" sz="4800" dirty="0">
                <a:solidFill>
                  <a:srgbClr val="FFCC66"/>
                </a:solidFill>
                <a:ea typeface="굴림" pitchFamily="50" charset="-127"/>
              </a:rPr>
            </a:br>
            <a:endParaRPr lang="ko-KR" altLang="en-US" sz="48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CFBE36-8961-4BCE-8F1C-FA17584F43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94500" y="4767263"/>
            <a:ext cx="2349500" cy="274637"/>
          </a:xfrm>
          <a:prstGeom prst="rect">
            <a:avLst/>
          </a:prstGeom>
        </p:spPr>
        <p:txBody>
          <a:bodyPr/>
          <a:lstStyle/>
          <a:p>
            <a:pPr algn="r"/>
            <a:fld id="{22DECF6A-13F7-418C-BBFC-95033FFCD5F1}" type="slidenum">
              <a:rPr lang="en-US" noProof="1" smtClean="0"/>
              <a:pPr algn="r"/>
              <a:t>20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374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PDN Design Knobs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21</a:t>
            </a:fld>
            <a:endParaRPr lang="en-US" noProof="1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25C3242-8048-40B4-B595-2A8CCF302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34196"/>
              </p:ext>
            </p:extLst>
          </p:nvPr>
        </p:nvGraphicFramePr>
        <p:xfrm>
          <a:off x="4014007" y="3447310"/>
          <a:ext cx="4993805" cy="1600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29781">
                  <a:extLst>
                    <a:ext uri="{9D8B030D-6E8A-4147-A177-3AD203B41FA5}">
                      <a16:colId xmlns:a16="http://schemas.microsoft.com/office/drawing/2014/main" val="3085519087"/>
                    </a:ext>
                  </a:extLst>
                </a:gridCol>
                <a:gridCol w="2564024">
                  <a:extLst>
                    <a:ext uri="{9D8B030D-6E8A-4147-A177-3AD203B41FA5}">
                      <a16:colId xmlns:a16="http://schemas.microsoft.com/office/drawing/2014/main" val="135906941"/>
                    </a:ext>
                  </a:extLst>
                </a:gridCol>
              </a:tblGrid>
              <a:tr h="2488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Circuit design-independent knobs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5757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Metal stripe width (w)</a:t>
                      </a:r>
                      <a:endParaRPr lang="ko-KR" altLang="en-US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Width of PDN stripe for each layer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9953986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VDD/VSS stripe </a:t>
                      </a:r>
                      <a:br>
                        <a:rPr lang="en-US" altLang="ko-KR" b="1" dirty="0"/>
                      </a:br>
                      <a:r>
                        <a:rPr lang="en-US" altLang="ko-KR" b="1" dirty="0"/>
                        <a:t>set-to-set pitch size (p)</a:t>
                      </a:r>
                      <a:endParaRPr lang="ko-KR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Set-to-set distance of VDD/VSS PDN stripe for each layer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0413136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VDD/VSS stripe </a:t>
                      </a:r>
                      <a:br>
                        <a:rPr lang="en-US" altLang="ko-KR" b="1" dirty="0"/>
                      </a:br>
                      <a:r>
                        <a:rPr lang="en-US" altLang="ko-KR" b="1" dirty="0"/>
                        <a:t>spacing (s)</a:t>
                      </a:r>
                      <a:endParaRPr lang="ko-KR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Spacing between VDD/VSS PDN stripe for each layer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9848860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504861D-019F-4430-80A5-25857E054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40523"/>
              </p:ext>
            </p:extLst>
          </p:nvPr>
        </p:nvGraphicFramePr>
        <p:xfrm>
          <a:off x="372410" y="3449826"/>
          <a:ext cx="3437478" cy="1188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22933">
                  <a:extLst>
                    <a:ext uri="{9D8B030D-6E8A-4147-A177-3AD203B41FA5}">
                      <a16:colId xmlns:a16="http://schemas.microsoft.com/office/drawing/2014/main" val="3085519087"/>
                    </a:ext>
                  </a:extLst>
                </a:gridCol>
                <a:gridCol w="2414545">
                  <a:extLst>
                    <a:ext uri="{9D8B030D-6E8A-4147-A177-3AD203B41FA5}">
                      <a16:colId xmlns:a16="http://schemas.microsoft.com/office/drawing/2014/main" val="135906941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Circuit design-dependent knobs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5757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#Instances</a:t>
                      </a:r>
                      <a:endParaRPr lang="ko-KR" altLang="en-US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Instances in one tier of 3D IC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99539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Utilization</a:t>
                      </a:r>
                      <a:endParaRPr lang="ko-KR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Row utilization of circuit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0413136"/>
                  </a:ext>
                </a:extLst>
              </a:tr>
              <a:tr h="217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VI density</a:t>
                      </a:r>
                      <a:endParaRPr lang="ko-KR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The ratio of #VIs to #nets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6877289"/>
                  </a:ext>
                </a:extLst>
              </a:tr>
            </a:tbl>
          </a:graphicData>
        </a:graphic>
      </p:graphicFrame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CDDAFBA0-7897-4628-A14F-065AE2B77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0" y="961222"/>
            <a:ext cx="5325412" cy="1674428"/>
          </a:xfrm>
        </p:spPr>
      </p:pic>
    </p:spTree>
    <p:extLst>
      <p:ext uri="{BB962C8B-B14F-4D97-AF65-F5344CB8AC3E}">
        <p14:creationId xmlns:p14="http://schemas.microsoft.com/office/powerpoint/2010/main" val="93364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4CFFDA18-9FE9-45A2-9CAA-8F135323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1" y="1954540"/>
            <a:ext cx="7029297" cy="1700931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BB784DCD-85E8-4BE6-ABEE-1D8E1A65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3D mesh-like placement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64EDA-225E-4882-A48B-F35D4293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264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FCE0488B-CAD9-4BFC-8D81-29B3E384C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0" y="764381"/>
            <a:ext cx="6397457" cy="426798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7AD7583-B81A-4191-90FE-CCA509F2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Sensitivity Study: width and pitch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B2139E-F527-475B-810B-57C3046D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7627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7AD7583-B81A-4191-90FE-CCA509F2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Sensitivity Study: utilization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B2139E-F527-475B-810B-57C3046D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24</a:t>
            </a:fld>
            <a:endParaRPr lang="en-US" noProof="1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C1429C3-1DC7-4DA9-8F96-BAAE414B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7" y="764381"/>
            <a:ext cx="6510817" cy="4361399"/>
          </a:xfrm>
        </p:spPr>
      </p:pic>
    </p:spTree>
    <p:extLst>
      <p:ext uri="{BB962C8B-B14F-4D97-AF65-F5344CB8AC3E}">
        <p14:creationId xmlns:p14="http://schemas.microsoft.com/office/powerpoint/2010/main" val="336961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DAB2F1C-6C17-43C0-B9C8-53362C70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Interpolation &amp; Extrapolation of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78F674-851B-4EB0-AD4B-CF569C0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25</a:t>
            </a:fld>
            <a:endParaRPr lang="en-US" noProof="1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1721698-4670-46D9-8E6E-B542CEF31E3C}"/>
              </a:ext>
            </a:extLst>
          </p:cNvPr>
          <p:cNvGrpSpPr/>
          <p:nvPr/>
        </p:nvGrpSpPr>
        <p:grpSpPr>
          <a:xfrm>
            <a:off x="861928" y="1209145"/>
            <a:ext cx="7179044" cy="3100752"/>
            <a:chOff x="1001582" y="397823"/>
            <a:chExt cx="7179044" cy="310075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F1F2BEC-F265-4582-9D2A-1DE66E8C37BA}"/>
                </a:ext>
              </a:extLst>
            </p:cNvPr>
            <p:cNvGrpSpPr/>
            <p:nvPr/>
          </p:nvGrpSpPr>
          <p:grpSpPr>
            <a:xfrm>
              <a:off x="1247803" y="397823"/>
              <a:ext cx="6717185" cy="3100752"/>
              <a:chOff x="1247803" y="581424"/>
              <a:chExt cx="6432959" cy="274907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0" name="Chart 3">
                    <a:extLst>
                      <a:ext uri="{FF2B5EF4-FFF2-40B4-BE49-F238E27FC236}">
                        <a16:creationId xmlns:a16="http://schemas.microsoft.com/office/drawing/2014/main" id="{29576676-1221-4AE9-81B4-DF8567CECE21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6691008"/>
                      </p:ext>
                    </p:extLst>
                  </p:nvPr>
                </p:nvGraphicFramePr>
                <p:xfrm>
                  <a:off x="4547038" y="581424"/>
                  <a:ext cx="3133724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</mc:Choice>
            <mc:Fallback xmlns="">
              <p:graphicFrame>
                <p:nvGraphicFramePr>
                  <p:cNvPr id="4" name="Chart 3">
                    <a:extLst>
                      <a:ext uri="{FF2B5EF4-FFF2-40B4-BE49-F238E27FC236}">
                        <a16:creationId xmlns:a16="http://schemas.microsoft.com/office/drawing/2014/main" id="{30116F01-2036-4DB3-AF9B-13BF1A66D0C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70307880"/>
                      </p:ext>
                    </p:extLst>
                  </p:nvPr>
                </p:nvGraphicFramePr>
                <p:xfrm>
                  <a:off x="4547038" y="581424"/>
                  <a:ext cx="3133724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1" name="Chart 5">
                    <a:extLst>
                      <a:ext uri="{FF2B5EF4-FFF2-40B4-BE49-F238E27FC236}">
                        <a16:creationId xmlns:a16="http://schemas.microsoft.com/office/drawing/2014/main" id="{5EC2CD16-4766-427B-B5BF-7D15E239BA29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73655786"/>
                      </p:ext>
                    </p:extLst>
                  </p:nvPr>
                </p:nvGraphicFramePr>
                <p:xfrm>
                  <a:off x="1247803" y="587299"/>
                  <a:ext cx="3133724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6" name="Chart 5">
                    <a:extLst>
                      <a:ext uri="{FF2B5EF4-FFF2-40B4-BE49-F238E27FC236}">
                        <a16:creationId xmlns:a16="http://schemas.microsoft.com/office/drawing/2014/main" id="{0885C7E4-2B58-4E98-A964-895A00148325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42782631"/>
                      </p:ext>
                    </p:extLst>
                  </p:nvPr>
                </p:nvGraphicFramePr>
                <p:xfrm>
                  <a:off x="1247803" y="587299"/>
                  <a:ext cx="3133724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AAC729D-9EF3-49F6-8E9D-D48E5695F6FC}"/>
                    </a:ext>
                  </a:extLst>
                </p:cNvPr>
                <p:cNvSpPr txBox="1"/>
                <p:nvPr/>
              </p:nvSpPr>
              <p:spPr>
                <a:xfrm>
                  <a:off x="2417376" y="2529623"/>
                  <a:ext cx="1805879" cy="2248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𝑴𝒖𝒍𝒕𝒊𝒗𝒂𝒓𝒊𝒂𝒃𝒍𝒆</m:t>
                            </m:r>
                          </m:sub>
                        </m:s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𝟗𝟔</m:t>
                        </m:r>
                      </m:oMath>
                    </m:oMathPara>
                  </a14:m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3A802D-3E8F-4242-99CC-E503223ED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376" y="2529623"/>
                  <a:ext cx="1805879" cy="224870"/>
                </a:xfrm>
                <a:prstGeom prst="rect">
                  <a:avLst/>
                </a:prstGeom>
                <a:blipFill>
                  <a:blip r:embed="rId9"/>
                  <a:stretch>
                    <a:fillRect l="-1014" r="-1689" b="-135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5">
                  <a:extLst>
                    <a:ext uri="{FF2B5EF4-FFF2-40B4-BE49-F238E27FC236}">
                      <a16:creationId xmlns:a16="http://schemas.microsoft.com/office/drawing/2014/main" id="{D81F5524-0D7C-48BF-99E9-5E932BCB08CF}"/>
                    </a:ext>
                  </a:extLst>
                </p:cNvPr>
                <p:cNvSpPr/>
                <p:nvPr/>
              </p:nvSpPr>
              <p:spPr>
                <a:xfrm>
                  <a:off x="2988240" y="2247203"/>
                  <a:ext cx="1324144" cy="317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𝑀𝐴𝑅𝑆</m:t>
                            </m:r>
                          </m:sub>
                        </m:s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=0.78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6ED975A-4391-417D-9B43-2A5F64CE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240" y="2247203"/>
                  <a:ext cx="1324144" cy="3172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65C1108-E229-4F9F-8969-1F6C6E93449C}"/>
                    </a:ext>
                  </a:extLst>
                </p:cNvPr>
                <p:cNvSpPr txBox="1"/>
                <p:nvPr/>
              </p:nvSpPr>
              <p:spPr>
                <a:xfrm>
                  <a:off x="5921432" y="2536954"/>
                  <a:ext cx="1805879" cy="2248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𝑴𝒖𝒍𝒕𝒊𝒗𝒂𝒓𝒊𝒂𝒃𝒍𝒆</m:t>
                            </m:r>
                          </m:sub>
                        </m:s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𝟗𝟏</m:t>
                        </m:r>
                      </m:oMath>
                    </m:oMathPara>
                  </a14:m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5059F1-19C5-4A1A-AE03-161BE9704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432" y="2536954"/>
                  <a:ext cx="1805879" cy="224870"/>
                </a:xfrm>
                <a:prstGeom prst="rect">
                  <a:avLst/>
                </a:prstGeom>
                <a:blipFill>
                  <a:blip r:embed="rId11"/>
                  <a:stretch>
                    <a:fillRect l="-673" r="-1347" b="-1621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C77A694F-7C8C-4013-97E6-2473710FB154}"/>
                    </a:ext>
                  </a:extLst>
                </p:cNvPr>
                <p:cNvSpPr/>
                <p:nvPr/>
              </p:nvSpPr>
              <p:spPr>
                <a:xfrm>
                  <a:off x="6492296" y="2246067"/>
                  <a:ext cx="1324145" cy="317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𝑀𝐴𝑅𝑆</m:t>
                            </m:r>
                          </m:sub>
                        </m:s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=0.91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95EF791-23BE-44D1-AB34-977A728DD0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96" y="2246067"/>
                  <a:ext cx="1324145" cy="31720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F65505-0F5B-4284-A69D-D13A9D28D29D}"/>
                </a:ext>
              </a:extLst>
            </p:cNvPr>
            <p:cNvSpPr txBox="1"/>
            <p:nvPr/>
          </p:nvSpPr>
          <p:spPr>
            <a:xfrm>
              <a:off x="1001582" y="1336257"/>
              <a:ext cx="246221" cy="107240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Predicted 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K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th</a:t>
              </a:r>
              <a:endParaRPr kumimoji="0" lang="en-US" sz="14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E0A5F1-50FB-463F-B868-0A4DB12E5AF4}"/>
                </a:ext>
              </a:extLst>
            </p:cNvPr>
            <p:cNvSpPr txBox="1"/>
            <p:nvPr/>
          </p:nvSpPr>
          <p:spPr>
            <a:xfrm>
              <a:off x="4476443" y="1336257"/>
              <a:ext cx="246221" cy="107240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Predicted 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K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</a:rPr>
                <a:t>th</a:t>
              </a:r>
            </a:p>
          </p:txBody>
        </p: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B825F732-16D0-400E-91AC-9E1C5AF1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910034" y="1752983"/>
              <a:ext cx="2177001" cy="364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06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27BDCD29-DE9B-4EAD-83BD-BED0333BE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43714"/>
              </p:ext>
            </p:extLst>
          </p:nvPr>
        </p:nvGraphicFramePr>
        <p:xfrm>
          <a:off x="336550" y="1818365"/>
          <a:ext cx="8470902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08676">
                  <a:extLst>
                    <a:ext uri="{9D8B030D-6E8A-4147-A177-3AD203B41FA5}">
                      <a16:colId xmlns:a16="http://schemas.microsoft.com/office/drawing/2014/main" val="79000519"/>
                    </a:ext>
                  </a:extLst>
                </a:gridCol>
                <a:gridCol w="1368895">
                  <a:extLst>
                    <a:ext uri="{9D8B030D-6E8A-4147-A177-3AD203B41FA5}">
                      <a16:colId xmlns:a16="http://schemas.microsoft.com/office/drawing/2014/main" val="2125086746"/>
                    </a:ext>
                  </a:extLst>
                </a:gridCol>
                <a:gridCol w="1157880">
                  <a:extLst>
                    <a:ext uri="{9D8B030D-6E8A-4147-A177-3AD203B41FA5}">
                      <a16:colId xmlns:a16="http://schemas.microsoft.com/office/drawing/2014/main" val="2455181272"/>
                    </a:ext>
                  </a:extLst>
                </a:gridCol>
                <a:gridCol w="1411817">
                  <a:extLst>
                    <a:ext uri="{9D8B030D-6E8A-4147-A177-3AD203B41FA5}">
                      <a16:colId xmlns:a16="http://schemas.microsoft.com/office/drawing/2014/main" val="3848071069"/>
                    </a:ext>
                  </a:extLst>
                </a:gridCol>
                <a:gridCol w="1411817">
                  <a:extLst>
                    <a:ext uri="{9D8B030D-6E8A-4147-A177-3AD203B41FA5}">
                      <a16:colId xmlns:a16="http://schemas.microsoft.com/office/drawing/2014/main" val="578399900"/>
                    </a:ext>
                  </a:extLst>
                </a:gridCol>
                <a:gridCol w="1411817">
                  <a:extLst>
                    <a:ext uri="{9D8B030D-6E8A-4147-A177-3AD203B41FA5}">
                      <a16:colId xmlns:a16="http://schemas.microsoft.com/office/drawing/2014/main" val="128442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Testcases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period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#Nets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#VIs(~5%)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 cipher top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ns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10623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0.727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0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 encoder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ns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23883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27161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0.727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1292</a:t>
                      </a:r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19951"/>
                  </a:ext>
                </a:extLst>
              </a:tr>
            </a:tbl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E0A6C319-9E0E-4047-916D-BF8F8687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Testcase Information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50B77A-9AA7-4500-BC1B-465ED9D4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27 March 2019</a:t>
            </a:fld>
            <a:endParaRPr lang="en-US" noProof="1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9D3E83-46A3-49A7-8868-C10F3C3C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your name / affiliation here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B0F297-D7E1-49FD-B50C-A36CD73C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26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2457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and 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Integration: Die-to-wafer stacking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Delivery Network: Motivation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Methodologies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1255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781" y="3427530"/>
            <a:ext cx="2853372" cy="13875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area constraint </a:t>
            </a:r>
            <a:b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top and bottom dies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commercial </a:t>
            </a:r>
            <a:b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 support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Integration: Die-to-wafer stacking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5923C9-A0A0-4438-B534-AB578C37E66D}"/>
              </a:ext>
            </a:extLst>
          </p:cNvPr>
          <p:cNvSpPr txBox="1"/>
          <p:nvPr/>
        </p:nvSpPr>
        <p:spPr>
          <a:xfrm>
            <a:off x="586810" y="945690"/>
            <a:ext cx="4004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“WoW”: Wafer-on-Wafer</a:t>
            </a:r>
            <a:endParaRPr lang="ko-KR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E6556C-E935-4C38-85A6-C0FA698D6411}"/>
              </a:ext>
            </a:extLst>
          </p:cNvPr>
          <p:cNvSpPr txBox="1"/>
          <p:nvPr/>
        </p:nvSpPr>
        <p:spPr>
          <a:xfrm>
            <a:off x="5033661" y="945690"/>
            <a:ext cx="3431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“D2W”: Die-to-Wafer</a:t>
            </a:r>
            <a:endParaRPr lang="ko-KR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ontent Placeholder 1">
            <a:extLst>
              <a:ext uri="{FF2B5EF4-FFF2-40B4-BE49-F238E27FC236}">
                <a16:creationId xmlns:a16="http://schemas.microsoft.com/office/drawing/2014/main" id="{77946433-3D1C-4368-9EE6-7336CFDA2991}"/>
              </a:ext>
            </a:extLst>
          </p:cNvPr>
          <p:cNvSpPr txBox="1">
            <a:spLocks/>
          </p:cNvSpPr>
          <p:nvPr/>
        </p:nvSpPr>
        <p:spPr>
          <a:xfrm>
            <a:off x="5196450" y="3349933"/>
            <a:ext cx="2967148" cy="1491094"/>
          </a:xfrm>
          <a:prstGeom prst="rect">
            <a:avLst/>
          </a:prstGeom>
        </p:spPr>
        <p:txBody>
          <a:bodyPr wrap="square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yield &amp; flexibility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Known good die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Good overlay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Different technologies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7E6CAD9-88AB-4342-A41B-44C7EE7A50A8}"/>
              </a:ext>
            </a:extLst>
          </p:cNvPr>
          <p:cNvGrpSpPr/>
          <p:nvPr/>
        </p:nvGrpSpPr>
        <p:grpSpPr>
          <a:xfrm>
            <a:off x="5159330" y="1686588"/>
            <a:ext cx="2997782" cy="1491094"/>
            <a:chOff x="5592071" y="1902984"/>
            <a:chExt cx="2562727" cy="127469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64866CD-ECB0-4E5C-A5E2-0438938EA1C0}"/>
                </a:ext>
              </a:extLst>
            </p:cNvPr>
            <p:cNvGrpSpPr/>
            <p:nvPr/>
          </p:nvGrpSpPr>
          <p:grpSpPr>
            <a:xfrm>
              <a:off x="5592071" y="1902984"/>
              <a:ext cx="2562727" cy="1274698"/>
              <a:chOff x="678683" y="2395975"/>
              <a:chExt cx="2161615" cy="1075185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A0C9ECB6-0CB4-4BE7-9CB0-E2D27540E837}"/>
                  </a:ext>
                </a:extLst>
              </p:cNvPr>
              <p:cNvSpPr/>
              <p:nvPr/>
            </p:nvSpPr>
            <p:spPr>
              <a:xfrm>
                <a:off x="678683" y="2451653"/>
                <a:ext cx="2161615" cy="10195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BE3B017C-4FF5-4A0C-ADEB-B6953B3FA42D}"/>
                  </a:ext>
                </a:extLst>
              </p:cNvPr>
              <p:cNvSpPr/>
              <p:nvPr/>
            </p:nvSpPr>
            <p:spPr>
              <a:xfrm>
                <a:off x="678683" y="2395975"/>
                <a:ext cx="2161615" cy="101950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5DE3E80-799C-478C-B2E7-F6E5AC553567}"/>
                </a:ext>
              </a:extLst>
            </p:cNvPr>
            <p:cNvGrpSpPr/>
            <p:nvPr/>
          </p:nvGrpSpPr>
          <p:grpSpPr>
            <a:xfrm>
              <a:off x="7060597" y="2161582"/>
              <a:ext cx="706654" cy="269996"/>
              <a:chOff x="915223" y="1957183"/>
              <a:chExt cx="596051" cy="227737"/>
            </a:xfrm>
          </p:grpSpPr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31B87F92-A8FD-4F76-8EB6-B50FC6EBE6DC}"/>
                  </a:ext>
                </a:extLst>
              </p:cNvPr>
              <p:cNvSpPr/>
              <p:nvPr/>
            </p:nvSpPr>
            <p:spPr>
              <a:xfrm>
                <a:off x="1374319" y="206777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0AD602AB-EC1D-46AF-BFF1-6147AD10621A}"/>
                  </a:ext>
                </a:extLst>
              </p:cNvPr>
              <p:cNvSpPr/>
              <p:nvPr/>
            </p:nvSpPr>
            <p:spPr>
              <a:xfrm>
                <a:off x="1442381" y="1999709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CD42AED0-C162-4448-9ADD-460A5074ABE6}"/>
                  </a:ext>
                </a:extLst>
              </p:cNvPr>
              <p:cNvSpPr/>
              <p:nvPr/>
            </p:nvSpPr>
            <p:spPr>
              <a:xfrm>
                <a:off x="1052538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879C742D-A47C-48DD-8528-98EC7A1EA2D1}"/>
                  </a:ext>
                </a:extLst>
              </p:cNvPr>
              <p:cNvSpPr/>
              <p:nvPr/>
            </p:nvSpPr>
            <p:spPr>
              <a:xfrm>
                <a:off x="1169806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DEC390B-0999-48CA-84B1-794F1C94A150}"/>
                  </a:ext>
                </a:extLst>
              </p:cNvPr>
              <p:cNvSpPr/>
              <p:nvPr/>
            </p:nvSpPr>
            <p:spPr>
              <a:xfrm>
                <a:off x="1289078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346C4932-CE4A-4E2F-9CE0-A881DABD76E3}"/>
                  </a:ext>
                </a:extLst>
              </p:cNvPr>
              <p:cNvSpPr/>
              <p:nvPr/>
            </p:nvSpPr>
            <p:spPr>
              <a:xfrm>
                <a:off x="932033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정육면체 49">
                <a:extLst>
                  <a:ext uri="{FF2B5EF4-FFF2-40B4-BE49-F238E27FC236}">
                    <a16:creationId xmlns:a16="http://schemas.microsoft.com/office/drawing/2014/main" id="{11F59275-6429-4D6D-AE75-55DCA1595DC9}"/>
                  </a:ext>
                </a:extLst>
              </p:cNvPr>
              <p:cNvSpPr/>
              <p:nvPr/>
            </p:nvSpPr>
            <p:spPr>
              <a:xfrm>
                <a:off x="915223" y="1957183"/>
                <a:ext cx="596051" cy="195933"/>
              </a:xfrm>
              <a:prstGeom prst="cube">
                <a:avLst>
                  <a:gd name="adj" fmla="val 841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796B0D2A-DC1F-41C8-A16E-2299F38E3631}"/>
                </a:ext>
              </a:extLst>
            </p:cNvPr>
            <p:cNvGrpSpPr/>
            <p:nvPr/>
          </p:nvGrpSpPr>
          <p:grpSpPr>
            <a:xfrm>
              <a:off x="6341808" y="2424400"/>
              <a:ext cx="1260557" cy="404325"/>
              <a:chOff x="6568157" y="2298595"/>
              <a:chExt cx="1063259" cy="341041"/>
            </a:xfrm>
          </p:grpSpPr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9C3F024A-71DD-4531-A9FA-B12EF8FB625B}"/>
                  </a:ext>
                </a:extLst>
              </p:cNvPr>
              <p:cNvSpPr/>
              <p:nvPr/>
            </p:nvSpPr>
            <p:spPr>
              <a:xfrm>
                <a:off x="7085179" y="252248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333B3253-7A5F-4A48-84F7-7265B8A19222}"/>
                  </a:ext>
                </a:extLst>
              </p:cNvPr>
              <p:cNvSpPr/>
              <p:nvPr/>
            </p:nvSpPr>
            <p:spPr>
              <a:xfrm>
                <a:off x="7128855" y="2454425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2BF406DD-6D05-4DFF-875F-39577B3CBFB1}"/>
                  </a:ext>
                </a:extLst>
              </p:cNvPr>
              <p:cNvSpPr/>
              <p:nvPr/>
            </p:nvSpPr>
            <p:spPr>
              <a:xfrm>
                <a:off x="6763398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B9625AB1-509A-42E6-BB8F-7B79D4A70A43}"/>
                  </a:ext>
                </a:extLst>
              </p:cNvPr>
              <p:cNvSpPr/>
              <p:nvPr/>
            </p:nvSpPr>
            <p:spPr>
              <a:xfrm>
                <a:off x="6880666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4BE54AA2-63D4-458F-8B7D-4D36D6E1FBDA}"/>
                  </a:ext>
                </a:extLst>
              </p:cNvPr>
              <p:cNvSpPr/>
              <p:nvPr/>
            </p:nvSpPr>
            <p:spPr>
              <a:xfrm>
                <a:off x="6999938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F8E5118E-C05B-4CD0-B2C4-3516533B03A5}"/>
                  </a:ext>
                </a:extLst>
              </p:cNvPr>
              <p:cNvSpPr/>
              <p:nvPr/>
            </p:nvSpPr>
            <p:spPr>
              <a:xfrm>
                <a:off x="6642893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3F02B3FD-4789-4FFB-9633-706C9F7107AA}"/>
                  </a:ext>
                </a:extLst>
              </p:cNvPr>
              <p:cNvSpPr/>
              <p:nvPr/>
            </p:nvSpPr>
            <p:spPr>
              <a:xfrm>
                <a:off x="7372541" y="253929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B96146A1-13F1-43EF-AB2B-F61AB61E17AC}"/>
                  </a:ext>
                </a:extLst>
              </p:cNvPr>
              <p:cNvSpPr/>
              <p:nvPr/>
            </p:nvSpPr>
            <p:spPr>
              <a:xfrm>
                <a:off x="7440603" y="2471235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FAFA9038-52EA-41FC-AA63-A4DF3A28BCB8}"/>
                  </a:ext>
                </a:extLst>
              </p:cNvPr>
              <p:cNvSpPr/>
              <p:nvPr/>
            </p:nvSpPr>
            <p:spPr>
              <a:xfrm>
                <a:off x="7126681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53F4C649-D3A3-4814-A34C-B08668C65ADC}"/>
                  </a:ext>
                </a:extLst>
              </p:cNvPr>
              <p:cNvSpPr/>
              <p:nvPr/>
            </p:nvSpPr>
            <p:spPr>
              <a:xfrm>
                <a:off x="7244483" y="2579947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C0FDB852-12D3-404D-9BB6-497086FA0D48}"/>
                  </a:ext>
                </a:extLst>
              </p:cNvPr>
              <p:cNvSpPr/>
              <p:nvPr/>
            </p:nvSpPr>
            <p:spPr>
              <a:xfrm>
                <a:off x="7502237" y="2404756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784F39A4-FB06-41F9-B6B5-004E227F30BC}"/>
                  </a:ext>
                </a:extLst>
              </p:cNvPr>
              <p:cNvSpPr/>
              <p:nvPr/>
            </p:nvSpPr>
            <p:spPr>
              <a:xfrm>
                <a:off x="7570299" y="2336694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정육면체 57">
                <a:extLst>
                  <a:ext uri="{FF2B5EF4-FFF2-40B4-BE49-F238E27FC236}">
                    <a16:creationId xmlns:a16="http://schemas.microsoft.com/office/drawing/2014/main" id="{F3C74147-7C79-44C9-A118-8F5B63C88E5D}"/>
                  </a:ext>
                </a:extLst>
              </p:cNvPr>
              <p:cNvSpPr/>
              <p:nvPr/>
            </p:nvSpPr>
            <p:spPr>
              <a:xfrm>
                <a:off x="6568157" y="2298595"/>
                <a:ext cx="1063259" cy="306687"/>
              </a:xfrm>
              <a:prstGeom prst="cube">
                <a:avLst>
                  <a:gd name="adj" fmla="val 896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5" name="정육면체 74">
              <a:extLst>
                <a:ext uri="{FF2B5EF4-FFF2-40B4-BE49-F238E27FC236}">
                  <a16:creationId xmlns:a16="http://schemas.microsoft.com/office/drawing/2014/main" id="{DF416A8B-E0B9-452F-97C7-E6A6BEE0E9A3}"/>
                </a:ext>
              </a:extLst>
            </p:cNvPr>
            <p:cNvSpPr/>
            <p:nvPr/>
          </p:nvSpPr>
          <p:spPr>
            <a:xfrm>
              <a:off x="7064060" y="2116247"/>
              <a:ext cx="706656" cy="232291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정육면체 75">
              <a:extLst>
                <a:ext uri="{FF2B5EF4-FFF2-40B4-BE49-F238E27FC236}">
                  <a16:creationId xmlns:a16="http://schemas.microsoft.com/office/drawing/2014/main" id="{3C616334-86C1-4E21-91E2-635C8EAED851}"/>
                </a:ext>
              </a:extLst>
            </p:cNvPr>
            <p:cNvSpPr/>
            <p:nvPr/>
          </p:nvSpPr>
          <p:spPr>
            <a:xfrm>
              <a:off x="6769684" y="2449819"/>
              <a:ext cx="706656" cy="232291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정육면체 100">
              <a:extLst>
                <a:ext uri="{FF2B5EF4-FFF2-40B4-BE49-F238E27FC236}">
                  <a16:creationId xmlns:a16="http://schemas.microsoft.com/office/drawing/2014/main" id="{9CEF55D3-042A-417F-9CBC-EAD17223AC6F}"/>
                </a:ext>
              </a:extLst>
            </p:cNvPr>
            <p:cNvSpPr/>
            <p:nvPr/>
          </p:nvSpPr>
          <p:spPr>
            <a:xfrm>
              <a:off x="6486781" y="2469569"/>
              <a:ext cx="364313" cy="212541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1B379B68-86BE-475C-B787-76ED2C9EB3B7}"/>
                </a:ext>
              </a:extLst>
            </p:cNvPr>
            <p:cNvGrpSpPr/>
            <p:nvPr/>
          </p:nvGrpSpPr>
          <p:grpSpPr>
            <a:xfrm>
              <a:off x="5958610" y="2124763"/>
              <a:ext cx="706654" cy="269996"/>
              <a:chOff x="915223" y="1957183"/>
              <a:chExt cx="596051" cy="227737"/>
            </a:xfrm>
          </p:grpSpPr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2F34476A-B106-4D78-BCDC-55DFBFF8D1A7}"/>
                  </a:ext>
                </a:extLst>
              </p:cNvPr>
              <p:cNvSpPr/>
              <p:nvPr/>
            </p:nvSpPr>
            <p:spPr>
              <a:xfrm>
                <a:off x="1374319" y="206777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AF6C16E2-0CEB-48CC-8286-2303AE478DED}"/>
                  </a:ext>
                </a:extLst>
              </p:cNvPr>
              <p:cNvSpPr/>
              <p:nvPr/>
            </p:nvSpPr>
            <p:spPr>
              <a:xfrm>
                <a:off x="1442381" y="1999709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3D01F442-6CFC-412E-9D09-D09CB9DE9540}"/>
                  </a:ext>
                </a:extLst>
              </p:cNvPr>
              <p:cNvSpPr/>
              <p:nvPr/>
            </p:nvSpPr>
            <p:spPr>
              <a:xfrm>
                <a:off x="1052538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D7179CFD-3A76-428C-A4A4-83FA8AB81532}"/>
                  </a:ext>
                </a:extLst>
              </p:cNvPr>
              <p:cNvSpPr/>
              <p:nvPr/>
            </p:nvSpPr>
            <p:spPr>
              <a:xfrm>
                <a:off x="1169806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BA48AA4E-8EB2-4F68-B768-D6247123D4D1}"/>
                  </a:ext>
                </a:extLst>
              </p:cNvPr>
              <p:cNvSpPr/>
              <p:nvPr/>
            </p:nvSpPr>
            <p:spPr>
              <a:xfrm>
                <a:off x="1289078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>
                <a:extLst>
                  <a:ext uri="{FF2B5EF4-FFF2-40B4-BE49-F238E27FC236}">
                    <a16:creationId xmlns:a16="http://schemas.microsoft.com/office/drawing/2014/main" id="{413879EF-1C48-4183-BBED-3E2BEC16598F}"/>
                  </a:ext>
                </a:extLst>
              </p:cNvPr>
              <p:cNvSpPr/>
              <p:nvPr/>
            </p:nvSpPr>
            <p:spPr>
              <a:xfrm>
                <a:off x="932033" y="2125231"/>
                <a:ext cx="59689" cy="596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4400000" scaled="0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정육면체 108">
                <a:extLst>
                  <a:ext uri="{FF2B5EF4-FFF2-40B4-BE49-F238E27FC236}">
                    <a16:creationId xmlns:a16="http://schemas.microsoft.com/office/drawing/2014/main" id="{39E72110-4C37-4227-A993-3C3BA676AF56}"/>
                  </a:ext>
                </a:extLst>
              </p:cNvPr>
              <p:cNvSpPr/>
              <p:nvPr/>
            </p:nvSpPr>
            <p:spPr>
              <a:xfrm>
                <a:off x="915223" y="1957183"/>
                <a:ext cx="596051" cy="195933"/>
              </a:xfrm>
              <a:prstGeom prst="cube">
                <a:avLst>
                  <a:gd name="adj" fmla="val 841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0" name="정육면체 109">
              <a:extLst>
                <a:ext uri="{FF2B5EF4-FFF2-40B4-BE49-F238E27FC236}">
                  <a16:creationId xmlns:a16="http://schemas.microsoft.com/office/drawing/2014/main" id="{8FF1FFD8-058D-4626-9093-91971FDCA939}"/>
                </a:ext>
              </a:extLst>
            </p:cNvPr>
            <p:cNvSpPr/>
            <p:nvPr/>
          </p:nvSpPr>
          <p:spPr>
            <a:xfrm>
              <a:off x="5962073" y="2079428"/>
              <a:ext cx="706656" cy="232291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6ECDBF2-129B-43CE-BCD7-6426070B8C6F}"/>
              </a:ext>
            </a:extLst>
          </p:cNvPr>
          <p:cNvGrpSpPr/>
          <p:nvPr/>
        </p:nvGrpSpPr>
        <p:grpSpPr>
          <a:xfrm>
            <a:off x="1062374" y="2061416"/>
            <a:ext cx="2675262" cy="1330672"/>
            <a:chOff x="678683" y="2395975"/>
            <a:chExt cx="2161615" cy="107518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5E672878-2BE6-4525-AFF1-6655C4AFA4BE}"/>
                </a:ext>
              </a:extLst>
            </p:cNvPr>
            <p:cNvSpPr/>
            <p:nvPr/>
          </p:nvSpPr>
          <p:spPr>
            <a:xfrm>
              <a:off x="678683" y="2451653"/>
              <a:ext cx="2161615" cy="101950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595C459-2DA3-4214-BB98-15A45DEF5B26}"/>
                </a:ext>
              </a:extLst>
            </p:cNvPr>
            <p:cNvSpPr/>
            <p:nvPr/>
          </p:nvSpPr>
          <p:spPr>
            <a:xfrm>
              <a:off x="678683" y="2395975"/>
              <a:ext cx="2161615" cy="101950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060F0F8-3C93-4E7B-BD7D-C2494D2B4BE3}"/>
              </a:ext>
            </a:extLst>
          </p:cNvPr>
          <p:cNvGrpSpPr/>
          <p:nvPr/>
        </p:nvGrpSpPr>
        <p:grpSpPr>
          <a:xfrm>
            <a:off x="1355121" y="2692297"/>
            <a:ext cx="737686" cy="281852"/>
            <a:chOff x="915223" y="1957183"/>
            <a:chExt cx="596051" cy="227737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6CEFEDE3-A7D6-499E-B9D4-2331DD4A7FA3}"/>
                </a:ext>
              </a:extLst>
            </p:cNvPr>
            <p:cNvSpPr/>
            <p:nvPr/>
          </p:nvSpPr>
          <p:spPr>
            <a:xfrm>
              <a:off x="1374319" y="206777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64B9F8B1-3E2F-41DB-BE36-BAA0DFC643C8}"/>
                </a:ext>
              </a:extLst>
            </p:cNvPr>
            <p:cNvSpPr/>
            <p:nvPr/>
          </p:nvSpPr>
          <p:spPr>
            <a:xfrm>
              <a:off x="1442381" y="1999709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985A497-5C1A-4867-BBE1-91BA81F13FB9}"/>
                </a:ext>
              </a:extLst>
            </p:cNvPr>
            <p:cNvSpPr/>
            <p:nvPr/>
          </p:nvSpPr>
          <p:spPr>
            <a:xfrm>
              <a:off x="1052538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03F1CAD1-7FF8-40FE-A7F2-442E7791BCB0}"/>
                </a:ext>
              </a:extLst>
            </p:cNvPr>
            <p:cNvSpPr/>
            <p:nvPr/>
          </p:nvSpPr>
          <p:spPr>
            <a:xfrm>
              <a:off x="1169806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8A13276-E389-417C-8498-E8FF4B12218F}"/>
                </a:ext>
              </a:extLst>
            </p:cNvPr>
            <p:cNvSpPr/>
            <p:nvPr/>
          </p:nvSpPr>
          <p:spPr>
            <a:xfrm>
              <a:off x="1289078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5D11175F-D3E2-4EA3-A88A-06004DBA6DB5}"/>
                </a:ext>
              </a:extLst>
            </p:cNvPr>
            <p:cNvSpPr/>
            <p:nvPr/>
          </p:nvSpPr>
          <p:spPr>
            <a:xfrm>
              <a:off x="932033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6771917C-25B4-4F18-85F4-5639C7F3EDB4}"/>
                </a:ext>
              </a:extLst>
            </p:cNvPr>
            <p:cNvSpPr/>
            <p:nvPr/>
          </p:nvSpPr>
          <p:spPr>
            <a:xfrm>
              <a:off x="915223" y="1957183"/>
              <a:ext cx="596051" cy="195933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BA541F98-CB38-447B-B3CC-57C3C35875A3}"/>
              </a:ext>
            </a:extLst>
          </p:cNvPr>
          <p:cNvGrpSpPr/>
          <p:nvPr/>
        </p:nvGrpSpPr>
        <p:grpSpPr>
          <a:xfrm>
            <a:off x="966680" y="2087771"/>
            <a:ext cx="2862003" cy="604527"/>
            <a:chOff x="724431" y="1858895"/>
            <a:chExt cx="2862003" cy="833403"/>
          </a:xfrm>
        </p:grpSpPr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CEB1EC15-4DFD-4E69-A27E-694E4965F46A}"/>
                </a:ext>
              </a:extLst>
            </p:cNvPr>
            <p:cNvCxnSpPr>
              <a:cxnSpLocks/>
            </p:cNvCxnSpPr>
            <p:nvPr/>
          </p:nvCxnSpPr>
          <p:spPr>
            <a:xfrm>
              <a:off x="724431" y="1858895"/>
              <a:ext cx="0" cy="83340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00BDCB19-655F-44F6-80ED-6FFDD9AFEFF2}"/>
                </a:ext>
              </a:extLst>
            </p:cNvPr>
            <p:cNvCxnSpPr/>
            <p:nvPr/>
          </p:nvCxnSpPr>
          <p:spPr>
            <a:xfrm>
              <a:off x="3586434" y="1858895"/>
              <a:ext cx="0" cy="83340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3D69B89D-D22E-4A85-AD16-2EBC6F5421ED}"/>
              </a:ext>
            </a:extLst>
          </p:cNvPr>
          <p:cNvGrpSpPr/>
          <p:nvPr/>
        </p:nvGrpSpPr>
        <p:grpSpPr>
          <a:xfrm>
            <a:off x="2203882" y="2673427"/>
            <a:ext cx="737686" cy="281852"/>
            <a:chOff x="915223" y="1957183"/>
            <a:chExt cx="596051" cy="227737"/>
          </a:xfrm>
        </p:grpSpPr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459B8AEE-63D0-4B89-A550-9E6407AB2099}"/>
                </a:ext>
              </a:extLst>
            </p:cNvPr>
            <p:cNvSpPr/>
            <p:nvPr/>
          </p:nvSpPr>
          <p:spPr>
            <a:xfrm>
              <a:off x="1374319" y="206777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EF94DD9A-1C51-4FD9-8175-0E883988F7B4}"/>
                </a:ext>
              </a:extLst>
            </p:cNvPr>
            <p:cNvSpPr/>
            <p:nvPr/>
          </p:nvSpPr>
          <p:spPr>
            <a:xfrm>
              <a:off x="1442381" y="1999709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121CE094-273C-492F-BE2A-045E9627CC7C}"/>
                </a:ext>
              </a:extLst>
            </p:cNvPr>
            <p:cNvSpPr/>
            <p:nvPr/>
          </p:nvSpPr>
          <p:spPr>
            <a:xfrm>
              <a:off x="1052538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0DA7D4C7-74E2-40CB-92A7-FBE77D11CD42}"/>
                </a:ext>
              </a:extLst>
            </p:cNvPr>
            <p:cNvSpPr/>
            <p:nvPr/>
          </p:nvSpPr>
          <p:spPr>
            <a:xfrm>
              <a:off x="1169806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D875CE6D-81F1-4C67-A504-1174613FE87E}"/>
                </a:ext>
              </a:extLst>
            </p:cNvPr>
            <p:cNvSpPr/>
            <p:nvPr/>
          </p:nvSpPr>
          <p:spPr>
            <a:xfrm>
              <a:off x="1289078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9AC28D7D-2CB8-4BEA-B609-B866D4C7EFDC}"/>
                </a:ext>
              </a:extLst>
            </p:cNvPr>
            <p:cNvSpPr/>
            <p:nvPr/>
          </p:nvSpPr>
          <p:spPr>
            <a:xfrm>
              <a:off x="932033" y="2125231"/>
              <a:ext cx="59689" cy="5968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4400000" scaled="0"/>
              <a:tileRect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정육면체 87">
              <a:extLst>
                <a:ext uri="{FF2B5EF4-FFF2-40B4-BE49-F238E27FC236}">
                  <a16:creationId xmlns:a16="http://schemas.microsoft.com/office/drawing/2014/main" id="{74368304-5325-444C-9F3C-04C74DD5DDE6}"/>
                </a:ext>
              </a:extLst>
            </p:cNvPr>
            <p:cNvSpPr/>
            <p:nvPr/>
          </p:nvSpPr>
          <p:spPr>
            <a:xfrm>
              <a:off x="915223" y="1957183"/>
              <a:ext cx="596051" cy="195933"/>
            </a:xfrm>
            <a:prstGeom prst="cube">
              <a:avLst>
                <a:gd name="adj" fmla="val 84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DDACD61-CBDD-49D3-812B-02E0FA693747}"/>
              </a:ext>
            </a:extLst>
          </p:cNvPr>
          <p:cNvGrpSpPr/>
          <p:nvPr/>
        </p:nvGrpSpPr>
        <p:grpSpPr>
          <a:xfrm>
            <a:off x="1062374" y="1507549"/>
            <a:ext cx="2675262" cy="1330672"/>
            <a:chOff x="678683" y="2395975"/>
            <a:chExt cx="2161615" cy="1075185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0E9FE04-18CF-479C-BA96-531E96D53C95}"/>
                </a:ext>
              </a:extLst>
            </p:cNvPr>
            <p:cNvSpPr/>
            <p:nvPr/>
          </p:nvSpPr>
          <p:spPr>
            <a:xfrm>
              <a:off x="678683" y="2451653"/>
              <a:ext cx="2161615" cy="1019507"/>
            </a:xfrm>
            <a:prstGeom prst="ellipse">
              <a:avLst/>
            </a:prstGeom>
            <a:solidFill>
              <a:schemeClr val="accent3">
                <a:alpha val="3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B8102A-C507-4D3A-BAC4-B274B5A33542}"/>
                </a:ext>
              </a:extLst>
            </p:cNvPr>
            <p:cNvSpPr/>
            <p:nvPr/>
          </p:nvSpPr>
          <p:spPr>
            <a:xfrm>
              <a:off x="678683" y="2395975"/>
              <a:ext cx="2161615" cy="1019507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정육면체 21">
            <a:extLst>
              <a:ext uri="{FF2B5EF4-FFF2-40B4-BE49-F238E27FC236}">
                <a16:creationId xmlns:a16="http://schemas.microsoft.com/office/drawing/2014/main" id="{DD90D73B-9A93-40A0-825F-2A74B9E63C8B}"/>
              </a:ext>
            </a:extLst>
          </p:cNvPr>
          <p:cNvSpPr/>
          <p:nvPr/>
        </p:nvSpPr>
        <p:spPr>
          <a:xfrm>
            <a:off x="1355121" y="2141054"/>
            <a:ext cx="737686" cy="242491"/>
          </a:xfrm>
          <a:prstGeom prst="cube">
            <a:avLst>
              <a:gd name="adj" fmla="val 84140"/>
            </a:avLst>
          </a:prstGeom>
          <a:solidFill>
            <a:srgbClr val="C0504D">
              <a:alpha val="52941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정육면체 95">
            <a:extLst>
              <a:ext uri="{FF2B5EF4-FFF2-40B4-BE49-F238E27FC236}">
                <a16:creationId xmlns:a16="http://schemas.microsoft.com/office/drawing/2014/main" id="{D5C0DC61-C7A6-46E0-8303-0078D8354DE3}"/>
              </a:ext>
            </a:extLst>
          </p:cNvPr>
          <p:cNvSpPr/>
          <p:nvPr/>
        </p:nvSpPr>
        <p:spPr>
          <a:xfrm>
            <a:off x="2641929" y="2059945"/>
            <a:ext cx="737686" cy="242491"/>
          </a:xfrm>
          <a:prstGeom prst="cube">
            <a:avLst>
              <a:gd name="adj" fmla="val 84140"/>
            </a:avLst>
          </a:prstGeom>
          <a:solidFill>
            <a:srgbClr val="C0504D">
              <a:alpha val="52941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화살표: 오른쪽 112">
            <a:extLst>
              <a:ext uri="{FF2B5EF4-FFF2-40B4-BE49-F238E27FC236}">
                <a16:creationId xmlns:a16="http://schemas.microsoft.com/office/drawing/2014/main" id="{9C5B7C9E-8542-4458-ACFD-54CC866EC170}"/>
              </a:ext>
            </a:extLst>
          </p:cNvPr>
          <p:cNvSpPr/>
          <p:nvPr/>
        </p:nvSpPr>
        <p:spPr>
          <a:xfrm>
            <a:off x="4064374" y="2349358"/>
            <a:ext cx="906310" cy="11640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22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C256652-E0CA-413C-8F6D-A68F395E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Power Delivery Network: Motivation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9CC08B-ABD9-417B-B748-3575F1E0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4" name="직선 연결선 243">
            <a:extLst>
              <a:ext uri="{FF2B5EF4-FFF2-40B4-BE49-F238E27FC236}">
                <a16:creationId xmlns:a16="http://schemas.microsoft.com/office/drawing/2014/main" id="{EBCB1C77-B2A9-42D2-8BCF-33CA06C093A0}"/>
              </a:ext>
            </a:extLst>
          </p:cNvPr>
          <p:cNvCxnSpPr>
            <a:cxnSpLocks/>
          </p:cNvCxnSpPr>
          <p:nvPr/>
        </p:nvCxnSpPr>
        <p:spPr>
          <a:xfrm>
            <a:off x="5908780" y="2603904"/>
            <a:ext cx="0" cy="3599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직선 연결선 244">
            <a:extLst>
              <a:ext uri="{FF2B5EF4-FFF2-40B4-BE49-F238E27FC236}">
                <a16:creationId xmlns:a16="http://schemas.microsoft.com/office/drawing/2014/main" id="{3D3EAB0D-C1B5-4745-90F4-57683BB62F71}"/>
              </a:ext>
            </a:extLst>
          </p:cNvPr>
          <p:cNvCxnSpPr>
            <a:cxnSpLocks/>
          </p:cNvCxnSpPr>
          <p:nvPr/>
        </p:nvCxnSpPr>
        <p:spPr>
          <a:xfrm>
            <a:off x="6077535" y="2603904"/>
            <a:ext cx="0" cy="3599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직선 연결선 245">
            <a:extLst>
              <a:ext uri="{FF2B5EF4-FFF2-40B4-BE49-F238E27FC236}">
                <a16:creationId xmlns:a16="http://schemas.microsoft.com/office/drawing/2014/main" id="{CFD29618-08C9-491C-8F72-F00540CDCE6B}"/>
              </a:ext>
            </a:extLst>
          </p:cNvPr>
          <p:cNvCxnSpPr>
            <a:cxnSpLocks/>
          </p:cNvCxnSpPr>
          <p:nvPr/>
        </p:nvCxnSpPr>
        <p:spPr>
          <a:xfrm>
            <a:off x="6755570" y="2603904"/>
            <a:ext cx="0" cy="3599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직선 연결선 246">
            <a:extLst>
              <a:ext uri="{FF2B5EF4-FFF2-40B4-BE49-F238E27FC236}">
                <a16:creationId xmlns:a16="http://schemas.microsoft.com/office/drawing/2014/main" id="{DF8C0AF2-9496-4132-B5C6-E1DDFC806061}"/>
              </a:ext>
            </a:extLst>
          </p:cNvPr>
          <p:cNvCxnSpPr>
            <a:cxnSpLocks/>
          </p:cNvCxnSpPr>
          <p:nvPr/>
        </p:nvCxnSpPr>
        <p:spPr>
          <a:xfrm>
            <a:off x="5974514" y="2568519"/>
            <a:ext cx="0" cy="3426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직선 연결선 247">
            <a:extLst>
              <a:ext uri="{FF2B5EF4-FFF2-40B4-BE49-F238E27FC236}">
                <a16:creationId xmlns:a16="http://schemas.microsoft.com/office/drawing/2014/main" id="{2820BBCA-200C-4284-8AEC-1E056ED3CE4A}"/>
              </a:ext>
            </a:extLst>
          </p:cNvPr>
          <p:cNvCxnSpPr>
            <a:cxnSpLocks/>
          </p:cNvCxnSpPr>
          <p:nvPr/>
        </p:nvCxnSpPr>
        <p:spPr>
          <a:xfrm>
            <a:off x="6143268" y="2568519"/>
            <a:ext cx="0" cy="3426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직선 연결선 248">
            <a:extLst>
              <a:ext uri="{FF2B5EF4-FFF2-40B4-BE49-F238E27FC236}">
                <a16:creationId xmlns:a16="http://schemas.microsoft.com/office/drawing/2014/main" id="{F39C701F-12B8-4789-A046-48692386A754}"/>
              </a:ext>
            </a:extLst>
          </p:cNvPr>
          <p:cNvCxnSpPr>
            <a:cxnSpLocks/>
          </p:cNvCxnSpPr>
          <p:nvPr/>
        </p:nvCxnSpPr>
        <p:spPr>
          <a:xfrm>
            <a:off x="6821303" y="2568519"/>
            <a:ext cx="0" cy="3426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직선 연결선 249">
            <a:extLst>
              <a:ext uri="{FF2B5EF4-FFF2-40B4-BE49-F238E27FC236}">
                <a16:creationId xmlns:a16="http://schemas.microsoft.com/office/drawing/2014/main" id="{1A6D0FAF-FEBA-45F2-AB8E-B1B8E0353067}"/>
              </a:ext>
            </a:extLst>
          </p:cNvPr>
          <p:cNvCxnSpPr>
            <a:cxnSpLocks/>
          </p:cNvCxnSpPr>
          <p:nvPr/>
        </p:nvCxnSpPr>
        <p:spPr>
          <a:xfrm>
            <a:off x="6930571" y="2603904"/>
            <a:ext cx="0" cy="3599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직선 연결선 250">
            <a:extLst>
              <a:ext uri="{FF2B5EF4-FFF2-40B4-BE49-F238E27FC236}">
                <a16:creationId xmlns:a16="http://schemas.microsoft.com/office/drawing/2014/main" id="{E52976C8-8753-4A2E-AB8B-4FB0C54D7B08}"/>
              </a:ext>
            </a:extLst>
          </p:cNvPr>
          <p:cNvCxnSpPr>
            <a:cxnSpLocks/>
          </p:cNvCxnSpPr>
          <p:nvPr/>
        </p:nvCxnSpPr>
        <p:spPr>
          <a:xfrm>
            <a:off x="6996304" y="2568519"/>
            <a:ext cx="0" cy="3121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9A81C48F-AC6C-4667-884B-31061AA1D8B9}"/>
              </a:ext>
            </a:extLst>
          </p:cNvPr>
          <p:cNvGrpSpPr/>
          <p:nvPr/>
        </p:nvGrpSpPr>
        <p:grpSpPr>
          <a:xfrm>
            <a:off x="5531259" y="3335600"/>
            <a:ext cx="1415487" cy="93581"/>
            <a:chOff x="2321665" y="2204440"/>
            <a:chExt cx="2157408" cy="285219"/>
          </a:xfrm>
        </p:grpSpPr>
        <p:sp>
          <p:nvSpPr>
            <p:cNvPr id="359" name="정육면체 358">
              <a:extLst>
                <a:ext uri="{FF2B5EF4-FFF2-40B4-BE49-F238E27FC236}">
                  <a16:creationId xmlns:a16="http://schemas.microsoft.com/office/drawing/2014/main" id="{D2941C9B-A873-4EAE-A7DA-3F9E7EEE07DA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정육면체 359">
              <a:extLst>
                <a:ext uri="{FF2B5EF4-FFF2-40B4-BE49-F238E27FC236}">
                  <a16:creationId xmlns:a16="http://schemas.microsoft.com/office/drawing/2014/main" id="{A3769D8A-B49F-4640-AA1A-5380A3C5F5A7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7A517FE3-97C3-42E8-A21B-F427E3B7455A}"/>
              </a:ext>
            </a:extLst>
          </p:cNvPr>
          <p:cNvGrpSpPr/>
          <p:nvPr/>
        </p:nvGrpSpPr>
        <p:grpSpPr>
          <a:xfrm>
            <a:off x="5953075" y="2913412"/>
            <a:ext cx="1415487" cy="93581"/>
            <a:chOff x="2321665" y="2204440"/>
            <a:chExt cx="2157408" cy="285219"/>
          </a:xfrm>
        </p:grpSpPr>
        <p:sp>
          <p:nvSpPr>
            <p:cNvPr id="357" name="정육면체 356">
              <a:extLst>
                <a:ext uri="{FF2B5EF4-FFF2-40B4-BE49-F238E27FC236}">
                  <a16:creationId xmlns:a16="http://schemas.microsoft.com/office/drawing/2014/main" id="{DE2FF2DE-802E-4E7D-80F2-E7CE2CC1505C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정육면체 357">
              <a:extLst>
                <a:ext uri="{FF2B5EF4-FFF2-40B4-BE49-F238E27FC236}">
                  <a16:creationId xmlns:a16="http://schemas.microsoft.com/office/drawing/2014/main" id="{620F1A13-DF81-4A30-9A79-83A40188F427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4" name="정육면체 253">
            <a:extLst>
              <a:ext uri="{FF2B5EF4-FFF2-40B4-BE49-F238E27FC236}">
                <a16:creationId xmlns:a16="http://schemas.microsoft.com/office/drawing/2014/main" id="{C69FDEE4-1247-47AF-9028-8D25F0AEDFDF}"/>
              </a:ext>
            </a:extLst>
          </p:cNvPr>
          <p:cNvSpPr/>
          <p:nvPr/>
        </p:nvSpPr>
        <p:spPr>
          <a:xfrm>
            <a:off x="5521215" y="2281089"/>
            <a:ext cx="1860524" cy="1337014"/>
          </a:xfrm>
          <a:prstGeom prst="cube">
            <a:avLst>
              <a:gd name="adj" fmla="val 45314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정육면체 254">
            <a:extLst>
              <a:ext uri="{FF2B5EF4-FFF2-40B4-BE49-F238E27FC236}">
                <a16:creationId xmlns:a16="http://schemas.microsoft.com/office/drawing/2014/main" id="{F272538B-FA09-49F9-8948-E2D665A14046}"/>
              </a:ext>
            </a:extLst>
          </p:cNvPr>
          <p:cNvSpPr/>
          <p:nvPr/>
        </p:nvSpPr>
        <p:spPr>
          <a:xfrm>
            <a:off x="5894043" y="2604653"/>
            <a:ext cx="655215" cy="596116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정육면체 255">
            <a:extLst>
              <a:ext uri="{FF2B5EF4-FFF2-40B4-BE49-F238E27FC236}">
                <a16:creationId xmlns:a16="http://schemas.microsoft.com/office/drawing/2014/main" id="{3E745CB2-B809-494F-9FA3-13E7C80BF67E}"/>
              </a:ext>
            </a:extLst>
          </p:cNvPr>
          <p:cNvSpPr/>
          <p:nvPr/>
        </p:nvSpPr>
        <p:spPr>
          <a:xfrm>
            <a:off x="6081466" y="2601784"/>
            <a:ext cx="655215" cy="596116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정육면체 256">
            <a:extLst>
              <a:ext uri="{FF2B5EF4-FFF2-40B4-BE49-F238E27FC236}">
                <a16:creationId xmlns:a16="http://schemas.microsoft.com/office/drawing/2014/main" id="{617476B4-D9F1-44D7-B69B-09305C84B344}"/>
              </a:ext>
            </a:extLst>
          </p:cNvPr>
          <p:cNvSpPr/>
          <p:nvPr/>
        </p:nvSpPr>
        <p:spPr>
          <a:xfrm>
            <a:off x="5521092" y="2281089"/>
            <a:ext cx="1860524" cy="967894"/>
          </a:xfrm>
          <a:prstGeom prst="cube">
            <a:avLst>
              <a:gd name="adj" fmla="val 62212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Rectangle 138">
                <a:extLst>
                  <a:ext uri="{FF2B5EF4-FFF2-40B4-BE49-F238E27FC236}">
                    <a16:creationId xmlns:a16="http://schemas.microsoft.com/office/drawing/2014/main" id="{D999EAF8-7858-45D3-BBB9-DEE83EA7A881}"/>
                  </a:ext>
                </a:extLst>
              </p:cNvPr>
              <p:cNvSpPr/>
              <p:nvPr/>
            </p:nvSpPr>
            <p:spPr>
              <a:xfrm>
                <a:off x="5820846" y="4600153"/>
                <a:ext cx="1758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𝑰𝑹</m:t>
                          </m:r>
                          <m:r>
                            <a:rPr lang="en-US" altLang="ko-KR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𝒅𝒓𝒐𝒑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𝒍𝒊𝒎𝒊𝒕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8" name="Rectangle 138">
                <a:extLst>
                  <a:ext uri="{FF2B5EF4-FFF2-40B4-BE49-F238E27FC236}">
                    <a16:creationId xmlns:a16="http://schemas.microsoft.com/office/drawing/2014/main" id="{D999EAF8-7858-45D3-BBB9-DEE83EA7A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846" y="4600153"/>
                <a:ext cx="175875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138">
            <a:extLst>
              <a:ext uri="{FF2B5EF4-FFF2-40B4-BE49-F238E27FC236}">
                <a16:creationId xmlns:a16="http://schemas.microsoft.com/office/drawing/2014/main" id="{287CF1C0-EC01-4FAC-BE0A-14CA01C51950}"/>
              </a:ext>
            </a:extLst>
          </p:cNvPr>
          <p:cNvSpPr/>
          <p:nvPr/>
        </p:nvSpPr>
        <p:spPr>
          <a:xfrm>
            <a:off x="5540007" y="3697149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nearly-optimal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PDN</a:t>
            </a:r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E1342361-FB0B-4921-A832-4050D08965DB}"/>
              </a:ext>
            </a:extLst>
          </p:cNvPr>
          <p:cNvSpPr/>
          <p:nvPr/>
        </p:nvSpPr>
        <p:spPr>
          <a:xfrm>
            <a:off x="5889718" y="3164425"/>
            <a:ext cx="107266" cy="355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D4536B38-DF43-412B-B2A3-A3E151416011}"/>
              </a:ext>
            </a:extLst>
          </p:cNvPr>
          <p:cNvSpPr/>
          <p:nvPr/>
        </p:nvSpPr>
        <p:spPr>
          <a:xfrm>
            <a:off x="6073259" y="3160544"/>
            <a:ext cx="107266" cy="355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138">
            <a:extLst>
              <a:ext uri="{FF2B5EF4-FFF2-40B4-BE49-F238E27FC236}">
                <a16:creationId xmlns:a16="http://schemas.microsoft.com/office/drawing/2014/main" id="{8BF4DA5C-A129-46CD-A0B6-3976CA94A583}"/>
              </a:ext>
            </a:extLst>
          </p:cNvPr>
          <p:cNvSpPr/>
          <p:nvPr/>
        </p:nvSpPr>
        <p:spPr>
          <a:xfrm>
            <a:off x="7240429" y="187007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VIs</a:t>
            </a:r>
          </a:p>
        </p:txBody>
      </p:sp>
      <p:sp>
        <p:nvSpPr>
          <p:cNvPr id="264" name="Rectangle 138">
            <a:extLst>
              <a:ext uri="{FF2B5EF4-FFF2-40B4-BE49-F238E27FC236}">
                <a16:creationId xmlns:a16="http://schemas.microsoft.com/office/drawing/2014/main" id="{1DF70D62-12EE-4BBD-9099-D404500A9941}"/>
              </a:ext>
            </a:extLst>
          </p:cNvPr>
          <p:cNvSpPr/>
          <p:nvPr/>
        </p:nvSpPr>
        <p:spPr>
          <a:xfrm>
            <a:off x="927441" y="3570314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PDN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higher layer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7" name="그룹 266">
            <a:extLst>
              <a:ext uri="{FF2B5EF4-FFF2-40B4-BE49-F238E27FC236}">
                <a16:creationId xmlns:a16="http://schemas.microsoft.com/office/drawing/2014/main" id="{5C6E5266-F9BA-49DC-95DF-EE5AC563BABD}"/>
              </a:ext>
            </a:extLst>
          </p:cNvPr>
          <p:cNvGrpSpPr/>
          <p:nvPr/>
        </p:nvGrpSpPr>
        <p:grpSpPr>
          <a:xfrm>
            <a:off x="5516044" y="2698689"/>
            <a:ext cx="1415487" cy="188853"/>
            <a:chOff x="2321665" y="2204440"/>
            <a:chExt cx="2157408" cy="285219"/>
          </a:xfrm>
        </p:grpSpPr>
        <p:sp>
          <p:nvSpPr>
            <p:cNvPr id="355" name="정육면체 354">
              <a:extLst>
                <a:ext uri="{FF2B5EF4-FFF2-40B4-BE49-F238E27FC236}">
                  <a16:creationId xmlns:a16="http://schemas.microsoft.com/office/drawing/2014/main" id="{D4214139-24DE-40EF-A150-A34CFDDBE3E8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정육면체 355">
              <a:extLst>
                <a:ext uri="{FF2B5EF4-FFF2-40B4-BE49-F238E27FC236}">
                  <a16:creationId xmlns:a16="http://schemas.microsoft.com/office/drawing/2014/main" id="{8A75E49B-AD9C-4CE7-B55C-81C7C995FDE9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8" name="Rectangle 138">
            <a:extLst>
              <a:ext uri="{FF2B5EF4-FFF2-40B4-BE49-F238E27FC236}">
                <a16:creationId xmlns:a16="http://schemas.microsoft.com/office/drawing/2014/main" id="{7F27A645-9E95-48C5-9933-D9769D8D602E}"/>
              </a:ext>
            </a:extLst>
          </p:cNvPr>
          <p:cNvSpPr/>
          <p:nvPr/>
        </p:nvSpPr>
        <p:spPr>
          <a:xfrm>
            <a:off x="3492669" y="3570314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higher layer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138">
                <a:extLst>
                  <a:ext uri="{FF2B5EF4-FFF2-40B4-BE49-F238E27FC236}">
                    <a16:creationId xmlns:a16="http://schemas.microsoft.com/office/drawing/2014/main" id="{674D7CD3-0E65-46B0-94E3-6FADBD547C72}"/>
                  </a:ext>
                </a:extLst>
              </p:cNvPr>
              <p:cNvSpPr/>
              <p:nvPr/>
            </p:nvSpPr>
            <p:spPr>
              <a:xfrm>
                <a:off x="3320482" y="4285102"/>
                <a:ext cx="1834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𝑰𝑹</m:t>
                        </m:r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𝒅𝒓𝒐𝒑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𝒍𝒊𝒎𝒊𝒕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9" name="Rectangle 138">
                <a:extLst>
                  <a:ext uri="{FF2B5EF4-FFF2-40B4-BE49-F238E27FC236}">
                    <a16:creationId xmlns:a16="http://schemas.microsoft.com/office/drawing/2014/main" id="{674D7CD3-0E65-46B0-94E3-6FADBD547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82" y="4285102"/>
                <a:ext cx="183409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그룹 269">
            <a:extLst>
              <a:ext uri="{FF2B5EF4-FFF2-40B4-BE49-F238E27FC236}">
                <a16:creationId xmlns:a16="http://schemas.microsoft.com/office/drawing/2014/main" id="{A8EBA79C-6DB4-4AB2-A242-BD23B264FC03}"/>
              </a:ext>
            </a:extLst>
          </p:cNvPr>
          <p:cNvGrpSpPr/>
          <p:nvPr/>
        </p:nvGrpSpPr>
        <p:grpSpPr>
          <a:xfrm>
            <a:off x="5937860" y="2276501"/>
            <a:ext cx="1415487" cy="188853"/>
            <a:chOff x="2321665" y="2204440"/>
            <a:chExt cx="2157408" cy="285219"/>
          </a:xfrm>
        </p:grpSpPr>
        <p:sp>
          <p:nvSpPr>
            <p:cNvPr id="353" name="정육면체 352">
              <a:extLst>
                <a:ext uri="{FF2B5EF4-FFF2-40B4-BE49-F238E27FC236}">
                  <a16:creationId xmlns:a16="http://schemas.microsoft.com/office/drawing/2014/main" id="{D479992B-7929-4DD2-A839-800604CC72B6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정육면체 353">
              <a:extLst>
                <a:ext uri="{FF2B5EF4-FFF2-40B4-BE49-F238E27FC236}">
                  <a16:creationId xmlns:a16="http://schemas.microsoft.com/office/drawing/2014/main" id="{289D6E5E-5734-40EB-82FB-3F7831EBFFFF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1" name="원통형 270">
            <a:extLst>
              <a:ext uri="{FF2B5EF4-FFF2-40B4-BE49-F238E27FC236}">
                <a16:creationId xmlns:a16="http://schemas.microsoft.com/office/drawing/2014/main" id="{AC9CC154-8AA3-4A86-874A-9562E3E69616}"/>
              </a:ext>
            </a:extLst>
          </p:cNvPr>
          <p:cNvSpPr/>
          <p:nvPr/>
        </p:nvSpPr>
        <p:spPr bwMode="auto">
          <a:xfrm rot="10800000" flipV="1">
            <a:off x="5941479" y="24311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2" name="원통형 271">
            <a:extLst>
              <a:ext uri="{FF2B5EF4-FFF2-40B4-BE49-F238E27FC236}">
                <a16:creationId xmlns:a16="http://schemas.microsoft.com/office/drawing/2014/main" id="{204AFB9C-B114-48D0-95C0-BB7B272DDB6C}"/>
              </a:ext>
            </a:extLst>
          </p:cNvPr>
          <p:cNvSpPr/>
          <p:nvPr/>
        </p:nvSpPr>
        <p:spPr bwMode="auto">
          <a:xfrm rot="10800000" flipV="1">
            <a:off x="5878428" y="24996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3" name="원통형 272">
            <a:extLst>
              <a:ext uri="{FF2B5EF4-FFF2-40B4-BE49-F238E27FC236}">
                <a16:creationId xmlns:a16="http://schemas.microsoft.com/office/drawing/2014/main" id="{D0DBC211-A918-4179-8CF5-A9D3E9258889}"/>
              </a:ext>
            </a:extLst>
          </p:cNvPr>
          <p:cNvSpPr/>
          <p:nvPr/>
        </p:nvSpPr>
        <p:spPr bwMode="auto">
          <a:xfrm rot="10800000" flipV="1">
            <a:off x="6119476" y="24311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4" name="원통형 273">
            <a:extLst>
              <a:ext uri="{FF2B5EF4-FFF2-40B4-BE49-F238E27FC236}">
                <a16:creationId xmlns:a16="http://schemas.microsoft.com/office/drawing/2014/main" id="{4D41A06B-CC9D-4E5F-B706-7876EC9494DE}"/>
              </a:ext>
            </a:extLst>
          </p:cNvPr>
          <p:cNvSpPr/>
          <p:nvPr/>
        </p:nvSpPr>
        <p:spPr bwMode="auto">
          <a:xfrm rot="10800000" flipV="1">
            <a:off x="6056425" y="24996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5" name="원통형 274">
            <a:extLst>
              <a:ext uri="{FF2B5EF4-FFF2-40B4-BE49-F238E27FC236}">
                <a16:creationId xmlns:a16="http://schemas.microsoft.com/office/drawing/2014/main" id="{BC5269B5-56C1-47D4-840B-DA2DE7F26125}"/>
              </a:ext>
            </a:extLst>
          </p:cNvPr>
          <p:cNvSpPr/>
          <p:nvPr/>
        </p:nvSpPr>
        <p:spPr bwMode="auto">
          <a:xfrm rot="10800000" flipV="1">
            <a:off x="6787112" y="24311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6" name="원통형 275">
            <a:extLst>
              <a:ext uri="{FF2B5EF4-FFF2-40B4-BE49-F238E27FC236}">
                <a16:creationId xmlns:a16="http://schemas.microsoft.com/office/drawing/2014/main" id="{E8D0D7D9-D680-4356-AA1C-E97CD089D9AD}"/>
              </a:ext>
            </a:extLst>
          </p:cNvPr>
          <p:cNvSpPr/>
          <p:nvPr/>
        </p:nvSpPr>
        <p:spPr bwMode="auto">
          <a:xfrm rot="10800000" flipV="1">
            <a:off x="6724061" y="24996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7" name="원통형 276">
            <a:extLst>
              <a:ext uri="{FF2B5EF4-FFF2-40B4-BE49-F238E27FC236}">
                <a16:creationId xmlns:a16="http://schemas.microsoft.com/office/drawing/2014/main" id="{DFAB8E23-5898-43E7-AA52-B7F8818BD28A}"/>
              </a:ext>
            </a:extLst>
          </p:cNvPr>
          <p:cNvSpPr/>
          <p:nvPr/>
        </p:nvSpPr>
        <p:spPr bwMode="auto">
          <a:xfrm rot="10800000" flipV="1">
            <a:off x="6958613" y="24311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8" name="원통형 277">
            <a:extLst>
              <a:ext uri="{FF2B5EF4-FFF2-40B4-BE49-F238E27FC236}">
                <a16:creationId xmlns:a16="http://schemas.microsoft.com/office/drawing/2014/main" id="{A084FC31-F50C-485B-9B9B-A39985B55380}"/>
              </a:ext>
            </a:extLst>
          </p:cNvPr>
          <p:cNvSpPr/>
          <p:nvPr/>
        </p:nvSpPr>
        <p:spPr bwMode="auto">
          <a:xfrm rot="10800000" flipV="1">
            <a:off x="6895562" y="2499604"/>
            <a:ext cx="77923" cy="149372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9" name="Rectangle 138">
            <a:extLst>
              <a:ext uri="{FF2B5EF4-FFF2-40B4-BE49-F238E27FC236}">
                <a16:creationId xmlns:a16="http://schemas.microsoft.com/office/drawing/2014/main" id="{AAF13446-6CC6-4901-ADE2-BFC6578EAF53}"/>
              </a:ext>
            </a:extLst>
          </p:cNvPr>
          <p:cNvSpPr/>
          <p:nvPr/>
        </p:nvSpPr>
        <p:spPr>
          <a:xfrm>
            <a:off x="2073098" y="1834834"/>
            <a:ext cx="297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 &amp; high design space</a:t>
            </a:r>
          </a:p>
        </p:txBody>
      </p:sp>
      <p:sp>
        <p:nvSpPr>
          <p:cNvPr id="280" name="Rectangle 138">
            <a:extLst>
              <a:ext uri="{FF2B5EF4-FFF2-40B4-BE49-F238E27FC236}">
                <a16:creationId xmlns:a16="http://schemas.microsoft.com/office/drawing/2014/main" id="{E65AD460-360E-4D59-A2C1-3A43E7DB8038}"/>
              </a:ext>
            </a:extLst>
          </p:cNvPr>
          <p:cNvSpPr/>
          <p:nvPr/>
        </p:nvSpPr>
        <p:spPr>
          <a:xfrm>
            <a:off x="819942" y="1409411"/>
            <a:ext cx="2565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3D 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conventional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(bottom tier)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C18351C6-1C58-4F04-B1D4-695251659CEF}"/>
              </a:ext>
            </a:extLst>
          </p:cNvPr>
          <p:cNvGrpSpPr/>
          <p:nvPr/>
        </p:nvGrpSpPr>
        <p:grpSpPr>
          <a:xfrm>
            <a:off x="1343426" y="3028460"/>
            <a:ext cx="1147750" cy="75881"/>
            <a:chOff x="2321665" y="2204440"/>
            <a:chExt cx="2157408" cy="285219"/>
          </a:xfrm>
        </p:grpSpPr>
        <p:sp>
          <p:nvSpPr>
            <p:cNvPr id="351" name="정육면체 350">
              <a:extLst>
                <a:ext uri="{FF2B5EF4-FFF2-40B4-BE49-F238E27FC236}">
                  <a16:creationId xmlns:a16="http://schemas.microsoft.com/office/drawing/2014/main" id="{E777D39D-3BDC-4528-A8BE-4B88848E7C9C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정육면체 351">
              <a:extLst>
                <a:ext uri="{FF2B5EF4-FFF2-40B4-BE49-F238E27FC236}">
                  <a16:creationId xmlns:a16="http://schemas.microsoft.com/office/drawing/2014/main" id="{B6664487-554C-46ED-8AFE-728250D82C8F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1" name="직선 연결선 320">
            <a:extLst>
              <a:ext uri="{FF2B5EF4-FFF2-40B4-BE49-F238E27FC236}">
                <a16:creationId xmlns:a16="http://schemas.microsoft.com/office/drawing/2014/main" id="{94304C1A-F2B8-4D45-9201-14AD56E9FADF}"/>
              </a:ext>
            </a:extLst>
          </p:cNvPr>
          <p:cNvCxnSpPr>
            <a:cxnSpLocks/>
          </p:cNvCxnSpPr>
          <p:nvPr/>
        </p:nvCxnSpPr>
        <p:spPr>
          <a:xfrm>
            <a:off x="1312282" y="2763816"/>
            <a:ext cx="0" cy="2918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직선 연결선 321">
            <a:extLst>
              <a:ext uri="{FF2B5EF4-FFF2-40B4-BE49-F238E27FC236}">
                <a16:creationId xmlns:a16="http://schemas.microsoft.com/office/drawing/2014/main" id="{1E5A29F4-6FA8-4F66-B6C1-239DF4C02EA5}"/>
              </a:ext>
            </a:extLst>
          </p:cNvPr>
          <p:cNvCxnSpPr>
            <a:cxnSpLocks/>
          </p:cNvCxnSpPr>
          <p:nvPr/>
        </p:nvCxnSpPr>
        <p:spPr>
          <a:xfrm>
            <a:off x="1449116" y="2763816"/>
            <a:ext cx="0" cy="2918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직선 연결선 322">
            <a:extLst>
              <a:ext uri="{FF2B5EF4-FFF2-40B4-BE49-F238E27FC236}">
                <a16:creationId xmlns:a16="http://schemas.microsoft.com/office/drawing/2014/main" id="{021A38E5-0A1C-4A16-8E49-EDF00D261566}"/>
              </a:ext>
            </a:extLst>
          </p:cNvPr>
          <p:cNvCxnSpPr>
            <a:cxnSpLocks/>
          </p:cNvCxnSpPr>
          <p:nvPr/>
        </p:nvCxnSpPr>
        <p:spPr>
          <a:xfrm>
            <a:off x="1998902" y="2763816"/>
            <a:ext cx="0" cy="2918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직선 연결선 323">
            <a:extLst>
              <a:ext uri="{FF2B5EF4-FFF2-40B4-BE49-F238E27FC236}">
                <a16:creationId xmlns:a16="http://schemas.microsoft.com/office/drawing/2014/main" id="{58D75E61-3075-46D7-B490-994793247A3E}"/>
              </a:ext>
            </a:extLst>
          </p:cNvPr>
          <p:cNvCxnSpPr>
            <a:cxnSpLocks/>
          </p:cNvCxnSpPr>
          <p:nvPr/>
        </p:nvCxnSpPr>
        <p:spPr>
          <a:xfrm>
            <a:off x="1365581" y="2735124"/>
            <a:ext cx="0" cy="2778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직선 연결선 324">
            <a:extLst>
              <a:ext uri="{FF2B5EF4-FFF2-40B4-BE49-F238E27FC236}">
                <a16:creationId xmlns:a16="http://schemas.microsoft.com/office/drawing/2014/main" id="{A9D2E648-61B5-4EB0-BCE1-B427B0E4AF91}"/>
              </a:ext>
            </a:extLst>
          </p:cNvPr>
          <p:cNvCxnSpPr>
            <a:cxnSpLocks/>
          </p:cNvCxnSpPr>
          <p:nvPr/>
        </p:nvCxnSpPr>
        <p:spPr>
          <a:xfrm>
            <a:off x="1502416" y="2735124"/>
            <a:ext cx="0" cy="2778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직선 연결선 325">
            <a:extLst>
              <a:ext uri="{FF2B5EF4-FFF2-40B4-BE49-F238E27FC236}">
                <a16:creationId xmlns:a16="http://schemas.microsoft.com/office/drawing/2014/main" id="{21E51217-45B5-49A6-9388-1E1B2EFD3A2B}"/>
              </a:ext>
            </a:extLst>
          </p:cNvPr>
          <p:cNvCxnSpPr>
            <a:cxnSpLocks/>
          </p:cNvCxnSpPr>
          <p:nvPr/>
        </p:nvCxnSpPr>
        <p:spPr>
          <a:xfrm>
            <a:off x="2052202" y="2735124"/>
            <a:ext cx="0" cy="2778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직선 연결선 326">
            <a:extLst>
              <a:ext uri="{FF2B5EF4-FFF2-40B4-BE49-F238E27FC236}">
                <a16:creationId xmlns:a16="http://schemas.microsoft.com/office/drawing/2014/main" id="{C680AE10-66EC-4332-A756-52C196A92D1A}"/>
              </a:ext>
            </a:extLst>
          </p:cNvPr>
          <p:cNvCxnSpPr>
            <a:cxnSpLocks/>
          </p:cNvCxnSpPr>
          <p:nvPr/>
        </p:nvCxnSpPr>
        <p:spPr>
          <a:xfrm>
            <a:off x="2140801" y="2763816"/>
            <a:ext cx="0" cy="2918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직선 연결선 327">
            <a:extLst>
              <a:ext uri="{FF2B5EF4-FFF2-40B4-BE49-F238E27FC236}">
                <a16:creationId xmlns:a16="http://schemas.microsoft.com/office/drawing/2014/main" id="{FCAE2366-48C3-4DC1-98F5-5C406B9D233E}"/>
              </a:ext>
            </a:extLst>
          </p:cNvPr>
          <p:cNvCxnSpPr>
            <a:cxnSpLocks/>
          </p:cNvCxnSpPr>
          <p:nvPr/>
        </p:nvCxnSpPr>
        <p:spPr>
          <a:xfrm>
            <a:off x="2194101" y="2735124"/>
            <a:ext cx="0" cy="253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49173F9F-FC8F-49A2-9783-FD7DE5BF92A3}"/>
              </a:ext>
            </a:extLst>
          </p:cNvPr>
          <p:cNvGrpSpPr/>
          <p:nvPr/>
        </p:nvGrpSpPr>
        <p:grpSpPr>
          <a:xfrm>
            <a:off x="1001396" y="3370792"/>
            <a:ext cx="1147750" cy="75881"/>
            <a:chOff x="2321665" y="2204440"/>
            <a:chExt cx="2157408" cy="285219"/>
          </a:xfrm>
        </p:grpSpPr>
        <p:sp>
          <p:nvSpPr>
            <p:cNvPr id="349" name="정육면체 348">
              <a:extLst>
                <a:ext uri="{FF2B5EF4-FFF2-40B4-BE49-F238E27FC236}">
                  <a16:creationId xmlns:a16="http://schemas.microsoft.com/office/drawing/2014/main" id="{7C63DF35-08B7-4284-B73A-5DB8E48A7DCC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정육면체 349">
              <a:extLst>
                <a:ext uri="{FF2B5EF4-FFF2-40B4-BE49-F238E27FC236}">
                  <a16:creationId xmlns:a16="http://schemas.microsoft.com/office/drawing/2014/main" id="{AAE43DE4-4946-4912-8228-DD53F046C923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0" name="정육면체 329">
            <a:extLst>
              <a:ext uri="{FF2B5EF4-FFF2-40B4-BE49-F238E27FC236}">
                <a16:creationId xmlns:a16="http://schemas.microsoft.com/office/drawing/2014/main" id="{F90C2063-460D-4206-A548-65429C2CBD66}"/>
              </a:ext>
            </a:extLst>
          </p:cNvPr>
          <p:cNvSpPr/>
          <p:nvPr/>
        </p:nvSpPr>
        <p:spPr>
          <a:xfrm>
            <a:off x="996289" y="2502061"/>
            <a:ext cx="1508608" cy="1084120"/>
          </a:xfrm>
          <a:prstGeom prst="cube">
            <a:avLst>
              <a:gd name="adj" fmla="val 45314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정육면체 330">
            <a:extLst>
              <a:ext uri="{FF2B5EF4-FFF2-40B4-BE49-F238E27FC236}">
                <a16:creationId xmlns:a16="http://schemas.microsoft.com/office/drawing/2014/main" id="{0F19ABCC-E658-4A87-92A2-E22B1DD97E55}"/>
              </a:ext>
            </a:extLst>
          </p:cNvPr>
          <p:cNvSpPr/>
          <p:nvPr/>
        </p:nvSpPr>
        <p:spPr>
          <a:xfrm>
            <a:off x="1238418" y="2764424"/>
            <a:ext cx="569143" cy="483362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정육면체 331">
            <a:extLst>
              <a:ext uri="{FF2B5EF4-FFF2-40B4-BE49-F238E27FC236}">
                <a16:creationId xmlns:a16="http://schemas.microsoft.com/office/drawing/2014/main" id="{3343E94B-CA6D-4EE3-BE52-6D332B7B48D9}"/>
              </a:ext>
            </a:extLst>
          </p:cNvPr>
          <p:cNvSpPr/>
          <p:nvPr/>
        </p:nvSpPr>
        <p:spPr>
          <a:xfrm>
            <a:off x="1448759" y="2764424"/>
            <a:ext cx="569143" cy="483362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정육면체 332">
            <a:extLst>
              <a:ext uri="{FF2B5EF4-FFF2-40B4-BE49-F238E27FC236}">
                <a16:creationId xmlns:a16="http://schemas.microsoft.com/office/drawing/2014/main" id="{493B5BE3-7268-45CA-8CBB-8F9819BFC42F}"/>
              </a:ext>
            </a:extLst>
          </p:cNvPr>
          <p:cNvSpPr/>
          <p:nvPr/>
        </p:nvSpPr>
        <p:spPr>
          <a:xfrm>
            <a:off x="996289" y="2502061"/>
            <a:ext cx="1508608" cy="784818"/>
          </a:xfrm>
          <a:prstGeom prst="cube">
            <a:avLst>
              <a:gd name="adj" fmla="val 62212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E8524CF4-24EB-4FAE-A790-87112EE0D14B}"/>
              </a:ext>
            </a:extLst>
          </p:cNvPr>
          <p:cNvSpPr/>
          <p:nvPr/>
        </p:nvSpPr>
        <p:spPr>
          <a:xfrm>
            <a:off x="1238418" y="3212020"/>
            <a:ext cx="112234" cy="442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DF5B6FF5-F953-4E24-958E-39B1457D4319}"/>
              </a:ext>
            </a:extLst>
          </p:cNvPr>
          <p:cNvSpPr/>
          <p:nvPr/>
        </p:nvSpPr>
        <p:spPr>
          <a:xfrm>
            <a:off x="1446300" y="3212020"/>
            <a:ext cx="112234" cy="442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6" name="그룹 335">
            <a:extLst>
              <a:ext uri="{FF2B5EF4-FFF2-40B4-BE49-F238E27FC236}">
                <a16:creationId xmlns:a16="http://schemas.microsoft.com/office/drawing/2014/main" id="{49FABBF0-BB3E-4FAE-B0F0-EEFB28C73C43}"/>
              </a:ext>
            </a:extLst>
          </p:cNvPr>
          <p:cNvGrpSpPr/>
          <p:nvPr/>
        </p:nvGrpSpPr>
        <p:grpSpPr>
          <a:xfrm>
            <a:off x="994755" y="2493953"/>
            <a:ext cx="1484129" cy="522665"/>
            <a:chOff x="2321665" y="1516160"/>
            <a:chExt cx="2789695" cy="973499"/>
          </a:xfrm>
        </p:grpSpPr>
        <p:sp>
          <p:nvSpPr>
            <p:cNvPr id="345" name="정육면체 344">
              <a:extLst>
                <a:ext uri="{FF2B5EF4-FFF2-40B4-BE49-F238E27FC236}">
                  <a16:creationId xmlns:a16="http://schemas.microsoft.com/office/drawing/2014/main" id="{0CAED9BC-1462-4006-A0CE-465F987082BD}"/>
                </a:ext>
              </a:extLst>
            </p:cNvPr>
            <p:cNvSpPr/>
            <p:nvPr/>
          </p:nvSpPr>
          <p:spPr>
            <a:xfrm>
              <a:off x="2321665" y="2343924"/>
              <a:ext cx="2001468" cy="145735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정육면체 345">
              <a:extLst>
                <a:ext uri="{FF2B5EF4-FFF2-40B4-BE49-F238E27FC236}">
                  <a16:creationId xmlns:a16="http://schemas.microsoft.com/office/drawing/2014/main" id="{53919939-6696-49D4-8F04-FC7F97D897A8}"/>
                </a:ext>
              </a:extLst>
            </p:cNvPr>
            <p:cNvSpPr/>
            <p:nvPr/>
          </p:nvSpPr>
          <p:spPr>
            <a:xfrm>
              <a:off x="2477605" y="2161675"/>
              <a:ext cx="2001468" cy="145735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정육면체 346">
              <a:extLst>
                <a:ext uri="{FF2B5EF4-FFF2-40B4-BE49-F238E27FC236}">
                  <a16:creationId xmlns:a16="http://schemas.microsoft.com/office/drawing/2014/main" id="{0FF2C12D-08F0-4E75-8F20-000CBF59BF30}"/>
                </a:ext>
              </a:extLst>
            </p:cNvPr>
            <p:cNvSpPr/>
            <p:nvPr/>
          </p:nvSpPr>
          <p:spPr>
            <a:xfrm>
              <a:off x="2936616" y="1698409"/>
              <a:ext cx="2001468" cy="145735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정육면체 347">
              <a:extLst>
                <a:ext uri="{FF2B5EF4-FFF2-40B4-BE49-F238E27FC236}">
                  <a16:creationId xmlns:a16="http://schemas.microsoft.com/office/drawing/2014/main" id="{01DEC00B-A968-42FE-88DA-714C9DC4EA9F}"/>
                </a:ext>
              </a:extLst>
            </p:cNvPr>
            <p:cNvSpPr/>
            <p:nvPr/>
          </p:nvSpPr>
          <p:spPr>
            <a:xfrm>
              <a:off x="3109892" y="1516160"/>
              <a:ext cx="2001468" cy="145735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7" name="원통형 336">
            <a:extLst>
              <a:ext uri="{FF2B5EF4-FFF2-40B4-BE49-F238E27FC236}">
                <a16:creationId xmlns:a16="http://schemas.microsoft.com/office/drawing/2014/main" id="{3B94DB7A-D6A0-49DB-BE5C-255C45134A43}"/>
              </a:ext>
            </a:extLst>
          </p:cNvPr>
          <p:cNvSpPr/>
          <p:nvPr/>
        </p:nvSpPr>
        <p:spPr bwMode="auto">
          <a:xfrm rot="10800000" flipV="1">
            <a:off x="1338795" y="2623702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8" name="원통형 337">
            <a:extLst>
              <a:ext uri="{FF2B5EF4-FFF2-40B4-BE49-F238E27FC236}">
                <a16:creationId xmlns:a16="http://schemas.microsoft.com/office/drawing/2014/main" id="{72C91034-D3DB-4DD8-8F33-8E436B72386B}"/>
              </a:ext>
            </a:extLst>
          </p:cNvPr>
          <p:cNvSpPr/>
          <p:nvPr/>
        </p:nvSpPr>
        <p:spPr bwMode="auto">
          <a:xfrm rot="10800000" flipV="1">
            <a:off x="1287670" y="2679245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9" name="원통형 338">
            <a:extLst>
              <a:ext uri="{FF2B5EF4-FFF2-40B4-BE49-F238E27FC236}">
                <a16:creationId xmlns:a16="http://schemas.microsoft.com/office/drawing/2014/main" id="{F2A7CF0A-C24D-480B-A010-E5E83F13EE63}"/>
              </a:ext>
            </a:extLst>
          </p:cNvPr>
          <p:cNvSpPr/>
          <p:nvPr/>
        </p:nvSpPr>
        <p:spPr bwMode="auto">
          <a:xfrm rot="10800000" flipV="1">
            <a:off x="1483124" y="2623702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40" name="원통형 339">
            <a:extLst>
              <a:ext uri="{FF2B5EF4-FFF2-40B4-BE49-F238E27FC236}">
                <a16:creationId xmlns:a16="http://schemas.microsoft.com/office/drawing/2014/main" id="{6E59E94D-C8EF-43CA-B969-89EA6D7D2D80}"/>
              </a:ext>
            </a:extLst>
          </p:cNvPr>
          <p:cNvSpPr/>
          <p:nvPr/>
        </p:nvSpPr>
        <p:spPr bwMode="auto">
          <a:xfrm rot="10800000" flipV="1">
            <a:off x="1431999" y="2679245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41" name="원통형 340">
            <a:extLst>
              <a:ext uri="{FF2B5EF4-FFF2-40B4-BE49-F238E27FC236}">
                <a16:creationId xmlns:a16="http://schemas.microsoft.com/office/drawing/2014/main" id="{D41038F6-C66E-4369-AD9F-718972E08629}"/>
              </a:ext>
            </a:extLst>
          </p:cNvPr>
          <p:cNvSpPr/>
          <p:nvPr/>
        </p:nvSpPr>
        <p:spPr bwMode="auto">
          <a:xfrm rot="10800000" flipV="1">
            <a:off x="2024479" y="2623702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42" name="원통형 341">
            <a:extLst>
              <a:ext uri="{FF2B5EF4-FFF2-40B4-BE49-F238E27FC236}">
                <a16:creationId xmlns:a16="http://schemas.microsoft.com/office/drawing/2014/main" id="{E6CE15CC-DA55-4891-A5E2-A5E665BBA1F1}"/>
              </a:ext>
            </a:extLst>
          </p:cNvPr>
          <p:cNvSpPr/>
          <p:nvPr/>
        </p:nvSpPr>
        <p:spPr bwMode="auto">
          <a:xfrm rot="10800000" flipV="1">
            <a:off x="1973353" y="2679245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43" name="원통형 342">
            <a:extLst>
              <a:ext uri="{FF2B5EF4-FFF2-40B4-BE49-F238E27FC236}">
                <a16:creationId xmlns:a16="http://schemas.microsoft.com/office/drawing/2014/main" id="{43F9CE7A-E5D2-4569-B23D-33A07813A094}"/>
              </a:ext>
            </a:extLst>
          </p:cNvPr>
          <p:cNvSpPr/>
          <p:nvPr/>
        </p:nvSpPr>
        <p:spPr bwMode="auto">
          <a:xfrm rot="10800000" flipV="1">
            <a:off x="2163540" y="2623702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44" name="원통형 343">
            <a:extLst>
              <a:ext uri="{FF2B5EF4-FFF2-40B4-BE49-F238E27FC236}">
                <a16:creationId xmlns:a16="http://schemas.microsoft.com/office/drawing/2014/main" id="{A7376986-F086-449E-8F49-9DC085496D6B}"/>
              </a:ext>
            </a:extLst>
          </p:cNvPr>
          <p:cNvSpPr/>
          <p:nvPr/>
        </p:nvSpPr>
        <p:spPr bwMode="auto">
          <a:xfrm rot="10800000" flipV="1">
            <a:off x="2112415" y="2679245"/>
            <a:ext cx="63184" cy="12111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A5B4BB0-1DCD-4604-AC97-DA00A955F709}"/>
              </a:ext>
            </a:extLst>
          </p:cNvPr>
          <p:cNvGrpSpPr/>
          <p:nvPr/>
        </p:nvGrpSpPr>
        <p:grpSpPr>
          <a:xfrm>
            <a:off x="3559674" y="3355298"/>
            <a:ext cx="1156842" cy="76482"/>
            <a:chOff x="2321665" y="2204440"/>
            <a:chExt cx="2157408" cy="285219"/>
          </a:xfrm>
        </p:grpSpPr>
        <p:sp>
          <p:nvSpPr>
            <p:cNvPr id="318" name="정육면체 317">
              <a:extLst>
                <a:ext uri="{FF2B5EF4-FFF2-40B4-BE49-F238E27FC236}">
                  <a16:creationId xmlns:a16="http://schemas.microsoft.com/office/drawing/2014/main" id="{D1C79A2F-CDCA-4A2A-986B-109F11D8492E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정육면체 318">
              <a:extLst>
                <a:ext uri="{FF2B5EF4-FFF2-40B4-BE49-F238E27FC236}">
                  <a16:creationId xmlns:a16="http://schemas.microsoft.com/office/drawing/2014/main" id="{D7AD944C-775A-48E6-A12A-243AC22ED5B8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5B85A48D-8177-4982-9CEB-D1D0EE5727C8}"/>
              </a:ext>
            </a:extLst>
          </p:cNvPr>
          <p:cNvGrpSpPr/>
          <p:nvPr/>
        </p:nvGrpSpPr>
        <p:grpSpPr>
          <a:xfrm>
            <a:off x="3904414" y="3010254"/>
            <a:ext cx="1156842" cy="76482"/>
            <a:chOff x="2321665" y="2204440"/>
            <a:chExt cx="2157408" cy="285219"/>
          </a:xfrm>
        </p:grpSpPr>
        <p:sp>
          <p:nvSpPr>
            <p:cNvPr id="316" name="정육면체 315">
              <a:extLst>
                <a:ext uri="{FF2B5EF4-FFF2-40B4-BE49-F238E27FC236}">
                  <a16:creationId xmlns:a16="http://schemas.microsoft.com/office/drawing/2014/main" id="{7C30F0F7-2E1F-462C-89A7-68FF4E104135}"/>
                </a:ext>
              </a:extLst>
            </p:cNvPr>
            <p:cNvSpPr/>
            <p:nvPr/>
          </p:nvSpPr>
          <p:spPr>
            <a:xfrm>
              <a:off x="2321665" y="2386689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정육면체 316">
              <a:extLst>
                <a:ext uri="{FF2B5EF4-FFF2-40B4-BE49-F238E27FC236}">
                  <a16:creationId xmlns:a16="http://schemas.microsoft.com/office/drawing/2014/main" id="{7B7F353E-ACAE-4F86-8482-5D3529B1599B}"/>
                </a:ext>
              </a:extLst>
            </p:cNvPr>
            <p:cNvSpPr/>
            <p:nvPr/>
          </p:nvSpPr>
          <p:spPr>
            <a:xfrm>
              <a:off x="2477605" y="2204440"/>
              <a:ext cx="2001468" cy="102970"/>
            </a:xfrm>
            <a:prstGeom prst="cube">
              <a:avLst>
                <a:gd name="adj" fmla="val 719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1" name="직선 연결선 290">
            <a:extLst>
              <a:ext uri="{FF2B5EF4-FFF2-40B4-BE49-F238E27FC236}">
                <a16:creationId xmlns:a16="http://schemas.microsoft.com/office/drawing/2014/main" id="{00B28F0E-9A80-4CB7-864B-3C7E40A7802B}"/>
              </a:ext>
            </a:extLst>
          </p:cNvPr>
          <p:cNvCxnSpPr>
            <a:cxnSpLocks/>
            <a:stCxn id="309" idx="0"/>
          </p:cNvCxnSpPr>
          <p:nvPr/>
        </p:nvCxnSpPr>
        <p:spPr>
          <a:xfrm flipH="1">
            <a:off x="3853455" y="2687981"/>
            <a:ext cx="7036" cy="3635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직선 연결선 291">
            <a:extLst>
              <a:ext uri="{FF2B5EF4-FFF2-40B4-BE49-F238E27FC236}">
                <a16:creationId xmlns:a16="http://schemas.microsoft.com/office/drawing/2014/main" id="{327C553F-A7E7-40A5-9570-26EE04F5C077}"/>
              </a:ext>
            </a:extLst>
          </p:cNvPr>
          <p:cNvCxnSpPr>
            <a:cxnSpLocks/>
          </p:cNvCxnSpPr>
          <p:nvPr/>
        </p:nvCxnSpPr>
        <p:spPr>
          <a:xfrm>
            <a:off x="3991374" y="2757302"/>
            <a:ext cx="0" cy="2942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DC5A8D1B-8EAA-4A13-A335-CF07C4F794F0}"/>
              </a:ext>
            </a:extLst>
          </p:cNvPr>
          <p:cNvCxnSpPr>
            <a:cxnSpLocks/>
          </p:cNvCxnSpPr>
          <p:nvPr/>
        </p:nvCxnSpPr>
        <p:spPr>
          <a:xfrm>
            <a:off x="4545515" y="2757302"/>
            <a:ext cx="0" cy="2942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7EDDA807-AAB5-40BD-A8D7-ECC98BC0444D}"/>
              </a:ext>
            </a:extLst>
          </p:cNvPr>
          <p:cNvCxnSpPr>
            <a:cxnSpLocks/>
          </p:cNvCxnSpPr>
          <p:nvPr/>
        </p:nvCxnSpPr>
        <p:spPr>
          <a:xfrm>
            <a:off x="3907178" y="2728382"/>
            <a:ext cx="0" cy="280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62B35EB5-C3F6-45E6-A9C8-2EE090EDC3CA}"/>
              </a:ext>
            </a:extLst>
          </p:cNvPr>
          <p:cNvCxnSpPr>
            <a:cxnSpLocks/>
          </p:cNvCxnSpPr>
          <p:nvPr/>
        </p:nvCxnSpPr>
        <p:spPr>
          <a:xfrm>
            <a:off x="4045097" y="2728382"/>
            <a:ext cx="0" cy="280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직선 연결선 295">
            <a:extLst>
              <a:ext uri="{FF2B5EF4-FFF2-40B4-BE49-F238E27FC236}">
                <a16:creationId xmlns:a16="http://schemas.microsoft.com/office/drawing/2014/main" id="{80E5CD7E-E40D-4327-A73D-B01E19B0C2BC}"/>
              </a:ext>
            </a:extLst>
          </p:cNvPr>
          <p:cNvCxnSpPr>
            <a:cxnSpLocks/>
          </p:cNvCxnSpPr>
          <p:nvPr/>
        </p:nvCxnSpPr>
        <p:spPr>
          <a:xfrm>
            <a:off x="4599237" y="2728382"/>
            <a:ext cx="0" cy="280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직선 연결선 296">
            <a:extLst>
              <a:ext uri="{FF2B5EF4-FFF2-40B4-BE49-F238E27FC236}">
                <a16:creationId xmlns:a16="http://schemas.microsoft.com/office/drawing/2014/main" id="{9959D3E8-B520-4D08-84F1-984B09C62BD2}"/>
              </a:ext>
            </a:extLst>
          </p:cNvPr>
          <p:cNvCxnSpPr>
            <a:cxnSpLocks/>
          </p:cNvCxnSpPr>
          <p:nvPr/>
        </p:nvCxnSpPr>
        <p:spPr>
          <a:xfrm>
            <a:off x="4688539" y="2757302"/>
            <a:ext cx="0" cy="2942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연결선 297">
            <a:extLst>
              <a:ext uri="{FF2B5EF4-FFF2-40B4-BE49-F238E27FC236}">
                <a16:creationId xmlns:a16="http://schemas.microsoft.com/office/drawing/2014/main" id="{8277E265-25B5-4E14-99C8-3F5DE11489A4}"/>
              </a:ext>
            </a:extLst>
          </p:cNvPr>
          <p:cNvCxnSpPr>
            <a:cxnSpLocks/>
          </p:cNvCxnSpPr>
          <p:nvPr/>
        </p:nvCxnSpPr>
        <p:spPr>
          <a:xfrm>
            <a:off x="4742261" y="2728382"/>
            <a:ext cx="0" cy="255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9" name="정육면체 298">
            <a:extLst>
              <a:ext uri="{FF2B5EF4-FFF2-40B4-BE49-F238E27FC236}">
                <a16:creationId xmlns:a16="http://schemas.microsoft.com/office/drawing/2014/main" id="{75D3E538-55A7-4AC3-8885-61802A602E0B}"/>
              </a:ext>
            </a:extLst>
          </p:cNvPr>
          <p:cNvSpPr/>
          <p:nvPr/>
        </p:nvSpPr>
        <p:spPr>
          <a:xfrm>
            <a:off x="3548352" y="2493473"/>
            <a:ext cx="1520559" cy="1092708"/>
          </a:xfrm>
          <a:prstGeom prst="cube">
            <a:avLst>
              <a:gd name="adj" fmla="val 45314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정육면체 299">
            <a:extLst>
              <a:ext uri="{FF2B5EF4-FFF2-40B4-BE49-F238E27FC236}">
                <a16:creationId xmlns:a16="http://schemas.microsoft.com/office/drawing/2014/main" id="{9E015BFE-D763-406B-83EB-1ACCD5787A35}"/>
              </a:ext>
            </a:extLst>
          </p:cNvPr>
          <p:cNvSpPr/>
          <p:nvPr/>
        </p:nvSpPr>
        <p:spPr>
          <a:xfrm>
            <a:off x="3864587" y="2757914"/>
            <a:ext cx="493564" cy="487191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정육면체 300">
            <a:extLst>
              <a:ext uri="{FF2B5EF4-FFF2-40B4-BE49-F238E27FC236}">
                <a16:creationId xmlns:a16="http://schemas.microsoft.com/office/drawing/2014/main" id="{ABD25068-3C42-45AA-8E1C-BF42606D4504}"/>
              </a:ext>
            </a:extLst>
          </p:cNvPr>
          <p:cNvSpPr/>
          <p:nvPr/>
        </p:nvSpPr>
        <p:spPr>
          <a:xfrm>
            <a:off x="4017764" y="2757776"/>
            <a:ext cx="493564" cy="487191"/>
          </a:xfrm>
          <a:prstGeom prst="cube">
            <a:avLst>
              <a:gd name="adj" fmla="val 92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정육면체 301">
            <a:extLst>
              <a:ext uri="{FF2B5EF4-FFF2-40B4-BE49-F238E27FC236}">
                <a16:creationId xmlns:a16="http://schemas.microsoft.com/office/drawing/2014/main" id="{9D065334-75AC-48CB-A078-FE0C9EB05C86}"/>
              </a:ext>
            </a:extLst>
          </p:cNvPr>
          <p:cNvSpPr/>
          <p:nvPr/>
        </p:nvSpPr>
        <p:spPr>
          <a:xfrm>
            <a:off x="3548252" y="2493473"/>
            <a:ext cx="1520559" cy="791035"/>
          </a:xfrm>
          <a:prstGeom prst="cube">
            <a:avLst>
              <a:gd name="adj" fmla="val 62212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정육면체 302">
            <a:extLst>
              <a:ext uri="{FF2B5EF4-FFF2-40B4-BE49-F238E27FC236}">
                <a16:creationId xmlns:a16="http://schemas.microsoft.com/office/drawing/2014/main" id="{A452076E-BF5D-4C24-9987-23D573BAD1EF}"/>
              </a:ext>
            </a:extLst>
          </p:cNvPr>
          <p:cNvSpPr/>
          <p:nvPr/>
        </p:nvSpPr>
        <p:spPr>
          <a:xfrm>
            <a:off x="3555717" y="2962191"/>
            <a:ext cx="1040307" cy="28525"/>
          </a:xfrm>
          <a:prstGeom prst="cube">
            <a:avLst>
              <a:gd name="adj" fmla="val 7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정육면체 303">
            <a:extLst>
              <a:ext uri="{FF2B5EF4-FFF2-40B4-BE49-F238E27FC236}">
                <a16:creationId xmlns:a16="http://schemas.microsoft.com/office/drawing/2014/main" id="{AEC2766B-3810-4E54-9BFF-6C64B4CF7458}"/>
              </a:ext>
            </a:extLst>
          </p:cNvPr>
          <p:cNvSpPr/>
          <p:nvPr/>
        </p:nvSpPr>
        <p:spPr>
          <a:xfrm>
            <a:off x="3639334" y="2863568"/>
            <a:ext cx="1062494" cy="24741"/>
          </a:xfrm>
          <a:prstGeom prst="cube">
            <a:avLst>
              <a:gd name="adj" fmla="val 7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정육면체 304">
            <a:extLst>
              <a:ext uri="{FF2B5EF4-FFF2-40B4-BE49-F238E27FC236}">
                <a16:creationId xmlns:a16="http://schemas.microsoft.com/office/drawing/2014/main" id="{E39D102F-C42A-44D5-A61D-CE2D09E3E05B}"/>
              </a:ext>
            </a:extLst>
          </p:cNvPr>
          <p:cNvSpPr/>
          <p:nvPr/>
        </p:nvSpPr>
        <p:spPr>
          <a:xfrm>
            <a:off x="3922641" y="2587144"/>
            <a:ext cx="1040307" cy="28525"/>
          </a:xfrm>
          <a:prstGeom prst="cube">
            <a:avLst>
              <a:gd name="adj" fmla="val 7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정육면체 305">
            <a:extLst>
              <a:ext uri="{FF2B5EF4-FFF2-40B4-BE49-F238E27FC236}">
                <a16:creationId xmlns:a16="http://schemas.microsoft.com/office/drawing/2014/main" id="{9DE0A636-701D-4D8A-A833-B6B4600F4309}"/>
              </a:ext>
            </a:extLst>
          </p:cNvPr>
          <p:cNvSpPr/>
          <p:nvPr/>
        </p:nvSpPr>
        <p:spPr>
          <a:xfrm>
            <a:off x="4006259" y="2488520"/>
            <a:ext cx="1062494" cy="24741"/>
          </a:xfrm>
          <a:prstGeom prst="cube">
            <a:avLst>
              <a:gd name="adj" fmla="val 7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9B927F5C-7917-4982-86C5-ED2C6DF35254}"/>
              </a:ext>
            </a:extLst>
          </p:cNvPr>
          <p:cNvSpPr/>
          <p:nvPr/>
        </p:nvSpPr>
        <p:spPr bwMode="auto">
          <a:xfrm rot="10800000" flipV="1">
            <a:off x="3880179" y="2616077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852819F1-48A2-45BB-B73D-8526F4626862}"/>
              </a:ext>
            </a:extLst>
          </p:cNvPr>
          <p:cNvSpPr/>
          <p:nvPr/>
        </p:nvSpPr>
        <p:spPr bwMode="auto">
          <a:xfrm rot="10800000" flipV="1">
            <a:off x="3828649" y="2672060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1CDC20FD-E884-4970-8D2F-F27362D3F7FE}"/>
              </a:ext>
            </a:extLst>
          </p:cNvPr>
          <p:cNvSpPr/>
          <p:nvPr/>
        </p:nvSpPr>
        <p:spPr bwMode="auto">
          <a:xfrm rot="10800000" flipV="1">
            <a:off x="4025651" y="2616077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B680C8B0-E13C-456C-91F1-E3E49CD1901C}"/>
              </a:ext>
            </a:extLst>
          </p:cNvPr>
          <p:cNvSpPr/>
          <p:nvPr/>
        </p:nvSpPr>
        <p:spPr bwMode="auto">
          <a:xfrm rot="10800000" flipV="1">
            <a:off x="3974121" y="2672060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2" name="직사각형 311">
            <a:extLst>
              <a:ext uri="{FF2B5EF4-FFF2-40B4-BE49-F238E27FC236}">
                <a16:creationId xmlns:a16="http://schemas.microsoft.com/office/drawing/2014/main" id="{A5D1042A-41CC-49B3-99B6-41EEFBDD3954}"/>
              </a:ext>
            </a:extLst>
          </p:cNvPr>
          <p:cNvSpPr/>
          <p:nvPr/>
        </p:nvSpPr>
        <p:spPr bwMode="auto">
          <a:xfrm rot="10800000" flipV="1">
            <a:off x="4571294" y="2616077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49DEE9F9-EC81-48B3-B1C5-FA541FC6AA09}"/>
              </a:ext>
            </a:extLst>
          </p:cNvPr>
          <p:cNvSpPr/>
          <p:nvPr/>
        </p:nvSpPr>
        <p:spPr bwMode="auto">
          <a:xfrm rot="10800000" flipV="1">
            <a:off x="4519764" y="2672060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627545BC-1B75-4E8B-B5B3-9F9FAB9B3A41}"/>
              </a:ext>
            </a:extLst>
          </p:cNvPr>
          <p:cNvSpPr/>
          <p:nvPr/>
        </p:nvSpPr>
        <p:spPr bwMode="auto">
          <a:xfrm rot="10800000" flipV="1">
            <a:off x="4711457" y="2616077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6592BB02-F552-4DE4-8220-757B9261A48C}"/>
              </a:ext>
            </a:extLst>
          </p:cNvPr>
          <p:cNvSpPr/>
          <p:nvPr/>
        </p:nvSpPr>
        <p:spPr bwMode="auto">
          <a:xfrm rot="10800000" flipV="1">
            <a:off x="4659927" y="2672060"/>
            <a:ext cx="63685" cy="122078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70" name="그룹 369">
            <a:extLst>
              <a:ext uri="{FF2B5EF4-FFF2-40B4-BE49-F238E27FC236}">
                <a16:creationId xmlns:a16="http://schemas.microsoft.com/office/drawing/2014/main" id="{7359B39E-74F3-443C-B0BD-1D7F43C2BF24}"/>
              </a:ext>
            </a:extLst>
          </p:cNvPr>
          <p:cNvGrpSpPr/>
          <p:nvPr/>
        </p:nvGrpSpPr>
        <p:grpSpPr>
          <a:xfrm>
            <a:off x="2466228" y="2844630"/>
            <a:ext cx="1244141" cy="1015663"/>
            <a:chOff x="2369815" y="2157306"/>
            <a:chExt cx="1244141" cy="101566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3970BAB-0617-4733-94A0-FF64B64925EF}"/>
                </a:ext>
              </a:extLst>
            </p:cNvPr>
            <p:cNvSpPr txBox="1"/>
            <p:nvPr/>
          </p:nvSpPr>
          <p:spPr>
            <a:xfrm rot="10800000">
              <a:off x="2369815" y="2157306"/>
              <a:ext cx="824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  <a:endParaRPr lang="ko-KR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F079225F-59F3-4322-809E-4656DC9CD8B5}"/>
                </a:ext>
              </a:extLst>
            </p:cNvPr>
            <p:cNvSpPr txBox="1"/>
            <p:nvPr/>
          </p:nvSpPr>
          <p:spPr>
            <a:xfrm rot="10800000">
              <a:off x="2789691" y="2157306"/>
              <a:ext cx="824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  <a:endParaRPr lang="ko-KR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4FBB7B9-AF5A-480D-B125-0A47F5073C88}"/>
              </a:ext>
            </a:extLst>
          </p:cNvPr>
          <p:cNvCxnSpPr>
            <a:cxnSpLocks/>
          </p:cNvCxnSpPr>
          <p:nvPr/>
        </p:nvCxnSpPr>
        <p:spPr>
          <a:xfrm>
            <a:off x="5257480" y="1625969"/>
            <a:ext cx="0" cy="334504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138">
            <a:extLst>
              <a:ext uri="{FF2B5EF4-FFF2-40B4-BE49-F238E27FC236}">
                <a16:creationId xmlns:a16="http://schemas.microsoft.com/office/drawing/2014/main" id="{458099F4-7C99-4615-9BE3-519F9E4B9136}"/>
              </a:ext>
            </a:extLst>
          </p:cNvPr>
          <p:cNvSpPr/>
          <p:nvPr/>
        </p:nvSpPr>
        <p:spPr>
          <a:xfrm>
            <a:off x="5343318" y="1409411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3D IC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– pathfinding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(bottom tier)</a:t>
            </a:r>
          </a:p>
        </p:txBody>
      </p:sp>
      <p:sp>
        <p:nvSpPr>
          <p:cNvPr id="288" name="Left Brace 3">
            <a:extLst>
              <a:ext uri="{FF2B5EF4-FFF2-40B4-BE49-F238E27FC236}">
                <a16:creationId xmlns:a16="http://schemas.microsoft.com/office/drawing/2014/main" id="{632B258C-8EB8-4F9C-BCD0-ED1880C0560E}"/>
              </a:ext>
            </a:extLst>
          </p:cNvPr>
          <p:cNvSpPr/>
          <p:nvPr/>
        </p:nvSpPr>
        <p:spPr>
          <a:xfrm rot="5400000">
            <a:off x="3122189" y="1519413"/>
            <a:ext cx="209183" cy="1637132"/>
          </a:xfrm>
          <a:prstGeom prst="leftBrace">
            <a:avLst>
              <a:gd name="adj1" fmla="val 6906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6" name="직선 연결선 265">
            <a:extLst>
              <a:ext uri="{FF2B5EF4-FFF2-40B4-BE49-F238E27FC236}">
                <a16:creationId xmlns:a16="http://schemas.microsoft.com/office/drawing/2014/main" id="{86EA163E-2B45-408F-AD0A-D18E390E24B3}"/>
              </a:ext>
            </a:extLst>
          </p:cNvPr>
          <p:cNvCxnSpPr>
            <a:cxnSpLocks/>
          </p:cNvCxnSpPr>
          <p:nvPr/>
        </p:nvCxnSpPr>
        <p:spPr>
          <a:xfrm flipH="1">
            <a:off x="7036536" y="2240276"/>
            <a:ext cx="571192" cy="2140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138">
            <a:extLst>
              <a:ext uri="{FF2B5EF4-FFF2-40B4-BE49-F238E27FC236}">
                <a16:creationId xmlns:a16="http://schemas.microsoft.com/office/drawing/2014/main" id="{9A842466-D583-410A-82A5-1BB76E8CEC38}"/>
              </a:ext>
            </a:extLst>
          </p:cNvPr>
          <p:cNvSpPr/>
          <p:nvPr/>
        </p:nvSpPr>
        <p:spPr>
          <a:xfrm>
            <a:off x="5551202" y="4038758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One-pass flow </a:t>
            </a:r>
          </a:p>
        </p:txBody>
      </p:sp>
      <p:sp>
        <p:nvSpPr>
          <p:cNvPr id="366" name="Rectangle 138">
            <a:extLst>
              <a:ext uri="{FF2B5EF4-FFF2-40B4-BE49-F238E27FC236}">
                <a16:creationId xmlns:a16="http://schemas.microsoft.com/office/drawing/2014/main" id="{A98B4A8B-6D6A-47BD-B853-18BCDB3DAC99}"/>
              </a:ext>
            </a:extLst>
          </p:cNvPr>
          <p:cNvSpPr/>
          <p:nvPr/>
        </p:nvSpPr>
        <p:spPr>
          <a:xfrm>
            <a:off x="5551202" y="4313785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</a:t>
            </a:r>
          </a:p>
        </p:txBody>
      </p:sp>
      <p:sp>
        <p:nvSpPr>
          <p:cNvPr id="367" name="Rectangle 138">
            <a:extLst>
              <a:ext uri="{FF2B5EF4-FFF2-40B4-BE49-F238E27FC236}">
                <a16:creationId xmlns:a16="http://schemas.microsoft.com/office/drawing/2014/main" id="{A6D3D85D-16E3-4E00-A3DC-59BCE7BEE955}"/>
              </a:ext>
            </a:extLst>
          </p:cNvPr>
          <p:cNvSpPr/>
          <p:nvPr/>
        </p:nvSpPr>
        <p:spPr>
          <a:xfrm>
            <a:off x="606469" y="4293496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congestion </a:t>
            </a:r>
          </a:p>
        </p:txBody>
      </p:sp>
      <p:sp>
        <p:nvSpPr>
          <p:cNvPr id="372" name="Content Placeholder 2">
            <a:extLst>
              <a:ext uri="{FF2B5EF4-FFF2-40B4-BE49-F238E27FC236}">
                <a16:creationId xmlns:a16="http://schemas.microsoft.com/office/drawing/2014/main" id="{1C902F3E-49F2-4B78-8A99-172FB283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814818"/>
            <a:ext cx="8470900" cy="539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itchFamily="34" charset="0"/>
              </a:rPr>
              <a:t>Determining a </a:t>
            </a:r>
            <a:r>
              <a:rPr lang="en-US" sz="2000" b="0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high-quality PDN</a:t>
            </a:r>
            <a:r>
              <a:rPr lang="en-US" sz="2000" b="0" dirty="0">
                <a:latin typeface="Arial" panose="020B0604020202020204" pitchFamily="34" charset="0"/>
                <a:cs typeface="Arial" pitchFamily="34" charset="0"/>
              </a:rPr>
              <a:t> in 3D IC is challenging</a:t>
            </a:r>
            <a:endParaRPr lang="en-US" sz="2000" b="0" dirty="0"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4" grpId="0" animBg="1"/>
      <p:bldP spid="255" grpId="0" animBg="1"/>
      <p:bldP spid="256" grpId="0" animBg="1"/>
      <p:bldP spid="257" grpId="0" animBg="1"/>
      <p:bldP spid="258" grpId="0"/>
      <p:bldP spid="260" grpId="0"/>
      <p:bldP spid="261" grpId="0" animBg="1"/>
      <p:bldP spid="262" grpId="0" animBg="1"/>
      <p:bldP spid="263" grpId="0"/>
      <p:bldP spid="269" grpId="0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/>
      <p:bldP spid="286" grpId="0"/>
      <p:bldP spid="288" grpId="0" animBg="1"/>
      <p:bldP spid="365" grpId="0"/>
      <p:bldP spid="366" grpId="0"/>
      <p:bldP spid="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0F8328D-9C0A-46B5-A322-DD8BA334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804672"/>
            <a:ext cx="8471002" cy="361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are vast number of PDN candidates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However, design-specific PDN choices at the “Pareto frontier” of </a:t>
            </a:r>
            <a:b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drop vs. </a:t>
            </a:r>
            <a:r>
              <a:rPr lang="en-US" altLang="ko-KR" sz="2000" b="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altLang="ko-KR" sz="2000" b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0" dirty="0">
                <a:latin typeface="Arial" panose="020B0604020202020204" pitchFamily="34" charset="0"/>
                <a:cs typeface="Arial" panose="020B0604020202020204" pitchFamily="34" charset="0"/>
              </a:rPr>
              <a:t>are not addressed even in 2D ICs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726D5B4-72B8-40A4-863A-CF21D216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Power Delivery Network: Motivation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9FF467-DEA4-4A3A-992E-7F4E3AC3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</p:spPr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652C2633-7A95-492F-80EC-066CAEE11953}"/>
              </a:ext>
            </a:extLst>
          </p:cNvPr>
          <p:cNvGrpSpPr/>
          <p:nvPr/>
        </p:nvGrpSpPr>
        <p:grpSpPr>
          <a:xfrm>
            <a:off x="1174125" y="1840687"/>
            <a:ext cx="6912320" cy="3449117"/>
            <a:chOff x="2823371" y="1283676"/>
            <a:chExt cx="6912320" cy="3555882"/>
          </a:xfrm>
        </p:grpSpPr>
        <p:graphicFrame>
          <p:nvGraphicFramePr>
            <p:cNvPr id="8" name="Chart 3">
              <a:extLst>
                <a:ext uri="{FF2B5EF4-FFF2-40B4-BE49-F238E27FC236}">
                  <a16:creationId xmlns:a16="http://schemas.microsoft.com/office/drawing/2014/main" id="{F6CBD715-7C4C-4C7D-B769-C7CD445BAC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3972442"/>
                </p:ext>
              </p:extLst>
            </p:nvPr>
          </p:nvGraphicFramePr>
          <p:xfrm>
            <a:off x="3055759" y="1283676"/>
            <a:ext cx="5500411" cy="3307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Arc 4">
              <a:extLst>
                <a:ext uri="{FF2B5EF4-FFF2-40B4-BE49-F238E27FC236}">
                  <a16:creationId xmlns:a16="http://schemas.microsoft.com/office/drawing/2014/main" id="{E681B9E0-FE40-43F9-B389-D784F380F4E8}"/>
                </a:ext>
              </a:extLst>
            </p:cNvPr>
            <p:cNvSpPr/>
            <p:nvPr/>
          </p:nvSpPr>
          <p:spPr>
            <a:xfrm flipH="1">
              <a:off x="4099655" y="1888176"/>
              <a:ext cx="5636036" cy="2951382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6043E0-F666-4B81-B9F3-BF0C03CB3C48}"/>
                </a:ext>
              </a:extLst>
            </p:cNvPr>
            <p:cNvSpPr txBox="1"/>
            <p:nvPr/>
          </p:nvSpPr>
          <p:spPr>
            <a:xfrm>
              <a:off x="4191421" y="1627892"/>
              <a:ext cx="2121158" cy="38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Tradeoff borderline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028F2C-7EA6-43D8-A390-BCEFC397E6ED}"/>
                </a:ext>
              </a:extLst>
            </p:cNvPr>
            <p:cNvSpPr txBox="1"/>
            <p:nvPr/>
          </p:nvSpPr>
          <p:spPr>
            <a:xfrm>
              <a:off x="5191663" y="3487319"/>
              <a:ext cx="1851789" cy="38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PDN candidates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1831F1-472C-4792-A838-23762C25082D}"/>
                </a:ext>
              </a:extLst>
            </p:cNvPr>
            <p:cNvSpPr txBox="1"/>
            <p:nvPr/>
          </p:nvSpPr>
          <p:spPr>
            <a:xfrm>
              <a:off x="8029974" y="4062454"/>
              <a:ext cx="847348" cy="38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C21A08-A17D-45F3-8C6B-A0A6FAD946C2}"/>
                </a:ext>
              </a:extLst>
            </p:cNvPr>
            <p:cNvSpPr txBox="1"/>
            <p:nvPr/>
          </p:nvSpPr>
          <p:spPr>
            <a:xfrm>
              <a:off x="2823371" y="1283676"/>
              <a:ext cx="800219" cy="38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</a:t>
              </a:r>
            </a:p>
          </p:txBody>
        </p:sp>
      </p:grpSp>
      <p:sp>
        <p:nvSpPr>
          <p:cNvPr id="15" name="Oval 12">
            <a:extLst>
              <a:ext uri="{FF2B5EF4-FFF2-40B4-BE49-F238E27FC236}">
                <a16:creationId xmlns:a16="http://schemas.microsoft.com/office/drawing/2014/main" id="{BF3551D8-0A53-4460-8B05-5F59DE885382}"/>
              </a:ext>
            </a:extLst>
          </p:cNvPr>
          <p:cNvSpPr/>
          <p:nvPr/>
        </p:nvSpPr>
        <p:spPr>
          <a:xfrm>
            <a:off x="4721921" y="3060010"/>
            <a:ext cx="81063" cy="81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B3B32-9183-4295-A5BE-A0463C18D56C}"/>
              </a:ext>
            </a:extLst>
          </p:cNvPr>
          <p:cNvSpPr txBox="1"/>
          <p:nvPr/>
        </p:nvSpPr>
        <p:spPr>
          <a:xfrm>
            <a:off x="5474551" y="377141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designed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PDN</a:t>
            </a:r>
          </a:p>
        </p:txBody>
      </p:sp>
      <p:cxnSp>
        <p:nvCxnSpPr>
          <p:cNvPr id="17" name="Straight Arrow Connector 15">
            <a:extLst>
              <a:ext uri="{FF2B5EF4-FFF2-40B4-BE49-F238E27FC236}">
                <a16:creationId xmlns:a16="http://schemas.microsoft.com/office/drawing/2014/main" id="{D3F6DA12-8555-43BC-94FD-BF4D76C6BFF9}"/>
              </a:ext>
            </a:extLst>
          </p:cNvPr>
          <p:cNvCxnSpPr>
            <a:cxnSpLocks/>
          </p:cNvCxnSpPr>
          <p:nvPr/>
        </p:nvCxnSpPr>
        <p:spPr>
          <a:xfrm flipH="1" flipV="1">
            <a:off x="4813022" y="3142378"/>
            <a:ext cx="581184" cy="595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5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Motivation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Methodologies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2184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3AC0FA4-B527-427C-85E3-88DBE08C80D6}"/>
              </a:ext>
            </a:extLst>
          </p:cNvPr>
          <p:cNvSpPr/>
          <p:nvPr/>
        </p:nvSpPr>
        <p:spPr>
          <a:xfrm>
            <a:off x="336550" y="1439236"/>
            <a:ext cx="6415598" cy="457002"/>
          </a:xfrm>
          <a:prstGeom prst="roundRect">
            <a:avLst>
              <a:gd name="adj" fmla="val 29686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4EE6C56-8152-4D62-898E-FFBCB561BF5C}"/>
              </a:ext>
            </a:extLst>
          </p:cNvPr>
          <p:cNvSpPr/>
          <p:nvPr/>
        </p:nvSpPr>
        <p:spPr>
          <a:xfrm>
            <a:off x="336550" y="1439236"/>
            <a:ext cx="6415598" cy="1207602"/>
          </a:xfrm>
          <a:prstGeom prst="roundRect">
            <a:avLst>
              <a:gd name="adj" fmla="val 8458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63A987C-0BB0-4C61-BDF5-BBC4DA7A7B2C}"/>
              </a:ext>
            </a:extLst>
          </p:cNvPr>
          <p:cNvSpPr/>
          <p:nvPr/>
        </p:nvSpPr>
        <p:spPr>
          <a:xfrm>
            <a:off x="336550" y="2750985"/>
            <a:ext cx="6415598" cy="478181"/>
          </a:xfrm>
          <a:prstGeom prst="roundRect">
            <a:avLst>
              <a:gd name="adj" fmla="val 2968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F696FDD-5561-454D-8866-BEB5BBC2BA0D}"/>
              </a:ext>
            </a:extLst>
          </p:cNvPr>
          <p:cNvSpPr/>
          <p:nvPr/>
        </p:nvSpPr>
        <p:spPr>
          <a:xfrm>
            <a:off x="336550" y="2730991"/>
            <a:ext cx="6415598" cy="918002"/>
          </a:xfrm>
          <a:prstGeom prst="roundRect">
            <a:avLst>
              <a:gd name="adj" fmla="val 845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B015AD0-FEED-40AF-B1EC-677A2291D56A}"/>
              </a:ext>
            </a:extLst>
          </p:cNvPr>
          <p:cNvSpPr/>
          <p:nvPr/>
        </p:nvSpPr>
        <p:spPr>
          <a:xfrm>
            <a:off x="336550" y="3753140"/>
            <a:ext cx="6415598" cy="478181"/>
          </a:xfrm>
          <a:prstGeom prst="roundRect">
            <a:avLst>
              <a:gd name="adj" fmla="val 2968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7CF296C-2969-480A-BB9B-DE07727060D6}"/>
              </a:ext>
            </a:extLst>
          </p:cNvPr>
          <p:cNvSpPr/>
          <p:nvPr/>
        </p:nvSpPr>
        <p:spPr>
          <a:xfrm>
            <a:off x="336550" y="3733146"/>
            <a:ext cx="6415598" cy="918002"/>
          </a:xfrm>
          <a:prstGeom prst="roundRect">
            <a:avLst>
              <a:gd name="adj" fmla="val 8458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3911F9-5678-440E-BA9C-2CB3588D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838900"/>
            <a:ext cx="8470900" cy="37934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Power Delivery ‘Pathfinding’ Problem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Given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a placed circuit design with known cell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VI locations and BEOL stack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Determine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PDN with best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routability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Constraints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worst IR (WIR) drop and technology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85881BA-A4EE-4D4D-9C3D-22E7986B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9456D-D212-47C5-A3DE-2D484B5C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69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Motivation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Methodologies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represent “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BEOL?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Delivery Pathfinding Flow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&amp;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Routability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630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gsrcPresentationTemplate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2427</Words>
  <Application>Microsoft Office PowerPoint</Application>
  <PresentationFormat>화면 슬라이드 쇼(16:9)</PresentationFormat>
  <Paragraphs>461</Paragraphs>
  <Slides>26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Arial</vt:lpstr>
      <vt:lpstr>Tahoma</vt:lpstr>
      <vt:lpstr>Wingdings</vt:lpstr>
      <vt:lpstr>Times</vt:lpstr>
      <vt:lpstr>Cambria Math</vt:lpstr>
      <vt:lpstr>Calibri</vt:lpstr>
      <vt:lpstr>Office Theme</vt:lpstr>
      <vt:lpstr>Power Delivery Pathfinding for Emerging Die-to-Wafer Integration Technology</vt:lpstr>
      <vt:lpstr>Outline</vt:lpstr>
      <vt:lpstr>Outline</vt:lpstr>
      <vt:lpstr>3D Integration: Die-to-wafer stacking </vt:lpstr>
      <vt:lpstr>Power Delivery Network: Motivation</vt:lpstr>
      <vt:lpstr>Power Delivery Network: Motivation</vt:lpstr>
      <vt:lpstr>Outline</vt:lpstr>
      <vt:lpstr>Problem Statement</vt:lpstr>
      <vt:lpstr>Outline</vt:lpstr>
      <vt:lpstr>How to represent “routability” of BEOL?</vt:lpstr>
      <vt:lpstr>Power Delivery Pathfinding Flow</vt:lpstr>
      <vt:lpstr>WIR &amp; Routability Modeling</vt:lpstr>
      <vt:lpstr>Outline</vt:lpstr>
      <vt:lpstr>Experimental Setup</vt:lpstr>
      <vt:lpstr>Scalability Study</vt:lpstr>
      <vt:lpstr>Sensitivity Study: VI density</vt:lpstr>
      <vt:lpstr>IR drop &amp; Routability Model</vt:lpstr>
      <vt:lpstr>Verification on Real Design</vt:lpstr>
      <vt:lpstr>Conclusion and Future Goals</vt:lpstr>
      <vt:lpstr>Thank You! </vt:lpstr>
      <vt:lpstr>PDN Design Knobs</vt:lpstr>
      <vt:lpstr>3D mesh-like placement</vt:lpstr>
      <vt:lpstr>Sensitivity Study: width and pitch</vt:lpstr>
      <vt:lpstr>Sensitivity Study: utilization</vt:lpstr>
      <vt:lpstr>Interpolation &amp; Extrapolation of Routability Model</vt:lpstr>
      <vt:lpstr>Testcase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SWK</dc:creator>
  <cp:lastModifiedBy>CSDL</cp:lastModifiedBy>
  <cp:revision>185</cp:revision>
  <dcterms:created xsi:type="dcterms:W3CDTF">2016-09-12T10:42:56Z</dcterms:created>
  <dcterms:modified xsi:type="dcterms:W3CDTF">2019-03-27T10:00:06Z</dcterms:modified>
</cp:coreProperties>
</file>