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61.xml" ContentType="application/vnd.openxmlformats-officedocument.presentationml.tags+xml"/>
  <Override PartName="/ppt/tags/tag2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handoutMasterIdLst>
    <p:handoutMasterId r:id="rId66"/>
  </p:handoutMasterIdLst>
  <p:sldIdLst>
    <p:sldId id="261" r:id="rId2"/>
    <p:sldId id="648" r:id="rId3"/>
    <p:sldId id="456" r:id="rId4"/>
    <p:sldId id="457" r:id="rId5"/>
    <p:sldId id="524" r:id="rId6"/>
    <p:sldId id="529" r:id="rId7"/>
    <p:sldId id="650" r:id="rId8"/>
    <p:sldId id="571" r:id="rId9"/>
    <p:sldId id="527" r:id="rId10"/>
    <p:sldId id="528" r:id="rId11"/>
    <p:sldId id="654" r:id="rId12"/>
    <p:sldId id="655" r:id="rId13"/>
    <p:sldId id="458" r:id="rId14"/>
    <p:sldId id="657" r:id="rId15"/>
    <p:sldId id="640" r:id="rId16"/>
    <p:sldId id="641" r:id="rId17"/>
    <p:sldId id="642" r:id="rId18"/>
    <p:sldId id="623" r:id="rId19"/>
    <p:sldId id="536" r:id="rId20"/>
    <p:sldId id="537" r:id="rId21"/>
    <p:sldId id="538" r:id="rId22"/>
    <p:sldId id="539" r:id="rId23"/>
    <p:sldId id="540" r:id="rId24"/>
    <p:sldId id="653" r:id="rId25"/>
    <p:sldId id="651" r:id="rId26"/>
    <p:sldId id="662" r:id="rId27"/>
    <p:sldId id="618" r:id="rId28"/>
    <p:sldId id="532" r:id="rId29"/>
    <p:sldId id="619" r:id="rId30"/>
    <p:sldId id="533" r:id="rId31"/>
    <p:sldId id="549" r:id="rId32"/>
    <p:sldId id="666" r:id="rId33"/>
    <p:sldId id="534" r:id="rId34"/>
    <p:sldId id="668" r:id="rId35"/>
    <p:sldId id="544" r:id="rId36"/>
    <p:sldId id="670" r:id="rId37"/>
    <p:sldId id="574" r:id="rId38"/>
    <p:sldId id="575" r:id="rId39"/>
    <p:sldId id="635" r:id="rId40"/>
    <p:sldId id="576" r:id="rId41"/>
    <p:sldId id="577" r:id="rId42"/>
    <p:sldId id="578" r:id="rId43"/>
    <p:sldId id="671" r:id="rId44"/>
    <p:sldId id="672" r:id="rId45"/>
    <p:sldId id="673" r:id="rId46"/>
    <p:sldId id="674" r:id="rId47"/>
    <p:sldId id="675" r:id="rId48"/>
    <p:sldId id="676" r:id="rId49"/>
    <p:sldId id="579" r:id="rId50"/>
    <p:sldId id="580" r:id="rId51"/>
    <p:sldId id="581" r:id="rId52"/>
    <p:sldId id="582" r:id="rId53"/>
    <p:sldId id="583" r:id="rId54"/>
    <p:sldId id="677" r:id="rId55"/>
    <p:sldId id="584" r:id="rId56"/>
    <p:sldId id="552" r:id="rId57"/>
    <p:sldId id="553" r:id="rId58"/>
    <p:sldId id="573" r:id="rId59"/>
    <p:sldId id="636" r:id="rId60"/>
    <p:sldId id="637" r:id="rId61"/>
    <p:sldId id="624" r:id="rId62"/>
    <p:sldId id="625" r:id="rId63"/>
    <p:sldId id="48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624" autoAdjust="0"/>
    <p:restoredTop sz="69789" autoAdjust="0"/>
  </p:normalViewPr>
  <p:slideViewPr>
    <p:cSldViewPr snapToGrid="0">
      <p:cViewPr varScale="1">
        <p:scale>
          <a:sx n="69" d="100"/>
          <a:sy n="69" d="100"/>
        </p:scale>
        <p:origin x="1110" y="33"/>
      </p:cViewPr>
      <p:guideLst>
        <p:guide orient="horz" pos="2160"/>
        <p:guide pos="2880"/>
      </p:guideLst>
    </p:cSldViewPr>
  </p:slideViewPr>
  <p:notesTextViewPr>
    <p:cViewPr>
      <p:scale>
        <a:sx n="1" d="1"/>
        <a:sy n="1" d="1"/>
      </p:scale>
      <p:origin x="0" y="0"/>
    </p:cViewPr>
  </p:notesTextViewPr>
  <p:sorterViewPr>
    <p:cViewPr varScale="1">
      <p:scale>
        <a:sx n="1" d="1"/>
        <a:sy n="1" d="1"/>
      </p:scale>
      <p:origin x="0" y="-136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ajia\Desktop\Hit%20R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inath\Box%20Sync\ABKGROUP\GT1GT2\Writeup\DATA\slack.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90850271623"/>
          <c:y val="5.4189988299655302E-2"/>
          <c:w val="0.72620785773871299"/>
          <c:h val="0.76449862441893601"/>
        </c:manualLayout>
      </c:layout>
      <c:scatterChart>
        <c:scatterStyle val="smoothMarker"/>
        <c:varyColors val="0"/>
        <c:ser>
          <c:idx val="0"/>
          <c:order val="0"/>
          <c:tx>
            <c:strRef>
              <c:f>Sheet1!$C$12</c:f>
              <c:strCache>
                <c:ptCount val="1"/>
                <c:pt idx="0">
                  <c:v>Flute+ED</c:v>
                </c:pt>
              </c:strCache>
            </c:strRef>
          </c:tx>
          <c:spPr>
            <a:ln w="38100">
              <a:solidFill>
                <a:schemeClr val="tx1"/>
              </a:solidFill>
            </a:ln>
          </c:spPr>
          <c:marker>
            <c:spPr>
              <a:solidFill>
                <a:schemeClr val="tx1"/>
              </a:solidFill>
            </c:spPr>
          </c:marker>
          <c:xVal>
            <c:numRef>
              <c:f>Sheet1!$B$13:$B$22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Sheet1!$C$13:$C$22</c:f>
              <c:numCache>
                <c:formatCode>General</c:formatCode>
                <c:ptCount val="10"/>
                <c:pt idx="0">
                  <c:v>0.210526315789</c:v>
                </c:pt>
                <c:pt idx="1">
                  <c:v>0.33333333333300003</c:v>
                </c:pt>
                <c:pt idx="2">
                  <c:v>0.42982456140399999</c:v>
                </c:pt>
                <c:pt idx="3">
                  <c:v>0.47368421052600002</c:v>
                </c:pt>
                <c:pt idx="4">
                  <c:v>0.53508771929800003</c:v>
                </c:pt>
                <c:pt idx="5">
                  <c:v>0.59649122806999999</c:v>
                </c:pt>
                <c:pt idx="6">
                  <c:v>0.64035087719299999</c:v>
                </c:pt>
                <c:pt idx="7">
                  <c:v>0.65789473684199995</c:v>
                </c:pt>
                <c:pt idx="8">
                  <c:v>0.67543859649100002</c:v>
                </c:pt>
                <c:pt idx="9">
                  <c:v>0.71052631578900005</c:v>
                </c:pt>
              </c:numCache>
            </c:numRef>
          </c:yVal>
          <c:smooth val="1"/>
          <c:extLst>
            <c:ext xmlns:c16="http://schemas.microsoft.com/office/drawing/2014/chart" uri="{C3380CC4-5D6E-409C-BE32-E72D297353CC}">
              <c16:uniqueId val="{00000000-0A2F-41A0-86C6-AD14CD8F23E1}"/>
            </c:ext>
          </c:extLst>
        </c:ser>
        <c:ser>
          <c:idx val="1"/>
          <c:order val="1"/>
          <c:tx>
            <c:strRef>
              <c:f>Sheet1!$D$12</c:f>
              <c:strCache>
                <c:ptCount val="1"/>
                <c:pt idx="0">
                  <c:v>Flute+D2M</c:v>
                </c:pt>
              </c:strCache>
            </c:strRef>
          </c:tx>
          <c:spPr>
            <a:ln w="38100"/>
          </c:spPr>
          <c:xVal>
            <c:numRef>
              <c:f>Sheet1!$B$13:$B$22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Sheet1!$D$13:$D$22</c:f>
              <c:numCache>
                <c:formatCode>General</c:formatCode>
                <c:ptCount val="10"/>
                <c:pt idx="0">
                  <c:v>0.18421052631599999</c:v>
                </c:pt>
                <c:pt idx="1">
                  <c:v>0.31578947368400001</c:v>
                </c:pt>
                <c:pt idx="2">
                  <c:v>0.39473684210499999</c:v>
                </c:pt>
                <c:pt idx="3">
                  <c:v>0.44736842105300001</c:v>
                </c:pt>
                <c:pt idx="4">
                  <c:v>0.543859649123</c:v>
                </c:pt>
                <c:pt idx="5">
                  <c:v>0.57894736842100003</c:v>
                </c:pt>
                <c:pt idx="6">
                  <c:v>0.59649122806999999</c:v>
                </c:pt>
                <c:pt idx="7">
                  <c:v>0.63157894736800002</c:v>
                </c:pt>
                <c:pt idx="8">
                  <c:v>0.64035087719299999</c:v>
                </c:pt>
                <c:pt idx="9">
                  <c:v>0.65789473684199995</c:v>
                </c:pt>
              </c:numCache>
            </c:numRef>
          </c:yVal>
          <c:smooth val="1"/>
          <c:extLst>
            <c:ext xmlns:c16="http://schemas.microsoft.com/office/drawing/2014/chart" uri="{C3380CC4-5D6E-409C-BE32-E72D297353CC}">
              <c16:uniqueId val="{00000001-0A2F-41A0-86C6-AD14CD8F23E1}"/>
            </c:ext>
          </c:extLst>
        </c:ser>
        <c:ser>
          <c:idx val="2"/>
          <c:order val="2"/>
          <c:tx>
            <c:strRef>
              <c:f>Sheet1!$E$12</c:f>
              <c:strCache>
                <c:ptCount val="1"/>
                <c:pt idx="0">
                  <c:v>STST+ED</c:v>
                </c:pt>
              </c:strCache>
            </c:strRef>
          </c:tx>
          <c:spPr>
            <a:ln w="38100"/>
          </c:spPr>
          <c:xVal>
            <c:numRef>
              <c:f>Sheet1!$B$13:$B$22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Sheet1!$E$13:$E$22</c:f>
              <c:numCache>
                <c:formatCode>General</c:formatCode>
                <c:ptCount val="10"/>
                <c:pt idx="0">
                  <c:v>0.21929824561399999</c:v>
                </c:pt>
                <c:pt idx="1">
                  <c:v>0.32456140350899998</c:v>
                </c:pt>
                <c:pt idx="2">
                  <c:v>0.38596491228099999</c:v>
                </c:pt>
                <c:pt idx="3">
                  <c:v>0.43859649122799998</c:v>
                </c:pt>
                <c:pt idx="4">
                  <c:v>0.47368421052600002</c:v>
                </c:pt>
                <c:pt idx="5">
                  <c:v>0.52631578947400004</c:v>
                </c:pt>
                <c:pt idx="6">
                  <c:v>0.55263157894699999</c:v>
                </c:pt>
                <c:pt idx="7">
                  <c:v>0.61403508771899995</c:v>
                </c:pt>
                <c:pt idx="8">
                  <c:v>0.64912280701799996</c:v>
                </c:pt>
                <c:pt idx="9">
                  <c:v>0.70175438596499995</c:v>
                </c:pt>
              </c:numCache>
            </c:numRef>
          </c:yVal>
          <c:smooth val="1"/>
          <c:extLst>
            <c:ext xmlns:c16="http://schemas.microsoft.com/office/drawing/2014/chart" uri="{C3380CC4-5D6E-409C-BE32-E72D297353CC}">
              <c16:uniqueId val="{00000002-0A2F-41A0-86C6-AD14CD8F23E1}"/>
            </c:ext>
          </c:extLst>
        </c:ser>
        <c:ser>
          <c:idx val="3"/>
          <c:order val="3"/>
          <c:tx>
            <c:strRef>
              <c:f>Sheet1!$F$12</c:f>
              <c:strCache>
                <c:ptCount val="1"/>
                <c:pt idx="0">
                  <c:v>STST+D2M</c:v>
                </c:pt>
              </c:strCache>
            </c:strRef>
          </c:tx>
          <c:spPr>
            <a:ln w="38100">
              <a:solidFill>
                <a:schemeClr val="accent6"/>
              </a:solidFill>
            </a:ln>
          </c:spPr>
          <c:marker>
            <c:spPr>
              <a:solidFill>
                <a:schemeClr val="accent6"/>
              </a:solidFill>
            </c:spPr>
          </c:marker>
          <c:xVal>
            <c:numRef>
              <c:f>Sheet1!$B$13:$B$22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Sheet1!$F$13:$F$22</c:f>
              <c:numCache>
                <c:formatCode>General</c:formatCode>
                <c:ptCount val="10"/>
                <c:pt idx="0">
                  <c:v>0.17543859649099999</c:v>
                </c:pt>
                <c:pt idx="1">
                  <c:v>0.28070175438599998</c:v>
                </c:pt>
                <c:pt idx="2">
                  <c:v>0.32456140350899998</c:v>
                </c:pt>
                <c:pt idx="3">
                  <c:v>0.35087719298199999</c:v>
                </c:pt>
                <c:pt idx="4">
                  <c:v>0.43859649122799998</c:v>
                </c:pt>
                <c:pt idx="5">
                  <c:v>0.46491228070200002</c:v>
                </c:pt>
                <c:pt idx="6">
                  <c:v>0.5</c:v>
                </c:pt>
                <c:pt idx="7">
                  <c:v>0.51754385964899996</c:v>
                </c:pt>
                <c:pt idx="8">
                  <c:v>0.543859649123</c:v>
                </c:pt>
                <c:pt idx="9">
                  <c:v>0.62280701754400003</c:v>
                </c:pt>
              </c:numCache>
            </c:numRef>
          </c:yVal>
          <c:smooth val="1"/>
          <c:extLst>
            <c:ext xmlns:c16="http://schemas.microsoft.com/office/drawing/2014/chart" uri="{C3380CC4-5D6E-409C-BE32-E72D297353CC}">
              <c16:uniqueId val="{00000003-0A2F-41A0-86C6-AD14CD8F23E1}"/>
            </c:ext>
          </c:extLst>
        </c:ser>
        <c:ser>
          <c:idx val="4"/>
          <c:order val="4"/>
          <c:tx>
            <c:strRef>
              <c:f>Sheet1!$G$12</c:f>
              <c:strCache>
                <c:ptCount val="1"/>
                <c:pt idx="0">
                  <c:v>Model</c:v>
                </c:pt>
              </c:strCache>
            </c:strRef>
          </c:tx>
          <c:spPr>
            <a:ln w="38100">
              <a:solidFill>
                <a:schemeClr val="tx2"/>
              </a:solidFill>
            </a:ln>
          </c:spPr>
          <c:marker>
            <c:symbol val="square"/>
            <c:size val="7"/>
            <c:spPr>
              <a:solidFill>
                <a:schemeClr val="tx2"/>
              </a:solidFill>
              <a:ln>
                <a:solidFill>
                  <a:schemeClr val="tx2"/>
                </a:solidFill>
              </a:ln>
            </c:spPr>
          </c:marker>
          <c:xVal>
            <c:numRef>
              <c:f>Sheet1!$B$13:$B$22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Sheet1!$G$13:$G$22</c:f>
              <c:numCache>
                <c:formatCode>General</c:formatCode>
                <c:ptCount val="10"/>
                <c:pt idx="0">
                  <c:v>0.42105263157900003</c:v>
                </c:pt>
                <c:pt idx="1">
                  <c:v>0.67543859649100002</c:v>
                </c:pt>
                <c:pt idx="2">
                  <c:v>0.80701754386000002</c:v>
                </c:pt>
                <c:pt idx="3">
                  <c:v>0.85087719298200004</c:v>
                </c:pt>
                <c:pt idx="4">
                  <c:v>0.89473684210500004</c:v>
                </c:pt>
                <c:pt idx="5">
                  <c:v>0.92105263157899997</c:v>
                </c:pt>
                <c:pt idx="6">
                  <c:v>0.92982456140400005</c:v>
                </c:pt>
                <c:pt idx="7">
                  <c:v>0.956140350877</c:v>
                </c:pt>
                <c:pt idx="8">
                  <c:v>0.956140350877</c:v>
                </c:pt>
                <c:pt idx="9">
                  <c:v>0.97368421052599996</c:v>
                </c:pt>
              </c:numCache>
            </c:numRef>
          </c:yVal>
          <c:smooth val="1"/>
          <c:extLst>
            <c:ext xmlns:c16="http://schemas.microsoft.com/office/drawing/2014/chart" uri="{C3380CC4-5D6E-409C-BE32-E72D297353CC}">
              <c16:uniqueId val="{00000004-0A2F-41A0-86C6-AD14CD8F23E1}"/>
            </c:ext>
          </c:extLst>
        </c:ser>
        <c:dLbls>
          <c:showLegendKey val="0"/>
          <c:showVal val="0"/>
          <c:showCatName val="0"/>
          <c:showSerName val="0"/>
          <c:showPercent val="0"/>
          <c:showBubbleSize val="0"/>
        </c:dLbls>
        <c:axId val="94835840"/>
        <c:axId val="94838144"/>
      </c:scatterChart>
      <c:valAx>
        <c:axId val="94835840"/>
        <c:scaling>
          <c:orientation val="minMax"/>
          <c:max val="12"/>
          <c:min val="0"/>
        </c:scaling>
        <c:delete val="0"/>
        <c:axPos val="b"/>
        <c:title>
          <c:tx>
            <c:rich>
              <a:bodyPr/>
              <a:lstStyle/>
              <a:p>
                <a:pPr>
                  <a:defRPr/>
                </a:pPr>
                <a:r>
                  <a:rPr lang="en-US"/>
                  <a:t>#Attempts</a:t>
                </a:r>
              </a:p>
            </c:rich>
          </c:tx>
          <c:overlay val="0"/>
        </c:title>
        <c:numFmt formatCode="General" sourceLinked="1"/>
        <c:majorTickMark val="none"/>
        <c:minorTickMark val="none"/>
        <c:tickLblPos val="nextTo"/>
        <c:crossAx val="94838144"/>
        <c:crosses val="autoZero"/>
        <c:crossBetween val="midCat"/>
        <c:majorUnit val="2"/>
      </c:valAx>
      <c:valAx>
        <c:axId val="94838144"/>
        <c:scaling>
          <c:orientation val="minMax"/>
          <c:max val="1"/>
        </c:scaling>
        <c:delete val="0"/>
        <c:axPos val="l"/>
        <c:majorGridlines/>
        <c:title>
          <c:tx>
            <c:rich>
              <a:bodyPr/>
              <a:lstStyle/>
              <a:p>
                <a:pPr>
                  <a:defRPr/>
                </a:pPr>
                <a:r>
                  <a:rPr lang="en-US"/>
                  <a:t>%Buffers identified to have the best move</a:t>
                </a:r>
              </a:p>
            </c:rich>
          </c:tx>
          <c:overlay val="0"/>
        </c:title>
        <c:numFmt formatCode="0%" sourceLinked="0"/>
        <c:majorTickMark val="none"/>
        <c:minorTickMark val="none"/>
        <c:tickLblPos val="nextTo"/>
        <c:crossAx val="94835840"/>
        <c:crossesAt val="0"/>
        <c:crossBetween val="midCat"/>
        <c:majorUnit val="0.2"/>
      </c:valAx>
    </c:plotArea>
    <c:legend>
      <c:legendPos val="r"/>
      <c:layout>
        <c:manualLayout>
          <c:xMode val="edge"/>
          <c:yMode val="edge"/>
          <c:x val="0.65622393131091195"/>
          <c:y val="0.45098441008126999"/>
          <c:w val="0.32135994628578401"/>
          <c:h val="0.3798248110552450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5"/>
            <c:spPr>
              <a:noFill/>
              <a:ln>
                <a:solidFill>
                  <a:srgbClr val="0070C0"/>
                </a:solidFill>
              </a:ln>
            </c:spPr>
          </c:marker>
          <c:xVal>
            <c:numRef>
              <c:f>slack!$A$1:$A$1424</c:f>
              <c:numCache>
                <c:formatCode>General</c:formatCode>
                <c:ptCount val="1424"/>
                <c:pt idx="0">
                  <c:v>-9.3850000000000003E-2</c:v>
                </c:pt>
                <c:pt idx="1">
                  <c:v>-9.3429999999999999E-2</c:v>
                </c:pt>
                <c:pt idx="2">
                  <c:v>-8.9330000000000007E-2</c:v>
                </c:pt>
                <c:pt idx="3">
                  <c:v>-8.8910000000000003E-2</c:v>
                </c:pt>
                <c:pt idx="4">
                  <c:v>-8.6840000000000001E-2</c:v>
                </c:pt>
                <c:pt idx="5">
                  <c:v>-8.233E-2</c:v>
                </c:pt>
                <c:pt idx="6">
                  <c:v>-8.4019999999999997E-2</c:v>
                </c:pt>
                <c:pt idx="7">
                  <c:v>-8.3599999999999994E-2</c:v>
                </c:pt>
                <c:pt idx="8">
                  <c:v>-8.4809999999999997E-2</c:v>
                </c:pt>
                <c:pt idx="9">
                  <c:v>-8.1699999999999995E-2</c:v>
                </c:pt>
                <c:pt idx="10">
                  <c:v>-8.029E-2</c:v>
                </c:pt>
                <c:pt idx="11">
                  <c:v>-7.7020000000000005E-2</c:v>
                </c:pt>
                <c:pt idx="12">
                  <c:v>-7.7189999999999995E-2</c:v>
                </c:pt>
                <c:pt idx="13">
                  <c:v>-7.9450000000000007E-2</c:v>
                </c:pt>
                <c:pt idx="14">
                  <c:v>-7.8189999999999996E-2</c:v>
                </c:pt>
                <c:pt idx="15">
                  <c:v>-7.8539999999999999E-2</c:v>
                </c:pt>
                <c:pt idx="16">
                  <c:v>-7.4980000000000005E-2</c:v>
                </c:pt>
                <c:pt idx="17">
                  <c:v>-7.4579999999999994E-2</c:v>
                </c:pt>
                <c:pt idx="18">
                  <c:v>-7.4160000000000004E-2</c:v>
                </c:pt>
                <c:pt idx="19">
                  <c:v>-7.1870000000000003E-2</c:v>
                </c:pt>
                <c:pt idx="20">
                  <c:v>-7.4139999999999998E-2</c:v>
                </c:pt>
                <c:pt idx="21">
                  <c:v>-7.3679999999999995E-2</c:v>
                </c:pt>
                <c:pt idx="22">
                  <c:v>-7.3230000000000003E-2</c:v>
                </c:pt>
                <c:pt idx="23">
                  <c:v>-6.7570000000000005E-2</c:v>
                </c:pt>
                <c:pt idx="24">
                  <c:v>-6.837E-2</c:v>
                </c:pt>
                <c:pt idx="25">
                  <c:v>-6.9080000000000003E-2</c:v>
                </c:pt>
                <c:pt idx="26">
                  <c:v>-6.5170000000000006E-2</c:v>
                </c:pt>
                <c:pt idx="27">
                  <c:v>-6.4750000000000002E-2</c:v>
                </c:pt>
                <c:pt idx="28">
                  <c:v>-6.5540000000000001E-2</c:v>
                </c:pt>
                <c:pt idx="29">
                  <c:v>-6.2429999999999999E-2</c:v>
                </c:pt>
                <c:pt idx="30">
                  <c:v>-6.3469999999999999E-2</c:v>
                </c:pt>
                <c:pt idx="31">
                  <c:v>-6.4689999999999998E-2</c:v>
                </c:pt>
                <c:pt idx="32">
                  <c:v>-6.3049999999999995E-2</c:v>
                </c:pt>
                <c:pt idx="33">
                  <c:v>-5.8160000000000003E-2</c:v>
                </c:pt>
                <c:pt idx="34">
                  <c:v>-6.3780000000000003E-2</c:v>
                </c:pt>
                <c:pt idx="35">
                  <c:v>-5.6469999999999999E-2</c:v>
                </c:pt>
                <c:pt idx="36">
                  <c:v>-0.10571999999999999</c:v>
                </c:pt>
                <c:pt idx="37">
                  <c:v>-5.892E-2</c:v>
                </c:pt>
                <c:pt idx="38">
                  <c:v>-5.8990000000000001E-2</c:v>
                </c:pt>
                <c:pt idx="39">
                  <c:v>-5.9839999999999997E-2</c:v>
                </c:pt>
                <c:pt idx="40">
                  <c:v>-5.6129999999999999E-2</c:v>
                </c:pt>
                <c:pt idx="41">
                  <c:v>-5.9729999999999998E-2</c:v>
                </c:pt>
                <c:pt idx="42">
                  <c:v>-5.731E-2</c:v>
                </c:pt>
                <c:pt idx="43">
                  <c:v>-5.636E-2</c:v>
                </c:pt>
                <c:pt idx="44">
                  <c:v>-5.6890000000000003E-2</c:v>
                </c:pt>
                <c:pt idx="45">
                  <c:v>-5.3019999999999998E-2</c:v>
                </c:pt>
                <c:pt idx="46">
                  <c:v>-5.5939999999999997E-2</c:v>
                </c:pt>
                <c:pt idx="47">
                  <c:v>-5.5280000000000003E-2</c:v>
                </c:pt>
                <c:pt idx="48">
                  <c:v>-0.10115</c:v>
                </c:pt>
                <c:pt idx="49">
                  <c:v>-0.10002999999999999</c:v>
                </c:pt>
                <c:pt idx="50">
                  <c:v>-5.4429999999999999E-2</c:v>
                </c:pt>
                <c:pt idx="51">
                  <c:v>-5.7619999999999998E-2</c:v>
                </c:pt>
                <c:pt idx="52">
                  <c:v>-5.5329999999999997E-2</c:v>
                </c:pt>
                <c:pt idx="53">
                  <c:v>-5.5870000000000003E-2</c:v>
                </c:pt>
                <c:pt idx="54">
                  <c:v>-5.4370000000000002E-2</c:v>
                </c:pt>
                <c:pt idx="55">
                  <c:v>-5.67E-2</c:v>
                </c:pt>
                <c:pt idx="56">
                  <c:v>-5.1319999999999998E-2</c:v>
                </c:pt>
                <c:pt idx="57">
                  <c:v>-5.6849999999999998E-2</c:v>
                </c:pt>
                <c:pt idx="58">
                  <c:v>-5.2929999999999998E-2</c:v>
                </c:pt>
                <c:pt idx="59">
                  <c:v>-5.3589999999999999E-2</c:v>
                </c:pt>
                <c:pt idx="60">
                  <c:v>-5.2519999999999997E-2</c:v>
                </c:pt>
                <c:pt idx="61">
                  <c:v>-4.9349999999999998E-2</c:v>
                </c:pt>
                <c:pt idx="62">
                  <c:v>-5.0299999999999997E-2</c:v>
                </c:pt>
                <c:pt idx="63">
                  <c:v>-5.5480000000000002E-2</c:v>
                </c:pt>
                <c:pt idx="64">
                  <c:v>-5.2670000000000002E-2</c:v>
                </c:pt>
                <c:pt idx="65">
                  <c:v>-9.5219999999999999E-2</c:v>
                </c:pt>
                <c:pt idx="66">
                  <c:v>-4.9509999999999998E-2</c:v>
                </c:pt>
                <c:pt idx="67">
                  <c:v>-5.076E-2</c:v>
                </c:pt>
                <c:pt idx="68">
                  <c:v>-5.2429999999999997E-2</c:v>
                </c:pt>
                <c:pt idx="69">
                  <c:v>-5.3240000000000003E-2</c:v>
                </c:pt>
                <c:pt idx="70">
                  <c:v>-4.9970000000000001E-2</c:v>
                </c:pt>
                <c:pt idx="71">
                  <c:v>-9.4500000000000001E-2</c:v>
                </c:pt>
                <c:pt idx="72">
                  <c:v>-5.0340000000000003E-2</c:v>
                </c:pt>
                <c:pt idx="73">
                  <c:v>-4.9549999999999997E-2</c:v>
                </c:pt>
                <c:pt idx="74">
                  <c:v>-5.0340000000000003E-2</c:v>
                </c:pt>
                <c:pt idx="75">
                  <c:v>-4.5929999999999999E-2</c:v>
                </c:pt>
                <c:pt idx="76">
                  <c:v>-4.827E-2</c:v>
                </c:pt>
                <c:pt idx="77">
                  <c:v>-4.7309999999999998E-2</c:v>
                </c:pt>
                <c:pt idx="78">
                  <c:v>-4.7820000000000001E-2</c:v>
                </c:pt>
                <c:pt idx="79">
                  <c:v>-5.074E-2</c:v>
                </c:pt>
                <c:pt idx="80">
                  <c:v>-4.9529999999999998E-2</c:v>
                </c:pt>
                <c:pt idx="81">
                  <c:v>-4.5159999999999999E-2</c:v>
                </c:pt>
                <c:pt idx="82">
                  <c:v>-4.4209999999999999E-2</c:v>
                </c:pt>
                <c:pt idx="83">
                  <c:v>-5.0090000000000003E-2</c:v>
                </c:pt>
                <c:pt idx="84">
                  <c:v>-4.8640000000000003E-2</c:v>
                </c:pt>
                <c:pt idx="85">
                  <c:v>-4.376E-2</c:v>
                </c:pt>
                <c:pt idx="86">
                  <c:v>-4.7419999999999997E-2</c:v>
                </c:pt>
                <c:pt idx="87">
                  <c:v>-4.6469999999999997E-2</c:v>
                </c:pt>
                <c:pt idx="88">
                  <c:v>-4.514E-2</c:v>
                </c:pt>
                <c:pt idx="89">
                  <c:v>-4.2970000000000001E-2</c:v>
                </c:pt>
                <c:pt idx="90">
                  <c:v>-4.122E-2</c:v>
                </c:pt>
                <c:pt idx="91">
                  <c:v>-4.6460000000000001E-2</c:v>
                </c:pt>
                <c:pt idx="92">
                  <c:v>-4.0800000000000003E-2</c:v>
                </c:pt>
                <c:pt idx="93">
                  <c:v>-8.9389999999999997E-2</c:v>
                </c:pt>
                <c:pt idx="94">
                  <c:v>-9.0069999999999997E-2</c:v>
                </c:pt>
                <c:pt idx="95">
                  <c:v>-4.6080000000000003E-2</c:v>
                </c:pt>
                <c:pt idx="96">
                  <c:v>-4.7480000000000001E-2</c:v>
                </c:pt>
                <c:pt idx="97">
                  <c:v>-4.3889999999999998E-2</c:v>
                </c:pt>
                <c:pt idx="98">
                  <c:v>-4.2169999999999999E-2</c:v>
                </c:pt>
                <c:pt idx="99">
                  <c:v>-4.3560000000000001E-2</c:v>
                </c:pt>
                <c:pt idx="100">
                  <c:v>-8.9580000000000007E-2</c:v>
                </c:pt>
                <c:pt idx="101">
                  <c:v>-4.7329999999999997E-2</c:v>
                </c:pt>
                <c:pt idx="102">
                  <c:v>-4.1750000000000002E-2</c:v>
                </c:pt>
                <c:pt idx="103">
                  <c:v>-9.0440000000000006E-2</c:v>
                </c:pt>
                <c:pt idx="104">
                  <c:v>-4.6510000000000003E-2</c:v>
                </c:pt>
                <c:pt idx="105">
                  <c:v>-4.5560000000000003E-2</c:v>
                </c:pt>
                <c:pt idx="106">
                  <c:v>-4.3139999999999998E-2</c:v>
                </c:pt>
                <c:pt idx="107">
                  <c:v>-4.4429999999999997E-2</c:v>
                </c:pt>
                <c:pt idx="108">
                  <c:v>-4.641E-2</c:v>
                </c:pt>
                <c:pt idx="109">
                  <c:v>-4.4760000000000001E-2</c:v>
                </c:pt>
                <c:pt idx="110">
                  <c:v>-4.3049999999999998E-2</c:v>
                </c:pt>
                <c:pt idx="111">
                  <c:v>-4.5370000000000001E-2</c:v>
                </c:pt>
                <c:pt idx="112">
                  <c:v>-9.1139999999999999E-2</c:v>
                </c:pt>
                <c:pt idx="113">
                  <c:v>-4.4830000000000002E-2</c:v>
                </c:pt>
                <c:pt idx="114">
                  <c:v>-4.5260000000000002E-2</c:v>
                </c:pt>
                <c:pt idx="115">
                  <c:v>-4.5370000000000001E-2</c:v>
                </c:pt>
                <c:pt idx="116">
                  <c:v>-4.172E-2</c:v>
                </c:pt>
                <c:pt idx="117">
                  <c:v>-4.301E-2</c:v>
                </c:pt>
                <c:pt idx="118">
                  <c:v>-4.521E-2</c:v>
                </c:pt>
                <c:pt idx="119">
                  <c:v>-4.1450000000000001E-2</c:v>
                </c:pt>
                <c:pt idx="120">
                  <c:v>-4.0930000000000001E-2</c:v>
                </c:pt>
                <c:pt idx="121">
                  <c:v>-4.1029999999999997E-2</c:v>
                </c:pt>
                <c:pt idx="122">
                  <c:v>-4.2529999999999998E-2</c:v>
                </c:pt>
                <c:pt idx="123">
                  <c:v>-8.5010000000000002E-2</c:v>
                </c:pt>
                <c:pt idx="124">
                  <c:v>-4.165E-2</c:v>
                </c:pt>
                <c:pt idx="125">
                  <c:v>-4.2139999999999997E-2</c:v>
                </c:pt>
                <c:pt idx="126">
                  <c:v>-4.2810000000000001E-2</c:v>
                </c:pt>
                <c:pt idx="127">
                  <c:v>-4.07E-2</c:v>
                </c:pt>
                <c:pt idx="128">
                  <c:v>-3.5159999999999997E-2</c:v>
                </c:pt>
                <c:pt idx="129">
                  <c:v>-3.7819999999999999E-2</c:v>
                </c:pt>
                <c:pt idx="130">
                  <c:v>-3.8609999999999998E-2</c:v>
                </c:pt>
                <c:pt idx="131">
                  <c:v>-4.3619999999999999E-2</c:v>
                </c:pt>
                <c:pt idx="132">
                  <c:v>-4.011E-2</c:v>
                </c:pt>
                <c:pt idx="133">
                  <c:v>-8.387E-2</c:v>
                </c:pt>
                <c:pt idx="134">
                  <c:v>-4.088E-2</c:v>
                </c:pt>
                <c:pt idx="135">
                  <c:v>-3.619E-2</c:v>
                </c:pt>
                <c:pt idx="136">
                  <c:v>-4.0090000000000001E-2</c:v>
                </c:pt>
                <c:pt idx="137">
                  <c:v>-4.2479999999999997E-2</c:v>
                </c:pt>
                <c:pt idx="138">
                  <c:v>-8.5120000000000001E-2</c:v>
                </c:pt>
                <c:pt idx="139">
                  <c:v>-3.5770000000000003E-2</c:v>
                </c:pt>
                <c:pt idx="140">
                  <c:v>-4.2560000000000001E-2</c:v>
                </c:pt>
                <c:pt idx="141">
                  <c:v>-4.1349999999999998E-2</c:v>
                </c:pt>
                <c:pt idx="142">
                  <c:v>-8.4019999999999997E-2</c:v>
                </c:pt>
                <c:pt idx="143">
                  <c:v>-4.1529999999999997E-2</c:v>
                </c:pt>
                <c:pt idx="144">
                  <c:v>-3.7679999999999998E-2</c:v>
                </c:pt>
                <c:pt idx="145">
                  <c:v>-8.4589999999999999E-2</c:v>
                </c:pt>
                <c:pt idx="146">
                  <c:v>-4.104E-2</c:v>
                </c:pt>
                <c:pt idx="147">
                  <c:v>-8.3790000000000003E-2</c:v>
                </c:pt>
                <c:pt idx="148">
                  <c:v>-4.1349999999999998E-2</c:v>
                </c:pt>
                <c:pt idx="149">
                  <c:v>-8.2839999999999997E-2</c:v>
                </c:pt>
                <c:pt idx="150">
                  <c:v>-8.2250000000000004E-2</c:v>
                </c:pt>
                <c:pt idx="151">
                  <c:v>-3.9399999999999998E-2</c:v>
                </c:pt>
                <c:pt idx="152">
                  <c:v>-3.9960000000000002E-2</c:v>
                </c:pt>
                <c:pt idx="153">
                  <c:v>-4.0640000000000003E-2</c:v>
                </c:pt>
                <c:pt idx="154">
                  <c:v>-8.6150000000000004E-2</c:v>
                </c:pt>
                <c:pt idx="155">
                  <c:v>-3.4450000000000001E-2</c:v>
                </c:pt>
                <c:pt idx="156">
                  <c:v>-3.918E-2</c:v>
                </c:pt>
                <c:pt idx="157">
                  <c:v>-3.993E-2</c:v>
                </c:pt>
                <c:pt idx="158">
                  <c:v>-3.993E-2</c:v>
                </c:pt>
                <c:pt idx="159">
                  <c:v>-8.2409999999999997E-2</c:v>
                </c:pt>
                <c:pt idx="160">
                  <c:v>-3.619E-2</c:v>
                </c:pt>
                <c:pt idx="161">
                  <c:v>-3.9759999999999997E-2</c:v>
                </c:pt>
                <c:pt idx="162">
                  <c:v>-3.9989999999999998E-2</c:v>
                </c:pt>
                <c:pt idx="163">
                  <c:v>-3.7249999999999998E-2</c:v>
                </c:pt>
                <c:pt idx="164">
                  <c:v>-3.8780000000000002E-2</c:v>
                </c:pt>
                <c:pt idx="165">
                  <c:v>-3.3119999999999997E-2</c:v>
                </c:pt>
                <c:pt idx="166">
                  <c:v>-8.0850000000000005E-2</c:v>
                </c:pt>
                <c:pt idx="167">
                  <c:v>-3.8379999999999997E-2</c:v>
                </c:pt>
                <c:pt idx="168">
                  <c:v>-8.1049999999999997E-2</c:v>
                </c:pt>
                <c:pt idx="169">
                  <c:v>-8.2390000000000005E-2</c:v>
                </c:pt>
                <c:pt idx="170">
                  <c:v>-8.0490000000000006E-2</c:v>
                </c:pt>
                <c:pt idx="171">
                  <c:v>-3.7199999999999997E-2</c:v>
                </c:pt>
                <c:pt idx="172">
                  <c:v>-3.4169999999999999E-2</c:v>
                </c:pt>
                <c:pt idx="173">
                  <c:v>-3.696E-2</c:v>
                </c:pt>
                <c:pt idx="174">
                  <c:v>-3.2280000000000003E-2</c:v>
                </c:pt>
                <c:pt idx="175">
                  <c:v>-7.7710000000000001E-2</c:v>
                </c:pt>
                <c:pt idx="176">
                  <c:v>-8.0960000000000004E-2</c:v>
                </c:pt>
                <c:pt idx="177">
                  <c:v>-3.526E-2</c:v>
                </c:pt>
                <c:pt idx="178">
                  <c:v>-3.5929999999999997E-2</c:v>
                </c:pt>
                <c:pt idx="179">
                  <c:v>-3.3739999999999999E-2</c:v>
                </c:pt>
                <c:pt idx="180">
                  <c:v>-7.8240000000000004E-2</c:v>
                </c:pt>
                <c:pt idx="181">
                  <c:v>-3.5779999999999999E-2</c:v>
                </c:pt>
                <c:pt idx="182">
                  <c:v>-3.4979999999999997E-2</c:v>
                </c:pt>
                <c:pt idx="183">
                  <c:v>-7.7160000000000006E-2</c:v>
                </c:pt>
                <c:pt idx="184">
                  <c:v>-7.6399999999999996E-2</c:v>
                </c:pt>
                <c:pt idx="185">
                  <c:v>-7.9280000000000003E-2</c:v>
                </c:pt>
                <c:pt idx="186">
                  <c:v>-8.2979999999999998E-2</c:v>
                </c:pt>
                <c:pt idx="187">
                  <c:v>-7.7950000000000005E-2</c:v>
                </c:pt>
                <c:pt idx="188">
                  <c:v>-3.3210000000000003E-2</c:v>
                </c:pt>
                <c:pt idx="189">
                  <c:v>-3.1370000000000002E-2</c:v>
                </c:pt>
                <c:pt idx="190">
                  <c:v>-3.1699999999999999E-2</c:v>
                </c:pt>
                <c:pt idx="191">
                  <c:v>-7.8619999999999995E-2</c:v>
                </c:pt>
                <c:pt idx="192">
                  <c:v>-7.6939999999999995E-2</c:v>
                </c:pt>
                <c:pt idx="193">
                  <c:v>-8.3570000000000005E-2</c:v>
                </c:pt>
                <c:pt idx="194">
                  <c:v>-7.954E-2</c:v>
                </c:pt>
                <c:pt idx="195">
                  <c:v>-7.6050000000000006E-2</c:v>
                </c:pt>
                <c:pt idx="196">
                  <c:v>-7.5939999999999994E-2</c:v>
                </c:pt>
                <c:pt idx="197">
                  <c:v>-7.4399999999999994E-2</c:v>
                </c:pt>
                <c:pt idx="198">
                  <c:v>-7.4719999999999995E-2</c:v>
                </c:pt>
                <c:pt idx="199">
                  <c:v>-7.4889999999999998E-2</c:v>
                </c:pt>
                <c:pt idx="200">
                  <c:v>-3.2710000000000003E-2</c:v>
                </c:pt>
                <c:pt idx="201">
                  <c:v>-7.6649999999999996E-2</c:v>
                </c:pt>
                <c:pt idx="202">
                  <c:v>-3.2120000000000003E-2</c:v>
                </c:pt>
                <c:pt idx="203">
                  <c:v>-7.7149999999999996E-2</c:v>
                </c:pt>
                <c:pt idx="204">
                  <c:v>-7.2989999999999999E-2</c:v>
                </c:pt>
                <c:pt idx="205">
                  <c:v>-3.0980000000000001E-2</c:v>
                </c:pt>
                <c:pt idx="206">
                  <c:v>-7.5039999999999996E-2</c:v>
                </c:pt>
                <c:pt idx="207">
                  <c:v>-2.988E-2</c:v>
                </c:pt>
                <c:pt idx="208">
                  <c:v>-7.1679999999999994E-2</c:v>
                </c:pt>
                <c:pt idx="209">
                  <c:v>-7.2520000000000001E-2</c:v>
                </c:pt>
                <c:pt idx="210">
                  <c:v>-7.7990000000000004E-2</c:v>
                </c:pt>
                <c:pt idx="211">
                  <c:v>-7.2260000000000005E-2</c:v>
                </c:pt>
                <c:pt idx="212">
                  <c:v>-7.3300000000000004E-2</c:v>
                </c:pt>
                <c:pt idx="213">
                  <c:v>-3.1119999999999998E-2</c:v>
                </c:pt>
                <c:pt idx="214">
                  <c:v>-3.023E-2</c:v>
                </c:pt>
                <c:pt idx="215">
                  <c:v>-2.9700000000000001E-2</c:v>
                </c:pt>
                <c:pt idx="216">
                  <c:v>-7.1599999999999997E-2</c:v>
                </c:pt>
                <c:pt idx="217">
                  <c:v>-7.2720000000000007E-2</c:v>
                </c:pt>
                <c:pt idx="218">
                  <c:v>-7.1959999999999996E-2</c:v>
                </c:pt>
                <c:pt idx="219">
                  <c:v>-7.8589999999999993E-2</c:v>
                </c:pt>
                <c:pt idx="220">
                  <c:v>-3.0110000000000001E-2</c:v>
                </c:pt>
                <c:pt idx="221">
                  <c:v>-7.356E-2</c:v>
                </c:pt>
                <c:pt idx="222">
                  <c:v>-2.7040000000000002E-2</c:v>
                </c:pt>
                <c:pt idx="223">
                  <c:v>-7.3080000000000006E-2</c:v>
                </c:pt>
                <c:pt idx="224">
                  <c:v>-7.0949999999999999E-2</c:v>
                </c:pt>
                <c:pt idx="225">
                  <c:v>-7.4319999999999997E-2</c:v>
                </c:pt>
                <c:pt idx="226">
                  <c:v>-7.2609999999999994E-2</c:v>
                </c:pt>
                <c:pt idx="227">
                  <c:v>-7.1830000000000005E-2</c:v>
                </c:pt>
                <c:pt idx="228">
                  <c:v>-7.8409999999999994E-2</c:v>
                </c:pt>
                <c:pt idx="229">
                  <c:v>-7.0510000000000003E-2</c:v>
                </c:pt>
                <c:pt idx="230">
                  <c:v>-2.8840000000000001E-2</c:v>
                </c:pt>
                <c:pt idx="231">
                  <c:v>-6.9260000000000002E-2</c:v>
                </c:pt>
                <c:pt idx="232">
                  <c:v>-7.4230000000000004E-2</c:v>
                </c:pt>
                <c:pt idx="233">
                  <c:v>-7.1110000000000007E-2</c:v>
                </c:pt>
                <c:pt idx="234">
                  <c:v>-2.3460000000000002E-2</c:v>
                </c:pt>
                <c:pt idx="235">
                  <c:v>-6.7909999999999998E-2</c:v>
                </c:pt>
                <c:pt idx="236">
                  <c:v>-6.9680000000000006E-2</c:v>
                </c:pt>
                <c:pt idx="237">
                  <c:v>-7.1050000000000002E-2</c:v>
                </c:pt>
                <c:pt idx="238">
                  <c:v>-6.7470000000000002E-2</c:v>
                </c:pt>
                <c:pt idx="239">
                  <c:v>-4.5500000000000002E-3</c:v>
                </c:pt>
                <c:pt idx="240">
                  <c:v>-7.4829999999999994E-2</c:v>
                </c:pt>
                <c:pt idx="241">
                  <c:v>-6.8830000000000002E-2</c:v>
                </c:pt>
                <c:pt idx="242">
                  <c:v>-6.8250000000000005E-2</c:v>
                </c:pt>
                <c:pt idx="243">
                  <c:v>-6.7229999999999998E-2</c:v>
                </c:pt>
                <c:pt idx="244">
                  <c:v>-7.0050000000000001E-2</c:v>
                </c:pt>
                <c:pt idx="245">
                  <c:v>-6.7559999999999995E-2</c:v>
                </c:pt>
                <c:pt idx="246">
                  <c:v>-2.657E-2</c:v>
                </c:pt>
                <c:pt idx="247">
                  <c:v>-6.7220000000000002E-2</c:v>
                </c:pt>
                <c:pt idx="248">
                  <c:v>-7.2800000000000004E-2</c:v>
                </c:pt>
                <c:pt idx="249">
                  <c:v>-7.2109999999999994E-2</c:v>
                </c:pt>
                <c:pt idx="250">
                  <c:v>-7.2650000000000006E-2</c:v>
                </c:pt>
                <c:pt idx="251">
                  <c:v>-6.7680000000000004E-2</c:v>
                </c:pt>
                <c:pt idx="252">
                  <c:v>-6.9720000000000004E-2</c:v>
                </c:pt>
                <c:pt idx="253">
                  <c:v>-4.8399999999999997E-3</c:v>
                </c:pt>
                <c:pt idx="254">
                  <c:v>-7.3400000000000007E-2</c:v>
                </c:pt>
                <c:pt idx="255">
                  <c:v>-6.8650000000000003E-2</c:v>
                </c:pt>
                <c:pt idx="256">
                  <c:v>-6.5189999999999998E-2</c:v>
                </c:pt>
                <c:pt idx="257">
                  <c:v>-6.5070000000000003E-2</c:v>
                </c:pt>
                <c:pt idx="258">
                  <c:v>-6.762E-2</c:v>
                </c:pt>
                <c:pt idx="259">
                  <c:v>-6.7510000000000001E-2</c:v>
                </c:pt>
                <c:pt idx="260">
                  <c:v>-6.8269999999999997E-2</c:v>
                </c:pt>
                <c:pt idx="261">
                  <c:v>-6.7150000000000001E-2</c:v>
                </c:pt>
                <c:pt idx="262">
                  <c:v>-6.5079999999999999E-2</c:v>
                </c:pt>
                <c:pt idx="263">
                  <c:v>-6.4990000000000006E-2</c:v>
                </c:pt>
                <c:pt idx="264">
                  <c:v>-1.221E-2</c:v>
                </c:pt>
                <c:pt idx="265">
                  <c:v>-6.5269999999999995E-2</c:v>
                </c:pt>
                <c:pt idx="266">
                  <c:v>-6.4909999999999995E-2</c:v>
                </c:pt>
                <c:pt idx="267">
                  <c:v>-6.5420000000000006E-2</c:v>
                </c:pt>
                <c:pt idx="268">
                  <c:v>-6.4430000000000001E-2</c:v>
                </c:pt>
                <c:pt idx="269">
                  <c:v>-6.7769999999999997E-2</c:v>
                </c:pt>
                <c:pt idx="270">
                  <c:v>-6.6449999999999995E-2</c:v>
                </c:pt>
                <c:pt idx="271">
                  <c:v>-6.4960000000000004E-2</c:v>
                </c:pt>
                <c:pt idx="272">
                  <c:v>-1.2489999999999999E-2</c:v>
                </c:pt>
                <c:pt idx="273">
                  <c:v>-6.6769999999999996E-2</c:v>
                </c:pt>
                <c:pt idx="274">
                  <c:v>-2.1190000000000001E-2</c:v>
                </c:pt>
                <c:pt idx="275">
                  <c:v>-6.5860000000000002E-2</c:v>
                </c:pt>
                <c:pt idx="276">
                  <c:v>-1.864E-2</c:v>
                </c:pt>
                <c:pt idx="277">
                  <c:v>-6.7119999999999999E-2</c:v>
                </c:pt>
                <c:pt idx="278">
                  <c:v>-6.173E-2</c:v>
                </c:pt>
                <c:pt idx="279">
                  <c:v>-6.2480000000000001E-2</c:v>
                </c:pt>
                <c:pt idx="280">
                  <c:v>-6.3519999999999993E-2</c:v>
                </c:pt>
                <c:pt idx="281">
                  <c:v>-6.2370000000000002E-2</c:v>
                </c:pt>
                <c:pt idx="282">
                  <c:v>-6.5070000000000003E-2</c:v>
                </c:pt>
                <c:pt idx="283">
                  <c:v>-6.2630000000000005E-2</c:v>
                </c:pt>
                <c:pt idx="284">
                  <c:v>-6.0720000000000003E-2</c:v>
                </c:pt>
                <c:pt idx="285">
                  <c:v>-6.2199999999999998E-2</c:v>
                </c:pt>
                <c:pt idx="286">
                  <c:v>-6.0690000000000001E-2</c:v>
                </c:pt>
                <c:pt idx="287">
                  <c:v>-6.9070000000000006E-2</c:v>
                </c:pt>
                <c:pt idx="288">
                  <c:v>-6.0080000000000001E-2</c:v>
                </c:pt>
                <c:pt idx="289">
                  <c:v>-6.4229999999999995E-2</c:v>
                </c:pt>
                <c:pt idx="290">
                  <c:v>-5.987E-2</c:v>
                </c:pt>
                <c:pt idx="291">
                  <c:v>-6.1700000000000001E-3</c:v>
                </c:pt>
                <c:pt idx="292">
                  <c:v>-6.3399999999999998E-2</c:v>
                </c:pt>
                <c:pt idx="293">
                  <c:v>-6.3579999999999998E-2</c:v>
                </c:pt>
                <c:pt idx="294">
                  <c:v>-6.1069999999999999E-2</c:v>
                </c:pt>
                <c:pt idx="295">
                  <c:v>-6.2190000000000002E-2</c:v>
                </c:pt>
                <c:pt idx="296">
                  <c:v>-6.2429999999999999E-2</c:v>
                </c:pt>
                <c:pt idx="297">
                  <c:v>-6.1100000000000002E-2</c:v>
                </c:pt>
                <c:pt idx="298">
                  <c:v>-6.336E-2</c:v>
                </c:pt>
                <c:pt idx="299">
                  <c:v>-6.454E-2</c:v>
                </c:pt>
                <c:pt idx="300">
                  <c:v>-6.0339999999999998E-2</c:v>
                </c:pt>
                <c:pt idx="301">
                  <c:v>-5.9650000000000002E-2</c:v>
                </c:pt>
                <c:pt idx="302">
                  <c:v>-6.1039999999999997E-2</c:v>
                </c:pt>
                <c:pt idx="303">
                  <c:v>-5.8439999999999999E-2</c:v>
                </c:pt>
                <c:pt idx="304">
                  <c:v>-5.9339999999999997E-2</c:v>
                </c:pt>
                <c:pt idx="305">
                  <c:v>-6.1929999999999999E-2</c:v>
                </c:pt>
                <c:pt idx="306">
                  <c:v>-5.9959999999999999E-2</c:v>
                </c:pt>
                <c:pt idx="307">
                  <c:v>-5.6809999999999999E-2</c:v>
                </c:pt>
                <c:pt idx="308">
                  <c:v>-5.9769999999999997E-2</c:v>
                </c:pt>
                <c:pt idx="309">
                  <c:v>-5.5539999999999999E-2</c:v>
                </c:pt>
                <c:pt idx="310">
                  <c:v>-5.6950000000000001E-2</c:v>
                </c:pt>
                <c:pt idx="311">
                  <c:v>-5.9459999999999999E-2</c:v>
                </c:pt>
                <c:pt idx="312">
                  <c:v>-5.5259999999999997E-2</c:v>
                </c:pt>
                <c:pt idx="313">
                  <c:v>-5.6809999999999999E-2</c:v>
                </c:pt>
                <c:pt idx="314">
                  <c:v>-5.493E-2</c:v>
                </c:pt>
                <c:pt idx="315">
                  <c:v>-5.6239999999999998E-2</c:v>
                </c:pt>
                <c:pt idx="316">
                  <c:v>-5.8549999999999998E-2</c:v>
                </c:pt>
                <c:pt idx="317">
                  <c:v>-5.457E-2</c:v>
                </c:pt>
                <c:pt idx="318">
                  <c:v>-5.4820000000000001E-2</c:v>
                </c:pt>
                <c:pt idx="319">
                  <c:v>-5.5969999999999999E-2</c:v>
                </c:pt>
                <c:pt idx="320">
                  <c:v>-5.4280000000000002E-2</c:v>
                </c:pt>
                <c:pt idx="321">
                  <c:v>-5.4699999999999999E-2</c:v>
                </c:pt>
                <c:pt idx="322">
                  <c:v>-4.9779999999999998E-2</c:v>
                </c:pt>
                <c:pt idx="323">
                  <c:v>-4.7890000000000002E-2</c:v>
                </c:pt>
                <c:pt idx="324">
                  <c:v>-4.5769999999999998E-2</c:v>
                </c:pt>
                <c:pt idx="325">
                  <c:v>-3.7510000000000002E-2</c:v>
                </c:pt>
                <c:pt idx="326">
                  <c:v>-3.1009999999999999E-2</c:v>
                </c:pt>
                <c:pt idx="327">
                  <c:v>-3.0530000000000002E-2</c:v>
                </c:pt>
                <c:pt idx="328">
                  <c:v>-2.4230000000000002E-2</c:v>
                </c:pt>
                <c:pt idx="329">
                  <c:v>-2.4250000000000001E-2</c:v>
                </c:pt>
                <c:pt idx="330">
                  <c:v>-2.758E-2</c:v>
                </c:pt>
                <c:pt idx="331">
                  <c:v>-2.1340000000000001E-2</c:v>
                </c:pt>
                <c:pt idx="332">
                  <c:v>-2.0549999999999999E-2</c:v>
                </c:pt>
                <c:pt idx="333">
                  <c:v>-2.0129999999999999E-2</c:v>
                </c:pt>
                <c:pt idx="334">
                  <c:v>-2.5420000000000002E-2</c:v>
                </c:pt>
                <c:pt idx="335">
                  <c:v>-1.7979999999999999E-2</c:v>
                </c:pt>
                <c:pt idx="336">
                  <c:v>-2.0789999999999999E-2</c:v>
                </c:pt>
                <c:pt idx="337">
                  <c:v>-1.7670000000000002E-2</c:v>
                </c:pt>
                <c:pt idx="338">
                  <c:v>-2.0570000000000001E-2</c:v>
                </c:pt>
                <c:pt idx="339">
                  <c:v>-1.7250000000000001E-2</c:v>
                </c:pt>
                <c:pt idx="340">
                  <c:v>-1.8450000000000001E-2</c:v>
                </c:pt>
                <c:pt idx="341">
                  <c:v>-1.511E-2</c:v>
                </c:pt>
                <c:pt idx="342">
                  <c:v>-1.634E-2</c:v>
                </c:pt>
                <c:pt idx="343">
                  <c:v>-8.2299999999999995E-3</c:v>
                </c:pt>
                <c:pt idx="344">
                  <c:v>-3.2599999999999999E-3</c:v>
                </c:pt>
                <c:pt idx="345">
                  <c:v>-2.8600000000000001E-3</c:v>
                </c:pt>
                <c:pt idx="346">
                  <c:v>-1.42E-3</c:v>
                </c:pt>
                <c:pt idx="347">
                  <c:v>-3.6000000000000002E-4</c:v>
                </c:pt>
                <c:pt idx="348">
                  <c:v>-5.28E-3</c:v>
                </c:pt>
                <c:pt idx="349">
                  <c:v>7.2999999999999996E-4</c:v>
                </c:pt>
                <c:pt idx="350">
                  <c:v>1.07E-3</c:v>
                </c:pt>
                <c:pt idx="351">
                  <c:v>-4.0000000000000002E-4</c:v>
                </c:pt>
                <c:pt idx="352">
                  <c:v>2.15E-3</c:v>
                </c:pt>
                <c:pt idx="353">
                  <c:v>2.48E-3</c:v>
                </c:pt>
                <c:pt idx="354">
                  <c:v>5.1900000000000002E-3</c:v>
                </c:pt>
                <c:pt idx="355">
                  <c:v>3.2100000000000002E-3</c:v>
                </c:pt>
                <c:pt idx="356">
                  <c:v>4.62E-3</c:v>
                </c:pt>
                <c:pt idx="357">
                  <c:v>2.6800000000000001E-3</c:v>
                </c:pt>
                <c:pt idx="358">
                  <c:v>8.8000000000000005E-3</c:v>
                </c:pt>
                <c:pt idx="359">
                  <c:v>4.5500000000000002E-3</c:v>
                </c:pt>
                <c:pt idx="360">
                  <c:v>8.6199999999999992E-3</c:v>
                </c:pt>
                <c:pt idx="361">
                  <c:v>5.5399999999999998E-3</c:v>
                </c:pt>
                <c:pt idx="362">
                  <c:v>1.0919999999999999E-2</c:v>
                </c:pt>
                <c:pt idx="363">
                  <c:v>9.2099999999999994E-3</c:v>
                </c:pt>
                <c:pt idx="364">
                  <c:v>9.6399999999999993E-3</c:v>
                </c:pt>
                <c:pt idx="365">
                  <c:v>1.1780000000000001E-2</c:v>
                </c:pt>
                <c:pt idx="366">
                  <c:v>1.3270000000000001E-2</c:v>
                </c:pt>
                <c:pt idx="367">
                  <c:v>1.4800000000000001E-2</c:v>
                </c:pt>
                <c:pt idx="368">
                  <c:v>1.5219999999999999E-2</c:v>
                </c:pt>
                <c:pt idx="369">
                  <c:v>1.9220000000000001E-2</c:v>
                </c:pt>
                <c:pt idx="370">
                  <c:v>1.533E-2</c:v>
                </c:pt>
                <c:pt idx="371">
                  <c:v>2.1860000000000001E-2</c:v>
                </c:pt>
                <c:pt idx="372">
                  <c:v>2.1270000000000001E-2</c:v>
                </c:pt>
                <c:pt idx="373">
                  <c:v>-2.4039999999999999E-2</c:v>
                </c:pt>
                <c:pt idx="374">
                  <c:v>2.8309999999999998E-2</c:v>
                </c:pt>
                <c:pt idx="375">
                  <c:v>8.1250000000000003E-2</c:v>
                </c:pt>
                <c:pt idx="376">
                  <c:v>2.716E-2</c:v>
                </c:pt>
                <c:pt idx="377">
                  <c:v>3.1969999999999998E-2</c:v>
                </c:pt>
                <c:pt idx="378">
                  <c:v>3.177E-2</c:v>
                </c:pt>
                <c:pt idx="379">
                  <c:v>-1.409E-2</c:v>
                </c:pt>
                <c:pt idx="380">
                  <c:v>3.1739999999999997E-2</c:v>
                </c:pt>
                <c:pt idx="381">
                  <c:v>3.4099999999999998E-2</c:v>
                </c:pt>
                <c:pt idx="382">
                  <c:v>3.363E-2</c:v>
                </c:pt>
                <c:pt idx="383">
                  <c:v>3.5639999999999998E-2</c:v>
                </c:pt>
                <c:pt idx="384">
                  <c:v>-1.12E-2</c:v>
                </c:pt>
                <c:pt idx="385">
                  <c:v>4.4089999999999997E-2</c:v>
                </c:pt>
                <c:pt idx="386">
                  <c:v>5.042E-2</c:v>
                </c:pt>
                <c:pt idx="387">
                  <c:v>3.9919999999999997E-2</c:v>
                </c:pt>
                <c:pt idx="388">
                  <c:v>3.2870000000000003E-2</c:v>
                </c:pt>
                <c:pt idx="389">
                  <c:v>3.882E-2</c:v>
                </c:pt>
                <c:pt idx="390">
                  <c:v>-6.2599999999999999E-3</c:v>
                </c:pt>
                <c:pt idx="391">
                  <c:v>4.5609999999999998E-2</c:v>
                </c:pt>
                <c:pt idx="392">
                  <c:v>3.8899999999999997E-2</c:v>
                </c:pt>
                <c:pt idx="393">
                  <c:v>4.752E-2</c:v>
                </c:pt>
                <c:pt idx="394">
                  <c:v>3.6979999999999999E-2</c:v>
                </c:pt>
                <c:pt idx="395">
                  <c:v>5.1880000000000003E-2</c:v>
                </c:pt>
                <c:pt idx="396">
                  <c:v>5.3800000000000001E-2</c:v>
                </c:pt>
                <c:pt idx="397">
                  <c:v>5.5460000000000002E-2</c:v>
                </c:pt>
                <c:pt idx="398">
                  <c:v>6.1609999999999998E-2</c:v>
                </c:pt>
                <c:pt idx="399">
                  <c:v>3.7000000000000002E-3</c:v>
                </c:pt>
                <c:pt idx="400">
                  <c:v>5.7360000000000001E-2</c:v>
                </c:pt>
                <c:pt idx="401">
                  <c:v>5.8400000000000001E-2</c:v>
                </c:pt>
                <c:pt idx="402">
                  <c:v>6.3519999999999993E-2</c:v>
                </c:pt>
                <c:pt idx="403">
                  <c:v>5.94E-3</c:v>
                </c:pt>
                <c:pt idx="404">
                  <c:v>5.9540000000000003E-2</c:v>
                </c:pt>
                <c:pt idx="405">
                  <c:v>6.4200000000000004E-3</c:v>
                </c:pt>
                <c:pt idx="406">
                  <c:v>6.0200000000000002E-3</c:v>
                </c:pt>
                <c:pt idx="407">
                  <c:v>6.5900000000000004E-3</c:v>
                </c:pt>
                <c:pt idx="408">
                  <c:v>5.987E-2</c:v>
                </c:pt>
                <c:pt idx="409">
                  <c:v>8.26E-3</c:v>
                </c:pt>
                <c:pt idx="410">
                  <c:v>6.1780000000000002E-2</c:v>
                </c:pt>
                <c:pt idx="411">
                  <c:v>6.4420000000000005E-2</c:v>
                </c:pt>
                <c:pt idx="412">
                  <c:v>5.3859999999999998E-2</c:v>
                </c:pt>
                <c:pt idx="413">
                  <c:v>6.4369999999999997E-2</c:v>
                </c:pt>
                <c:pt idx="414">
                  <c:v>6.5559999999999993E-2</c:v>
                </c:pt>
                <c:pt idx="415">
                  <c:v>5.5140000000000002E-2</c:v>
                </c:pt>
                <c:pt idx="416">
                  <c:v>-2.7640000000000001E-2</c:v>
                </c:pt>
                <c:pt idx="417">
                  <c:v>1.098E-2</c:v>
                </c:pt>
                <c:pt idx="418">
                  <c:v>6.6280000000000006E-2</c:v>
                </c:pt>
                <c:pt idx="419">
                  <c:v>5.7110000000000001E-2</c:v>
                </c:pt>
                <c:pt idx="420">
                  <c:v>6.8250000000000005E-2</c:v>
                </c:pt>
                <c:pt idx="421">
                  <c:v>1.3509999999999999E-2</c:v>
                </c:pt>
                <c:pt idx="422">
                  <c:v>6.9389999999999993E-2</c:v>
                </c:pt>
                <c:pt idx="423">
                  <c:v>6.6839999999999997E-2</c:v>
                </c:pt>
                <c:pt idx="424">
                  <c:v>7.0379999999999998E-2</c:v>
                </c:pt>
                <c:pt idx="425">
                  <c:v>7.4190000000000006E-2</c:v>
                </c:pt>
                <c:pt idx="426">
                  <c:v>6.6369999999999998E-2</c:v>
                </c:pt>
                <c:pt idx="427">
                  <c:v>7.5340000000000004E-2</c:v>
                </c:pt>
                <c:pt idx="428">
                  <c:v>7.2609999999999994E-2</c:v>
                </c:pt>
                <c:pt idx="429">
                  <c:v>6.9110000000000005E-2</c:v>
                </c:pt>
                <c:pt idx="430">
                  <c:v>2.0080000000000001E-2</c:v>
                </c:pt>
                <c:pt idx="431">
                  <c:v>7.3749999999999996E-2</c:v>
                </c:pt>
                <c:pt idx="432">
                  <c:v>7.6369999999999993E-2</c:v>
                </c:pt>
                <c:pt idx="433">
                  <c:v>7.2330000000000005E-2</c:v>
                </c:pt>
                <c:pt idx="434">
                  <c:v>7.7109999999999998E-2</c:v>
                </c:pt>
                <c:pt idx="435">
                  <c:v>-1.7510000000000001E-2</c:v>
                </c:pt>
                <c:pt idx="436">
                  <c:v>7.825E-2</c:v>
                </c:pt>
                <c:pt idx="437">
                  <c:v>7.3630000000000001E-2</c:v>
                </c:pt>
                <c:pt idx="438">
                  <c:v>2.334E-2</c:v>
                </c:pt>
                <c:pt idx="439">
                  <c:v>2.504E-2</c:v>
                </c:pt>
                <c:pt idx="440">
                  <c:v>6.9430000000000006E-2</c:v>
                </c:pt>
                <c:pt idx="441">
                  <c:v>2.623E-2</c:v>
                </c:pt>
                <c:pt idx="442">
                  <c:v>-1.2619999999999999E-2</c:v>
                </c:pt>
                <c:pt idx="443">
                  <c:v>3.1210000000000002E-2</c:v>
                </c:pt>
                <c:pt idx="444">
                  <c:v>2.5000000000000001E-4</c:v>
                </c:pt>
                <c:pt idx="445">
                  <c:v>-5.45E-3</c:v>
                </c:pt>
                <c:pt idx="446">
                  <c:v>3.6389999999999999E-2</c:v>
                </c:pt>
                <c:pt idx="447">
                  <c:v>9.2869999999999994E-2</c:v>
                </c:pt>
                <c:pt idx="448">
                  <c:v>-0.47051999999999999</c:v>
                </c:pt>
                <c:pt idx="449">
                  <c:v>-0.51765000000000005</c:v>
                </c:pt>
                <c:pt idx="450">
                  <c:v>-0.51492000000000004</c:v>
                </c:pt>
                <c:pt idx="451">
                  <c:v>-0.50446999999999997</c:v>
                </c:pt>
                <c:pt idx="452">
                  <c:v>-0.46964</c:v>
                </c:pt>
                <c:pt idx="453">
                  <c:v>-0.36414999999999997</c:v>
                </c:pt>
                <c:pt idx="454">
                  <c:v>-0.40003</c:v>
                </c:pt>
                <c:pt idx="455">
                  <c:v>-0.43341000000000002</c:v>
                </c:pt>
                <c:pt idx="456">
                  <c:v>-0.45188</c:v>
                </c:pt>
                <c:pt idx="457">
                  <c:v>-0.49709999999999999</c:v>
                </c:pt>
                <c:pt idx="458">
                  <c:v>-0.48834</c:v>
                </c:pt>
                <c:pt idx="459">
                  <c:v>-0.48554000000000003</c:v>
                </c:pt>
                <c:pt idx="460">
                  <c:v>-0.48712</c:v>
                </c:pt>
                <c:pt idx="461">
                  <c:v>-0.48724000000000001</c:v>
                </c:pt>
                <c:pt idx="462">
                  <c:v>-0.48687999999999998</c:v>
                </c:pt>
                <c:pt idx="463">
                  <c:v>-0.48569000000000001</c:v>
                </c:pt>
                <c:pt idx="464">
                  <c:v>-0.48591000000000001</c:v>
                </c:pt>
                <c:pt idx="465">
                  <c:v>-0.48446</c:v>
                </c:pt>
                <c:pt idx="466">
                  <c:v>-0.48221999999999998</c:v>
                </c:pt>
                <c:pt idx="467">
                  <c:v>-0.47927999999999998</c:v>
                </c:pt>
                <c:pt idx="468">
                  <c:v>-0.42813000000000001</c:v>
                </c:pt>
                <c:pt idx="469">
                  <c:v>-0.41765999999999998</c:v>
                </c:pt>
                <c:pt idx="470">
                  <c:v>-0.47617999999999999</c:v>
                </c:pt>
                <c:pt idx="471">
                  <c:v>-0.42403000000000002</c:v>
                </c:pt>
                <c:pt idx="472">
                  <c:v>-0.42808000000000002</c:v>
                </c:pt>
                <c:pt idx="473">
                  <c:v>-0.42968000000000001</c:v>
                </c:pt>
                <c:pt idx="474">
                  <c:v>-0.42675000000000002</c:v>
                </c:pt>
                <c:pt idx="475">
                  <c:v>-0.41942000000000002</c:v>
                </c:pt>
                <c:pt idx="476">
                  <c:v>-0.42680000000000001</c:v>
                </c:pt>
                <c:pt idx="477">
                  <c:v>-0.41458</c:v>
                </c:pt>
                <c:pt idx="478">
                  <c:v>-0.42565999999999998</c:v>
                </c:pt>
                <c:pt idx="479">
                  <c:v>-0.40759000000000001</c:v>
                </c:pt>
                <c:pt idx="480">
                  <c:v>-0.45867999999999998</c:v>
                </c:pt>
                <c:pt idx="481">
                  <c:v>-0.38053999999999999</c:v>
                </c:pt>
                <c:pt idx="482">
                  <c:v>-0.39533000000000001</c:v>
                </c:pt>
                <c:pt idx="483">
                  <c:v>-0.38911000000000001</c:v>
                </c:pt>
                <c:pt idx="484">
                  <c:v>-0.38446999999999998</c:v>
                </c:pt>
                <c:pt idx="485">
                  <c:v>-0.43534</c:v>
                </c:pt>
                <c:pt idx="486">
                  <c:v>-0.38146999999999998</c:v>
                </c:pt>
                <c:pt idx="487">
                  <c:v>-0.4264</c:v>
                </c:pt>
                <c:pt idx="488">
                  <c:v>-0.43314000000000002</c:v>
                </c:pt>
                <c:pt idx="489">
                  <c:v>-0.37905</c:v>
                </c:pt>
                <c:pt idx="490">
                  <c:v>-0.42210999999999999</c:v>
                </c:pt>
                <c:pt idx="491">
                  <c:v>-0.36746000000000001</c:v>
                </c:pt>
                <c:pt idx="492">
                  <c:v>-0.37614999999999998</c:v>
                </c:pt>
                <c:pt idx="493">
                  <c:v>-0.36564999999999998</c:v>
                </c:pt>
                <c:pt idx="494">
                  <c:v>-0.35221000000000002</c:v>
                </c:pt>
                <c:pt idx="495">
                  <c:v>-0.36288999999999999</c:v>
                </c:pt>
                <c:pt idx="496">
                  <c:v>-0.36423</c:v>
                </c:pt>
                <c:pt idx="497">
                  <c:v>-0.35400999999999999</c:v>
                </c:pt>
                <c:pt idx="498">
                  <c:v>-0.35127000000000003</c:v>
                </c:pt>
                <c:pt idx="499">
                  <c:v>-0.36307</c:v>
                </c:pt>
                <c:pt idx="500">
                  <c:v>-0.35052</c:v>
                </c:pt>
                <c:pt idx="501">
                  <c:v>-0.35991000000000001</c:v>
                </c:pt>
                <c:pt idx="502">
                  <c:v>-0.36047000000000001</c:v>
                </c:pt>
                <c:pt idx="503">
                  <c:v>-0.35094999999999998</c:v>
                </c:pt>
                <c:pt idx="504">
                  <c:v>-0.35752</c:v>
                </c:pt>
                <c:pt idx="505">
                  <c:v>-0.34831000000000001</c:v>
                </c:pt>
                <c:pt idx="506">
                  <c:v>-0.34858</c:v>
                </c:pt>
                <c:pt idx="507">
                  <c:v>-0.33489999999999998</c:v>
                </c:pt>
                <c:pt idx="508">
                  <c:v>-0.39884999999999998</c:v>
                </c:pt>
                <c:pt idx="509">
                  <c:v>-0.34356999999999999</c:v>
                </c:pt>
                <c:pt idx="510">
                  <c:v>-0.33328000000000002</c:v>
                </c:pt>
                <c:pt idx="511">
                  <c:v>-0.35580000000000001</c:v>
                </c:pt>
                <c:pt idx="512">
                  <c:v>-0.33917999999999998</c:v>
                </c:pt>
                <c:pt idx="513">
                  <c:v>-0.34895999999999999</c:v>
                </c:pt>
                <c:pt idx="514">
                  <c:v>-0.34822999999999998</c:v>
                </c:pt>
                <c:pt idx="515">
                  <c:v>-0.34619</c:v>
                </c:pt>
                <c:pt idx="516">
                  <c:v>-0.33676</c:v>
                </c:pt>
                <c:pt idx="517">
                  <c:v>-0.38961000000000001</c:v>
                </c:pt>
                <c:pt idx="518">
                  <c:v>-0.34655999999999998</c:v>
                </c:pt>
                <c:pt idx="519">
                  <c:v>-0.34644000000000003</c:v>
                </c:pt>
                <c:pt idx="520">
                  <c:v>-0.39237</c:v>
                </c:pt>
                <c:pt idx="521">
                  <c:v>-0.38780999999999999</c:v>
                </c:pt>
                <c:pt idx="522">
                  <c:v>-0.34376000000000001</c:v>
                </c:pt>
                <c:pt idx="523">
                  <c:v>-0.33695000000000003</c:v>
                </c:pt>
                <c:pt idx="524">
                  <c:v>-0.3125</c:v>
                </c:pt>
                <c:pt idx="525">
                  <c:v>-0.38240000000000002</c:v>
                </c:pt>
                <c:pt idx="526">
                  <c:v>-0.27509</c:v>
                </c:pt>
                <c:pt idx="527">
                  <c:v>-0.38177</c:v>
                </c:pt>
                <c:pt idx="528">
                  <c:v>-0.38024999999999998</c:v>
                </c:pt>
                <c:pt idx="529">
                  <c:v>-0.32046999999999998</c:v>
                </c:pt>
                <c:pt idx="530">
                  <c:v>-0.33552999999999999</c:v>
                </c:pt>
                <c:pt idx="531">
                  <c:v>-0.33066000000000001</c:v>
                </c:pt>
                <c:pt idx="532">
                  <c:v>-0.33023999999999998</c:v>
                </c:pt>
                <c:pt idx="533">
                  <c:v>-0.33227000000000001</c:v>
                </c:pt>
                <c:pt idx="534">
                  <c:v>-0.33284000000000002</c:v>
                </c:pt>
                <c:pt idx="535">
                  <c:v>-0.31786999999999999</c:v>
                </c:pt>
                <c:pt idx="536">
                  <c:v>-0.32807999999999998</c:v>
                </c:pt>
                <c:pt idx="537">
                  <c:v>-0.32797999999999999</c:v>
                </c:pt>
                <c:pt idx="538">
                  <c:v>-0.32818999999999998</c:v>
                </c:pt>
                <c:pt idx="539">
                  <c:v>-0.32158999999999999</c:v>
                </c:pt>
                <c:pt idx="540">
                  <c:v>-0.3266</c:v>
                </c:pt>
                <c:pt idx="541">
                  <c:v>-0.32545000000000002</c:v>
                </c:pt>
                <c:pt idx="542">
                  <c:v>-0.31319000000000002</c:v>
                </c:pt>
                <c:pt idx="543">
                  <c:v>-0.32390999999999998</c:v>
                </c:pt>
                <c:pt idx="544">
                  <c:v>-0.32211000000000001</c:v>
                </c:pt>
                <c:pt idx="545">
                  <c:v>-0.31122</c:v>
                </c:pt>
                <c:pt idx="546">
                  <c:v>-0.30918000000000001</c:v>
                </c:pt>
                <c:pt idx="547">
                  <c:v>-0.29494999999999999</c:v>
                </c:pt>
                <c:pt idx="548">
                  <c:v>-0.30780000000000002</c:v>
                </c:pt>
                <c:pt idx="549">
                  <c:v>-0.31345000000000001</c:v>
                </c:pt>
                <c:pt idx="550">
                  <c:v>-0.29558000000000001</c:v>
                </c:pt>
                <c:pt idx="551">
                  <c:v>-0.31570999999999999</c:v>
                </c:pt>
                <c:pt idx="552">
                  <c:v>-0.30946000000000001</c:v>
                </c:pt>
                <c:pt idx="553">
                  <c:v>-0.31378</c:v>
                </c:pt>
                <c:pt idx="554">
                  <c:v>-0.29799999999999999</c:v>
                </c:pt>
                <c:pt idx="555">
                  <c:v>-0.30348000000000003</c:v>
                </c:pt>
                <c:pt idx="556">
                  <c:v>-0.28847</c:v>
                </c:pt>
                <c:pt idx="557">
                  <c:v>-0.28560000000000002</c:v>
                </c:pt>
                <c:pt idx="558">
                  <c:v>-0.30714999999999998</c:v>
                </c:pt>
                <c:pt idx="559">
                  <c:v>-0.28381000000000001</c:v>
                </c:pt>
                <c:pt idx="560">
                  <c:v>-0.26440999999999998</c:v>
                </c:pt>
                <c:pt idx="561">
                  <c:v>-0.29182999999999998</c:v>
                </c:pt>
                <c:pt idx="562">
                  <c:v>-0.26002999999999998</c:v>
                </c:pt>
                <c:pt idx="563">
                  <c:v>-0.29318</c:v>
                </c:pt>
                <c:pt idx="564">
                  <c:v>-0.29802000000000001</c:v>
                </c:pt>
                <c:pt idx="565">
                  <c:v>-0.28776000000000002</c:v>
                </c:pt>
                <c:pt idx="566">
                  <c:v>-0.29248000000000002</c:v>
                </c:pt>
                <c:pt idx="567">
                  <c:v>-0.29661999999999999</c:v>
                </c:pt>
                <c:pt idx="568">
                  <c:v>-0.29781999999999997</c:v>
                </c:pt>
                <c:pt idx="569">
                  <c:v>-0.29497000000000001</c:v>
                </c:pt>
                <c:pt idx="570">
                  <c:v>-0.29416999999999999</c:v>
                </c:pt>
                <c:pt idx="571">
                  <c:v>-0.29509999999999997</c:v>
                </c:pt>
                <c:pt idx="572">
                  <c:v>-0.29246</c:v>
                </c:pt>
                <c:pt idx="573">
                  <c:v>-0.29370000000000002</c:v>
                </c:pt>
                <c:pt idx="574">
                  <c:v>-0.28631000000000001</c:v>
                </c:pt>
                <c:pt idx="575">
                  <c:v>-0.29077999999999998</c:v>
                </c:pt>
                <c:pt idx="576">
                  <c:v>-0.28986000000000001</c:v>
                </c:pt>
                <c:pt idx="577">
                  <c:v>-0.28427000000000002</c:v>
                </c:pt>
                <c:pt idx="578">
                  <c:v>-0.28454000000000002</c:v>
                </c:pt>
                <c:pt idx="579">
                  <c:v>-0.28616999999999998</c:v>
                </c:pt>
                <c:pt idx="580">
                  <c:v>-0.28433000000000003</c:v>
                </c:pt>
                <c:pt idx="581">
                  <c:v>-0.28576000000000001</c:v>
                </c:pt>
                <c:pt idx="582">
                  <c:v>-0.28438999999999998</c:v>
                </c:pt>
                <c:pt idx="583">
                  <c:v>-0.28277999999999998</c:v>
                </c:pt>
                <c:pt idx="584">
                  <c:v>-0.28554000000000002</c:v>
                </c:pt>
                <c:pt idx="585">
                  <c:v>-0.28525</c:v>
                </c:pt>
                <c:pt idx="586">
                  <c:v>-0.28015000000000001</c:v>
                </c:pt>
                <c:pt idx="587">
                  <c:v>-0.27392</c:v>
                </c:pt>
                <c:pt idx="588">
                  <c:v>-0.28394999999999998</c:v>
                </c:pt>
                <c:pt idx="589">
                  <c:v>-0.27404000000000001</c:v>
                </c:pt>
                <c:pt idx="590">
                  <c:v>-0.27255000000000001</c:v>
                </c:pt>
                <c:pt idx="591">
                  <c:v>-0.27653</c:v>
                </c:pt>
                <c:pt idx="592">
                  <c:v>-0.27945999999999999</c:v>
                </c:pt>
                <c:pt idx="593">
                  <c:v>-0.27542</c:v>
                </c:pt>
                <c:pt idx="594">
                  <c:v>-0.26971000000000001</c:v>
                </c:pt>
                <c:pt idx="595">
                  <c:v>-0.27628000000000003</c:v>
                </c:pt>
                <c:pt idx="596">
                  <c:v>-0.27384999999999998</c:v>
                </c:pt>
                <c:pt idx="597">
                  <c:v>-0.26808999999999999</c:v>
                </c:pt>
                <c:pt idx="598">
                  <c:v>-0.27816999999999997</c:v>
                </c:pt>
                <c:pt idx="599">
                  <c:v>-0.27877000000000002</c:v>
                </c:pt>
                <c:pt idx="600">
                  <c:v>-0.25518000000000002</c:v>
                </c:pt>
                <c:pt idx="601">
                  <c:v>-0.27851999999999999</c:v>
                </c:pt>
                <c:pt idx="602">
                  <c:v>-0.27772000000000002</c:v>
                </c:pt>
                <c:pt idx="603">
                  <c:v>-0.26602999999999999</c:v>
                </c:pt>
                <c:pt idx="604">
                  <c:v>-0.27656999999999998</c:v>
                </c:pt>
                <c:pt idx="605">
                  <c:v>-0.26622000000000001</c:v>
                </c:pt>
                <c:pt idx="606">
                  <c:v>-0.26951000000000003</c:v>
                </c:pt>
                <c:pt idx="607">
                  <c:v>-0.25873000000000002</c:v>
                </c:pt>
                <c:pt idx="608">
                  <c:v>-0.26977000000000001</c:v>
                </c:pt>
                <c:pt idx="609">
                  <c:v>-0.26733000000000001</c:v>
                </c:pt>
                <c:pt idx="610">
                  <c:v>-0.27217999999999998</c:v>
                </c:pt>
                <c:pt idx="611">
                  <c:v>-0.2606</c:v>
                </c:pt>
                <c:pt idx="612">
                  <c:v>-0.26352999999999999</c:v>
                </c:pt>
                <c:pt idx="613">
                  <c:v>-0.26432</c:v>
                </c:pt>
                <c:pt idx="614">
                  <c:v>-0.26984999999999998</c:v>
                </c:pt>
                <c:pt idx="615">
                  <c:v>-0.24914</c:v>
                </c:pt>
                <c:pt idx="616">
                  <c:v>-0.2697</c:v>
                </c:pt>
                <c:pt idx="617">
                  <c:v>-0.26558999999999999</c:v>
                </c:pt>
                <c:pt idx="618">
                  <c:v>-0.26312999999999998</c:v>
                </c:pt>
                <c:pt idx="619">
                  <c:v>-0.26551999999999998</c:v>
                </c:pt>
                <c:pt idx="620">
                  <c:v>-0.26034000000000002</c:v>
                </c:pt>
                <c:pt idx="621">
                  <c:v>-0.26745999999999998</c:v>
                </c:pt>
                <c:pt idx="622">
                  <c:v>-0.26791999999999999</c:v>
                </c:pt>
                <c:pt idx="623">
                  <c:v>-0.25167</c:v>
                </c:pt>
                <c:pt idx="624">
                  <c:v>-0.26766000000000001</c:v>
                </c:pt>
                <c:pt idx="625">
                  <c:v>-0.26722000000000001</c:v>
                </c:pt>
                <c:pt idx="626">
                  <c:v>-0.26234000000000002</c:v>
                </c:pt>
                <c:pt idx="627">
                  <c:v>-0.25370999999999999</c:v>
                </c:pt>
                <c:pt idx="628">
                  <c:v>-0.24475</c:v>
                </c:pt>
                <c:pt idx="629">
                  <c:v>-0.25899</c:v>
                </c:pt>
                <c:pt idx="630">
                  <c:v>-0.23805999999999999</c:v>
                </c:pt>
                <c:pt idx="631">
                  <c:v>-0.24037</c:v>
                </c:pt>
                <c:pt idx="632">
                  <c:v>-0.26049</c:v>
                </c:pt>
                <c:pt idx="633">
                  <c:v>-0.23963999999999999</c:v>
                </c:pt>
                <c:pt idx="634">
                  <c:v>-0.30680000000000002</c:v>
                </c:pt>
                <c:pt idx="635">
                  <c:v>-0.26211000000000001</c:v>
                </c:pt>
                <c:pt idx="636">
                  <c:v>-0.24868000000000001</c:v>
                </c:pt>
                <c:pt idx="637">
                  <c:v>-0.25602999999999998</c:v>
                </c:pt>
                <c:pt idx="638">
                  <c:v>-0.248</c:v>
                </c:pt>
                <c:pt idx="639">
                  <c:v>-0.25979999999999998</c:v>
                </c:pt>
                <c:pt idx="640">
                  <c:v>-0.25498999999999999</c:v>
                </c:pt>
                <c:pt idx="641">
                  <c:v>-0.25164999999999998</c:v>
                </c:pt>
                <c:pt idx="642">
                  <c:v>-0.25491000000000003</c:v>
                </c:pt>
                <c:pt idx="643">
                  <c:v>-0.25563000000000002</c:v>
                </c:pt>
                <c:pt idx="644">
                  <c:v>-0.25689000000000001</c:v>
                </c:pt>
                <c:pt idx="645">
                  <c:v>-0.30242999999999998</c:v>
                </c:pt>
                <c:pt idx="646">
                  <c:v>-0.25252000000000002</c:v>
                </c:pt>
                <c:pt idx="647">
                  <c:v>-0.25267000000000001</c:v>
                </c:pt>
                <c:pt idx="648">
                  <c:v>-0.24726000000000001</c:v>
                </c:pt>
                <c:pt idx="649">
                  <c:v>-0.25094</c:v>
                </c:pt>
                <c:pt idx="650">
                  <c:v>-0.24840999999999999</c:v>
                </c:pt>
                <c:pt idx="651">
                  <c:v>-0.24581</c:v>
                </c:pt>
                <c:pt idx="652">
                  <c:v>-0.23194000000000001</c:v>
                </c:pt>
                <c:pt idx="653">
                  <c:v>-0.24181</c:v>
                </c:pt>
                <c:pt idx="654">
                  <c:v>-0.24809999999999999</c:v>
                </c:pt>
                <c:pt idx="655">
                  <c:v>-0.23554</c:v>
                </c:pt>
                <c:pt idx="656">
                  <c:v>-0.24817</c:v>
                </c:pt>
                <c:pt idx="657">
                  <c:v>-0.24687999999999999</c:v>
                </c:pt>
                <c:pt idx="658">
                  <c:v>-0.24998999999999999</c:v>
                </c:pt>
                <c:pt idx="659">
                  <c:v>-0.24567</c:v>
                </c:pt>
                <c:pt idx="660">
                  <c:v>-0.23705999999999999</c:v>
                </c:pt>
                <c:pt idx="661">
                  <c:v>-0.24764</c:v>
                </c:pt>
                <c:pt idx="662">
                  <c:v>-0.23565</c:v>
                </c:pt>
                <c:pt idx="663">
                  <c:v>-0.22758</c:v>
                </c:pt>
                <c:pt idx="664">
                  <c:v>-0.24493999999999999</c:v>
                </c:pt>
                <c:pt idx="665">
                  <c:v>-0.24324999999999999</c:v>
                </c:pt>
                <c:pt idx="666">
                  <c:v>-0.24171999999999999</c:v>
                </c:pt>
                <c:pt idx="667">
                  <c:v>-0.24102000000000001</c:v>
                </c:pt>
                <c:pt idx="668">
                  <c:v>-0.24498</c:v>
                </c:pt>
                <c:pt idx="669">
                  <c:v>-0.20734</c:v>
                </c:pt>
                <c:pt idx="670">
                  <c:v>-0.23813999999999999</c:v>
                </c:pt>
                <c:pt idx="671">
                  <c:v>-0.23485</c:v>
                </c:pt>
                <c:pt idx="672">
                  <c:v>-0.22882</c:v>
                </c:pt>
                <c:pt idx="673">
                  <c:v>-0.22805</c:v>
                </c:pt>
                <c:pt idx="674">
                  <c:v>-0.23699000000000001</c:v>
                </c:pt>
                <c:pt idx="675">
                  <c:v>-0.2354</c:v>
                </c:pt>
                <c:pt idx="676">
                  <c:v>-0.22964000000000001</c:v>
                </c:pt>
                <c:pt idx="677">
                  <c:v>-0.23544000000000001</c:v>
                </c:pt>
                <c:pt idx="678">
                  <c:v>-0.28190999999999999</c:v>
                </c:pt>
                <c:pt idx="679">
                  <c:v>-0.23088</c:v>
                </c:pt>
                <c:pt idx="680">
                  <c:v>-0.23285</c:v>
                </c:pt>
                <c:pt idx="681">
                  <c:v>-0.22953999999999999</c:v>
                </c:pt>
                <c:pt idx="682">
                  <c:v>-0.23305999999999999</c:v>
                </c:pt>
                <c:pt idx="683">
                  <c:v>-0.23146</c:v>
                </c:pt>
                <c:pt idx="684">
                  <c:v>-0.23313</c:v>
                </c:pt>
                <c:pt idx="685">
                  <c:v>-0.23233000000000001</c:v>
                </c:pt>
                <c:pt idx="686">
                  <c:v>-0.23186000000000001</c:v>
                </c:pt>
                <c:pt idx="687">
                  <c:v>-0.22781999999999999</c:v>
                </c:pt>
                <c:pt idx="688">
                  <c:v>-0.22811000000000001</c:v>
                </c:pt>
                <c:pt idx="689">
                  <c:v>-0.23025999999999999</c:v>
                </c:pt>
                <c:pt idx="690">
                  <c:v>-0.22583</c:v>
                </c:pt>
                <c:pt idx="691">
                  <c:v>-0.22139</c:v>
                </c:pt>
                <c:pt idx="692">
                  <c:v>-0.21822</c:v>
                </c:pt>
                <c:pt idx="693">
                  <c:v>-0.23105000000000001</c:v>
                </c:pt>
                <c:pt idx="694">
                  <c:v>-0.22883000000000001</c:v>
                </c:pt>
                <c:pt idx="695">
                  <c:v>-0.21676000000000001</c:v>
                </c:pt>
                <c:pt idx="696">
                  <c:v>-0.21842</c:v>
                </c:pt>
                <c:pt idx="697">
                  <c:v>-0.22044</c:v>
                </c:pt>
                <c:pt idx="698">
                  <c:v>-0.20355999999999999</c:v>
                </c:pt>
                <c:pt idx="699">
                  <c:v>-0.2172</c:v>
                </c:pt>
                <c:pt idx="700">
                  <c:v>-0.224</c:v>
                </c:pt>
                <c:pt idx="701">
                  <c:v>-0.21582999999999999</c:v>
                </c:pt>
                <c:pt idx="702">
                  <c:v>-0.21636</c:v>
                </c:pt>
                <c:pt idx="703">
                  <c:v>-0.20158999999999999</c:v>
                </c:pt>
                <c:pt idx="704">
                  <c:v>-0.22081000000000001</c:v>
                </c:pt>
                <c:pt idx="705">
                  <c:v>-0.2152</c:v>
                </c:pt>
                <c:pt idx="706">
                  <c:v>-0.22478999999999999</c:v>
                </c:pt>
                <c:pt idx="707">
                  <c:v>-0.22209000000000001</c:v>
                </c:pt>
                <c:pt idx="708">
                  <c:v>-0.18765999999999999</c:v>
                </c:pt>
                <c:pt idx="709">
                  <c:v>-0.21636</c:v>
                </c:pt>
                <c:pt idx="710">
                  <c:v>-0.22353999999999999</c:v>
                </c:pt>
                <c:pt idx="711">
                  <c:v>-0.20677000000000001</c:v>
                </c:pt>
                <c:pt idx="712">
                  <c:v>-0.21934999999999999</c:v>
                </c:pt>
                <c:pt idx="713">
                  <c:v>-0.21623000000000001</c:v>
                </c:pt>
                <c:pt idx="714">
                  <c:v>-0.22026000000000001</c:v>
                </c:pt>
                <c:pt idx="715">
                  <c:v>-0.27156999999999998</c:v>
                </c:pt>
                <c:pt idx="716">
                  <c:v>-0.20874000000000001</c:v>
                </c:pt>
                <c:pt idx="717">
                  <c:v>-0.21276</c:v>
                </c:pt>
                <c:pt idx="718">
                  <c:v>-0.18978999999999999</c:v>
                </c:pt>
                <c:pt idx="719">
                  <c:v>-0.21082999999999999</c:v>
                </c:pt>
                <c:pt idx="720">
                  <c:v>-0.21145</c:v>
                </c:pt>
                <c:pt idx="721">
                  <c:v>-0.20498</c:v>
                </c:pt>
                <c:pt idx="722">
                  <c:v>-0.18942000000000001</c:v>
                </c:pt>
                <c:pt idx="723">
                  <c:v>-0.21565999999999999</c:v>
                </c:pt>
                <c:pt idx="724">
                  <c:v>-0.21454999999999999</c:v>
                </c:pt>
                <c:pt idx="725">
                  <c:v>-0.20904</c:v>
                </c:pt>
                <c:pt idx="726">
                  <c:v>-0.2094</c:v>
                </c:pt>
                <c:pt idx="727">
                  <c:v>-0.21213000000000001</c:v>
                </c:pt>
                <c:pt idx="728">
                  <c:v>-0.20885999999999999</c:v>
                </c:pt>
                <c:pt idx="729">
                  <c:v>-0.25652000000000003</c:v>
                </c:pt>
                <c:pt idx="730">
                  <c:v>-0.21390999999999999</c:v>
                </c:pt>
                <c:pt idx="731">
                  <c:v>-0.20759</c:v>
                </c:pt>
                <c:pt idx="732">
                  <c:v>-0.2132</c:v>
                </c:pt>
                <c:pt idx="733">
                  <c:v>-0.20776</c:v>
                </c:pt>
                <c:pt idx="734">
                  <c:v>-0.21445</c:v>
                </c:pt>
                <c:pt idx="735">
                  <c:v>-0.20868</c:v>
                </c:pt>
                <c:pt idx="736">
                  <c:v>-0.19896</c:v>
                </c:pt>
                <c:pt idx="737">
                  <c:v>-0.21318000000000001</c:v>
                </c:pt>
                <c:pt idx="738">
                  <c:v>-0.19319</c:v>
                </c:pt>
                <c:pt idx="739">
                  <c:v>-0.20551</c:v>
                </c:pt>
                <c:pt idx="740">
                  <c:v>-0.20973</c:v>
                </c:pt>
                <c:pt idx="741">
                  <c:v>-0.20671999999999999</c:v>
                </c:pt>
                <c:pt idx="742">
                  <c:v>-0.21031</c:v>
                </c:pt>
                <c:pt idx="743">
                  <c:v>-0.20866000000000001</c:v>
                </c:pt>
                <c:pt idx="744">
                  <c:v>-0.20058000000000001</c:v>
                </c:pt>
                <c:pt idx="745">
                  <c:v>-0.20857000000000001</c:v>
                </c:pt>
                <c:pt idx="746">
                  <c:v>-0.20354</c:v>
                </c:pt>
                <c:pt idx="747">
                  <c:v>-0.19919000000000001</c:v>
                </c:pt>
                <c:pt idx="748">
                  <c:v>-0.19747999999999999</c:v>
                </c:pt>
                <c:pt idx="749">
                  <c:v>-0.18043999999999999</c:v>
                </c:pt>
                <c:pt idx="750">
                  <c:v>-0.25579000000000002</c:v>
                </c:pt>
                <c:pt idx="751">
                  <c:v>-0.20487</c:v>
                </c:pt>
                <c:pt idx="752">
                  <c:v>-0.17865</c:v>
                </c:pt>
                <c:pt idx="753">
                  <c:v>-0.20607</c:v>
                </c:pt>
                <c:pt idx="754">
                  <c:v>-0.19844999999999999</c:v>
                </c:pt>
                <c:pt idx="755">
                  <c:v>-0.20338000000000001</c:v>
                </c:pt>
                <c:pt idx="756">
                  <c:v>-0.19928000000000001</c:v>
                </c:pt>
                <c:pt idx="757">
                  <c:v>-0.2039</c:v>
                </c:pt>
                <c:pt idx="758">
                  <c:v>-0.20515</c:v>
                </c:pt>
                <c:pt idx="759">
                  <c:v>-0.19996</c:v>
                </c:pt>
                <c:pt idx="760">
                  <c:v>-0.24254000000000001</c:v>
                </c:pt>
                <c:pt idx="761">
                  <c:v>-0.19731000000000001</c:v>
                </c:pt>
                <c:pt idx="762">
                  <c:v>-0.16903000000000001</c:v>
                </c:pt>
                <c:pt idx="763">
                  <c:v>-0.19692000000000001</c:v>
                </c:pt>
                <c:pt idx="764">
                  <c:v>-0.18739</c:v>
                </c:pt>
                <c:pt idx="765">
                  <c:v>-0.19187000000000001</c:v>
                </c:pt>
                <c:pt idx="766">
                  <c:v>-0.19353999999999999</c:v>
                </c:pt>
                <c:pt idx="767">
                  <c:v>-0.18908</c:v>
                </c:pt>
                <c:pt idx="768">
                  <c:v>-0.19700999999999999</c:v>
                </c:pt>
                <c:pt idx="769">
                  <c:v>-0.19638</c:v>
                </c:pt>
                <c:pt idx="770">
                  <c:v>-0.19800000000000001</c:v>
                </c:pt>
                <c:pt idx="771">
                  <c:v>-0.17391999999999999</c:v>
                </c:pt>
                <c:pt idx="772">
                  <c:v>-0.18936</c:v>
                </c:pt>
                <c:pt idx="773">
                  <c:v>-0.19425000000000001</c:v>
                </c:pt>
                <c:pt idx="774">
                  <c:v>-0.19212000000000001</c:v>
                </c:pt>
                <c:pt idx="775">
                  <c:v>-0.18956999999999999</c:v>
                </c:pt>
                <c:pt idx="776">
                  <c:v>-0.18279000000000001</c:v>
                </c:pt>
                <c:pt idx="777">
                  <c:v>-0.18354000000000001</c:v>
                </c:pt>
                <c:pt idx="778">
                  <c:v>-0.17666000000000001</c:v>
                </c:pt>
                <c:pt idx="779">
                  <c:v>-0.18643000000000001</c:v>
                </c:pt>
                <c:pt idx="780">
                  <c:v>-0.18093000000000001</c:v>
                </c:pt>
                <c:pt idx="781">
                  <c:v>-0.18515000000000001</c:v>
                </c:pt>
                <c:pt idx="782">
                  <c:v>-0.19067000000000001</c:v>
                </c:pt>
                <c:pt idx="783">
                  <c:v>-0.16957</c:v>
                </c:pt>
                <c:pt idx="784">
                  <c:v>-0.18484</c:v>
                </c:pt>
                <c:pt idx="785">
                  <c:v>-0.18226999999999999</c:v>
                </c:pt>
                <c:pt idx="786">
                  <c:v>-0.17648</c:v>
                </c:pt>
                <c:pt idx="787">
                  <c:v>-0.16353999999999999</c:v>
                </c:pt>
                <c:pt idx="788">
                  <c:v>-0.17956</c:v>
                </c:pt>
                <c:pt idx="789">
                  <c:v>-0.18293000000000001</c:v>
                </c:pt>
                <c:pt idx="790">
                  <c:v>-0.15867000000000001</c:v>
                </c:pt>
                <c:pt idx="791">
                  <c:v>-0.22658</c:v>
                </c:pt>
                <c:pt idx="792">
                  <c:v>-0.16567999999999999</c:v>
                </c:pt>
                <c:pt idx="793">
                  <c:v>-0.17802999999999999</c:v>
                </c:pt>
                <c:pt idx="794">
                  <c:v>-0.17593</c:v>
                </c:pt>
                <c:pt idx="795">
                  <c:v>-0.18107000000000001</c:v>
                </c:pt>
                <c:pt idx="796">
                  <c:v>-0.17019999999999999</c:v>
                </c:pt>
                <c:pt idx="797">
                  <c:v>-0.17619000000000001</c:v>
                </c:pt>
                <c:pt idx="798">
                  <c:v>-0.17893999999999999</c:v>
                </c:pt>
                <c:pt idx="799">
                  <c:v>-0.17680000000000001</c:v>
                </c:pt>
                <c:pt idx="800">
                  <c:v>-0.22206999999999999</c:v>
                </c:pt>
                <c:pt idx="801">
                  <c:v>-0.17138999999999999</c:v>
                </c:pt>
                <c:pt idx="802">
                  <c:v>-0.17680999999999999</c:v>
                </c:pt>
                <c:pt idx="803">
                  <c:v>-0.16141</c:v>
                </c:pt>
                <c:pt idx="804">
                  <c:v>-0.17121</c:v>
                </c:pt>
                <c:pt idx="805">
                  <c:v>-0.17655000000000001</c:v>
                </c:pt>
                <c:pt idx="806">
                  <c:v>-0.17504</c:v>
                </c:pt>
                <c:pt idx="807">
                  <c:v>-0.17366999999999999</c:v>
                </c:pt>
                <c:pt idx="808">
                  <c:v>-0.15897</c:v>
                </c:pt>
                <c:pt idx="809">
                  <c:v>-0.28693000000000002</c:v>
                </c:pt>
                <c:pt idx="810">
                  <c:v>-0.17537</c:v>
                </c:pt>
                <c:pt idx="811">
                  <c:v>-0.16803000000000001</c:v>
                </c:pt>
                <c:pt idx="812">
                  <c:v>-0.15675</c:v>
                </c:pt>
                <c:pt idx="813">
                  <c:v>-0.17025999999999999</c:v>
                </c:pt>
                <c:pt idx="814">
                  <c:v>-0.16996</c:v>
                </c:pt>
                <c:pt idx="815">
                  <c:v>-0.16786000000000001</c:v>
                </c:pt>
                <c:pt idx="816">
                  <c:v>-0.15773999999999999</c:v>
                </c:pt>
                <c:pt idx="817">
                  <c:v>-0.15697</c:v>
                </c:pt>
                <c:pt idx="818">
                  <c:v>-0.17429</c:v>
                </c:pt>
                <c:pt idx="819">
                  <c:v>-0.16911000000000001</c:v>
                </c:pt>
                <c:pt idx="820">
                  <c:v>-0.17199</c:v>
                </c:pt>
                <c:pt idx="821">
                  <c:v>-0.17362</c:v>
                </c:pt>
                <c:pt idx="822">
                  <c:v>-0.16342999999999999</c:v>
                </c:pt>
                <c:pt idx="823">
                  <c:v>-0.17052999999999999</c:v>
                </c:pt>
                <c:pt idx="824">
                  <c:v>-0.17222000000000001</c:v>
                </c:pt>
                <c:pt idx="825">
                  <c:v>-0.16954</c:v>
                </c:pt>
                <c:pt idx="826">
                  <c:v>-0.17011000000000001</c:v>
                </c:pt>
                <c:pt idx="827">
                  <c:v>-0.17130000000000001</c:v>
                </c:pt>
                <c:pt idx="828">
                  <c:v>-0.16758000000000001</c:v>
                </c:pt>
                <c:pt idx="829">
                  <c:v>-0.16045000000000001</c:v>
                </c:pt>
                <c:pt idx="830">
                  <c:v>-0.16245000000000001</c:v>
                </c:pt>
                <c:pt idx="831">
                  <c:v>-0.16821</c:v>
                </c:pt>
                <c:pt idx="832">
                  <c:v>-0.16164999999999999</c:v>
                </c:pt>
                <c:pt idx="833">
                  <c:v>-0.221</c:v>
                </c:pt>
                <c:pt idx="834">
                  <c:v>-0.14971999999999999</c:v>
                </c:pt>
                <c:pt idx="835">
                  <c:v>-0.16496</c:v>
                </c:pt>
                <c:pt idx="836">
                  <c:v>-0.16677</c:v>
                </c:pt>
                <c:pt idx="837">
                  <c:v>-0.16592999999999999</c:v>
                </c:pt>
                <c:pt idx="838">
                  <c:v>-0.16370999999999999</c:v>
                </c:pt>
                <c:pt idx="839">
                  <c:v>-0.16164000000000001</c:v>
                </c:pt>
                <c:pt idx="840">
                  <c:v>-0.16056000000000001</c:v>
                </c:pt>
                <c:pt idx="841">
                  <c:v>-0.15604999999999999</c:v>
                </c:pt>
                <c:pt idx="842">
                  <c:v>-0.16528000000000001</c:v>
                </c:pt>
                <c:pt idx="843">
                  <c:v>-0.15661</c:v>
                </c:pt>
                <c:pt idx="844">
                  <c:v>-0.16521</c:v>
                </c:pt>
                <c:pt idx="845">
                  <c:v>-0.16392000000000001</c:v>
                </c:pt>
                <c:pt idx="846">
                  <c:v>-0.16456999999999999</c:v>
                </c:pt>
                <c:pt idx="847">
                  <c:v>-0.16267000000000001</c:v>
                </c:pt>
                <c:pt idx="848">
                  <c:v>-0.16245000000000001</c:v>
                </c:pt>
                <c:pt idx="849">
                  <c:v>-0.16347</c:v>
                </c:pt>
                <c:pt idx="850">
                  <c:v>-0.15698999999999999</c:v>
                </c:pt>
                <c:pt idx="851">
                  <c:v>-0.16014</c:v>
                </c:pt>
                <c:pt idx="852">
                  <c:v>-0.16009000000000001</c:v>
                </c:pt>
                <c:pt idx="853">
                  <c:v>-0.15859000000000001</c:v>
                </c:pt>
                <c:pt idx="854">
                  <c:v>-0.15967999999999999</c:v>
                </c:pt>
                <c:pt idx="855">
                  <c:v>-0.14532999999999999</c:v>
                </c:pt>
                <c:pt idx="856">
                  <c:v>-0.16034999999999999</c:v>
                </c:pt>
                <c:pt idx="857">
                  <c:v>-0.16375000000000001</c:v>
                </c:pt>
                <c:pt idx="858">
                  <c:v>-0.15709000000000001</c:v>
                </c:pt>
                <c:pt idx="859">
                  <c:v>-0.15432000000000001</c:v>
                </c:pt>
                <c:pt idx="860">
                  <c:v>-0.15937000000000001</c:v>
                </c:pt>
                <c:pt idx="861">
                  <c:v>-0.16186</c:v>
                </c:pt>
                <c:pt idx="862">
                  <c:v>-0.16005</c:v>
                </c:pt>
                <c:pt idx="863">
                  <c:v>-0.15428</c:v>
                </c:pt>
                <c:pt idx="864">
                  <c:v>-0.15906000000000001</c:v>
                </c:pt>
                <c:pt idx="865">
                  <c:v>-0.15923000000000001</c:v>
                </c:pt>
                <c:pt idx="866">
                  <c:v>-0.15944</c:v>
                </c:pt>
                <c:pt idx="867">
                  <c:v>-0.15478</c:v>
                </c:pt>
                <c:pt idx="868">
                  <c:v>-0.14524000000000001</c:v>
                </c:pt>
                <c:pt idx="869">
                  <c:v>-0.14169000000000001</c:v>
                </c:pt>
                <c:pt idx="870">
                  <c:v>-0.14777000000000001</c:v>
                </c:pt>
                <c:pt idx="871">
                  <c:v>-0.15043999999999999</c:v>
                </c:pt>
                <c:pt idx="872">
                  <c:v>-0.15317</c:v>
                </c:pt>
                <c:pt idx="873">
                  <c:v>-0.15472</c:v>
                </c:pt>
                <c:pt idx="874">
                  <c:v>-0.15816</c:v>
                </c:pt>
                <c:pt idx="875">
                  <c:v>-0.15221000000000001</c:v>
                </c:pt>
                <c:pt idx="876">
                  <c:v>-0.15393999999999999</c:v>
                </c:pt>
                <c:pt idx="877">
                  <c:v>-0.15698000000000001</c:v>
                </c:pt>
                <c:pt idx="878">
                  <c:v>-0.15548999999999999</c:v>
                </c:pt>
                <c:pt idx="879">
                  <c:v>-0.15651000000000001</c:v>
                </c:pt>
                <c:pt idx="880">
                  <c:v>-0.15606999999999999</c:v>
                </c:pt>
                <c:pt idx="881">
                  <c:v>-0.15595999999999999</c:v>
                </c:pt>
                <c:pt idx="882">
                  <c:v>-0.15425</c:v>
                </c:pt>
                <c:pt idx="883">
                  <c:v>-0.15406</c:v>
                </c:pt>
                <c:pt idx="884">
                  <c:v>-0.15523999999999999</c:v>
                </c:pt>
                <c:pt idx="885">
                  <c:v>-0.14679</c:v>
                </c:pt>
                <c:pt idx="886">
                  <c:v>-0.15396000000000001</c:v>
                </c:pt>
                <c:pt idx="887">
                  <c:v>-0.15437000000000001</c:v>
                </c:pt>
                <c:pt idx="888">
                  <c:v>-0.15401999999999999</c:v>
                </c:pt>
                <c:pt idx="889">
                  <c:v>-0.14890999999999999</c:v>
                </c:pt>
                <c:pt idx="890">
                  <c:v>-0.15185000000000001</c:v>
                </c:pt>
                <c:pt idx="891">
                  <c:v>-0.14677000000000001</c:v>
                </c:pt>
                <c:pt idx="892">
                  <c:v>-0.14681</c:v>
                </c:pt>
                <c:pt idx="893">
                  <c:v>-0.15326999999999999</c:v>
                </c:pt>
                <c:pt idx="894">
                  <c:v>-0.21853</c:v>
                </c:pt>
                <c:pt idx="895">
                  <c:v>-0.14527000000000001</c:v>
                </c:pt>
                <c:pt idx="896">
                  <c:v>-0.14138999999999999</c:v>
                </c:pt>
                <c:pt idx="897">
                  <c:v>-0.14137</c:v>
                </c:pt>
                <c:pt idx="898">
                  <c:v>-0.1464</c:v>
                </c:pt>
                <c:pt idx="899">
                  <c:v>-0.14094999999999999</c:v>
                </c:pt>
                <c:pt idx="900">
                  <c:v>-0.13775999999999999</c:v>
                </c:pt>
                <c:pt idx="901">
                  <c:v>-0.15054999999999999</c:v>
                </c:pt>
                <c:pt idx="902">
                  <c:v>-0.14177000000000001</c:v>
                </c:pt>
                <c:pt idx="903">
                  <c:v>-0.14988000000000001</c:v>
                </c:pt>
                <c:pt idx="904">
                  <c:v>-0.19303000000000001</c:v>
                </c:pt>
                <c:pt idx="905">
                  <c:v>-0.14907999999999999</c:v>
                </c:pt>
                <c:pt idx="906">
                  <c:v>-0.14269999999999999</c:v>
                </c:pt>
                <c:pt idx="907">
                  <c:v>-0.14818000000000001</c:v>
                </c:pt>
                <c:pt idx="908">
                  <c:v>-0.14881</c:v>
                </c:pt>
                <c:pt idx="909">
                  <c:v>-0.14584</c:v>
                </c:pt>
                <c:pt idx="910">
                  <c:v>-0.14258999999999999</c:v>
                </c:pt>
                <c:pt idx="911">
                  <c:v>-0.14496000000000001</c:v>
                </c:pt>
                <c:pt idx="912">
                  <c:v>-0.13295999999999999</c:v>
                </c:pt>
                <c:pt idx="913">
                  <c:v>-0.1416</c:v>
                </c:pt>
                <c:pt idx="914">
                  <c:v>-0.14666999999999999</c:v>
                </c:pt>
                <c:pt idx="915">
                  <c:v>-0.14587</c:v>
                </c:pt>
                <c:pt idx="916">
                  <c:v>-0.13749</c:v>
                </c:pt>
                <c:pt idx="917">
                  <c:v>-0.14013999999999999</c:v>
                </c:pt>
                <c:pt idx="918">
                  <c:v>-0.13977999999999999</c:v>
                </c:pt>
                <c:pt idx="919">
                  <c:v>-0.13680999999999999</c:v>
                </c:pt>
                <c:pt idx="920">
                  <c:v>-0.13417999999999999</c:v>
                </c:pt>
                <c:pt idx="921">
                  <c:v>-0.14344999999999999</c:v>
                </c:pt>
                <c:pt idx="922">
                  <c:v>-0.1424</c:v>
                </c:pt>
                <c:pt idx="923">
                  <c:v>-0.14427000000000001</c:v>
                </c:pt>
                <c:pt idx="924">
                  <c:v>-0.14197000000000001</c:v>
                </c:pt>
                <c:pt idx="925">
                  <c:v>-0.14077000000000001</c:v>
                </c:pt>
                <c:pt idx="926">
                  <c:v>-0.14097000000000001</c:v>
                </c:pt>
                <c:pt idx="927">
                  <c:v>-0.14147000000000001</c:v>
                </c:pt>
                <c:pt idx="928">
                  <c:v>-0.13592000000000001</c:v>
                </c:pt>
                <c:pt idx="929">
                  <c:v>-0.13338</c:v>
                </c:pt>
                <c:pt idx="930">
                  <c:v>-0.1353</c:v>
                </c:pt>
                <c:pt idx="931">
                  <c:v>-0.13625000000000001</c:v>
                </c:pt>
                <c:pt idx="932">
                  <c:v>-0.13936999999999999</c:v>
                </c:pt>
                <c:pt idx="933">
                  <c:v>-0.14080000000000001</c:v>
                </c:pt>
                <c:pt idx="934">
                  <c:v>-0.13264999999999999</c:v>
                </c:pt>
                <c:pt idx="935">
                  <c:v>-0.13983000000000001</c:v>
                </c:pt>
                <c:pt idx="936">
                  <c:v>-0.13469</c:v>
                </c:pt>
                <c:pt idx="937">
                  <c:v>-0.13879</c:v>
                </c:pt>
                <c:pt idx="938">
                  <c:v>-0.13394</c:v>
                </c:pt>
                <c:pt idx="939">
                  <c:v>-0.13062000000000001</c:v>
                </c:pt>
                <c:pt idx="940">
                  <c:v>-0.13769999999999999</c:v>
                </c:pt>
                <c:pt idx="941">
                  <c:v>-0.13095000000000001</c:v>
                </c:pt>
                <c:pt idx="942">
                  <c:v>-0.13045999999999999</c:v>
                </c:pt>
                <c:pt idx="943">
                  <c:v>-0.13716</c:v>
                </c:pt>
                <c:pt idx="944">
                  <c:v>-0.13764000000000001</c:v>
                </c:pt>
                <c:pt idx="945">
                  <c:v>-0.13824</c:v>
                </c:pt>
                <c:pt idx="946">
                  <c:v>-0.13250000000000001</c:v>
                </c:pt>
                <c:pt idx="947">
                  <c:v>-0.13358</c:v>
                </c:pt>
                <c:pt idx="948">
                  <c:v>-0.13375000000000001</c:v>
                </c:pt>
                <c:pt idx="949">
                  <c:v>-0.13444</c:v>
                </c:pt>
                <c:pt idx="950">
                  <c:v>-0.17791999999999999</c:v>
                </c:pt>
                <c:pt idx="951">
                  <c:v>-0.13367000000000001</c:v>
                </c:pt>
                <c:pt idx="952">
                  <c:v>-0.13705999999999999</c:v>
                </c:pt>
                <c:pt idx="953">
                  <c:v>-0.1353</c:v>
                </c:pt>
                <c:pt idx="954">
                  <c:v>-0.13691</c:v>
                </c:pt>
                <c:pt idx="955">
                  <c:v>-0.25198999999999999</c:v>
                </c:pt>
                <c:pt idx="956">
                  <c:v>-0.13294</c:v>
                </c:pt>
                <c:pt idx="957">
                  <c:v>-0.1263</c:v>
                </c:pt>
                <c:pt idx="958">
                  <c:v>-0.12995000000000001</c:v>
                </c:pt>
                <c:pt idx="959">
                  <c:v>-0.13314999999999999</c:v>
                </c:pt>
                <c:pt idx="960">
                  <c:v>-0.13281000000000001</c:v>
                </c:pt>
                <c:pt idx="961">
                  <c:v>-0.13261999999999999</c:v>
                </c:pt>
                <c:pt idx="962">
                  <c:v>-0.13247999999999999</c:v>
                </c:pt>
                <c:pt idx="963">
                  <c:v>-0.13239000000000001</c:v>
                </c:pt>
                <c:pt idx="964">
                  <c:v>-0.13478999999999999</c:v>
                </c:pt>
                <c:pt idx="965">
                  <c:v>-0.13467999999999999</c:v>
                </c:pt>
                <c:pt idx="966">
                  <c:v>-0.12972</c:v>
                </c:pt>
                <c:pt idx="967">
                  <c:v>-0.1232</c:v>
                </c:pt>
                <c:pt idx="968">
                  <c:v>-0.13378000000000001</c:v>
                </c:pt>
                <c:pt idx="969">
                  <c:v>-0.13097</c:v>
                </c:pt>
                <c:pt idx="970">
                  <c:v>-0.12926000000000001</c:v>
                </c:pt>
                <c:pt idx="971">
                  <c:v>-0.12984000000000001</c:v>
                </c:pt>
                <c:pt idx="972">
                  <c:v>-0.13317000000000001</c:v>
                </c:pt>
                <c:pt idx="973">
                  <c:v>-0.13083</c:v>
                </c:pt>
                <c:pt idx="974">
                  <c:v>-0.13088</c:v>
                </c:pt>
                <c:pt idx="975">
                  <c:v>-0.13141</c:v>
                </c:pt>
                <c:pt idx="976">
                  <c:v>-0.13184000000000001</c:v>
                </c:pt>
                <c:pt idx="977">
                  <c:v>-0.13261999999999999</c:v>
                </c:pt>
                <c:pt idx="978">
                  <c:v>-0.13186</c:v>
                </c:pt>
                <c:pt idx="979">
                  <c:v>-0.12912000000000001</c:v>
                </c:pt>
                <c:pt idx="980">
                  <c:v>-0.13023000000000001</c:v>
                </c:pt>
                <c:pt idx="981">
                  <c:v>-0.12620000000000001</c:v>
                </c:pt>
                <c:pt idx="982">
                  <c:v>-0.13117999999999999</c:v>
                </c:pt>
                <c:pt idx="983">
                  <c:v>-0.1164</c:v>
                </c:pt>
                <c:pt idx="984">
                  <c:v>-0.13111</c:v>
                </c:pt>
                <c:pt idx="985">
                  <c:v>-0.13120000000000001</c:v>
                </c:pt>
                <c:pt idx="986">
                  <c:v>-0.13037000000000001</c:v>
                </c:pt>
                <c:pt idx="987">
                  <c:v>-0.12703</c:v>
                </c:pt>
                <c:pt idx="988">
                  <c:v>-0.12232</c:v>
                </c:pt>
                <c:pt idx="989">
                  <c:v>-0.13028999999999999</c:v>
                </c:pt>
                <c:pt idx="990">
                  <c:v>-0.12578</c:v>
                </c:pt>
                <c:pt idx="991">
                  <c:v>-0.12509000000000001</c:v>
                </c:pt>
                <c:pt idx="992">
                  <c:v>-0.13012000000000001</c:v>
                </c:pt>
                <c:pt idx="993">
                  <c:v>-0.1197</c:v>
                </c:pt>
                <c:pt idx="994">
                  <c:v>-0.12703999999999999</c:v>
                </c:pt>
                <c:pt idx="995">
                  <c:v>-0.12781000000000001</c:v>
                </c:pt>
                <c:pt idx="996">
                  <c:v>-0.12698000000000001</c:v>
                </c:pt>
                <c:pt idx="997">
                  <c:v>-0.12706999999999999</c:v>
                </c:pt>
                <c:pt idx="998">
                  <c:v>-0.12615000000000001</c:v>
                </c:pt>
                <c:pt idx="999">
                  <c:v>-0.12659999999999999</c:v>
                </c:pt>
                <c:pt idx="1000">
                  <c:v>-0.12701000000000001</c:v>
                </c:pt>
                <c:pt idx="1001">
                  <c:v>-0.12639</c:v>
                </c:pt>
                <c:pt idx="1002">
                  <c:v>-0.12901000000000001</c:v>
                </c:pt>
                <c:pt idx="1003">
                  <c:v>-0.12745999999999999</c:v>
                </c:pt>
                <c:pt idx="1004">
                  <c:v>-0.12723999999999999</c:v>
                </c:pt>
                <c:pt idx="1005">
                  <c:v>-0.12536</c:v>
                </c:pt>
                <c:pt idx="1006">
                  <c:v>-0.12343999999999999</c:v>
                </c:pt>
                <c:pt idx="1007">
                  <c:v>-0.12689</c:v>
                </c:pt>
                <c:pt idx="1008">
                  <c:v>-0.12665999999999999</c:v>
                </c:pt>
                <c:pt idx="1009">
                  <c:v>-0.12553</c:v>
                </c:pt>
                <c:pt idx="1010">
                  <c:v>-0.12512000000000001</c:v>
                </c:pt>
                <c:pt idx="1011">
                  <c:v>-0.12313</c:v>
                </c:pt>
                <c:pt idx="1012">
                  <c:v>-0.12469</c:v>
                </c:pt>
                <c:pt idx="1013">
                  <c:v>-0.12706999999999999</c:v>
                </c:pt>
                <c:pt idx="1014">
                  <c:v>-0.12433</c:v>
                </c:pt>
                <c:pt idx="1015">
                  <c:v>-0.12526999999999999</c:v>
                </c:pt>
                <c:pt idx="1016">
                  <c:v>-0.12687000000000001</c:v>
                </c:pt>
                <c:pt idx="1017">
                  <c:v>-0.12501000000000001</c:v>
                </c:pt>
                <c:pt idx="1018">
                  <c:v>-0.12662999999999999</c:v>
                </c:pt>
                <c:pt idx="1019">
                  <c:v>-0.12531999999999999</c:v>
                </c:pt>
                <c:pt idx="1020">
                  <c:v>-0.11933000000000001</c:v>
                </c:pt>
                <c:pt idx="1021">
                  <c:v>-0.1216</c:v>
                </c:pt>
                <c:pt idx="1022">
                  <c:v>-0.12486</c:v>
                </c:pt>
                <c:pt idx="1023">
                  <c:v>-0.12594</c:v>
                </c:pt>
                <c:pt idx="1024">
                  <c:v>-0.12554000000000001</c:v>
                </c:pt>
                <c:pt idx="1025">
                  <c:v>-0.12057</c:v>
                </c:pt>
                <c:pt idx="1026">
                  <c:v>-0.12268</c:v>
                </c:pt>
                <c:pt idx="1027">
                  <c:v>-0.1226</c:v>
                </c:pt>
                <c:pt idx="1028">
                  <c:v>-0.12564</c:v>
                </c:pt>
                <c:pt idx="1029">
                  <c:v>-0.12523999999999999</c:v>
                </c:pt>
                <c:pt idx="1030">
                  <c:v>-0.12453</c:v>
                </c:pt>
                <c:pt idx="1031">
                  <c:v>-0.12206</c:v>
                </c:pt>
                <c:pt idx="1032">
                  <c:v>-0.12128</c:v>
                </c:pt>
                <c:pt idx="1033">
                  <c:v>-0.12512000000000001</c:v>
                </c:pt>
                <c:pt idx="1034">
                  <c:v>-0.12113</c:v>
                </c:pt>
                <c:pt idx="1035">
                  <c:v>-0.16989000000000001</c:v>
                </c:pt>
                <c:pt idx="1036">
                  <c:v>-0.1812</c:v>
                </c:pt>
                <c:pt idx="1037">
                  <c:v>-0.12383</c:v>
                </c:pt>
                <c:pt idx="1038">
                  <c:v>-0.12046</c:v>
                </c:pt>
                <c:pt idx="1039">
                  <c:v>-0.12411999999999999</c:v>
                </c:pt>
                <c:pt idx="1040">
                  <c:v>-0.12136</c:v>
                </c:pt>
                <c:pt idx="1041">
                  <c:v>-0.12406</c:v>
                </c:pt>
                <c:pt idx="1042">
                  <c:v>-0.12024</c:v>
                </c:pt>
                <c:pt idx="1043">
                  <c:v>-0.12223000000000001</c:v>
                </c:pt>
                <c:pt idx="1044">
                  <c:v>-0.12379</c:v>
                </c:pt>
                <c:pt idx="1045">
                  <c:v>-0.12306</c:v>
                </c:pt>
                <c:pt idx="1046">
                  <c:v>-0.12366000000000001</c:v>
                </c:pt>
                <c:pt idx="1047">
                  <c:v>-0.11795</c:v>
                </c:pt>
                <c:pt idx="1048">
                  <c:v>-0.122</c:v>
                </c:pt>
                <c:pt idx="1049">
                  <c:v>-0.12175</c:v>
                </c:pt>
                <c:pt idx="1050">
                  <c:v>-0.11294</c:v>
                </c:pt>
                <c:pt idx="1051">
                  <c:v>-0.11835</c:v>
                </c:pt>
                <c:pt idx="1052">
                  <c:v>-0.12267</c:v>
                </c:pt>
                <c:pt idx="1053">
                  <c:v>-0.12006</c:v>
                </c:pt>
                <c:pt idx="1054">
                  <c:v>-0.12154</c:v>
                </c:pt>
                <c:pt idx="1055">
                  <c:v>-0.12078999999999999</c:v>
                </c:pt>
                <c:pt idx="1056">
                  <c:v>-0.11508</c:v>
                </c:pt>
                <c:pt idx="1057">
                  <c:v>-0.11992</c:v>
                </c:pt>
                <c:pt idx="1058">
                  <c:v>-0.11701</c:v>
                </c:pt>
                <c:pt idx="1059">
                  <c:v>-0.11593000000000001</c:v>
                </c:pt>
                <c:pt idx="1060">
                  <c:v>-0.11885</c:v>
                </c:pt>
                <c:pt idx="1061">
                  <c:v>-0.11813</c:v>
                </c:pt>
                <c:pt idx="1062">
                  <c:v>-0.11939</c:v>
                </c:pt>
                <c:pt idx="1063">
                  <c:v>-0.11677999999999999</c:v>
                </c:pt>
                <c:pt idx="1064">
                  <c:v>-0.11876</c:v>
                </c:pt>
                <c:pt idx="1065">
                  <c:v>-0.11781999999999999</c:v>
                </c:pt>
                <c:pt idx="1066">
                  <c:v>-0.11981</c:v>
                </c:pt>
                <c:pt idx="1067">
                  <c:v>-0.11969</c:v>
                </c:pt>
                <c:pt idx="1068">
                  <c:v>-0.11966</c:v>
                </c:pt>
                <c:pt idx="1069">
                  <c:v>-0.11914</c:v>
                </c:pt>
                <c:pt idx="1070">
                  <c:v>-0.11917</c:v>
                </c:pt>
                <c:pt idx="1071">
                  <c:v>-0.10961</c:v>
                </c:pt>
                <c:pt idx="1072">
                  <c:v>-0.11953999999999999</c:v>
                </c:pt>
                <c:pt idx="1073">
                  <c:v>-0.16596</c:v>
                </c:pt>
                <c:pt idx="1074">
                  <c:v>-0.11577</c:v>
                </c:pt>
                <c:pt idx="1075">
                  <c:v>-0.11908000000000001</c:v>
                </c:pt>
                <c:pt idx="1076">
                  <c:v>-0.11838</c:v>
                </c:pt>
                <c:pt idx="1077">
                  <c:v>-0.11856</c:v>
                </c:pt>
                <c:pt idx="1078">
                  <c:v>-0.11796</c:v>
                </c:pt>
                <c:pt idx="1079">
                  <c:v>-0.11795</c:v>
                </c:pt>
                <c:pt idx="1080">
                  <c:v>-0.15945000000000001</c:v>
                </c:pt>
                <c:pt idx="1081">
                  <c:v>-0.11525000000000001</c:v>
                </c:pt>
                <c:pt idx="1082">
                  <c:v>-0.11788</c:v>
                </c:pt>
                <c:pt idx="1083">
                  <c:v>-0.11788999999999999</c:v>
                </c:pt>
                <c:pt idx="1084">
                  <c:v>-0.11752</c:v>
                </c:pt>
                <c:pt idx="1085">
                  <c:v>-0.1181</c:v>
                </c:pt>
                <c:pt idx="1086">
                  <c:v>-0.11781</c:v>
                </c:pt>
                <c:pt idx="1087">
                  <c:v>-0.11713999999999999</c:v>
                </c:pt>
                <c:pt idx="1088">
                  <c:v>-0.11575000000000001</c:v>
                </c:pt>
                <c:pt idx="1089">
                  <c:v>-0.11502999999999999</c:v>
                </c:pt>
                <c:pt idx="1090">
                  <c:v>-0.11648</c:v>
                </c:pt>
                <c:pt idx="1091">
                  <c:v>-0.11634</c:v>
                </c:pt>
                <c:pt idx="1092">
                  <c:v>-0.11651</c:v>
                </c:pt>
                <c:pt idx="1093">
                  <c:v>-0.1124</c:v>
                </c:pt>
                <c:pt idx="1094">
                  <c:v>-0.11533</c:v>
                </c:pt>
                <c:pt idx="1095">
                  <c:v>-0.11549</c:v>
                </c:pt>
                <c:pt idx="1096">
                  <c:v>-0.11473</c:v>
                </c:pt>
                <c:pt idx="1097">
                  <c:v>-0.11423999999999999</c:v>
                </c:pt>
                <c:pt idx="1098">
                  <c:v>-0.11457000000000001</c:v>
                </c:pt>
                <c:pt idx="1099">
                  <c:v>-0.11523</c:v>
                </c:pt>
                <c:pt idx="1100">
                  <c:v>-0.11357</c:v>
                </c:pt>
                <c:pt idx="1101">
                  <c:v>-0.15853999999999999</c:v>
                </c:pt>
                <c:pt idx="1102">
                  <c:v>-0.11601</c:v>
                </c:pt>
                <c:pt idx="1103">
                  <c:v>-0.11522</c:v>
                </c:pt>
                <c:pt idx="1104">
                  <c:v>-0.11445</c:v>
                </c:pt>
                <c:pt idx="1105">
                  <c:v>-0.115</c:v>
                </c:pt>
                <c:pt idx="1106">
                  <c:v>-0.11506</c:v>
                </c:pt>
                <c:pt idx="1107">
                  <c:v>-0.11358</c:v>
                </c:pt>
                <c:pt idx="1108">
                  <c:v>-0.11333</c:v>
                </c:pt>
                <c:pt idx="1109">
                  <c:v>-0.10258</c:v>
                </c:pt>
                <c:pt idx="1110">
                  <c:v>-0.11235000000000001</c:v>
                </c:pt>
                <c:pt idx="1111">
                  <c:v>-0.11369</c:v>
                </c:pt>
                <c:pt idx="1112">
                  <c:v>-0.10707</c:v>
                </c:pt>
                <c:pt idx="1113">
                  <c:v>-0.10813</c:v>
                </c:pt>
                <c:pt idx="1114">
                  <c:v>-0.11409</c:v>
                </c:pt>
                <c:pt idx="1115">
                  <c:v>-0.11285000000000001</c:v>
                </c:pt>
                <c:pt idx="1116">
                  <c:v>-0.11405999999999999</c:v>
                </c:pt>
                <c:pt idx="1117">
                  <c:v>-0.10095</c:v>
                </c:pt>
                <c:pt idx="1118">
                  <c:v>-0.11251</c:v>
                </c:pt>
                <c:pt idx="1119">
                  <c:v>-0.11138000000000001</c:v>
                </c:pt>
                <c:pt idx="1120">
                  <c:v>-0.11246</c:v>
                </c:pt>
                <c:pt idx="1121">
                  <c:v>-0.11266</c:v>
                </c:pt>
                <c:pt idx="1122">
                  <c:v>-0.10449</c:v>
                </c:pt>
                <c:pt idx="1123">
                  <c:v>-0.1084</c:v>
                </c:pt>
                <c:pt idx="1124">
                  <c:v>-0.11189</c:v>
                </c:pt>
                <c:pt idx="1125">
                  <c:v>-0.11333</c:v>
                </c:pt>
                <c:pt idx="1126">
                  <c:v>-0.11070000000000001</c:v>
                </c:pt>
                <c:pt idx="1127">
                  <c:v>-0.1125</c:v>
                </c:pt>
                <c:pt idx="1128">
                  <c:v>-0.11276</c:v>
                </c:pt>
                <c:pt idx="1129">
                  <c:v>-0.11291</c:v>
                </c:pt>
                <c:pt idx="1130">
                  <c:v>-0.1096</c:v>
                </c:pt>
                <c:pt idx="1131">
                  <c:v>-0.10987</c:v>
                </c:pt>
                <c:pt idx="1132">
                  <c:v>-0.11233</c:v>
                </c:pt>
                <c:pt idx="1133">
                  <c:v>-0.11175</c:v>
                </c:pt>
                <c:pt idx="1134">
                  <c:v>-0.10523</c:v>
                </c:pt>
                <c:pt idx="1135">
                  <c:v>-0.11124000000000001</c:v>
                </c:pt>
                <c:pt idx="1136">
                  <c:v>-0.11176999999999999</c:v>
                </c:pt>
                <c:pt idx="1137">
                  <c:v>-0.10654</c:v>
                </c:pt>
                <c:pt idx="1138">
                  <c:v>-0.11078</c:v>
                </c:pt>
                <c:pt idx="1139">
                  <c:v>-0.11097</c:v>
                </c:pt>
                <c:pt idx="1140">
                  <c:v>-0.10975</c:v>
                </c:pt>
                <c:pt idx="1141">
                  <c:v>-0.11065</c:v>
                </c:pt>
                <c:pt idx="1142">
                  <c:v>-0.10981</c:v>
                </c:pt>
                <c:pt idx="1143">
                  <c:v>-0.10914</c:v>
                </c:pt>
                <c:pt idx="1144">
                  <c:v>-0.1109</c:v>
                </c:pt>
                <c:pt idx="1145">
                  <c:v>-0.10851</c:v>
                </c:pt>
                <c:pt idx="1146">
                  <c:v>-0.11183999999999999</c:v>
                </c:pt>
                <c:pt idx="1147">
                  <c:v>-0.11021</c:v>
                </c:pt>
                <c:pt idx="1148">
                  <c:v>-0.10943</c:v>
                </c:pt>
                <c:pt idx="1149">
                  <c:v>-0.11020000000000001</c:v>
                </c:pt>
                <c:pt idx="1150">
                  <c:v>-0.10826</c:v>
                </c:pt>
                <c:pt idx="1151">
                  <c:v>-0.10974</c:v>
                </c:pt>
                <c:pt idx="1152">
                  <c:v>-0.10785</c:v>
                </c:pt>
                <c:pt idx="1153">
                  <c:v>-0.11079</c:v>
                </c:pt>
                <c:pt idx="1154">
                  <c:v>-0.10959000000000001</c:v>
                </c:pt>
                <c:pt idx="1155">
                  <c:v>-0.10621999999999999</c:v>
                </c:pt>
                <c:pt idx="1156">
                  <c:v>-0.10994</c:v>
                </c:pt>
                <c:pt idx="1157">
                  <c:v>-0.10836999999999999</c:v>
                </c:pt>
                <c:pt idx="1158">
                  <c:v>-0.10896</c:v>
                </c:pt>
                <c:pt idx="1159">
                  <c:v>-0.10914</c:v>
                </c:pt>
                <c:pt idx="1160">
                  <c:v>-0.10818999999999999</c:v>
                </c:pt>
                <c:pt idx="1161">
                  <c:v>-7.8979999999999995E-2</c:v>
                </c:pt>
                <c:pt idx="1162">
                  <c:v>-0.10734</c:v>
                </c:pt>
                <c:pt idx="1163">
                  <c:v>-0.10664999999999999</c:v>
                </c:pt>
                <c:pt idx="1164">
                  <c:v>-0.10609</c:v>
                </c:pt>
                <c:pt idx="1165">
                  <c:v>-0.10618</c:v>
                </c:pt>
                <c:pt idx="1166">
                  <c:v>-0.10852000000000001</c:v>
                </c:pt>
                <c:pt idx="1167">
                  <c:v>-0.10833</c:v>
                </c:pt>
                <c:pt idx="1168">
                  <c:v>-0.10607</c:v>
                </c:pt>
                <c:pt idx="1169">
                  <c:v>-0.10803</c:v>
                </c:pt>
                <c:pt idx="1170">
                  <c:v>-0.10798000000000001</c:v>
                </c:pt>
                <c:pt idx="1171">
                  <c:v>-0.1085</c:v>
                </c:pt>
                <c:pt idx="1172">
                  <c:v>-0.10492</c:v>
                </c:pt>
                <c:pt idx="1173">
                  <c:v>-0.10893</c:v>
                </c:pt>
                <c:pt idx="1174">
                  <c:v>-0.10531</c:v>
                </c:pt>
                <c:pt idx="1175">
                  <c:v>-0.10588</c:v>
                </c:pt>
                <c:pt idx="1176">
                  <c:v>-0.10398</c:v>
                </c:pt>
                <c:pt idx="1177">
                  <c:v>-0.10811</c:v>
                </c:pt>
                <c:pt idx="1178">
                  <c:v>-0.1086</c:v>
                </c:pt>
                <c:pt idx="1179">
                  <c:v>-0.10606</c:v>
                </c:pt>
                <c:pt idx="1180">
                  <c:v>-0.10673000000000001</c:v>
                </c:pt>
                <c:pt idx="1181">
                  <c:v>-0.10605000000000001</c:v>
                </c:pt>
                <c:pt idx="1182">
                  <c:v>-0.10747</c:v>
                </c:pt>
                <c:pt idx="1183">
                  <c:v>-0.10765</c:v>
                </c:pt>
                <c:pt idx="1184">
                  <c:v>-0.10538</c:v>
                </c:pt>
                <c:pt idx="1185">
                  <c:v>-0.10739</c:v>
                </c:pt>
                <c:pt idx="1186">
                  <c:v>-0.10481</c:v>
                </c:pt>
                <c:pt idx="1187">
                  <c:v>-0.10446</c:v>
                </c:pt>
                <c:pt idx="1188">
                  <c:v>-0.10141</c:v>
                </c:pt>
                <c:pt idx="1189">
                  <c:v>-0.10636</c:v>
                </c:pt>
                <c:pt idx="1190">
                  <c:v>-0.10600999999999999</c:v>
                </c:pt>
                <c:pt idx="1191">
                  <c:v>-0.10306</c:v>
                </c:pt>
                <c:pt idx="1192">
                  <c:v>-0.10394</c:v>
                </c:pt>
                <c:pt idx="1193">
                  <c:v>-0.10305</c:v>
                </c:pt>
                <c:pt idx="1194">
                  <c:v>-0.10713</c:v>
                </c:pt>
                <c:pt idx="1195">
                  <c:v>-0.10556</c:v>
                </c:pt>
                <c:pt idx="1196">
                  <c:v>-0.10315000000000001</c:v>
                </c:pt>
                <c:pt idx="1197">
                  <c:v>-9.2020000000000005E-2</c:v>
                </c:pt>
                <c:pt idx="1198">
                  <c:v>-0.10705000000000001</c:v>
                </c:pt>
                <c:pt idx="1199">
                  <c:v>-0.10474</c:v>
                </c:pt>
                <c:pt idx="1200">
                  <c:v>-9.2939999999999995E-2</c:v>
                </c:pt>
                <c:pt idx="1201">
                  <c:v>-0.10613</c:v>
                </c:pt>
                <c:pt idx="1202">
                  <c:v>-0.106</c:v>
                </c:pt>
                <c:pt idx="1203">
                  <c:v>-0.10267999999999999</c:v>
                </c:pt>
                <c:pt idx="1204">
                  <c:v>-0.10217</c:v>
                </c:pt>
                <c:pt idx="1205">
                  <c:v>-0.10460999999999999</c:v>
                </c:pt>
                <c:pt idx="1206">
                  <c:v>-9.8229999999999998E-2</c:v>
                </c:pt>
                <c:pt idx="1207">
                  <c:v>-0.10287</c:v>
                </c:pt>
                <c:pt idx="1208">
                  <c:v>-0.10456</c:v>
                </c:pt>
                <c:pt idx="1209">
                  <c:v>-0.10443</c:v>
                </c:pt>
                <c:pt idx="1210">
                  <c:v>-0.10431</c:v>
                </c:pt>
                <c:pt idx="1211">
                  <c:v>-0.10453</c:v>
                </c:pt>
                <c:pt idx="1212">
                  <c:v>-0.14513000000000001</c:v>
                </c:pt>
                <c:pt idx="1213">
                  <c:v>-0.10138</c:v>
                </c:pt>
                <c:pt idx="1214">
                  <c:v>-0.10052999999999999</c:v>
                </c:pt>
                <c:pt idx="1215">
                  <c:v>-0.10197000000000001</c:v>
                </c:pt>
                <c:pt idx="1216">
                  <c:v>-0.10234</c:v>
                </c:pt>
                <c:pt idx="1217">
                  <c:v>-0.10367</c:v>
                </c:pt>
                <c:pt idx="1218">
                  <c:v>-0.10020999999999999</c:v>
                </c:pt>
                <c:pt idx="1219">
                  <c:v>-0.10174999999999999</c:v>
                </c:pt>
                <c:pt idx="1220">
                  <c:v>-0.10238</c:v>
                </c:pt>
                <c:pt idx="1221">
                  <c:v>-0.10188999999999999</c:v>
                </c:pt>
                <c:pt idx="1222">
                  <c:v>-0.10116</c:v>
                </c:pt>
                <c:pt idx="1223">
                  <c:v>-9.887E-2</c:v>
                </c:pt>
                <c:pt idx="1224">
                  <c:v>-0.10281999999999999</c:v>
                </c:pt>
                <c:pt idx="1225">
                  <c:v>-0.10022</c:v>
                </c:pt>
                <c:pt idx="1226">
                  <c:v>-0.10285</c:v>
                </c:pt>
                <c:pt idx="1227">
                  <c:v>-0.10024</c:v>
                </c:pt>
                <c:pt idx="1228">
                  <c:v>-0.10206</c:v>
                </c:pt>
                <c:pt idx="1229">
                  <c:v>-9.9559999999999996E-2</c:v>
                </c:pt>
                <c:pt idx="1230">
                  <c:v>-0.10228</c:v>
                </c:pt>
                <c:pt idx="1231">
                  <c:v>-9.8299999999999998E-2</c:v>
                </c:pt>
                <c:pt idx="1232">
                  <c:v>-0.10012</c:v>
                </c:pt>
                <c:pt idx="1233">
                  <c:v>-9.5549999999999996E-2</c:v>
                </c:pt>
                <c:pt idx="1234">
                  <c:v>-9.6820000000000003E-2</c:v>
                </c:pt>
                <c:pt idx="1235">
                  <c:v>-9.8640000000000005E-2</c:v>
                </c:pt>
                <c:pt idx="1236">
                  <c:v>-0.1</c:v>
                </c:pt>
                <c:pt idx="1237">
                  <c:v>-9.554E-2</c:v>
                </c:pt>
                <c:pt idx="1238">
                  <c:v>-9.8839999999999997E-2</c:v>
                </c:pt>
                <c:pt idx="1239">
                  <c:v>-0.1002</c:v>
                </c:pt>
                <c:pt idx="1240">
                  <c:v>-9.8599999999999993E-2</c:v>
                </c:pt>
                <c:pt idx="1241">
                  <c:v>-9.9959999999999993E-2</c:v>
                </c:pt>
                <c:pt idx="1242">
                  <c:v>-9.8409999999999997E-2</c:v>
                </c:pt>
                <c:pt idx="1243">
                  <c:v>-9.9129999999999996E-2</c:v>
                </c:pt>
                <c:pt idx="1244">
                  <c:v>-9.8460000000000006E-2</c:v>
                </c:pt>
                <c:pt idx="1245">
                  <c:v>-0.14186000000000001</c:v>
                </c:pt>
                <c:pt idx="1246">
                  <c:v>-9.9220000000000003E-2</c:v>
                </c:pt>
                <c:pt idx="1247">
                  <c:v>-9.6629999999999994E-2</c:v>
                </c:pt>
                <c:pt idx="1248">
                  <c:v>-9.8460000000000006E-2</c:v>
                </c:pt>
                <c:pt idx="1249">
                  <c:v>-9.239E-2</c:v>
                </c:pt>
                <c:pt idx="1250">
                  <c:v>-9.8409999999999997E-2</c:v>
                </c:pt>
                <c:pt idx="1251">
                  <c:v>-9.4920000000000004E-2</c:v>
                </c:pt>
                <c:pt idx="1252">
                  <c:v>-9.5200000000000007E-2</c:v>
                </c:pt>
                <c:pt idx="1253">
                  <c:v>-9.1810000000000003E-2</c:v>
                </c:pt>
                <c:pt idx="1254">
                  <c:v>-9.6780000000000005E-2</c:v>
                </c:pt>
                <c:pt idx="1255">
                  <c:v>-8.3879999999999996E-2</c:v>
                </c:pt>
                <c:pt idx="1256">
                  <c:v>-9.3429999999999999E-2</c:v>
                </c:pt>
                <c:pt idx="1257">
                  <c:v>-9.5799999999999996E-2</c:v>
                </c:pt>
                <c:pt idx="1258">
                  <c:v>-9.5630000000000007E-2</c:v>
                </c:pt>
                <c:pt idx="1259">
                  <c:v>-8.6660000000000001E-2</c:v>
                </c:pt>
                <c:pt idx="1260">
                  <c:v>-9.2069999999999999E-2</c:v>
                </c:pt>
                <c:pt idx="1261">
                  <c:v>-9.5310000000000006E-2</c:v>
                </c:pt>
                <c:pt idx="1262">
                  <c:v>-9.2350000000000002E-2</c:v>
                </c:pt>
                <c:pt idx="1263">
                  <c:v>-9.5570000000000002E-2</c:v>
                </c:pt>
                <c:pt idx="1264">
                  <c:v>-9.536E-2</c:v>
                </c:pt>
                <c:pt idx="1265">
                  <c:v>-8.6319999999999994E-2</c:v>
                </c:pt>
                <c:pt idx="1266">
                  <c:v>-9.146E-2</c:v>
                </c:pt>
                <c:pt idx="1267">
                  <c:v>-8.931E-2</c:v>
                </c:pt>
                <c:pt idx="1268">
                  <c:v>-9.4229999999999994E-2</c:v>
                </c:pt>
                <c:pt idx="1269">
                  <c:v>-8.7679999999999994E-2</c:v>
                </c:pt>
                <c:pt idx="1270">
                  <c:v>-9.1980000000000006E-2</c:v>
                </c:pt>
                <c:pt idx="1271">
                  <c:v>-9.0270000000000003E-2</c:v>
                </c:pt>
                <c:pt idx="1272">
                  <c:v>-9.2990000000000003E-2</c:v>
                </c:pt>
                <c:pt idx="1273">
                  <c:v>-9.3619999999999995E-2</c:v>
                </c:pt>
                <c:pt idx="1274">
                  <c:v>-9.2630000000000004E-2</c:v>
                </c:pt>
                <c:pt idx="1275">
                  <c:v>-8.3549999999999999E-2</c:v>
                </c:pt>
                <c:pt idx="1276">
                  <c:v>-9.2310000000000003E-2</c:v>
                </c:pt>
                <c:pt idx="1277">
                  <c:v>-9.0450000000000003E-2</c:v>
                </c:pt>
                <c:pt idx="1278">
                  <c:v>-9.2530000000000001E-2</c:v>
                </c:pt>
                <c:pt idx="1279">
                  <c:v>-9.0450000000000003E-2</c:v>
                </c:pt>
                <c:pt idx="1280">
                  <c:v>-9.2700000000000005E-2</c:v>
                </c:pt>
                <c:pt idx="1281">
                  <c:v>-9.0880000000000002E-2</c:v>
                </c:pt>
                <c:pt idx="1282">
                  <c:v>-8.7069999999999995E-2</c:v>
                </c:pt>
                <c:pt idx="1283">
                  <c:v>-8.974E-2</c:v>
                </c:pt>
                <c:pt idx="1284">
                  <c:v>-8.8789999999999994E-2</c:v>
                </c:pt>
                <c:pt idx="1285">
                  <c:v>-8.967E-2</c:v>
                </c:pt>
                <c:pt idx="1286">
                  <c:v>-8.8880000000000001E-2</c:v>
                </c:pt>
                <c:pt idx="1287">
                  <c:v>-0.13217999999999999</c:v>
                </c:pt>
                <c:pt idx="1288">
                  <c:v>-8.8069999999999996E-2</c:v>
                </c:pt>
                <c:pt idx="1289">
                  <c:v>-8.8870000000000005E-2</c:v>
                </c:pt>
                <c:pt idx="1290">
                  <c:v>-0.13184999999999999</c:v>
                </c:pt>
                <c:pt idx="1291">
                  <c:v>-9.0399999999999994E-2</c:v>
                </c:pt>
                <c:pt idx="1292">
                  <c:v>-8.9789999999999995E-2</c:v>
                </c:pt>
                <c:pt idx="1293">
                  <c:v>-8.9010000000000006E-2</c:v>
                </c:pt>
                <c:pt idx="1294">
                  <c:v>-8.9130000000000001E-2</c:v>
                </c:pt>
                <c:pt idx="1295">
                  <c:v>-8.8900000000000007E-2</c:v>
                </c:pt>
                <c:pt idx="1296">
                  <c:v>-8.7830000000000005E-2</c:v>
                </c:pt>
                <c:pt idx="1297">
                  <c:v>-8.8779999999999998E-2</c:v>
                </c:pt>
                <c:pt idx="1298">
                  <c:v>-8.5550000000000001E-2</c:v>
                </c:pt>
                <c:pt idx="1299">
                  <c:v>-8.8289999999999993E-2</c:v>
                </c:pt>
                <c:pt idx="1300">
                  <c:v>-0.13067999999999999</c:v>
                </c:pt>
                <c:pt idx="1301">
                  <c:v>-8.6459999999999995E-2</c:v>
                </c:pt>
                <c:pt idx="1302">
                  <c:v>-8.4129999999999996E-2</c:v>
                </c:pt>
                <c:pt idx="1303">
                  <c:v>-0.12998000000000001</c:v>
                </c:pt>
                <c:pt idx="1304">
                  <c:v>-6.1429999999999998E-2</c:v>
                </c:pt>
                <c:pt idx="1305">
                  <c:v>-8.6290000000000006E-2</c:v>
                </c:pt>
                <c:pt idx="1306">
                  <c:v>-8.566E-2</c:v>
                </c:pt>
                <c:pt idx="1307">
                  <c:v>-8.6730000000000002E-2</c:v>
                </c:pt>
                <c:pt idx="1308">
                  <c:v>-0.14721999999999999</c:v>
                </c:pt>
                <c:pt idx="1309">
                  <c:v>-8.3059999999999995E-2</c:v>
                </c:pt>
                <c:pt idx="1310">
                  <c:v>-8.1449999999999995E-2</c:v>
                </c:pt>
                <c:pt idx="1311">
                  <c:v>-8.4379999999999997E-2</c:v>
                </c:pt>
                <c:pt idx="1312">
                  <c:v>-8.4620000000000001E-2</c:v>
                </c:pt>
                <c:pt idx="1313">
                  <c:v>-8.5220000000000004E-2</c:v>
                </c:pt>
                <c:pt idx="1314">
                  <c:v>-0.12695999999999999</c:v>
                </c:pt>
                <c:pt idx="1315">
                  <c:v>-7.7880000000000005E-2</c:v>
                </c:pt>
                <c:pt idx="1316">
                  <c:v>-0.12669</c:v>
                </c:pt>
                <c:pt idx="1317">
                  <c:v>-8.2930000000000004E-2</c:v>
                </c:pt>
                <c:pt idx="1318">
                  <c:v>-0.12678</c:v>
                </c:pt>
                <c:pt idx="1319">
                  <c:v>-8.3589999999999998E-2</c:v>
                </c:pt>
                <c:pt idx="1320">
                  <c:v>-8.4099999999999994E-2</c:v>
                </c:pt>
                <c:pt idx="1321">
                  <c:v>-0.12529000000000001</c:v>
                </c:pt>
                <c:pt idx="1322">
                  <c:v>-8.0860000000000001E-2</c:v>
                </c:pt>
                <c:pt idx="1323">
                  <c:v>-8.1960000000000005E-2</c:v>
                </c:pt>
                <c:pt idx="1324">
                  <c:v>-0.12512999999999999</c:v>
                </c:pt>
                <c:pt idx="1325">
                  <c:v>-7.7859999999999999E-2</c:v>
                </c:pt>
                <c:pt idx="1326">
                  <c:v>-8.1710000000000005E-2</c:v>
                </c:pt>
                <c:pt idx="1327">
                  <c:v>-8.1939999999999999E-2</c:v>
                </c:pt>
                <c:pt idx="1328">
                  <c:v>-8.0750000000000002E-2</c:v>
                </c:pt>
                <c:pt idx="1329">
                  <c:v>-0.1234</c:v>
                </c:pt>
                <c:pt idx="1330">
                  <c:v>-7.5950000000000004E-2</c:v>
                </c:pt>
                <c:pt idx="1331">
                  <c:v>-8.0860000000000001E-2</c:v>
                </c:pt>
                <c:pt idx="1332">
                  <c:v>-7.5420000000000001E-2</c:v>
                </c:pt>
                <c:pt idx="1333">
                  <c:v>-6.7040000000000002E-2</c:v>
                </c:pt>
                <c:pt idx="1334">
                  <c:v>-7.9549999999999996E-2</c:v>
                </c:pt>
                <c:pt idx="1335">
                  <c:v>-7.5149999999999995E-2</c:v>
                </c:pt>
                <c:pt idx="1336">
                  <c:v>-7.8159999999999993E-2</c:v>
                </c:pt>
                <c:pt idx="1337">
                  <c:v>-7.9269999999999993E-2</c:v>
                </c:pt>
                <c:pt idx="1338">
                  <c:v>-7.4980000000000005E-2</c:v>
                </c:pt>
                <c:pt idx="1339">
                  <c:v>-7.7460000000000001E-2</c:v>
                </c:pt>
                <c:pt idx="1340">
                  <c:v>-7.3410000000000003E-2</c:v>
                </c:pt>
                <c:pt idx="1341">
                  <c:v>-7.8490000000000004E-2</c:v>
                </c:pt>
                <c:pt idx="1342">
                  <c:v>-5.2080000000000001E-2</c:v>
                </c:pt>
                <c:pt idx="1343">
                  <c:v>-7.7770000000000006E-2</c:v>
                </c:pt>
                <c:pt idx="1344">
                  <c:v>-6.8699999999999997E-2</c:v>
                </c:pt>
                <c:pt idx="1345">
                  <c:v>-7.0639999999999994E-2</c:v>
                </c:pt>
                <c:pt idx="1346">
                  <c:v>-7.5420000000000001E-2</c:v>
                </c:pt>
                <c:pt idx="1347">
                  <c:v>-7.0599999999999996E-2</c:v>
                </c:pt>
                <c:pt idx="1348">
                  <c:v>-7.4899999999999994E-2</c:v>
                </c:pt>
                <c:pt idx="1349">
                  <c:v>-7.7869999999999995E-2</c:v>
                </c:pt>
                <c:pt idx="1350">
                  <c:v>-7.7649999999999997E-2</c:v>
                </c:pt>
                <c:pt idx="1351">
                  <c:v>-5.0290000000000001E-2</c:v>
                </c:pt>
                <c:pt idx="1352">
                  <c:v>-7.2440000000000004E-2</c:v>
                </c:pt>
                <c:pt idx="1353">
                  <c:v>-7.3230000000000003E-2</c:v>
                </c:pt>
                <c:pt idx="1354">
                  <c:v>-6.9239999999999996E-2</c:v>
                </c:pt>
                <c:pt idx="1355">
                  <c:v>-7.5679999999999997E-2</c:v>
                </c:pt>
                <c:pt idx="1356">
                  <c:v>-7.4459999999999998E-2</c:v>
                </c:pt>
                <c:pt idx="1357">
                  <c:v>-7.5160000000000005E-2</c:v>
                </c:pt>
                <c:pt idx="1358">
                  <c:v>-7.5420000000000001E-2</c:v>
                </c:pt>
                <c:pt idx="1359">
                  <c:v>-7.1690000000000004E-2</c:v>
                </c:pt>
                <c:pt idx="1360">
                  <c:v>-6.4549999999999996E-2</c:v>
                </c:pt>
                <c:pt idx="1361">
                  <c:v>-7.2459999999999997E-2</c:v>
                </c:pt>
                <c:pt idx="1362">
                  <c:v>-6.8269999999999997E-2</c:v>
                </c:pt>
                <c:pt idx="1363">
                  <c:v>-6.1620000000000001E-2</c:v>
                </c:pt>
                <c:pt idx="1364">
                  <c:v>-7.1429999999999993E-2</c:v>
                </c:pt>
                <c:pt idx="1365">
                  <c:v>-6.5890000000000004E-2</c:v>
                </c:pt>
                <c:pt idx="1366">
                  <c:v>-6.7229999999999998E-2</c:v>
                </c:pt>
                <c:pt idx="1367">
                  <c:v>-6.5210000000000004E-2</c:v>
                </c:pt>
                <c:pt idx="1368">
                  <c:v>-6.8729999999999999E-2</c:v>
                </c:pt>
                <c:pt idx="1369">
                  <c:v>-6.9489999999999996E-2</c:v>
                </c:pt>
                <c:pt idx="1370">
                  <c:v>-6.7489999999999994E-2</c:v>
                </c:pt>
                <c:pt idx="1371">
                  <c:v>-6.7519999999999997E-2</c:v>
                </c:pt>
                <c:pt idx="1372">
                  <c:v>-6.4449999999999993E-2</c:v>
                </c:pt>
                <c:pt idx="1373">
                  <c:v>-6.7530000000000007E-2</c:v>
                </c:pt>
                <c:pt idx="1374">
                  <c:v>-6.7750000000000005E-2</c:v>
                </c:pt>
                <c:pt idx="1375">
                  <c:v>-6.8470000000000003E-2</c:v>
                </c:pt>
                <c:pt idx="1376">
                  <c:v>-6.4089999999999994E-2</c:v>
                </c:pt>
                <c:pt idx="1377">
                  <c:v>-6.2260000000000003E-2</c:v>
                </c:pt>
                <c:pt idx="1378">
                  <c:v>-6.497E-2</c:v>
                </c:pt>
                <c:pt idx="1379">
                  <c:v>-5.7689999999999998E-2</c:v>
                </c:pt>
                <c:pt idx="1380">
                  <c:v>-6.2590000000000007E-2</c:v>
                </c:pt>
                <c:pt idx="1381">
                  <c:v>-6.0380000000000003E-2</c:v>
                </c:pt>
                <c:pt idx="1382">
                  <c:v>-6.4180000000000001E-2</c:v>
                </c:pt>
                <c:pt idx="1383">
                  <c:v>-6.547E-2</c:v>
                </c:pt>
                <c:pt idx="1384">
                  <c:v>-6.3869999999999996E-2</c:v>
                </c:pt>
                <c:pt idx="1385">
                  <c:v>-6.2859999999999999E-2</c:v>
                </c:pt>
                <c:pt idx="1386">
                  <c:v>-6.411E-2</c:v>
                </c:pt>
                <c:pt idx="1387">
                  <c:v>-6.3170000000000004E-2</c:v>
                </c:pt>
                <c:pt idx="1388">
                  <c:v>-6.0740000000000002E-2</c:v>
                </c:pt>
                <c:pt idx="1389">
                  <c:v>-6.2670000000000003E-2</c:v>
                </c:pt>
                <c:pt idx="1390">
                  <c:v>-6.0690000000000001E-2</c:v>
                </c:pt>
                <c:pt idx="1391">
                  <c:v>-5.5690000000000003E-2</c:v>
                </c:pt>
                <c:pt idx="1392">
                  <c:v>-5.3249999999999999E-2</c:v>
                </c:pt>
                <c:pt idx="1393">
                  <c:v>-5.7889999999999997E-2</c:v>
                </c:pt>
                <c:pt idx="1394">
                  <c:v>-5.815E-2</c:v>
                </c:pt>
                <c:pt idx="1395">
                  <c:v>-4.9880000000000001E-2</c:v>
                </c:pt>
                <c:pt idx="1396">
                  <c:v>-5.7639999999999997E-2</c:v>
                </c:pt>
                <c:pt idx="1397">
                  <c:v>-5.5219999999999998E-2</c:v>
                </c:pt>
                <c:pt idx="1398">
                  <c:v>-5.7829999999999999E-2</c:v>
                </c:pt>
                <c:pt idx="1399">
                  <c:v>-5.772E-2</c:v>
                </c:pt>
                <c:pt idx="1400">
                  <c:v>-5.7239999999999999E-2</c:v>
                </c:pt>
                <c:pt idx="1401">
                  <c:v>-5.7279999999999998E-2</c:v>
                </c:pt>
                <c:pt idx="1402">
                  <c:v>-5.6649999999999999E-2</c:v>
                </c:pt>
                <c:pt idx="1403">
                  <c:v>-5.6300000000000003E-2</c:v>
                </c:pt>
                <c:pt idx="1404">
                  <c:v>-5.1959999999999999E-2</c:v>
                </c:pt>
                <c:pt idx="1405">
                  <c:v>-4.7969999999999999E-2</c:v>
                </c:pt>
                <c:pt idx="1406">
                  <c:v>-5.042E-2</c:v>
                </c:pt>
                <c:pt idx="1407">
                  <c:v>-5.3240000000000003E-2</c:v>
                </c:pt>
                <c:pt idx="1408">
                  <c:v>-5.0319999999999997E-2</c:v>
                </c:pt>
                <c:pt idx="1409">
                  <c:v>-5.1630000000000002E-2</c:v>
                </c:pt>
                <c:pt idx="1410">
                  <c:v>-9.2329999999999995E-2</c:v>
                </c:pt>
                <c:pt idx="1411">
                  <c:v>-9.8080000000000001E-2</c:v>
                </c:pt>
                <c:pt idx="1412">
                  <c:v>-4.3869999999999999E-2</c:v>
                </c:pt>
                <c:pt idx="1413">
                  <c:v>-4.2909999999999997E-2</c:v>
                </c:pt>
                <c:pt idx="1414">
                  <c:v>-3.7479999999999999E-2</c:v>
                </c:pt>
                <c:pt idx="1415">
                  <c:v>-4.301E-2</c:v>
                </c:pt>
                <c:pt idx="1416">
                  <c:v>-3.6150000000000002E-2</c:v>
                </c:pt>
                <c:pt idx="1417">
                  <c:v>-3.4819999999999997E-2</c:v>
                </c:pt>
                <c:pt idx="1418">
                  <c:v>-3.2710000000000003E-2</c:v>
                </c:pt>
                <c:pt idx="1419">
                  <c:v>-3.3459999999999997E-2</c:v>
                </c:pt>
                <c:pt idx="1420">
                  <c:v>-2.8709999999999999E-2</c:v>
                </c:pt>
                <c:pt idx="1421">
                  <c:v>-3.0089999999999999E-2</c:v>
                </c:pt>
                <c:pt idx="1422">
                  <c:v>-3.1940000000000003E-2</c:v>
                </c:pt>
                <c:pt idx="1423">
                  <c:v>-7.1319999999999995E-2</c:v>
                </c:pt>
              </c:numCache>
            </c:numRef>
          </c:xVal>
          <c:yVal>
            <c:numRef>
              <c:f>slack!$B$1:$B$1424</c:f>
              <c:numCache>
                <c:formatCode>General</c:formatCode>
                <c:ptCount val="1424"/>
                <c:pt idx="0">
                  <c:v>-0.11439000000000001</c:v>
                </c:pt>
                <c:pt idx="1">
                  <c:v>-0.114117</c:v>
                </c:pt>
                <c:pt idx="2">
                  <c:v>-0.11130900000000001</c:v>
                </c:pt>
                <c:pt idx="3">
                  <c:v>-0.110717</c:v>
                </c:pt>
                <c:pt idx="4">
                  <c:v>-0.110161</c:v>
                </c:pt>
                <c:pt idx="5">
                  <c:v>-0.107061</c:v>
                </c:pt>
                <c:pt idx="6">
                  <c:v>-0.10679</c:v>
                </c:pt>
                <c:pt idx="7">
                  <c:v>-0.106417</c:v>
                </c:pt>
                <c:pt idx="8">
                  <c:v>-0.105688</c:v>
                </c:pt>
                <c:pt idx="9">
                  <c:v>-0.104492</c:v>
                </c:pt>
                <c:pt idx="10">
                  <c:v>-0.10288799999999999</c:v>
                </c:pt>
                <c:pt idx="11">
                  <c:v>-0.10276100000000001</c:v>
                </c:pt>
                <c:pt idx="12">
                  <c:v>-0.101192</c:v>
                </c:pt>
                <c:pt idx="13">
                  <c:v>-0.100774</c:v>
                </c:pt>
                <c:pt idx="14">
                  <c:v>-9.9109000000000003E-2</c:v>
                </c:pt>
                <c:pt idx="15">
                  <c:v>-9.9035999999999999E-2</c:v>
                </c:pt>
                <c:pt idx="16">
                  <c:v>-9.8488000000000006E-2</c:v>
                </c:pt>
                <c:pt idx="17">
                  <c:v>-9.7489999999999993E-2</c:v>
                </c:pt>
                <c:pt idx="18">
                  <c:v>-9.7116999999999995E-2</c:v>
                </c:pt>
                <c:pt idx="19">
                  <c:v>-9.6892000000000006E-2</c:v>
                </c:pt>
                <c:pt idx="20">
                  <c:v>-9.6573999999999993E-2</c:v>
                </c:pt>
                <c:pt idx="21">
                  <c:v>-9.4209000000000001E-2</c:v>
                </c:pt>
                <c:pt idx="22">
                  <c:v>-9.3235999999999999E-2</c:v>
                </c:pt>
                <c:pt idx="23">
                  <c:v>-9.2260999999999996E-2</c:v>
                </c:pt>
                <c:pt idx="24">
                  <c:v>-8.9828000000000005E-2</c:v>
                </c:pt>
                <c:pt idx="25">
                  <c:v>-8.9775999999999995E-2</c:v>
                </c:pt>
                <c:pt idx="26">
                  <c:v>-8.9442999999999995E-2</c:v>
                </c:pt>
                <c:pt idx="27">
                  <c:v>-8.9169999999999999E-2</c:v>
                </c:pt>
                <c:pt idx="28">
                  <c:v>-8.8387999999999994E-2</c:v>
                </c:pt>
                <c:pt idx="29">
                  <c:v>-8.7092000000000003E-2</c:v>
                </c:pt>
                <c:pt idx="30">
                  <c:v>-8.6837999999999999E-2</c:v>
                </c:pt>
                <c:pt idx="31">
                  <c:v>-8.6674000000000001E-2</c:v>
                </c:pt>
                <c:pt idx="32">
                  <c:v>-8.6565000000000003E-2</c:v>
                </c:pt>
                <c:pt idx="33">
                  <c:v>-8.5514000000000007E-2</c:v>
                </c:pt>
                <c:pt idx="34">
                  <c:v>-8.4835999999999995E-2</c:v>
                </c:pt>
                <c:pt idx="35">
                  <c:v>-8.2908999999999997E-2</c:v>
                </c:pt>
                <c:pt idx="36">
                  <c:v>-8.2390000000000005E-2</c:v>
                </c:pt>
                <c:pt idx="37">
                  <c:v>-8.1528000000000003E-2</c:v>
                </c:pt>
                <c:pt idx="38">
                  <c:v>-8.1211000000000005E-2</c:v>
                </c:pt>
                <c:pt idx="39">
                  <c:v>-8.1072000000000005E-2</c:v>
                </c:pt>
                <c:pt idx="40">
                  <c:v>-8.0740999999999993E-2</c:v>
                </c:pt>
                <c:pt idx="41">
                  <c:v>-8.0070000000000002E-2</c:v>
                </c:pt>
                <c:pt idx="42">
                  <c:v>-8.0037999999999998E-2</c:v>
                </c:pt>
                <c:pt idx="43">
                  <c:v>-7.9842999999999997E-2</c:v>
                </c:pt>
                <c:pt idx="44">
                  <c:v>-7.9765000000000003E-2</c:v>
                </c:pt>
                <c:pt idx="45">
                  <c:v>-7.9744999999999996E-2</c:v>
                </c:pt>
                <c:pt idx="46">
                  <c:v>-7.9570000000000002E-2</c:v>
                </c:pt>
                <c:pt idx="47">
                  <c:v>-7.9326999999999995E-2</c:v>
                </c:pt>
                <c:pt idx="48">
                  <c:v>-7.9200999999999994E-2</c:v>
                </c:pt>
                <c:pt idx="49">
                  <c:v>-7.9029000000000002E-2</c:v>
                </c:pt>
                <c:pt idx="50">
                  <c:v>-7.8635999999999998E-2</c:v>
                </c:pt>
                <c:pt idx="51">
                  <c:v>-7.8440999999999997E-2</c:v>
                </c:pt>
                <c:pt idx="52">
                  <c:v>-7.8290999999999999E-2</c:v>
                </c:pt>
                <c:pt idx="53">
                  <c:v>-7.7511999999999998E-2</c:v>
                </c:pt>
                <c:pt idx="54">
                  <c:v>-7.7388999999999999E-2</c:v>
                </c:pt>
                <c:pt idx="55">
                  <c:v>-7.7377000000000001E-2</c:v>
                </c:pt>
                <c:pt idx="56">
                  <c:v>-7.7039999999999997E-2</c:v>
                </c:pt>
                <c:pt idx="57">
                  <c:v>-7.6870999999999995E-2</c:v>
                </c:pt>
                <c:pt idx="58">
                  <c:v>-7.6637999999999998E-2</c:v>
                </c:pt>
                <c:pt idx="59">
                  <c:v>-7.6621999999999996E-2</c:v>
                </c:pt>
                <c:pt idx="60">
                  <c:v>-7.6264999999999999E-2</c:v>
                </c:pt>
                <c:pt idx="61">
                  <c:v>-7.6114000000000001E-2</c:v>
                </c:pt>
                <c:pt idx="62">
                  <c:v>-7.6108999999999996E-2</c:v>
                </c:pt>
                <c:pt idx="63">
                  <c:v>-7.5917999999999999E-2</c:v>
                </c:pt>
                <c:pt idx="64">
                  <c:v>-7.4583999999999998E-2</c:v>
                </c:pt>
                <c:pt idx="65">
                  <c:v>-7.4407000000000001E-2</c:v>
                </c:pt>
                <c:pt idx="66">
                  <c:v>-7.3861999999999997E-2</c:v>
                </c:pt>
                <c:pt idx="67">
                  <c:v>-7.3637999999999995E-2</c:v>
                </c:pt>
                <c:pt idx="68">
                  <c:v>-7.3604000000000003E-2</c:v>
                </c:pt>
                <c:pt idx="69">
                  <c:v>-7.3576000000000003E-2</c:v>
                </c:pt>
                <c:pt idx="70">
                  <c:v>-7.3542999999999997E-2</c:v>
                </c:pt>
                <c:pt idx="71">
                  <c:v>-7.3389999999999997E-2</c:v>
                </c:pt>
                <c:pt idx="72">
                  <c:v>-7.3365E-2</c:v>
                </c:pt>
                <c:pt idx="73">
                  <c:v>-7.3069999999999996E-2</c:v>
                </c:pt>
                <c:pt idx="74">
                  <c:v>-7.2722999999999996E-2</c:v>
                </c:pt>
                <c:pt idx="75">
                  <c:v>-7.2409000000000001E-2</c:v>
                </c:pt>
                <c:pt idx="76">
                  <c:v>-7.1835999999999997E-2</c:v>
                </c:pt>
                <c:pt idx="77">
                  <c:v>-7.1740999999999999E-2</c:v>
                </c:pt>
                <c:pt idx="78">
                  <c:v>-7.1056999999999995E-2</c:v>
                </c:pt>
                <c:pt idx="79">
                  <c:v>-7.0799000000000001E-2</c:v>
                </c:pt>
                <c:pt idx="80">
                  <c:v>-7.0259000000000002E-2</c:v>
                </c:pt>
                <c:pt idx="81">
                  <c:v>-7.0221000000000006E-2</c:v>
                </c:pt>
                <c:pt idx="82">
                  <c:v>-7.0144999999999999E-2</c:v>
                </c:pt>
                <c:pt idx="83">
                  <c:v>-7.0124000000000006E-2</c:v>
                </c:pt>
                <c:pt idx="84">
                  <c:v>-6.9917999999999994E-2</c:v>
                </c:pt>
                <c:pt idx="85">
                  <c:v>-6.9889999999999994E-2</c:v>
                </c:pt>
                <c:pt idx="86">
                  <c:v>-6.9803000000000004E-2</c:v>
                </c:pt>
                <c:pt idx="87">
                  <c:v>-6.9726999999999997E-2</c:v>
                </c:pt>
                <c:pt idx="88">
                  <c:v>-6.9623000000000004E-2</c:v>
                </c:pt>
                <c:pt idx="89">
                  <c:v>-6.9613999999999995E-2</c:v>
                </c:pt>
                <c:pt idx="90">
                  <c:v>-6.9290000000000004E-2</c:v>
                </c:pt>
                <c:pt idx="91">
                  <c:v>-6.9246000000000002E-2</c:v>
                </c:pt>
                <c:pt idx="92">
                  <c:v>-6.9016999999999995E-2</c:v>
                </c:pt>
                <c:pt idx="93">
                  <c:v>-6.8937999999999999E-2</c:v>
                </c:pt>
                <c:pt idx="94">
                  <c:v>-6.8545999999999996E-2</c:v>
                </c:pt>
                <c:pt idx="95">
                  <c:v>-6.8376000000000006E-2</c:v>
                </c:pt>
                <c:pt idx="96">
                  <c:v>-6.8270999999999998E-2</c:v>
                </c:pt>
                <c:pt idx="97">
                  <c:v>-6.8136000000000002E-2</c:v>
                </c:pt>
                <c:pt idx="98">
                  <c:v>-6.8043000000000006E-2</c:v>
                </c:pt>
                <c:pt idx="99">
                  <c:v>-6.8038000000000001E-2</c:v>
                </c:pt>
                <c:pt idx="100">
                  <c:v>-6.8009E-2</c:v>
                </c:pt>
                <c:pt idx="101">
                  <c:v>-6.7972000000000005E-2</c:v>
                </c:pt>
                <c:pt idx="102">
                  <c:v>-6.7769999999999997E-2</c:v>
                </c:pt>
                <c:pt idx="103">
                  <c:v>-6.7765000000000006E-2</c:v>
                </c:pt>
                <c:pt idx="104">
                  <c:v>-6.7765000000000006E-2</c:v>
                </c:pt>
                <c:pt idx="105">
                  <c:v>-6.7688999999999999E-2</c:v>
                </c:pt>
                <c:pt idx="106">
                  <c:v>-6.7665000000000003E-2</c:v>
                </c:pt>
                <c:pt idx="107">
                  <c:v>-6.6991999999999996E-2</c:v>
                </c:pt>
                <c:pt idx="108">
                  <c:v>-6.6974000000000006E-2</c:v>
                </c:pt>
                <c:pt idx="109">
                  <c:v>-6.6441E-2</c:v>
                </c:pt>
                <c:pt idx="110">
                  <c:v>-6.6421999999999995E-2</c:v>
                </c:pt>
                <c:pt idx="111">
                  <c:v>-6.6144999999999995E-2</c:v>
                </c:pt>
                <c:pt idx="112">
                  <c:v>-6.6142999999999993E-2</c:v>
                </c:pt>
                <c:pt idx="113">
                  <c:v>-6.5755999999999995E-2</c:v>
                </c:pt>
                <c:pt idx="114">
                  <c:v>-6.5748000000000001E-2</c:v>
                </c:pt>
                <c:pt idx="115">
                  <c:v>-6.5670999999999993E-2</c:v>
                </c:pt>
                <c:pt idx="116">
                  <c:v>-6.5535999999999997E-2</c:v>
                </c:pt>
                <c:pt idx="117">
                  <c:v>-6.5528000000000003E-2</c:v>
                </c:pt>
                <c:pt idx="118">
                  <c:v>-6.5418000000000004E-2</c:v>
                </c:pt>
                <c:pt idx="119">
                  <c:v>-6.5337999999999993E-2</c:v>
                </c:pt>
                <c:pt idx="120">
                  <c:v>-6.5141000000000004E-2</c:v>
                </c:pt>
                <c:pt idx="121">
                  <c:v>-6.5064999999999998E-2</c:v>
                </c:pt>
                <c:pt idx="122">
                  <c:v>-6.4709000000000003E-2</c:v>
                </c:pt>
                <c:pt idx="123">
                  <c:v>-6.4619999999999997E-2</c:v>
                </c:pt>
                <c:pt idx="124">
                  <c:v>-6.4338000000000006E-2</c:v>
                </c:pt>
                <c:pt idx="125">
                  <c:v>-6.4283999999999994E-2</c:v>
                </c:pt>
                <c:pt idx="126">
                  <c:v>-6.4190999999999998E-2</c:v>
                </c:pt>
                <c:pt idx="127">
                  <c:v>-6.4161999999999997E-2</c:v>
                </c:pt>
                <c:pt idx="128">
                  <c:v>-6.4114000000000004E-2</c:v>
                </c:pt>
                <c:pt idx="129">
                  <c:v>-6.3945000000000002E-2</c:v>
                </c:pt>
                <c:pt idx="130">
                  <c:v>-6.3939999999999997E-2</c:v>
                </c:pt>
                <c:pt idx="131">
                  <c:v>-6.3904000000000002E-2</c:v>
                </c:pt>
                <c:pt idx="132">
                  <c:v>-6.3775999999999999E-2</c:v>
                </c:pt>
                <c:pt idx="133">
                  <c:v>-6.3747999999999999E-2</c:v>
                </c:pt>
                <c:pt idx="134">
                  <c:v>-6.3521999999999995E-2</c:v>
                </c:pt>
                <c:pt idx="135">
                  <c:v>-6.3442999999999999E-2</c:v>
                </c:pt>
                <c:pt idx="136">
                  <c:v>-6.3426999999999997E-2</c:v>
                </c:pt>
                <c:pt idx="137">
                  <c:v>-6.3317999999999999E-2</c:v>
                </c:pt>
                <c:pt idx="138">
                  <c:v>-6.3210000000000002E-2</c:v>
                </c:pt>
                <c:pt idx="139">
                  <c:v>-6.3170000000000004E-2</c:v>
                </c:pt>
                <c:pt idx="140">
                  <c:v>-6.3161999999999996E-2</c:v>
                </c:pt>
                <c:pt idx="141">
                  <c:v>-6.3155000000000003E-2</c:v>
                </c:pt>
                <c:pt idx="142">
                  <c:v>-6.3084000000000001E-2</c:v>
                </c:pt>
                <c:pt idx="143">
                  <c:v>-6.3022999999999996E-2</c:v>
                </c:pt>
                <c:pt idx="144">
                  <c:v>-6.2611E-2</c:v>
                </c:pt>
                <c:pt idx="145">
                  <c:v>-6.2584000000000001E-2</c:v>
                </c:pt>
                <c:pt idx="146">
                  <c:v>-6.2323999999999997E-2</c:v>
                </c:pt>
                <c:pt idx="147">
                  <c:v>-6.1809000000000003E-2</c:v>
                </c:pt>
                <c:pt idx="148">
                  <c:v>-6.1751E-2</c:v>
                </c:pt>
                <c:pt idx="149">
                  <c:v>-6.1690000000000002E-2</c:v>
                </c:pt>
                <c:pt idx="150">
                  <c:v>-6.1581999999999998E-2</c:v>
                </c:pt>
                <c:pt idx="151">
                  <c:v>-6.1545000000000002E-2</c:v>
                </c:pt>
                <c:pt idx="152">
                  <c:v>-6.1483999999999997E-2</c:v>
                </c:pt>
                <c:pt idx="153">
                  <c:v>-6.1471999999999999E-2</c:v>
                </c:pt>
                <c:pt idx="154">
                  <c:v>-6.1442999999999998E-2</c:v>
                </c:pt>
                <c:pt idx="155">
                  <c:v>-6.1408999999999998E-2</c:v>
                </c:pt>
                <c:pt idx="156">
                  <c:v>-6.1388999999999999E-2</c:v>
                </c:pt>
                <c:pt idx="157">
                  <c:v>-6.0782000000000003E-2</c:v>
                </c:pt>
                <c:pt idx="158">
                  <c:v>-6.0642000000000001E-2</c:v>
                </c:pt>
                <c:pt idx="159">
                  <c:v>-6.0468000000000001E-2</c:v>
                </c:pt>
                <c:pt idx="160">
                  <c:v>-6.0184000000000001E-2</c:v>
                </c:pt>
                <c:pt idx="161">
                  <c:v>-6.0157000000000002E-2</c:v>
                </c:pt>
                <c:pt idx="162">
                  <c:v>-6.0052000000000001E-2</c:v>
                </c:pt>
                <c:pt idx="163">
                  <c:v>-6.0010000000000001E-2</c:v>
                </c:pt>
                <c:pt idx="164">
                  <c:v>-5.9907000000000002E-2</c:v>
                </c:pt>
                <c:pt idx="165">
                  <c:v>-5.9741000000000002E-2</c:v>
                </c:pt>
                <c:pt idx="166">
                  <c:v>-5.9714000000000003E-2</c:v>
                </c:pt>
                <c:pt idx="167">
                  <c:v>-5.9441000000000001E-2</c:v>
                </c:pt>
                <c:pt idx="168">
                  <c:v>-5.9020999999999997E-2</c:v>
                </c:pt>
                <c:pt idx="169">
                  <c:v>-5.8937999999999997E-2</c:v>
                </c:pt>
                <c:pt idx="170">
                  <c:v>-5.8247E-2</c:v>
                </c:pt>
                <c:pt idx="171">
                  <c:v>-5.8127999999999999E-2</c:v>
                </c:pt>
                <c:pt idx="172">
                  <c:v>-5.7917999999999997E-2</c:v>
                </c:pt>
                <c:pt idx="173">
                  <c:v>-5.7880000000000001E-2</c:v>
                </c:pt>
                <c:pt idx="174">
                  <c:v>-5.7827000000000003E-2</c:v>
                </c:pt>
                <c:pt idx="175">
                  <c:v>-5.7423000000000002E-2</c:v>
                </c:pt>
                <c:pt idx="176">
                  <c:v>-5.7223999999999997E-2</c:v>
                </c:pt>
                <c:pt idx="177">
                  <c:v>-5.7221000000000001E-2</c:v>
                </c:pt>
                <c:pt idx="178">
                  <c:v>-5.6818E-2</c:v>
                </c:pt>
                <c:pt idx="179">
                  <c:v>-5.6730000000000003E-2</c:v>
                </c:pt>
                <c:pt idx="180">
                  <c:v>-5.6627999999999998E-2</c:v>
                </c:pt>
                <c:pt idx="181">
                  <c:v>-5.6584000000000002E-2</c:v>
                </c:pt>
                <c:pt idx="182">
                  <c:v>-5.6522999999999997E-2</c:v>
                </c:pt>
                <c:pt idx="183">
                  <c:v>-5.6446000000000003E-2</c:v>
                </c:pt>
                <c:pt idx="184">
                  <c:v>-5.6320000000000002E-2</c:v>
                </c:pt>
                <c:pt idx="185">
                  <c:v>-5.6302999999999999E-2</c:v>
                </c:pt>
                <c:pt idx="186">
                  <c:v>-5.6152000000000001E-2</c:v>
                </c:pt>
                <c:pt idx="187">
                  <c:v>-5.5909E-2</c:v>
                </c:pt>
                <c:pt idx="188">
                  <c:v>-5.5891999999999997E-2</c:v>
                </c:pt>
                <c:pt idx="189">
                  <c:v>-5.5788999999999998E-2</c:v>
                </c:pt>
                <c:pt idx="190">
                  <c:v>-5.5541E-2</c:v>
                </c:pt>
                <c:pt idx="191">
                  <c:v>-5.5409E-2</c:v>
                </c:pt>
                <c:pt idx="192">
                  <c:v>-5.5301000000000003E-2</c:v>
                </c:pt>
                <c:pt idx="193">
                  <c:v>-5.5114000000000003E-2</c:v>
                </c:pt>
                <c:pt idx="194">
                  <c:v>-5.4593999999999997E-2</c:v>
                </c:pt>
                <c:pt idx="195">
                  <c:v>-5.4385000000000003E-2</c:v>
                </c:pt>
                <c:pt idx="196">
                  <c:v>-5.4309000000000003E-2</c:v>
                </c:pt>
                <c:pt idx="197">
                  <c:v>-5.3983999999999997E-2</c:v>
                </c:pt>
                <c:pt idx="198">
                  <c:v>-5.3856000000000001E-2</c:v>
                </c:pt>
                <c:pt idx="199">
                  <c:v>-5.3841E-2</c:v>
                </c:pt>
                <c:pt idx="200">
                  <c:v>-5.3657000000000003E-2</c:v>
                </c:pt>
                <c:pt idx="201">
                  <c:v>-5.3346999999999999E-2</c:v>
                </c:pt>
                <c:pt idx="202">
                  <c:v>-5.3240999999999997E-2</c:v>
                </c:pt>
                <c:pt idx="203">
                  <c:v>-5.262E-2</c:v>
                </c:pt>
                <c:pt idx="204">
                  <c:v>-5.2457999999999998E-2</c:v>
                </c:pt>
                <c:pt idx="205">
                  <c:v>-5.2241000000000003E-2</c:v>
                </c:pt>
                <c:pt idx="206">
                  <c:v>-5.2220999999999997E-2</c:v>
                </c:pt>
                <c:pt idx="207">
                  <c:v>-5.2075000000000003E-2</c:v>
                </c:pt>
                <c:pt idx="208">
                  <c:v>-5.1653999999999999E-2</c:v>
                </c:pt>
                <c:pt idx="209">
                  <c:v>-5.1589999999999997E-2</c:v>
                </c:pt>
                <c:pt idx="210">
                  <c:v>-5.1471000000000003E-2</c:v>
                </c:pt>
                <c:pt idx="211">
                  <c:v>-5.1429000000000002E-2</c:v>
                </c:pt>
                <c:pt idx="212">
                  <c:v>-5.1371E-2</c:v>
                </c:pt>
                <c:pt idx="213">
                  <c:v>-5.1242000000000003E-2</c:v>
                </c:pt>
                <c:pt idx="214">
                  <c:v>-5.1236999999999998E-2</c:v>
                </c:pt>
                <c:pt idx="215">
                  <c:v>-5.0935000000000001E-2</c:v>
                </c:pt>
                <c:pt idx="216">
                  <c:v>-5.0871E-2</c:v>
                </c:pt>
                <c:pt idx="217">
                  <c:v>-5.0726E-2</c:v>
                </c:pt>
                <c:pt idx="218">
                  <c:v>-5.0472000000000003E-2</c:v>
                </c:pt>
                <c:pt idx="219">
                  <c:v>-5.0432999999999999E-2</c:v>
                </c:pt>
                <c:pt idx="220">
                  <c:v>-5.0422000000000002E-2</c:v>
                </c:pt>
                <c:pt idx="221">
                  <c:v>-5.0363999999999999E-2</c:v>
                </c:pt>
                <c:pt idx="222">
                  <c:v>-4.9903000000000003E-2</c:v>
                </c:pt>
                <c:pt idx="223">
                  <c:v>-4.9865E-2</c:v>
                </c:pt>
                <c:pt idx="224">
                  <c:v>-4.9854000000000002E-2</c:v>
                </c:pt>
                <c:pt idx="225">
                  <c:v>-4.9852E-2</c:v>
                </c:pt>
                <c:pt idx="226">
                  <c:v>-4.9381000000000001E-2</c:v>
                </c:pt>
                <c:pt idx="227">
                  <c:v>-4.9374000000000001E-2</c:v>
                </c:pt>
                <c:pt idx="228">
                  <c:v>-4.9327999999999997E-2</c:v>
                </c:pt>
                <c:pt idx="229">
                  <c:v>-4.9321999999999998E-2</c:v>
                </c:pt>
                <c:pt idx="230">
                  <c:v>-4.9134999999999998E-2</c:v>
                </c:pt>
                <c:pt idx="231">
                  <c:v>-4.9077000000000003E-2</c:v>
                </c:pt>
                <c:pt idx="232">
                  <c:v>-4.8365999999999999E-2</c:v>
                </c:pt>
                <c:pt idx="233">
                  <c:v>-4.8284000000000001E-2</c:v>
                </c:pt>
                <c:pt idx="234">
                  <c:v>-4.8121999999999998E-2</c:v>
                </c:pt>
                <c:pt idx="235">
                  <c:v>-4.7712999999999998E-2</c:v>
                </c:pt>
                <c:pt idx="236">
                  <c:v>-4.7667000000000001E-2</c:v>
                </c:pt>
                <c:pt idx="237">
                  <c:v>-4.7502000000000003E-2</c:v>
                </c:pt>
                <c:pt idx="238">
                  <c:v>-4.7467000000000002E-2</c:v>
                </c:pt>
                <c:pt idx="239">
                  <c:v>-4.7402E-2</c:v>
                </c:pt>
                <c:pt idx="240">
                  <c:v>-4.7328000000000002E-2</c:v>
                </c:pt>
                <c:pt idx="241">
                  <c:v>-4.7319E-2</c:v>
                </c:pt>
                <c:pt idx="242">
                  <c:v>-4.7247999999999998E-2</c:v>
                </c:pt>
                <c:pt idx="243">
                  <c:v>-4.7222E-2</c:v>
                </c:pt>
                <c:pt idx="244">
                  <c:v>-4.7120000000000002E-2</c:v>
                </c:pt>
                <c:pt idx="245">
                  <c:v>-4.6903E-2</c:v>
                </c:pt>
                <c:pt idx="246">
                  <c:v>-4.6820000000000001E-2</c:v>
                </c:pt>
                <c:pt idx="247">
                  <c:v>-4.6768999999999998E-2</c:v>
                </c:pt>
                <c:pt idx="248">
                  <c:v>-4.6651999999999999E-2</c:v>
                </c:pt>
                <c:pt idx="249">
                  <c:v>-4.6622999999999998E-2</c:v>
                </c:pt>
                <c:pt idx="250">
                  <c:v>-4.6100000000000002E-2</c:v>
                </c:pt>
                <c:pt idx="251">
                  <c:v>-4.5884000000000001E-2</c:v>
                </c:pt>
                <c:pt idx="252">
                  <c:v>-4.5821000000000001E-2</c:v>
                </c:pt>
                <c:pt idx="253">
                  <c:v>-4.5802000000000002E-2</c:v>
                </c:pt>
                <c:pt idx="254">
                  <c:v>-4.5614000000000002E-2</c:v>
                </c:pt>
                <c:pt idx="255">
                  <c:v>-4.5608999999999997E-2</c:v>
                </c:pt>
                <c:pt idx="256">
                  <c:v>-4.4856E-2</c:v>
                </c:pt>
                <c:pt idx="257">
                  <c:v>-4.4741999999999997E-2</c:v>
                </c:pt>
                <c:pt idx="258">
                  <c:v>-4.4680999999999998E-2</c:v>
                </c:pt>
                <c:pt idx="259">
                  <c:v>-4.4637999999999997E-2</c:v>
                </c:pt>
                <c:pt idx="260">
                  <c:v>-4.4627E-2</c:v>
                </c:pt>
                <c:pt idx="261">
                  <c:v>-4.4568999999999998E-2</c:v>
                </c:pt>
                <c:pt idx="262">
                  <c:v>-4.4497000000000002E-2</c:v>
                </c:pt>
                <c:pt idx="263">
                  <c:v>-4.4381999999999998E-2</c:v>
                </c:pt>
                <c:pt idx="264">
                  <c:v>-4.4200000000000003E-2</c:v>
                </c:pt>
                <c:pt idx="265">
                  <c:v>-4.4096999999999997E-2</c:v>
                </c:pt>
                <c:pt idx="266">
                  <c:v>-4.3985000000000003E-2</c:v>
                </c:pt>
                <c:pt idx="267">
                  <c:v>-4.3830000000000001E-2</c:v>
                </c:pt>
                <c:pt idx="268">
                  <c:v>-4.3792999999999999E-2</c:v>
                </c:pt>
                <c:pt idx="269">
                  <c:v>-4.3464999999999997E-2</c:v>
                </c:pt>
                <c:pt idx="270">
                  <c:v>-4.3319000000000003E-2</c:v>
                </c:pt>
                <c:pt idx="271">
                  <c:v>-4.2783000000000002E-2</c:v>
                </c:pt>
                <c:pt idx="272">
                  <c:v>-4.2700000000000002E-2</c:v>
                </c:pt>
                <c:pt idx="273">
                  <c:v>-4.2353000000000002E-2</c:v>
                </c:pt>
                <c:pt idx="274">
                  <c:v>-4.2349999999999999E-2</c:v>
                </c:pt>
                <c:pt idx="275">
                  <c:v>-4.2297000000000001E-2</c:v>
                </c:pt>
                <c:pt idx="276">
                  <c:v>-4.2125000000000003E-2</c:v>
                </c:pt>
                <c:pt idx="277">
                  <c:v>-4.1942E-2</c:v>
                </c:pt>
                <c:pt idx="278">
                  <c:v>-4.1437000000000002E-2</c:v>
                </c:pt>
                <c:pt idx="279">
                  <c:v>-4.1412999999999998E-2</c:v>
                </c:pt>
                <c:pt idx="280">
                  <c:v>-4.1341999999999997E-2</c:v>
                </c:pt>
                <c:pt idx="281">
                  <c:v>-4.1161999999999997E-2</c:v>
                </c:pt>
                <c:pt idx="282">
                  <c:v>-4.1075E-2</c:v>
                </c:pt>
                <c:pt idx="283">
                  <c:v>-4.0837999999999999E-2</c:v>
                </c:pt>
                <c:pt idx="284">
                  <c:v>-4.0486000000000001E-2</c:v>
                </c:pt>
                <c:pt idx="285">
                  <c:v>-4.0238999999999997E-2</c:v>
                </c:pt>
                <c:pt idx="286">
                  <c:v>-4.0150999999999999E-2</c:v>
                </c:pt>
                <c:pt idx="287">
                  <c:v>-4.0124E-2</c:v>
                </c:pt>
                <c:pt idx="288">
                  <c:v>-4.0060999999999999E-2</c:v>
                </c:pt>
                <c:pt idx="289">
                  <c:v>-3.9964E-2</c:v>
                </c:pt>
                <c:pt idx="290">
                  <c:v>-3.9766000000000003E-2</c:v>
                </c:pt>
                <c:pt idx="291">
                  <c:v>-3.9600000000000003E-2</c:v>
                </c:pt>
                <c:pt idx="292">
                  <c:v>-3.9392999999999997E-2</c:v>
                </c:pt>
                <c:pt idx="293">
                  <c:v>-3.934E-2</c:v>
                </c:pt>
                <c:pt idx="294">
                  <c:v>-3.9211000000000003E-2</c:v>
                </c:pt>
                <c:pt idx="295">
                  <c:v>-3.9045000000000003E-2</c:v>
                </c:pt>
                <c:pt idx="296">
                  <c:v>-3.9043000000000001E-2</c:v>
                </c:pt>
                <c:pt idx="297">
                  <c:v>-3.9009000000000002E-2</c:v>
                </c:pt>
                <c:pt idx="298">
                  <c:v>-3.8718000000000002E-2</c:v>
                </c:pt>
                <c:pt idx="299">
                  <c:v>-3.8697000000000002E-2</c:v>
                </c:pt>
                <c:pt idx="300">
                  <c:v>-3.8553999999999998E-2</c:v>
                </c:pt>
                <c:pt idx="301">
                  <c:v>-3.7719999999999997E-2</c:v>
                </c:pt>
                <c:pt idx="302">
                  <c:v>-3.7561999999999998E-2</c:v>
                </c:pt>
                <c:pt idx="303">
                  <c:v>-3.7450999999999998E-2</c:v>
                </c:pt>
                <c:pt idx="304">
                  <c:v>-3.7426000000000001E-2</c:v>
                </c:pt>
                <c:pt idx="305">
                  <c:v>-3.7323000000000002E-2</c:v>
                </c:pt>
                <c:pt idx="306">
                  <c:v>-3.7250999999999999E-2</c:v>
                </c:pt>
                <c:pt idx="307">
                  <c:v>-3.6473999999999999E-2</c:v>
                </c:pt>
                <c:pt idx="308">
                  <c:v>-3.5508999999999999E-2</c:v>
                </c:pt>
                <c:pt idx="309">
                  <c:v>-3.5360999999999997E-2</c:v>
                </c:pt>
                <c:pt idx="310">
                  <c:v>-3.5281E-2</c:v>
                </c:pt>
                <c:pt idx="311">
                  <c:v>-3.5221000000000002E-2</c:v>
                </c:pt>
                <c:pt idx="312">
                  <c:v>-3.5174999999999998E-2</c:v>
                </c:pt>
                <c:pt idx="313">
                  <c:v>-3.4972000000000003E-2</c:v>
                </c:pt>
                <c:pt idx="314">
                  <c:v>-3.4838000000000001E-2</c:v>
                </c:pt>
                <c:pt idx="315">
                  <c:v>-3.4828999999999999E-2</c:v>
                </c:pt>
                <c:pt idx="316">
                  <c:v>-3.4287999999999999E-2</c:v>
                </c:pt>
                <c:pt idx="317">
                  <c:v>-3.4243999999999997E-2</c:v>
                </c:pt>
                <c:pt idx="318">
                  <c:v>-3.4178E-2</c:v>
                </c:pt>
                <c:pt idx="319">
                  <c:v>-3.3986000000000002E-2</c:v>
                </c:pt>
                <c:pt idx="320">
                  <c:v>-3.3075E-2</c:v>
                </c:pt>
                <c:pt idx="321">
                  <c:v>-3.1933000000000003E-2</c:v>
                </c:pt>
                <c:pt idx="322">
                  <c:v>-2.9354000000000002E-2</c:v>
                </c:pt>
                <c:pt idx="323">
                  <c:v>-2.7653E-2</c:v>
                </c:pt>
                <c:pt idx="324">
                  <c:v>-2.5106E-2</c:v>
                </c:pt>
                <c:pt idx="325">
                  <c:v>-1.6232E-2</c:v>
                </c:pt>
                <c:pt idx="326">
                  <c:v>-5.9693999999999997E-2</c:v>
                </c:pt>
                <c:pt idx="327">
                  <c:v>-5.8416999999999997E-2</c:v>
                </c:pt>
                <c:pt idx="328">
                  <c:v>-5.7848999999999998E-2</c:v>
                </c:pt>
                <c:pt idx="329">
                  <c:v>-4.9870999999999999E-2</c:v>
                </c:pt>
                <c:pt idx="330">
                  <c:v>-4.9818000000000001E-2</c:v>
                </c:pt>
                <c:pt idx="331">
                  <c:v>-4.9188000000000003E-2</c:v>
                </c:pt>
                <c:pt idx="332">
                  <c:v>-4.8311E-2</c:v>
                </c:pt>
                <c:pt idx="333">
                  <c:v>-4.7992E-2</c:v>
                </c:pt>
                <c:pt idx="334">
                  <c:v>-4.6857999999999997E-2</c:v>
                </c:pt>
                <c:pt idx="335">
                  <c:v>-4.5353999999999998E-2</c:v>
                </c:pt>
                <c:pt idx="336">
                  <c:v>-4.5328E-2</c:v>
                </c:pt>
                <c:pt idx="337">
                  <c:v>-4.5045000000000002E-2</c:v>
                </c:pt>
                <c:pt idx="338">
                  <c:v>-4.4990000000000002E-2</c:v>
                </c:pt>
                <c:pt idx="339">
                  <c:v>-4.4726000000000002E-2</c:v>
                </c:pt>
                <c:pt idx="340">
                  <c:v>-4.2570999999999998E-2</c:v>
                </c:pt>
                <c:pt idx="341">
                  <c:v>-4.1507000000000002E-2</c:v>
                </c:pt>
                <c:pt idx="342">
                  <c:v>-3.9827000000000001E-2</c:v>
                </c:pt>
                <c:pt idx="343">
                  <c:v>-3.3245999999999998E-2</c:v>
                </c:pt>
                <c:pt idx="344">
                  <c:v>-3.2613000000000003E-2</c:v>
                </c:pt>
                <c:pt idx="345">
                  <c:v>-3.1655999999999997E-2</c:v>
                </c:pt>
                <c:pt idx="346">
                  <c:v>-3.0970999999999999E-2</c:v>
                </c:pt>
                <c:pt idx="347">
                  <c:v>-2.9599E-2</c:v>
                </c:pt>
                <c:pt idx="348">
                  <c:v>-2.8955999999999999E-2</c:v>
                </c:pt>
                <c:pt idx="349">
                  <c:v>-2.7313E-2</c:v>
                </c:pt>
                <c:pt idx="350">
                  <c:v>-2.6994000000000001E-2</c:v>
                </c:pt>
                <c:pt idx="351">
                  <c:v>-2.6668000000000001E-2</c:v>
                </c:pt>
                <c:pt idx="352">
                  <c:v>-2.6527999999999999E-2</c:v>
                </c:pt>
                <c:pt idx="353">
                  <c:v>-2.6190000000000001E-2</c:v>
                </c:pt>
                <c:pt idx="354">
                  <c:v>-2.5604999999999999E-2</c:v>
                </c:pt>
                <c:pt idx="355">
                  <c:v>-2.3956000000000002E-2</c:v>
                </c:pt>
                <c:pt idx="356">
                  <c:v>-2.3571000000000002E-2</c:v>
                </c:pt>
                <c:pt idx="357">
                  <c:v>-2.2835000000000001E-2</c:v>
                </c:pt>
                <c:pt idx="358">
                  <c:v>-2.2005E-2</c:v>
                </c:pt>
                <c:pt idx="359">
                  <c:v>-2.1996999999999999E-2</c:v>
                </c:pt>
                <c:pt idx="360">
                  <c:v>-2.1461999999999998E-2</c:v>
                </c:pt>
                <c:pt idx="361">
                  <c:v>-2.1284999999999998E-2</c:v>
                </c:pt>
                <c:pt idx="362">
                  <c:v>-1.7786E-2</c:v>
                </c:pt>
                <c:pt idx="363">
                  <c:v>-1.7441999999999999E-2</c:v>
                </c:pt>
                <c:pt idx="364">
                  <c:v>-1.7104000000000001E-2</c:v>
                </c:pt>
                <c:pt idx="365">
                  <c:v>-1.4366E-2</c:v>
                </c:pt>
                <c:pt idx="366">
                  <c:v>-1.1828999999999999E-2</c:v>
                </c:pt>
                <c:pt idx="367">
                  <c:v>-1.1244000000000001E-2</c:v>
                </c:pt>
                <c:pt idx="368">
                  <c:v>-9.3860000000000002E-3</c:v>
                </c:pt>
                <c:pt idx="369">
                  <c:v>-8.463E-3</c:v>
                </c:pt>
                <c:pt idx="370">
                  <c:v>-8.4580000000000002E-3</c:v>
                </c:pt>
                <c:pt idx="371">
                  <c:v>-5.659E-3</c:v>
                </c:pt>
                <c:pt idx="372">
                  <c:v>-2.977E-3</c:v>
                </c:pt>
                <c:pt idx="373">
                  <c:v>-1.5740000000000001E-3</c:v>
                </c:pt>
                <c:pt idx="374">
                  <c:v>5.9000000000000003E-4</c:v>
                </c:pt>
                <c:pt idx="375">
                  <c:v>3.0539999999999999E-3</c:v>
                </c:pt>
                <c:pt idx="376">
                  <c:v>4.6220000000000002E-3</c:v>
                </c:pt>
                <c:pt idx="377">
                  <c:v>6.0140000000000002E-3</c:v>
                </c:pt>
                <c:pt idx="378">
                  <c:v>6.3330000000000001E-3</c:v>
                </c:pt>
                <c:pt idx="379">
                  <c:v>7.3400000000000002E-3</c:v>
                </c:pt>
                <c:pt idx="380">
                  <c:v>7.4850000000000003E-3</c:v>
                </c:pt>
                <c:pt idx="381">
                  <c:v>7.9520000000000007E-3</c:v>
                </c:pt>
                <c:pt idx="382">
                  <c:v>8.071E-3</c:v>
                </c:pt>
                <c:pt idx="383">
                  <c:v>9.0559999999999998E-3</c:v>
                </c:pt>
                <c:pt idx="384">
                  <c:v>1.0316000000000001E-2</c:v>
                </c:pt>
                <c:pt idx="385">
                  <c:v>1.0791E-2</c:v>
                </c:pt>
                <c:pt idx="386">
                  <c:v>1.0855E-2</c:v>
                </c:pt>
                <c:pt idx="387">
                  <c:v>1.1508000000000001E-2</c:v>
                </c:pt>
                <c:pt idx="388">
                  <c:v>1.2042000000000001E-2</c:v>
                </c:pt>
                <c:pt idx="389">
                  <c:v>1.3632E-2</c:v>
                </c:pt>
                <c:pt idx="390">
                  <c:v>1.4416999999999999E-2</c:v>
                </c:pt>
                <c:pt idx="391">
                  <c:v>1.4694E-2</c:v>
                </c:pt>
                <c:pt idx="392">
                  <c:v>1.4779E-2</c:v>
                </c:pt>
                <c:pt idx="393">
                  <c:v>1.6174999999999998E-2</c:v>
                </c:pt>
                <c:pt idx="394">
                  <c:v>1.6704E-2</c:v>
                </c:pt>
                <c:pt idx="395">
                  <c:v>1.7739999999999999E-2</c:v>
                </c:pt>
                <c:pt idx="396">
                  <c:v>1.9483E-2</c:v>
                </c:pt>
                <c:pt idx="397">
                  <c:v>2.3397999999999999E-2</c:v>
                </c:pt>
                <c:pt idx="398">
                  <c:v>2.3505999999999999E-2</c:v>
                </c:pt>
                <c:pt idx="399">
                  <c:v>2.385E-2</c:v>
                </c:pt>
                <c:pt idx="400">
                  <c:v>2.4660000000000001E-2</c:v>
                </c:pt>
                <c:pt idx="401">
                  <c:v>2.4931999999999999E-2</c:v>
                </c:pt>
                <c:pt idx="402">
                  <c:v>2.5106E-2</c:v>
                </c:pt>
                <c:pt idx="403">
                  <c:v>2.614E-2</c:v>
                </c:pt>
                <c:pt idx="404">
                  <c:v>2.6412999999999999E-2</c:v>
                </c:pt>
                <c:pt idx="405">
                  <c:v>2.6572999999999999E-2</c:v>
                </c:pt>
                <c:pt idx="406">
                  <c:v>2.6630000000000001E-2</c:v>
                </c:pt>
                <c:pt idx="407">
                  <c:v>2.6825999999999999E-2</c:v>
                </c:pt>
                <c:pt idx="408">
                  <c:v>2.6959E-2</c:v>
                </c:pt>
                <c:pt idx="409">
                  <c:v>2.843E-2</c:v>
                </c:pt>
                <c:pt idx="410">
                  <c:v>2.8521000000000001E-2</c:v>
                </c:pt>
                <c:pt idx="411">
                  <c:v>2.8521000000000001E-2</c:v>
                </c:pt>
                <c:pt idx="412">
                  <c:v>2.9866E-2</c:v>
                </c:pt>
                <c:pt idx="413">
                  <c:v>3.0136E-2</c:v>
                </c:pt>
                <c:pt idx="414">
                  <c:v>3.0321000000000001E-2</c:v>
                </c:pt>
                <c:pt idx="415">
                  <c:v>3.0727000000000001E-2</c:v>
                </c:pt>
                <c:pt idx="416">
                  <c:v>3.0875E-2</c:v>
                </c:pt>
                <c:pt idx="417">
                  <c:v>3.1227000000000001E-2</c:v>
                </c:pt>
                <c:pt idx="418">
                  <c:v>3.1798E-2</c:v>
                </c:pt>
                <c:pt idx="419">
                  <c:v>3.3604000000000002E-2</c:v>
                </c:pt>
                <c:pt idx="420">
                  <c:v>3.3917000000000003E-2</c:v>
                </c:pt>
                <c:pt idx="421">
                  <c:v>3.5105999999999998E-2</c:v>
                </c:pt>
                <c:pt idx="422">
                  <c:v>3.5379000000000001E-2</c:v>
                </c:pt>
                <c:pt idx="423">
                  <c:v>3.5494999999999999E-2</c:v>
                </c:pt>
                <c:pt idx="424">
                  <c:v>3.6061999999999997E-2</c:v>
                </c:pt>
                <c:pt idx="425">
                  <c:v>3.6582000000000003E-2</c:v>
                </c:pt>
                <c:pt idx="426">
                  <c:v>3.7215999999999999E-2</c:v>
                </c:pt>
                <c:pt idx="427">
                  <c:v>3.7482000000000001E-2</c:v>
                </c:pt>
                <c:pt idx="428">
                  <c:v>3.8615999999999998E-2</c:v>
                </c:pt>
                <c:pt idx="429">
                  <c:v>3.9239999999999997E-2</c:v>
                </c:pt>
                <c:pt idx="430">
                  <c:v>4.0177999999999998E-2</c:v>
                </c:pt>
                <c:pt idx="431">
                  <c:v>4.0196999999999997E-2</c:v>
                </c:pt>
                <c:pt idx="432">
                  <c:v>4.0571000000000003E-2</c:v>
                </c:pt>
                <c:pt idx="433">
                  <c:v>4.0606000000000003E-2</c:v>
                </c:pt>
                <c:pt idx="434">
                  <c:v>4.1893E-2</c:v>
                </c:pt>
                <c:pt idx="435">
                  <c:v>4.2318000000000001E-2</c:v>
                </c:pt>
                <c:pt idx="436">
                  <c:v>4.3473999999999999E-2</c:v>
                </c:pt>
                <c:pt idx="437">
                  <c:v>4.3695999999999999E-2</c:v>
                </c:pt>
                <c:pt idx="438">
                  <c:v>4.3938999999999999E-2</c:v>
                </c:pt>
                <c:pt idx="439">
                  <c:v>4.5358999999999997E-2</c:v>
                </c:pt>
                <c:pt idx="440">
                  <c:v>4.6218000000000002E-2</c:v>
                </c:pt>
                <c:pt idx="441">
                  <c:v>4.6815000000000002E-2</c:v>
                </c:pt>
                <c:pt idx="442">
                  <c:v>4.7317999999999999E-2</c:v>
                </c:pt>
                <c:pt idx="443">
                  <c:v>5.1319999999999998E-2</c:v>
                </c:pt>
                <c:pt idx="444">
                  <c:v>5.3789999999999998E-2</c:v>
                </c:pt>
                <c:pt idx="445">
                  <c:v>5.3893999999999997E-2</c:v>
                </c:pt>
                <c:pt idx="446">
                  <c:v>5.6857999999999999E-2</c:v>
                </c:pt>
                <c:pt idx="447">
                  <c:v>5.7667000000000003E-2</c:v>
                </c:pt>
                <c:pt idx="448">
                  <c:v>-0.60722600000000004</c:v>
                </c:pt>
                <c:pt idx="449">
                  <c:v>-0.54194200000000003</c:v>
                </c:pt>
                <c:pt idx="450">
                  <c:v>-0.539242</c:v>
                </c:pt>
                <c:pt idx="451">
                  <c:v>-0.52650699999999995</c:v>
                </c:pt>
                <c:pt idx="452">
                  <c:v>-0.49778099999999997</c:v>
                </c:pt>
                <c:pt idx="453">
                  <c:v>-0.48717199999999999</c:v>
                </c:pt>
                <c:pt idx="454">
                  <c:v>-0.48103899999999999</c:v>
                </c:pt>
                <c:pt idx="455">
                  <c:v>-0.47709800000000002</c:v>
                </c:pt>
                <c:pt idx="456">
                  <c:v>-0.47609800000000002</c:v>
                </c:pt>
                <c:pt idx="457">
                  <c:v>-0.47176600000000002</c:v>
                </c:pt>
                <c:pt idx="458">
                  <c:v>-0.46720200000000001</c:v>
                </c:pt>
                <c:pt idx="459">
                  <c:v>-0.46510800000000002</c:v>
                </c:pt>
                <c:pt idx="460">
                  <c:v>-0.46509400000000001</c:v>
                </c:pt>
                <c:pt idx="461">
                  <c:v>-0.46459400000000001</c:v>
                </c:pt>
                <c:pt idx="462">
                  <c:v>-0.464584</c:v>
                </c:pt>
                <c:pt idx="463">
                  <c:v>-0.46456399999999998</c:v>
                </c:pt>
                <c:pt idx="464">
                  <c:v>-0.46415000000000001</c:v>
                </c:pt>
                <c:pt idx="465">
                  <c:v>-0.46265600000000001</c:v>
                </c:pt>
                <c:pt idx="466">
                  <c:v>-0.46177000000000001</c:v>
                </c:pt>
                <c:pt idx="467">
                  <c:v>-0.458756</c:v>
                </c:pt>
                <c:pt idx="468">
                  <c:v>-0.45732499999999998</c:v>
                </c:pt>
                <c:pt idx="469">
                  <c:v>-0.45715499999999998</c:v>
                </c:pt>
                <c:pt idx="470">
                  <c:v>-0.45535999999999999</c:v>
                </c:pt>
                <c:pt idx="471">
                  <c:v>-0.45438299999999998</c:v>
                </c:pt>
                <c:pt idx="472">
                  <c:v>-0.45113999999999999</c:v>
                </c:pt>
                <c:pt idx="473">
                  <c:v>-0.45050800000000002</c:v>
                </c:pt>
                <c:pt idx="474">
                  <c:v>-0.44991199999999998</c:v>
                </c:pt>
                <c:pt idx="475">
                  <c:v>-0.44976300000000002</c:v>
                </c:pt>
                <c:pt idx="476">
                  <c:v>-0.44767800000000002</c:v>
                </c:pt>
                <c:pt idx="477">
                  <c:v>-0.446108</c:v>
                </c:pt>
                <c:pt idx="478">
                  <c:v>-0.44584000000000001</c:v>
                </c:pt>
                <c:pt idx="479">
                  <c:v>-0.43384499999999998</c:v>
                </c:pt>
                <c:pt idx="480">
                  <c:v>-0.43236400000000003</c:v>
                </c:pt>
                <c:pt idx="481">
                  <c:v>-0.42133199999999998</c:v>
                </c:pt>
                <c:pt idx="482">
                  <c:v>-0.417209</c:v>
                </c:pt>
                <c:pt idx="483">
                  <c:v>-0.416126</c:v>
                </c:pt>
                <c:pt idx="484">
                  <c:v>-0.41106799999999999</c:v>
                </c:pt>
                <c:pt idx="485">
                  <c:v>-0.40868700000000002</c:v>
                </c:pt>
                <c:pt idx="486">
                  <c:v>-0.40667199999999998</c:v>
                </c:pt>
                <c:pt idx="487">
                  <c:v>-0.40461200000000003</c:v>
                </c:pt>
                <c:pt idx="488">
                  <c:v>-0.40423300000000001</c:v>
                </c:pt>
                <c:pt idx="489">
                  <c:v>-0.40346199999999999</c:v>
                </c:pt>
                <c:pt idx="490">
                  <c:v>-0.401949</c:v>
                </c:pt>
                <c:pt idx="491">
                  <c:v>-0.39766099999999999</c:v>
                </c:pt>
                <c:pt idx="492">
                  <c:v>-0.39657900000000001</c:v>
                </c:pt>
                <c:pt idx="493">
                  <c:v>-0.39564199999999999</c:v>
                </c:pt>
                <c:pt idx="494">
                  <c:v>-0.39366000000000001</c:v>
                </c:pt>
                <c:pt idx="495">
                  <c:v>-0.38890000000000002</c:v>
                </c:pt>
                <c:pt idx="496">
                  <c:v>-0.387349</c:v>
                </c:pt>
                <c:pt idx="497">
                  <c:v>-0.38693100000000002</c:v>
                </c:pt>
                <c:pt idx="498">
                  <c:v>-0.38589299999999999</c:v>
                </c:pt>
                <c:pt idx="499">
                  <c:v>-0.38554899999999998</c:v>
                </c:pt>
                <c:pt idx="500">
                  <c:v>-0.385293</c:v>
                </c:pt>
                <c:pt idx="501">
                  <c:v>-0.384185</c:v>
                </c:pt>
                <c:pt idx="502">
                  <c:v>-0.38325300000000001</c:v>
                </c:pt>
                <c:pt idx="503">
                  <c:v>-0.38258399999999998</c:v>
                </c:pt>
                <c:pt idx="504">
                  <c:v>-0.38012499999999999</c:v>
                </c:pt>
                <c:pt idx="505">
                  <c:v>-0.38</c:v>
                </c:pt>
                <c:pt idx="506">
                  <c:v>-0.37984000000000001</c:v>
                </c:pt>
                <c:pt idx="507">
                  <c:v>-0.37874400000000003</c:v>
                </c:pt>
                <c:pt idx="508">
                  <c:v>-0.378691</c:v>
                </c:pt>
                <c:pt idx="509">
                  <c:v>-0.37865900000000002</c:v>
                </c:pt>
                <c:pt idx="510">
                  <c:v>-0.378363</c:v>
                </c:pt>
                <c:pt idx="511">
                  <c:v>-0.37821500000000002</c:v>
                </c:pt>
                <c:pt idx="512">
                  <c:v>-0.37818499999999999</c:v>
                </c:pt>
                <c:pt idx="513">
                  <c:v>-0.37292599999999998</c:v>
                </c:pt>
                <c:pt idx="514">
                  <c:v>-0.37212600000000001</c:v>
                </c:pt>
                <c:pt idx="515">
                  <c:v>-0.36986999999999998</c:v>
                </c:pt>
                <c:pt idx="516">
                  <c:v>-0.367782</c:v>
                </c:pt>
                <c:pt idx="517">
                  <c:v>-0.367558</c:v>
                </c:pt>
                <c:pt idx="518">
                  <c:v>-0.36716300000000002</c:v>
                </c:pt>
                <c:pt idx="519">
                  <c:v>-0.36701</c:v>
                </c:pt>
                <c:pt idx="520">
                  <c:v>-0.36564400000000002</c:v>
                </c:pt>
                <c:pt idx="521">
                  <c:v>-0.365477</c:v>
                </c:pt>
                <c:pt idx="522">
                  <c:v>-0.36547000000000002</c:v>
                </c:pt>
                <c:pt idx="523">
                  <c:v>-0.36430600000000002</c:v>
                </c:pt>
                <c:pt idx="524">
                  <c:v>-0.363626</c:v>
                </c:pt>
                <c:pt idx="525">
                  <c:v>-0.362292</c:v>
                </c:pt>
                <c:pt idx="526">
                  <c:v>-0.36209599999999997</c:v>
                </c:pt>
                <c:pt idx="527">
                  <c:v>-0.36162499999999997</c:v>
                </c:pt>
                <c:pt idx="528">
                  <c:v>-0.36019200000000001</c:v>
                </c:pt>
                <c:pt idx="529">
                  <c:v>-0.35772599999999999</c:v>
                </c:pt>
                <c:pt idx="530">
                  <c:v>-0.35610599999999998</c:v>
                </c:pt>
                <c:pt idx="531">
                  <c:v>-0.35401700000000003</c:v>
                </c:pt>
                <c:pt idx="532">
                  <c:v>-0.35361700000000001</c:v>
                </c:pt>
                <c:pt idx="533">
                  <c:v>-0.35321999999999998</c:v>
                </c:pt>
                <c:pt idx="534">
                  <c:v>-0.35306700000000002</c:v>
                </c:pt>
                <c:pt idx="535">
                  <c:v>-0.35119699999999998</c:v>
                </c:pt>
                <c:pt idx="536">
                  <c:v>-0.35049799999999998</c:v>
                </c:pt>
                <c:pt idx="537">
                  <c:v>-0.34975000000000001</c:v>
                </c:pt>
                <c:pt idx="538">
                  <c:v>-0.34945900000000002</c:v>
                </c:pt>
                <c:pt idx="539">
                  <c:v>-0.34769699999999998</c:v>
                </c:pt>
                <c:pt idx="540">
                  <c:v>-0.34661900000000001</c:v>
                </c:pt>
                <c:pt idx="541">
                  <c:v>-0.34637299999999999</c:v>
                </c:pt>
                <c:pt idx="542">
                  <c:v>-0.34514299999999998</c:v>
                </c:pt>
                <c:pt idx="543">
                  <c:v>-0.34466400000000003</c:v>
                </c:pt>
                <c:pt idx="544">
                  <c:v>-0.344084</c:v>
                </c:pt>
                <c:pt idx="545">
                  <c:v>-0.34384500000000001</c:v>
                </c:pt>
                <c:pt idx="546">
                  <c:v>-0.34379700000000002</c:v>
                </c:pt>
                <c:pt idx="547">
                  <c:v>-0.34212599999999999</c:v>
                </c:pt>
                <c:pt idx="548">
                  <c:v>-0.34128799999999998</c:v>
                </c:pt>
                <c:pt idx="549">
                  <c:v>-0.340866</c:v>
                </c:pt>
                <c:pt idx="550">
                  <c:v>-0.33688200000000001</c:v>
                </c:pt>
                <c:pt idx="551">
                  <c:v>-0.33668199999999998</c:v>
                </c:pt>
                <c:pt idx="552">
                  <c:v>-0.33468300000000001</c:v>
                </c:pt>
                <c:pt idx="553">
                  <c:v>-0.334534</c:v>
                </c:pt>
                <c:pt idx="554">
                  <c:v>-0.33269700000000002</c:v>
                </c:pt>
                <c:pt idx="555">
                  <c:v>-0.33260400000000001</c:v>
                </c:pt>
                <c:pt idx="556">
                  <c:v>-0.33238299999999998</c:v>
                </c:pt>
                <c:pt idx="557">
                  <c:v>-0.33232800000000001</c:v>
                </c:pt>
                <c:pt idx="558">
                  <c:v>-0.33081700000000003</c:v>
                </c:pt>
                <c:pt idx="559">
                  <c:v>-0.33044699999999999</c:v>
                </c:pt>
                <c:pt idx="560">
                  <c:v>-0.32833600000000002</c:v>
                </c:pt>
                <c:pt idx="561">
                  <c:v>-0.32443100000000002</c:v>
                </c:pt>
                <c:pt idx="562">
                  <c:v>-0.32347799999999999</c:v>
                </c:pt>
                <c:pt idx="563">
                  <c:v>-0.32269300000000001</c:v>
                </c:pt>
                <c:pt idx="564">
                  <c:v>-0.32108500000000001</c:v>
                </c:pt>
                <c:pt idx="565">
                  <c:v>-0.32097799999999999</c:v>
                </c:pt>
                <c:pt idx="566">
                  <c:v>-0.32058799999999998</c:v>
                </c:pt>
                <c:pt idx="567">
                  <c:v>-0.31990000000000002</c:v>
                </c:pt>
                <c:pt idx="568">
                  <c:v>-0.31914199999999998</c:v>
                </c:pt>
                <c:pt idx="569">
                  <c:v>-0.31803799999999999</c:v>
                </c:pt>
                <c:pt idx="570">
                  <c:v>-0.31773800000000002</c:v>
                </c:pt>
                <c:pt idx="571">
                  <c:v>-0.317471</c:v>
                </c:pt>
                <c:pt idx="572">
                  <c:v>-0.31740499999999999</c:v>
                </c:pt>
                <c:pt idx="573">
                  <c:v>-0.316104</c:v>
                </c:pt>
                <c:pt idx="574">
                  <c:v>-0.31339400000000001</c:v>
                </c:pt>
                <c:pt idx="575">
                  <c:v>-0.313166</c:v>
                </c:pt>
                <c:pt idx="576">
                  <c:v>-0.311969</c:v>
                </c:pt>
                <c:pt idx="577">
                  <c:v>-0.311724</c:v>
                </c:pt>
                <c:pt idx="578">
                  <c:v>-0.309452</c:v>
                </c:pt>
                <c:pt idx="579">
                  <c:v>-0.30885299999999999</c:v>
                </c:pt>
                <c:pt idx="580">
                  <c:v>-0.30821399999999999</c:v>
                </c:pt>
                <c:pt idx="581">
                  <c:v>-0.30734699999999998</c:v>
                </c:pt>
                <c:pt idx="582">
                  <c:v>-0.30646099999999998</c:v>
                </c:pt>
                <c:pt idx="583">
                  <c:v>-0.306371</c:v>
                </c:pt>
                <c:pt idx="584">
                  <c:v>-0.305844</c:v>
                </c:pt>
                <c:pt idx="585">
                  <c:v>-0.30554399999999998</c:v>
                </c:pt>
                <c:pt idx="586">
                  <c:v>-0.30482500000000001</c:v>
                </c:pt>
                <c:pt idx="587">
                  <c:v>-0.30480499999999999</c:v>
                </c:pt>
                <c:pt idx="588">
                  <c:v>-0.30462299999999998</c:v>
                </c:pt>
                <c:pt idx="589">
                  <c:v>-0.30447800000000003</c:v>
                </c:pt>
                <c:pt idx="590">
                  <c:v>-0.30382100000000001</c:v>
                </c:pt>
                <c:pt idx="591">
                  <c:v>-0.303454</c:v>
                </c:pt>
                <c:pt idx="592">
                  <c:v>-0.302923</c:v>
                </c:pt>
                <c:pt idx="593">
                  <c:v>-0.30210599999999999</c:v>
                </c:pt>
                <c:pt idx="594">
                  <c:v>-0.30157600000000001</c:v>
                </c:pt>
                <c:pt idx="595">
                  <c:v>-0.300734</c:v>
                </c:pt>
                <c:pt idx="596">
                  <c:v>-0.30049199999999998</c:v>
                </c:pt>
                <c:pt idx="597">
                  <c:v>-0.30035200000000001</c:v>
                </c:pt>
                <c:pt idx="598">
                  <c:v>-0.29975499999999999</c:v>
                </c:pt>
                <c:pt idx="599">
                  <c:v>-0.299566</c:v>
                </c:pt>
                <c:pt idx="600">
                  <c:v>-0.29946</c:v>
                </c:pt>
                <c:pt idx="601">
                  <c:v>-0.29896699999999998</c:v>
                </c:pt>
                <c:pt idx="602">
                  <c:v>-0.29815700000000001</c:v>
                </c:pt>
                <c:pt idx="603">
                  <c:v>-0.29735</c:v>
                </c:pt>
                <c:pt idx="604">
                  <c:v>-0.29725200000000002</c:v>
                </c:pt>
                <c:pt idx="605">
                  <c:v>-0.29670999999999997</c:v>
                </c:pt>
                <c:pt idx="606">
                  <c:v>-0.29597699999999999</c:v>
                </c:pt>
                <c:pt idx="607">
                  <c:v>-0.29568100000000003</c:v>
                </c:pt>
                <c:pt idx="608">
                  <c:v>-0.29434900000000003</c:v>
                </c:pt>
                <c:pt idx="609">
                  <c:v>-0.29403899999999999</c:v>
                </c:pt>
                <c:pt idx="610">
                  <c:v>-0.29275899999999999</c:v>
                </c:pt>
                <c:pt idx="611">
                  <c:v>-0.29219099999999998</c:v>
                </c:pt>
                <c:pt idx="612">
                  <c:v>-0.29218499999999997</c:v>
                </c:pt>
                <c:pt idx="613">
                  <c:v>-0.29195300000000002</c:v>
                </c:pt>
                <c:pt idx="614">
                  <c:v>-0.29111799999999999</c:v>
                </c:pt>
                <c:pt idx="615">
                  <c:v>-0.29104600000000003</c:v>
                </c:pt>
                <c:pt idx="616">
                  <c:v>-0.29089900000000002</c:v>
                </c:pt>
                <c:pt idx="617">
                  <c:v>-0.29083900000000001</c:v>
                </c:pt>
                <c:pt idx="618">
                  <c:v>-0.28960399999999997</c:v>
                </c:pt>
                <c:pt idx="619">
                  <c:v>-0.28958800000000001</c:v>
                </c:pt>
                <c:pt idx="620">
                  <c:v>-0.289215</c:v>
                </c:pt>
                <c:pt idx="621">
                  <c:v>-0.289103</c:v>
                </c:pt>
                <c:pt idx="622">
                  <c:v>-0.28909899999999999</c:v>
                </c:pt>
                <c:pt idx="623">
                  <c:v>-0.28832200000000002</c:v>
                </c:pt>
                <c:pt idx="624">
                  <c:v>-0.28798899999999999</c:v>
                </c:pt>
                <c:pt idx="625">
                  <c:v>-0.28773199999999999</c:v>
                </c:pt>
                <c:pt idx="626">
                  <c:v>-0.28764200000000001</c:v>
                </c:pt>
                <c:pt idx="627">
                  <c:v>-0.28674500000000003</c:v>
                </c:pt>
                <c:pt idx="628">
                  <c:v>-0.28630699999999998</c:v>
                </c:pt>
                <c:pt idx="629">
                  <c:v>-0.285219</c:v>
                </c:pt>
                <c:pt idx="630">
                  <c:v>-0.28506799999999999</c:v>
                </c:pt>
                <c:pt idx="631">
                  <c:v>-0.284661</c:v>
                </c:pt>
                <c:pt idx="632">
                  <c:v>-0.28431400000000001</c:v>
                </c:pt>
                <c:pt idx="633">
                  <c:v>-0.28356100000000001</c:v>
                </c:pt>
                <c:pt idx="634">
                  <c:v>-0.28342000000000001</c:v>
                </c:pt>
                <c:pt idx="635">
                  <c:v>-0.28279700000000002</c:v>
                </c:pt>
                <c:pt idx="636">
                  <c:v>-0.282497</c:v>
                </c:pt>
                <c:pt idx="637">
                  <c:v>-0.28242400000000001</c:v>
                </c:pt>
                <c:pt idx="638">
                  <c:v>-0.28116000000000002</c:v>
                </c:pt>
                <c:pt idx="639">
                  <c:v>-0.28089900000000001</c:v>
                </c:pt>
                <c:pt idx="640">
                  <c:v>-0.28021400000000002</c:v>
                </c:pt>
                <c:pt idx="641">
                  <c:v>-0.27920899999999998</c:v>
                </c:pt>
                <c:pt idx="642">
                  <c:v>-0.27850200000000003</c:v>
                </c:pt>
                <c:pt idx="643">
                  <c:v>-0.27784300000000001</c:v>
                </c:pt>
                <c:pt idx="644">
                  <c:v>-0.27752700000000002</c:v>
                </c:pt>
                <c:pt idx="645">
                  <c:v>-0.27646900000000002</c:v>
                </c:pt>
                <c:pt idx="646">
                  <c:v>-0.27535999999999999</c:v>
                </c:pt>
                <c:pt idx="647">
                  <c:v>-0.27516000000000002</c:v>
                </c:pt>
                <c:pt idx="648">
                  <c:v>-0.27449400000000002</c:v>
                </c:pt>
                <c:pt idx="649">
                  <c:v>-0.27446599999999999</c:v>
                </c:pt>
                <c:pt idx="650">
                  <c:v>-0.2732</c:v>
                </c:pt>
                <c:pt idx="651">
                  <c:v>-0.27303500000000003</c:v>
                </c:pt>
                <c:pt idx="652">
                  <c:v>-0.27279399999999998</c:v>
                </c:pt>
                <c:pt idx="653">
                  <c:v>-0.27274399999999999</c:v>
                </c:pt>
                <c:pt idx="654">
                  <c:v>-0.27264300000000002</c:v>
                </c:pt>
                <c:pt idx="655">
                  <c:v>-0.27236199999999999</c:v>
                </c:pt>
                <c:pt idx="656">
                  <c:v>-0.27212399999999998</c:v>
                </c:pt>
                <c:pt idx="657">
                  <c:v>-0.27151399999999998</c:v>
                </c:pt>
                <c:pt idx="658">
                  <c:v>-0.271283</c:v>
                </c:pt>
                <c:pt idx="659">
                  <c:v>-0.27115299999999998</c:v>
                </c:pt>
                <c:pt idx="660">
                  <c:v>-0.27111600000000002</c:v>
                </c:pt>
                <c:pt idx="661">
                  <c:v>-0.27078099999999999</c:v>
                </c:pt>
                <c:pt idx="662">
                  <c:v>-0.27077299999999999</c:v>
                </c:pt>
                <c:pt idx="663">
                  <c:v>-0.27055899999999999</c:v>
                </c:pt>
                <c:pt idx="664">
                  <c:v>-0.270034</c:v>
                </c:pt>
                <c:pt idx="665">
                  <c:v>-0.26640200000000003</c:v>
                </c:pt>
                <c:pt idx="666">
                  <c:v>-0.26625700000000002</c:v>
                </c:pt>
                <c:pt idx="667">
                  <c:v>-0.266208</c:v>
                </c:pt>
                <c:pt idx="668">
                  <c:v>-0.26586199999999999</c:v>
                </c:pt>
                <c:pt idx="669">
                  <c:v>-0.26322099999999998</c:v>
                </c:pt>
                <c:pt idx="670">
                  <c:v>-0.26291900000000001</c:v>
                </c:pt>
                <c:pt idx="671">
                  <c:v>-0.26266200000000001</c:v>
                </c:pt>
                <c:pt idx="672">
                  <c:v>-0.26238</c:v>
                </c:pt>
                <c:pt idx="673">
                  <c:v>-0.26161200000000001</c:v>
                </c:pt>
                <c:pt idx="674">
                  <c:v>-0.25916699999999998</c:v>
                </c:pt>
                <c:pt idx="675">
                  <c:v>-0.25870399999999999</c:v>
                </c:pt>
                <c:pt idx="676">
                  <c:v>-0.25859399999999999</c:v>
                </c:pt>
                <c:pt idx="677">
                  <c:v>-0.25791999999999998</c:v>
                </c:pt>
                <c:pt idx="678">
                  <c:v>-0.25772299999999998</c:v>
                </c:pt>
                <c:pt idx="679">
                  <c:v>-0.25713599999999998</c:v>
                </c:pt>
                <c:pt idx="680">
                  <c:v>-0.25669399999999998</c:v>
                </c:pt>
                <c:pt idx="681">
                  <c:v>-0.25631199999999998</c:v>
                </c:pt>
                <c:pt idx="682">
                  <c:v>-0.25598399999999999</c:v>
                </c:pt>
                <c:pt idx="683">
                  <c:v>-0.255602</c:v>
                </c:pt>
                <c:pt idx="684">
                  <c:v>-0.25537599999999999</c:v>
                </c:pt>
                <c:pt idx="685">
                  <c:v>-0.25478400000000001</c:v>
                </c:pt>
                <c:pt idx="686">
                  <c:v>-0.25455299999999997</c:v>
                </c:pt>
                <c:pt idx="687">
                  <c:v>-0.25445000000000001</c:v>
                </c:pt>
                <c:pt idx="688">
                  <c:v>-0.25437399999999999</c:v>
                </c:pt>
                <c:pt idx="689">
                  <c:v>-0.25417499999999998</c:v>
                </c:pt>
                <c:pt idx="690">
                  <c:v>-0.25325999999999999</c:v>
                </c:pt>
                <c:pt idx="691">
                  <c:v>-0.25240699999999999</c:v>
                </c:pt>
                <c:pt idx="692">
                  <c:v>-0.25223600000000002</c:v>
                </c:pt>
                <c:pt idx="693">
                  <c:v>-0.25160700000000003</c:v>
                </c:pt>
                <c:pt idx="694">
                  <c:v>-0.24974499999999999</c:v>
                </c:pt>
                <c:pt idx="695">
                  <c:v>-0.24934000000000001</c:v>
                </c:pt>
                <c:pt idx="696">
                  <c:v>-0.24924499999999999</c:v>
                </c:pt>
                <c:pt idx="697">
                  <c:v>-0.24907000000000001</c:v>
                </c:pt>
                <c:pt idx="698">
                  <c:v>-0.24886900000000001</c:v>
                </c:pt>
                <c:pt idx="699">
                  <c:v>-0.24881200000000001</c:v>
                </c:pt>
                <c:pt idx="700">
                  <c:v>-0.24826000000000001</c:v>
                </c:pt>
                <c:pt idx="701">
                  <c:v>-0.24659200000000001</c:v>
                </c:pt>
                <c:pt idx="702">
                  <c:v>-0.24635699999999999</c:v>
                </c:pt>
                <c:pt idx="703">
                  <c:v>-0.246141</c:v>
                </c:pt>
                <c:pt idx="704">
                  <c:v>-0.24584300000000001</c:v>
                </c:pt>
                <c:pt idx="705">
                  <c:v>-0.24521499999999999</c:v>
                </c:pt>
                <c:pt idx="706">
                  <c:v>-0.244897</c:v>
                </c:pt>
                <c:pt idx="707">
                  <c:v>-0.244306</c:v>
                </c:pt>
                <c:pt idx="708">
                  <c:v>-0.24418799999999999</c:v>
                </c:pt>
                <c:pt idx="709">
                  <c:v>-0.24370800000000001</c:v>
                </c:pt>
                <c:pt idx="710">
                  <c:v>-0.243588</c:v>
                </c:pt>
                <c:pt idx="711">
                  <c:v>-0.24315400000000001</c:v>
                </c:pt>
                <c:pt idx="712">
                  <c:v>-0.24146699999999999</c:v>
                </c:pt>
                <c:pt idx="713">
                  <c:v>-0.24116899999999999</c:v>
                </c:pt>
                <c:pt idx="714">
                  <c:v>-0.24087700000000001</c:v>
                </c:pt>
                <c:pt idx="715">
                  <c:v>-0.24057899999999999</c:v>
                </c:pt>
                <c:pt idx="716">
                  <c:v>-0.24024100000000001</c:v>
                </c:pt>
                <c:pt idx="717">
                  <c:v>-0.24007600000000001</c:v>
                </c:pt>
                <c:pt idx="718">
                  <c:v>-0.24002100000000001</c:v>
                </c:pt>
                <c:pt idx="719">
                  <c:v>-0.239588</c:v>
                </c:pt>
                <c:pt idx="720">
                  <c:v>-0.23938000000000001</c:v>
                </c:pt>
                <c:pt idx="721">
                  <c:v>-0.23905899999999999</c:v>
                </c:pt>
                <c:pt idx="722">
                  <c:v>-0.23832800000000001</c:v>
                </c:pt>
                <c:pt idx="723">
                  <c:v>-0.23816499999999999</c:v>
                </c:pt>
                <c:pt idx="724">
                  <c:v>-0.23757700000000001</c:v>
                </c:pt>
                <c:pt idx="725">
                  <c:v>-0.237427</c:v>
                </c:pt>
                <c:pt idx="726">
                  <c:v>-0.23644100000000001</c:v>
                </c:pt>
                <c:pt idx="727">
                  <c:v>-0.23640600000000001</c:v>
                </c:pt>
                <c:pt idx="728">
                  <c:v>-0.236289</c:v>
                </c:pt>
                <c:pt idx="729">
                  <c:v>-0.23624700000000001</c:v>
                </c:pt>
                <c:pt idx="730">
                  <c:v>-0.23610100000000001</c:v>
                </c:pt>
                <c:pt idx="731">
                  <c:v>-0.235959</c:v>
                </c:pt>
                <c:pt idx="732">
                  <c:v>-0.235401</c:v>
                </c:pt>
                <c:pt idx="733">
                  <c:v>-0.235259</c:v>
                </c:pt>
                <c:pt idx="734">
                  <c:v>-0.234708</c:v>
                </c:pt>
                <c:pt idx="735">
                  <c:v>-0.234235</c:v>
                </c:pt>
                <c:pt idx="736">
                  <c:v>-0.23422200000000001</c:v>
                </c:pt>
                <c:pt idx="737">
                  <c:v>-0.233263</c:v>
                </c:pt>
                <c:pt idx="738">
                  <c:v>-0.23308799999999999</c:v>
                </c:pt>
                <c:pt idx="739">
                  <c:v>-0.23294599999999999</c:v>
                </c:pt>
                <c:pt idx="740">
                  <c:v>-0.23266899999999999</c:v>
                </c:pt>
                <c:pt idx="741">
                  <c:v>-0.23188500000000001</c:v>
                </c:pt>
                <c:pt idx="742">
                  <c:v>-0.23141200000000001</c:v>
                </c:pt>
                <c:pt idx="743">
                  <c:v>-0.23089799999999999</c:v>
                </c:pt>
                <c:pt idx="744">
                  <c:v>-0.230684</c:v>
                </c:pt>
                <c:pt idx="745">
                  <c:v>-0.22960700000000001</c:v>
                </c:pt>
                <c:pt idx="746">
                  <c:v>-0.22935</c:v>
                </c:pt>
                <c:pt idx="747">
                  <c:v>-0.22933999999999999</c:v>
                </c:pt>
                <c:pt idx="748">
                  <c:v>-0.22903499999999999</c:v>
                </c:pt>
                <c:pt idx="749">
                  <c:v>-0.22892299999999999</c:v>
                </c:pt>
                <c:pt idx="750">
                  <c:v>-0.227469</c:v>
                </c:pt>
                <c:pt idx="751">
                  <c:v>-0.22728599999999999</c:v>
                </c:pt>
                <c:pt idx="752">
                  <c:v>-0.22704199999999999</c:v>
                </c:pt>
                <c:pt idx="753">
                  <c:v>-0.22690399999999999</c:v>
                </c:pt>
                <c:pt idx="754">
                  <c:v>-0.22645100000000001</c:v>
                </c:pt>
                <c:pt idx="755">
                  <c:v>-0.22628100000000001</c:v>
                </c:pt>
                <c:pt idx="756">
                  <c:v>-0.22609399999999999</c:v>
                </c:pt>
                <c:pt idx="757">
                  <c:v>-0.22570699999999999</c:v>
                </c:pt>
                <c:pt idx="758">
                  <c:v>-0.22526199999999999</c:v>
                </c:pt>
                <c:pt idx="759">
                  <c:v>-0.223193</c:v>
                </c:pt>
                <c:pt idx="760">
                  <c:v>-0.22214999999999999</c:v>
                </c:pt>
                <c:pt idx="761">
                  <c:v>-0.22205</c:v>
                </c:pt>
                <c:pt idx="762">
                  <c:v>-0.22117200000000001</c:v>
                </c:pt>
                <c:pt idx="763">
                  <c:v>-0.22109999999999999</c:v>
                </c:pt>
                <c:pt idx="764">
                  <c:v>-0.22074299999999999</c:v>
                </c:pt>
                <c:pt idx="765">
                  <c:v>-0.220499</c:v>
                </c:pt>
                <c:pt idx="766">
                  <c:v>-0.220026</c:v>
                </c:pt>
                <c:pt idx="767">
                  <c:v>-0.21944900000000001</c:v>
                </c:pt>
                <c:pt idx="768">
                  <c:v>-0.21935499999999999</c:v>
                </c:pt>
                <c:pt idx="769">
                  <c:v>-0.218389</c:v>
                </c:pt>
                <c:pt idx="770">
                  <c:v>-0.21837899999999999</c:v>
                </c:pt>
                <c:pt idx="771">
                  <c:v>-0.21670700000000001</c:v>
                </c:pt>
                <c:pt idx="772">
                  <c:v>-0.216479</c:v>
                </c:pt>
                <c:pt idx="773">
                  <c:v>-0.215667</c:v>
                </c:pt>
                <c:pt idx="774">
                  <c:v>-0.21546699999999999</c:v>
                </c:pt>
                <c:pt idx="775">
                  <c:v>-0.213398</c:v>
                </c:pt>
                <c:pt idx="776">
                  <c:v>-0.213284</c:v>
                </c:pt>
                <c:pt idx="777">
                  <c:v>-0.21299399999999999</c:v>
                </c:pt>
                <c:pt idx="778">
                  <c:v>-0.212449</c:v>
                </c:pt>
                <c:pt idx="779">
                  <c:v>-0.21232200000000001</c:v>
                </c:pt>
                <c:pt idx="780">
                  <c:v>-0.21218899999999999</c:v>
                </c:pt>
                <c:pt idx="781">
                  <c:v>-0.21160399999999999</c:v>
                </c:pt>
                <c:pt idx="782">
                  <c:v>-0.21104800000000001</c:v>
                </c:pt>
                <c:pt idx="783">
                  <c:v>-0.21052100000000001</c:v>
                </c:pt>
                <c:pt idx="784">
                  <c:v>-0.20807899999999999</c:v>
                </c:pt>
                <c:pt idx="785">
                  <c:v>-0.20647399999999999</c:v>
                </c:pt>
                <c:pt idx="786">
                  <c:v>-0.20619399999999999</c:v>
                </c:pt>
                <c:pt idx="787">
                  <c:v>-0.205954</c:v>
                </c:pt>
                <c:pt idx="788">
                  <c:v>-0.205794</c:v>
                </c:pt>
                <c:pt idx="789">
                  <c:v>-0.20569499999999999</c:v>
                </c:pt>
                <c:pt idx="790">
                  <c:v>-0.204121</c:v>
                </c:pt>
                <c:pt idx="791">
                  <c:v>-0.203236</c:v>
                </c:pt>
                <c:pt idx="792">
                  <c:v>-0.20314199999999999</c:v>
                </c:pt>
                <c:pt idx="793">
                  <c:v>-0.20250199999999999</c:v>
                </c:pt>
                <c:pt idx="794">
                  <c:v>-0.201962</c:v>
                </c:pt>
                <c:pt idx="795">
                  <c:v>-0.20194699999999999</c:v>
                </c:pt>
                <c:pt idx="796">
                  <c:v>-0.201821</c:v>
                </c:pt>
                <c:pt idx="797">
                  <c:v>-0.20180799999999999</c:v>
                </c:pt>
                <c:pt idx="798">
                  <c:v>-0.20167199999999999</c:v>
                </c:pt>
                <c:pt idx="799">
                  <c:v>-0.20166100000000001</c:v>
                </c:pt>
                <c:pt idx="800">
                  <c:v>-0.20149300000000001</c:v>
                </c:pt>
                <c:pt idx="801">
                  <c:v>-0.201041</c:v>
                </c:pt>
                <c:pt idx="802">
                  <c:v>-0.200929</c:v>
                </c:pt>
                <c:pt idx="803">
                  <c:v>-0.20038500000000001</c:v>
                </c:pt>
                <c:pt idx="804">
                  <c:v>-0.19970299999999999</c:v>
                </c:pt>
                <c:pt idx="805">
                  <c:v>-0.19908300000000001</c:v>
                </c:pt>
                <c:pt idx="806">
                  <c:v>-0.19864699999999999</c:v>
                </c:pt>
                <c:pt idx="807">
                  <c:v>-0.197879</c:v>
                </c:pt>
                <c:pt idx="808">
                  <c:v>-0.19746</c:v>
                </c:pt>
                <c:pt idx="809">
                  <c:v>-0.19738</c:v>
                </c:pt>
                <c:pt idx="810">
                  <c:v>-0.197295</c:v>
                </c:pt>
                <c:pt idx="811">
                  <c:v>-0.19680300000000001</c:v>
                </c:pt>
                <c:pt idx="812">
                  <c:v>-0.196633</c:v>
                </c:pt>
                <c:pt idx="813">
                  <c:v>-0.196547</c:v>
                </c:pt>
                <c:pt idx="814">
                  <c:v>-0.19630900000000001</c:v>
                </c:pt>
                <c:pt idx="815">
                  <c:v>-0.19614100000000001</c:v>
                </c:pt>
                <c:pt idx="816">
                  <c:v>-0.196135</c:v>
                </c:pt>
                <c:pt idx="817">
                  <c:v>-0.196101</c:v>
                </c:pt>
                <c:pt idx="818">
                  <c:v>-0.194851</c:v>
                </c:pt>
                <c:pt idx="819">
                  <c:v>-0.19436700000000001</c:v>
                </c:pt>
                <c:pt idx="820">
                  <c:v>-0.19400899999999999</c:v>
                </c:pt>
                <c:pt idx="821">
                  <c:v>-0.19397400000000001</c:v>
                </c:pt>
                <c:pt idx="822">
                  <c:v>-0.193351</c:v>
                </c:pt>
                <c:pt idx="823">
                  <c:v>-0.19309499999999999</c:v>
                </c:pt>
                <c:pt idx="824">
                  <c:v>-0.19295599999999999</c:v>
                </c:pt>
                <c:pt idx="825">
                  <c:v>-0.191945</c:v>
                </c:pt>
                <c:pt idx="826">
                  <c:v>-0.191909</c:v>
                </c:pt>
                <c:pt idx="827">
                  <c:v>-0.19184300000000001</c:v>
                </c:pt>
                <c:pt idx="828">
                  <c:v>-0.191636</c:v>
                </c:pt>
                <c:pt idx="829">
                  <c:v>-0.190971</c:v>
                </c:pt>
                <c:pt idx="830">
                  <c:v>-0.19057099999999999</c:v>
                </c:pt>
                <c:pt idx="831">
                  <c:v>-0.19047500000000001</c:v>
                </c:pt>
                <c:pt idx="832">
                  <c:v>-0.190271</c:v>
                </c:pt>
                <c:pt idx="833">
                  <c:v>-0.19017899999999999</c:v>
                </c:pt>
                <c:pt idx="834">
                  <c:v>-0.189691</c:v>
                </c:pt>
                <c:pt idx="835">
                  <c:v>-0.18862300000000001</c:v>
                </c:pt>
                <c:pt idx="836">
                  <c:v>-0.187637</c:v>
                </c:pt>
                <c:pt idx="837">
                  <c:v>-0.187475</c:v>
                </c:pt>
                <c:pt idx="838">
                  <c:v>-0.187194</c:v>
                </c:pt>
                <c:pt idx="839">
                  <c:v>-0.18709500000000001</c:v>
                </c:pt>
                <c:pt idx="840">
                  <c:v>-0.18701200000000001</c:v>
                </c:pt>
                <c:pt idx="841">
                  <c:v>-0.18678500000000001</c:v>
                </c:pt>
                <c:pt idx="842">
                  <c:v>-0.186475</c:v>
                </c:pt>
                <c:pt idx="843">
                  <c:v>-0.186247</c:v>
                </c:pt>
                <c:pt idx="844">
                  <c:v>-0.18615999999999999</c:v>
                </c:pt>
                <c:pt idx="845">
                  <c:v>-0.18607000000000001</c:v>
                </c:pt>
                <c:pt idx="846">
                  <c:v>-0.185918</c:v>
                </c:pt>
                <c:pt idx="847">
                  <c:v>-0.18554100000000001</c:v>
                </c:pt>
                <c:pt idx="848">
                  <c:v>-0.18521299999999999</c:v>
                </c:pt>
                <c:pt idx="849">
                  <c:v>-0.18512300000000001</c:v>
                </c:pt>
                <c:pt idx="850">
                  <c:v>-0.18481400000000001</c:v>
                </c:pt>
                <c:pt idx="851">
                  <c:v>-0.18470900000000001</c:v>
                </c:pt>
                <c:pt idx="852">
                  <c:v>-0.1847</c:v>
                </c:pt>
                <c:pt idx="853">
                  <c:v>-0.18467500000000001</c:v>
                </c:pt>
                <c:pt idx="854">
                  <c:v>-0.184364</c:v>
                </c:pt>
                <c:pt idx="855">
                  <c:v>-0.18423800000000001</c:v>
                </c:pt>
                <c:pt idx="856">
                  <c:v>-0.18406</c:v>
                </c:pt>
                <c:pt idx="857">
                  <c:v>-0.18404699999999999</c:v>
                </c:pt>
                <c:pt idx="858">
                  <c:v>-0.183613</c:v>
                </c:pt>
                <c:pt idx="859">
                  <c:v>-0.183284</c:v>
                </c:pt>
                <c:pt idx="860">
                  <c:v>-0.18307100000000001</c:v>
                </c:pt>
                <c:pt idx="861">
                  <c:v>-0.18299499999999999</c:v>
                </c:pt>
                <c:pt idx="862">
                  <c:v>-0.18226400000000001</c:v>
                </c:pt>
                <c:pt idx="863">
                  <c:v>-0.182003</c:v>
                </c:pt>
                <c:pt idx="864">
                  <c:v>-0.181976</c:v>
                </c:pt>
                <c:pt idx="865">
                  <c:v>-0.18110899999999999</c:v>
                </c:pt>
                <c:pt idx="866">
                  <c:v>-0.18029500000000001</c:v>
                </c:pt>
                <c:pt idx="867">
                  <c:v>-0.18001300000000001</c:v>
                </c:pt>
                <c:pt idx="868">
                  <c:v>-0.17957500000000001</c:v>
                </c:pt>
                <c:pt idx="869">
                  <c:v>-0.179397</c:v>
                </c:pt>
                <c:pt idx="870">
                  <c:v>-0.17938000000000001</c:v>
                </c:pt>
                <c:pt idx="871">
                  <c:v>-0.17896400000000001</c:v>
                </c:pt>
                <c:pt idx="872">
                  <c:v>-0.17885400000000001</c:v>
                </c:pt>
                <c:pt idx="873">
                  <c:v>-0.17880699999999999</c:v>
                </c:pt>
                <c:pt idx="874">
                  <c:v>-0.178452</c:v>
                </c:pt>
                <c:pt idx="875">
                  <c:v>-0.178007</c:v>
                </c:pt>
                <c:pt idx="876">
                  <c:v>-0.17797499999999999</c:v>
                </c:pt>
                <c:pt idx="877">
                  <c:v>-0.17771500000000001</c:v>
                </c:pt>
                <c:pt idx="878">
                  <c:v>-0.177119</c:v>
                </c:pt>
                <c:pt idx="879">
                  <c:v>-0.176874</c:v>
                </c:pt>
                <c:pt idx="880">
                  <c:v>-0.17668400000000001</c:v>
                </c:pt>
                <c:pt idx="881">
                  <c:v>-0.17636299999999999</c:v>
                </c:pt>
                <c:pt idx="882">
                  <c:v>-0.17554400000000001</c:v>
                </c:pt>
                <c:pt idx="883">
                  <c:v>-0.17551600000000001</c:v>
                </c:pt>
                <c:pt idx="884">
                  <c:v>-0.17537700000000001</c:v>
                </c:pt>
                <c:pt idx="885">
                  <c:v>-0.17508599999999999</c:v>
                </c:pt>
                <c:pt idx="886">
                  <c:v>-0.17502999999999999</c:v>
                </c:pt>
                <c:pt idx="887">
                  <c:v>-0.174459</c:v>
                </c:pt>
                <c:pt idx="888">
                  <c:v>-0.174176</c:v>
                </c:pt>
                <c:pt idx="889">
                  <c:v>-0.17416899999999999</c:v>
                </c:pt>
                <c:pt idx="890">
                  <c:v>-0.174152</c:v>
                </c:pt>
                <c:pt idx="891">
                  <c:v>-0.17374800000000001</c:v>
                </c:pt>
                <c:pt idx="892">
                  <c:v>-0.173572</c:v>
                </c:pt>
                <c:pt idx="893">
                  <c:v>-0.17327100000000001</c:v>
                </c:pt>
                <c:pt idx="894">
                  <c:v>-0.17296</c:v>
                </c:pt>
                <c:pt idx="895">
                  <c:v>-0.17292399999999999</c:v>
                </c:pt>
                <c:pt idx="896">
                  <c:v>-0.17291300000000001</c:v>
                </c:pt>
                <c:pt idx="897">
                  <c:v>-0.172651</c:v>
                </c:pt>
                <c:pt idx="898">
                  <c:v>-0.17158799999999999</c:v>
                </c:pt>
                <c:pt idx="899">
                  <c:v>-0.17121800000000001</c:v>
                </c:pt>
                <c:pt idx="900">
                  <c:v>-0.17111299999999999</c:v>
                </c:pt>
                <c:pt idx="901">
                  <c:v>-0.17085700000000001</c:v>
                </c:pt>
                <c:pt idx="902">
                  <c:v>-0.17085500000000001</c:v>
                </c:pt>
                <c:pt idx="903">
                  <c:v>-0.17014399999999999</c:v>
                </c:pt>
                <c:pt idx="904">
                  <c:v>-0.16993800000000001</c:v>
                </c:pt>
                <c:pt idx="905">
                  <c:v>-0.16981299999999999</c:v>
                </c:pt>
                <c:pt idx="906">
                  <c:v>-0.16980700000000001</c:v>
                </c:pt>
                <c:pt idx="907">
                  <c:v>-0.169152</c:v>
                </c:pt>
                <c:pt idx="908">
                  <c:v>-0.16909199999999999</c:v>
                </c:pt>
                <c:pt idx="909">
                  <c:v>-0.16891800000000001</c:v>
                </c:pt>
                <c:pt idx="910">
                  <c:v>-0.168684</c:v>
                </c:pt>
                <c:pt idx="911">
                  <c:v>-0.16802800000000001</c:v>
                </c:pt>
                <c:pt idx="912">
                  <c:v>-0.16768</c:v>
                </c:pt>
                <c:pt idx="913">
                  <c:v>-0.16752700000000001</c:v>
                </c:pt>
                <c:pt idx="914">
                  <c:v>-0.16714200000000001</c:v>
                </c:pt>
                <c:pt idx="915">
                  <c:v>-0.16685</c:v>
                </c:pt>
                <c:pt idx="916">
                  <c:v>-0.16669500000000001</c:v>
                </c:pt>
                <c:pt idx="917">
                  <c:v>-0.16657</c:v>
                </c:pt>
                <c:pt idx="918">
                  <c:v>-0.16628000000000001</c:v>
                </c:pt>
                <c:pt idx="919">
                  <c:v>-0.16589899999999999</c:v>
                </c:pt>
                <c:pt idx="920">
                  <c:v>-0.165856</c:v>
                </c:pt>
                <c:pt idx="921">
                  <c:v>-0.165688</c:v>
                </c:pt>
                <c:pt idx="922">
                  <c:v>-0.165547</c:v>
                </c:pt>
                <c:pt idx="923">
                  <c:v>-0.165491</c:v>
                </c:pt>
                <c:pt idx="924">
                  <c:v>-0.165352</c:v>
                </c:pt>
                <c:pt idx="925">
                  <c:v>-0.16517000000000001</c:v>
                </c:pt>
                <c:pt idx="926">
                  <c:v>-0.164303</c:v>
                </c:pt>
                <c:pt idx="927">
                  <c:v>-0.16347600000000001</c:v>
                </c:pt>
                <c:pt idx="928">
                  <c:v>-0.162575</c:v>
                </c:pt>
                <c:pt idx="929">
                  <c:v>-0.16222400000000001</c:v>
                </c:pt>
                <c:pt idx="930">
                  <c:v>-0.16134299999999999</c:v>
                </c:pt>
                <c:pt idx="931">
                  <c:v>-0.161278</c:v>
                </c:pt>
                <c:pt idx="932">
                  <c:v>-0.16114300000000001</c:v>
                </c:pt>
                <c:pt idx="933">
                  <c:v>-0.16092000000000001</c:v>
                </c:pt>
                <c:pt idx="934">
                  <c:v>-0.16059200000000001</c:v>
                </c:pt>
                <c:pt idx="935">
                  <c:v>-0.16053300000000001</c:v>
                </c:pt>
                <c:pt idx="936">
                  <c:v>-0.16045200000000001</c:v>
                </c:pt>
                <c:pt idx="937">
                  <c:v>-0.16041800000000001</c:v>
                </c:pt>
                <c:pt idx="938">
                  <c:v>-0.160275</c:v>
                </c:pt>
                <c:pt idx="939">
                  <c:v>-0.160218</c:v>
                </c:pt>
                <c:pt idx="940">
                  <c:v>-0.15964700000000001</c:v>
                </c:pt>
                <c:pt idx="941">
                  <c:v>-0.15962399999999999</c:v>
                </c:pt>
                <c:pt idx="942">
                  <c:v>-0.15956200000000001</c:v>
                </c:pt>
                <c:pt idx="943">
                  <c:v>-0.158775</c:v>
                </c:pt>
                <c:pt idx="944">
                  <c:v>-0.15846099999999999</c:v>
                </c:pt>
                <c:pt idx="945">
                  <c:v>-0.15831100000000001</c:v>
                </c:pt>
                <c:pt idx="946">
                  <c:v>-0.15808</c:v>
                </c:pt>
                <c:pt idx="947">
                  <c:v>-0.15801299999999999</c:v>
                </c:pt>
                <c:pt idx="948">
                  <c:v>-0.15770899999999999</c:v>
                </c:pt>
                <c:pt idx="949">
                  <c:v>-0.157528</c:v>
                </c:pt>
                <c:pt idx="950">
                  <c:v>-0.157362</c:v>
                </c:pt>
                <c:pt idx="951">
                  <c:v>-0.157333</c:v>
                </c:pt>
                <c:pt idx="952">
                  <c:v>-0.157198</c:v>
                </c:pt>
                <c:pt idx="953">
                  <c:v>-0.157085</c:v>
                </c:pt>
                <c:pt idx="954">
                  <c:v>-0.15704699999999999</c:v>
                </c:pt>
                <c:pt idx="955">
                  <c:v>-0.156913</c:v>
                </c:pt>
                <c:pt idx="956">
                  <c:v>-0.156637</c:v>
                </c:pt>
                <c:pt idx="957">
                  <c:v>-0.15627099999999999</c:v>
                </c:pt>
                <c:pt idx="958">
                  <c:v>-0.15557699999999999</c:v>
                </c:pt>
                <c:pt idx="959">
                  <c:v>-0.155553</c:v>
                </c:pt>
                <c:pt idx="960">
                  <c:v>-0.155504</c:v>
                </c:pt>
                <c:pt idx="961">
                  <c:v>-0.15548300000000001</c:v>
                </c:pt>
                <c:pt idx="962">
                  <c:v>-0.15515200000000001</c:v>
                </c:pt>
                <c:pt idx="963">
                  <c:v>-0.155052</c:v>
                </c:pt>
                <c:pt idx="964">
                  <c:v>-0.15504599999999999</c:v>
                </c:pt>
                <c:pt idx="965">
                  <c:v>-0.15488099999999999</c:v>
                </c:pt>
                <c:pt idx="966">
                  <c:v>-0.154365</c:v>
                </c:pt>
                <c:pt idx="967">
                  <c:v>-0.15431800000000001</c:v>
                </c:pt>
                <c:pt idx="968">
                  <c:v>-0.15409800000000001</c:v>
                </c:pt>
                <c:pt idx="969">
                  <c:v>-0.15404999999999999</c:v>
                </c:pt>
                <c:pt idx="970">
                  <c:v>-0.153887</c:v>
                </c:pt>
                <c:pt idx="971">
                  <c:v>-0.153561</c:v>
                </c:pt>
                <c:pt idx="972">
                  <c:v>-0.15337300000000001</c:v>
                </c:pt>
                <c:pt idx="973">
                  <c:v>-0.153333</c:v>
                </c:pt>
                <c:pt idx="974">
                  <c:v>-0.15307000000000001</c:v>
                </c:pt>
                <c:pt idx="975">
                  <c:v>-0.152951</c:v>
                </c:pt>
                <c:pt idx="976">
                  <c:v>-0.15294099999999999</c:v>
                </c:pt>
                <c:pt idx="977">
                  <c:v>-0.152862</c:v>
                </c:pt>
                <c:pt idx="978">
                  <c:v>-0.15262600000000001</c:v>
                </c:pt>
                <c:pt idx="979">
                  <c:v>-0.15251000000000001</c:v>
                </c:pt>
                <c:pt idx="980">
                  <c:v>-0.152476</c:v>
                </c:pt>
                <c:pt idx="981">
                  <c:v>-0.15240899999999999</c:v>
                </c:pt>
                <c:pt idx="982">
                  <c:v>-0.152201</c:v>
                </c:pt>
                <c:pt idx="983">
                  <c:v>-0.15215999999999999</c:v>
                </c:pt>
                <c:pt idx="984">
                  <c:v>-0.15181</c:v>
                </c:pt>
                <c:pt idx="985">
                  <c:v>-0.15129000000000001</c:v>
                </c:pt>
                <c:pt idx="986">
                  <c:v>-0.15117900000000001</c:v>
                </c:pt>
                <c:pt idx="987">
                  <c:v>-0.150869</c:v>
                </c:pt>
                <c:pt idx="988">
                  <c:v>-0.15083199999999999</c:v>
                </c:pt>
                <c:pt idx="989">
                  <c:v>-0.150672</c:v>
                </c:pt>
                <c:pt idx="990">
                  <c:v>-0.15066599999999999</c:v>
                </c:pt>
                <c:pt idx="991">
                  <c:v>-0.15036099999999999</c:v>
                </c:pt>
                <c:pt idx="992">
                  <c:v>-0.15026</c:v>
                </c:pt>
                <c:pt idx="993">
                  <c:v>-0.15012900000000001</c:v>
                </c:pt>
                <c:pt idx="994">
                  <c:v>-0.15004799999999999</c:v>
                </c:pt>
                <c:pt idx="995">
                  <c:v>-0.150009</c:v>
                </c:pt>
                <c:pt idx="996">
                  <c:v>-0.14998300000000001</c:v>
                </c:pt>
                <c:pt idx="997">
                  <c:v>-0.149952</c:v>
                </c:pt>
                <c:pt idx="998">
                  <c:v>-0.149781</c:v>
                </c:pt>
                <c:pt idx="999">
                  <c:v>-0.14954500000000001</c:v>
                </c:pt>
                <c:pt idx="1000">
                  <c:v>-0.149282</c:v>
                </c:pt>
                <c:pt idx="1001">
                  <c:v>-0.14926400000000001</c:v>
                </c:pt>
                <c:pt idx="1002">
                  <c:v>-0.14915100000000001</c:v>
                </c:pt>
                <c:pt idx="1003">
                  <c:v>-0.14896400000000001</c:v>
                </c:pt>
                <c:pt idx="1004">
                  <c:v>-0.14893100000000001</c:v>
                </c:pt>
                <c:pt idx="1005">
                  <c:v>-0.14888000000000001</c:v>
                </c:pt>
                <c:pt idx="1006">
                  <c:v>-0.148755</c:v>
                </c:pt>
                <c:pt idx="1007">
                  <c:v>-0.14849799999999999</c:v>
                </c:pt>
                <c:pt idx="1008">
                  <c:v>-0.148477</c:v>
                </c:pt>
                <c:pt idx="1009">
                  <c:v>-0.148364</c:v>
                </c:pt>
                <c:pt idx="1010">
                  <c:v>-0.14827599999999999</c:v>
                </c:pt>
                <c:pt idx="1011">
                  <c:v>-0.148227</c:v>
                </c:pt>
                <c:pt idx="1012">
                  <c:v>-0.147984</c:v>
                </c:pt>
                <c:pt idx="1013">
                  <c:v>-0.147642</c:v>
                </c:pt>
                <c:pt idx="1014">
                  <c:v>-0.14741000000000001</c:v>
                </c:pt>
                <c:pt idx="1015">
                  <c:v>-0.14729800000000001</c:v>
                </c:pt>
                <c:pt idx="1016">
                  <c:v>-0.14727799999999999</c:v>
                </c:pt>
                <c:pt idx="1017">
                  <c:v>-0.14715500000000001</c:v>
                </c:pt>
                <c:pt idx="1018">
                  <c:v>-0.147064</c:v>
                </c:pt>
                <c:pt idx="1019">
                  <c:v>-0.14700099999999999</c:v>
                </c:pt>
                <c:pt idx="1020">
                  <c:v>-0.14693000000000001</c:v>
                </c:pt>
                <c:pt idx="1021">
                  <c:v>-0.14693000000000001</c:v>
                </c:pt>
                <c:pt idx="1022">
                  <c:v>-0.146902</c:v>
                </c:pt>
                <c:pt idx="1023">
                  <c:v>-0.14683199999999999</c:v>
                </c:pt>
                <c:pt idx="1024">
                  <c:v>-0.146564</c:v>
                </c:pt>
                <c:pt idx="1025">
                  <c:v>-0.146423</c:v>
                </c:pt>
                <c:pt idx="1026">
                  <c:v>-0.14613300000000001</c:v>
                </c:pt>
                <c:pt idx="1027">
                  <c:v>-0.14608299999999999</c:v>
                </c:pt>
                <c:pt idx="1028">
                  <c:v>-0.14599100000000001</c:v>
                </c:pt>
                <c:pt idx="1029">
                  <c:v>-0.145872</c:v>
                </c:pt>
                <c:pt idx="1030">
                  <c:v>-0.145561</c:v>
                </c:pt>
                <c:pt idx="1031">
                  <c:v>-0.14555999999999999</c:v>
                </c:pt>
                <c:pt idx="1032">
                  <c:v>-0.14552699999999999</c:v>
                </c:pt>
                <c:pt idx="1033">
                  <c:v>-0.14547499999999999</c:v>
                </c:pt>
                <c:pt idx="1034">
                  <c:v>-0.145398</c:v>
                </c:pt>
                <c:pt idx="1035">
                  <c:v>-0.14538699999999999</c:v>
                </c:pt>
                <c:pt idx="1036">
                  <c:v>-0.145313</c:v>
                </c:pt>
                <c:pt idx="1037">
                  <c:v>-0.145042</c:v>
                </c:pt>
                <c:pt idx="1038">
                  <c:v>-0.14485500000000001</c:v>
                </c:pt>
                <c:pt idx="1039">
                  <c:v>-0.14480999999999999</c:v>
                </c:pt>
                <c:pt idx="1040">
                  <c:v>-0.14450299999999999</c:v>
                </c:pt>
                <c:pt idx="1041">
                  <c:v>-0.144342</c:v>
                </c:pt>
                <c:pt idx="1042">
                  <c:v>-0.14416200000000001</c:v>
                </c:pt>
                <c:pt idx="1043">
                  <c:v>-0.14413999999999999</c:v>
                </c:pt>
                <c:pt idx="1044">
                  <c:v>-0.14413699999999999</c:v>
                </c:pt>
                <c:pt idx="1045">
                  <c:v>-0.14411399999999999</c:v>
                </c:pt>
                <c:pt idx="1046">
                  <c:v>-0.14404500000000001</c:v>
                </c:pt>
                <c:pt idx="1047">
                  <c:v>-0.14361299999999999</c:v>
                </c:pt>
                <c:pt idx="1048">
                  <c:v>-0.14353199999999999</c:v>
                </c:pt>
                <c:pt idx="1049">
                  <c:v>-0.14341799999999999</c:v>
                </c:pt>
                <c:pt idx="1050">
                  <c:v>-0.143066</c:v>
                </c:pt>
                <c:pt idx="1051">
                  <c:v>-0.14306099999999999</c:v>
                </c:pt>
                <c:pt idx="1052">
                  <c:v>-0.14296800000000001</c:v>
                </c:pt>
                <c:pt idx="1053">
                  <c:v>-0.14277100000000001</c:v>
                </c:pt>
                <c:pt idx="1054">
                  <c:v>-0.141877</c:v>
                </c:pt>
                <c:pt idx="1055">
                  <c:v>-0.14172799999999999</c:v>
                </c:pt>
                <c:pt idx="1056">
                  <c:v>-0.141628</c:v>
                </c:pt>
                <c:pt idx="1057">
                  <c:v>-0.141264</c:v>
                </c:pt>
                <c:pt idx="1058">
                  <c:v>-0.14119399999999999</c:v>
                </c:pt>
                <c:pt idx="1059">
                  <c:v>-0.141128</c:v>
                </c:pt>
                <c:pt idx="1060">
                  <c:v>-0.14108999999999999</c:v>
                </c:pt>
                <c:pt idx="1061">
                  <c:v>-0.14099800000000001</c:v>
                </c:pt>
                <c:pt idx="1062">
                  <c:v>-0.14065900000000001</c:v>
                </c:pt>
                <c:pt idx="1063">
                  <c:v>-0.14057700000000001</c:v>
                </c:pt>
                <c:pt idx="1064">
                  <c:v>-0.14027500000000001</c:v>
                </c:pt>
                <c:pt idx="1065">
                  <c:v>-0.140151</c:v>
                </c:pt>
                <c:pt idx="1066">
                  <c:v>-0.14014699999999999</c:v>
                </c:pt>
                <c:pt idx="1067">
                  <c:v>-0.13983400000000001</c:v>
                </c:pt>
                <c:pt idx="1068">
                  <c:v>-0.13982600000000001</c:v>
                </c:pt>
                <c:pt idx="1069">
                  <c:v>-0.139678</c:v>
                </c:pt>
                <c:pt idx="1070">
                  <c:v>-0.13967499999999999</c:v>
                </c:pt>
                <c:pt idx="1071">
                  <c:v>-0.139652</c:v>
                </c:pt>
                <c:pt idx="1072">
                  <c:v>-0.139598</c:v>
                </c:pt>
                <c:pt idx="1073">
                  <c:v>-0.13950199999999999</c:v>
                </c:pt>
                <c:pt idx="1074">
                  <c:v>-0.139348</c:v>
                </c:pt>
                <c:pt idx="1075">
                  <c:v>-0.139322</c:v>
                </c:pt>
                <c:pt idx="1076">
                  <c:v>-0.138766</c:v>
                </c:pt>
                <c:pt idx="1077">
                  <c:v>-0.138742</c:v>
                </c:pt>
                <c:pt idx="1078">
                  <c:v>-0.13868800000000001</c:v>
                </c:pt>
                <c:pt idx="1079">
                  <c:v>-0.138627</c:v>
                </c:pt>
                <c:pt idx="1080">
                  <c:v>-0.13858300000000001</c:v>
                </c:pt>
                <c:pt idx="1081">
                  <c:v>-0.13847499999999999</c:v>
                </c:pt>
                <c:pt idx="1082">
                  <c:v>-0.13841300000000001</c:v>
                </c:pt>
                <c:pt idx="1083">
                  <c:v>-0.138352</c:v>
                </c:pt>
                <c:pt idx="1084">
                  <c:v>-0.138209</c:v>
                </c:pt>
                <c:pt idx="1085">
                  <c:v>-0.13818</c:v>
                </c:pt>
                <c:pt idx="1086">
                  <c:v>-0.13811200000000001</c:v>
                </c:pt>
                <c:pt idx="1087">
                  <c:v>-0.13778899999999999</c:v>
                </c:pt>
                <c:pt idx="1088">
                  <c:v>-0.13770299999999999</c:v>
                </c:pt>
                <c:pt idx="1089">
                  <c:v>-0.13731499999999999</c:v>
                </c:pt>
                <c:pt idx="1090">
                  <c:v>-0.13691900000000001</c:v>
                </c:pt>
                <c:pt idx="1091">
                  <c:v>-0.136907</c:v>
                </c:pt>
                <c:pt idx="1092">
                  <c:v>-0.136882</c:v>
                </c:pt>
                <c:pt idx="1093">
                  <c:v>-0.13684399999999999</c:v>
                </c:pt>
                <c:pt idx="1094">
                  <c:v>-0.13681699999999999</c:v>
                </c:pt>
                <c:pt idx="1095">
                  <c:v>-0.13680700000000001</c:v>
                </c:pt>
                <c:pt idx="1096">
                  <c:v>-0.13676099999999999</c:v>
                </c:pt>
                <c:pt idx="1097">
                  <c:v>-0.136683</c:v>
                </c:pt>
                <c:pt idx="1098">
                  <c:v>-0.136631</c:v>
                </c:pt>
                <c:pt idx="1099">
                  <c:v>-0.13639000000000001</c:v>
                </c:pt>
                <c:pt idx="1100">
                  <c:v>-0.13625899999999999</c:v>
                </c:pt>
                <c:pt idx="1101">
                  <c:v>-0.136153</c:v>
                </c:pt>
                <c:pt idx="1102">
                  <c:v>-0.13611999999999999</c:v>
                </c:pt>
                <c:pt idx="1103">
                  <c:v>-0.135994</c:v>
                </c:pt>
                <c:pt idx="1104">
                  <c:v>-0.135883</c:v>
                </c:pt>
                <c:pt idx="1105">
                  <c:v>-0.13569000000000001</c:v>
                </c:pt>
                <c:pt idx="1106">
                  <c:v>-0.13560900000000001</c:v>
                </c:pt>
                <c:pt idx="1107">
                  <c:v>-0.13559499999999999</c:v>
                </c:pt>
                <c:pt idx="1108">
                  <c:v>-0.13537399999999999</c:v>
                </c:pt>
                <c:pt idx="1109">
                  <c:v>-0.135347</c:v>
                </c:pt>
                <c:pt idx="1110">
                  <c:v>-0.13525300000000001</c:v>
                </c:pt>
                <c:pt idx="1111">
                  <c:v>-0.13508100000000001</c:v>
                </c:pt>
                <c:pt idx="1112">
                  <c:v>-0.134882</c:v>
                </c:pt>
                <c:pt idx="1113">
                  <c:v>-0.13478699999999999</c:v>
                </c:pt>
                <c:pt idx="1114">
                  <c:v>-0.13478000000000001</c:v>
                </c:pt>
                <c:pt idx="1115">
                  <c:v>-0.13453799999999999</c:v>
                </c:pt>
                <c:pt idx="1116">
                  <c:v>-0.134464</c:v>
                </c:pt>
                <c:pt idx="1117">
                  <c:v>-0.13437299999999999</c:v>
                </c:pt>
                <c:pt idx="1118">
                  <c:v>-0.134242</c:v>
                </c:pt>
                <c:pt idx="1119">
                  <c:v>-0.13414999999999999</c:v>
                </c:pt>
                <c:pt idx="1120">
                  <c:v>-0.134128</c:v>
                </c:pt>
                <c:pt idx="1121">
                  <c:v>-0.134043</c:v>
                </c:pt>
                <c:pt idx="1122">
                  <c:v>-0.13397100000000001</c:v>
                </c:pt>
                <c:pt idx="1123">
                  <c:v>-0.133744</c:v>
                </c:pt>
                <c:pt idx="1124">
                  <c:v>-0.13344700000000001</c:v>
                </c:pt>
                <c:pt idx="1125">
                  <c:v>-0.133438</c:v>
                </c:pt>
                <c:pt idx="1126">
                  <c:v>-0.133436</c:v>
                </c:pt>
                <c:pt idx="1127">
                  <c:v>-0.13333800000000001</c:v>
                </c:pt>
                <c:pt idx="1128">
                  <c:v>-0.133157</c:v>
                </c:pt>
                <c:pt idx="1129">
                  <c:v>-0.13314300000000001</c:v>
                </c:pt>
                <c:pt idx="1130">
                  <c:v>-0.13295100000000001</c:v>
                </c:pt>
                <c:pt idx="1131">
                  <c:v>-0.132907</c:v>
                </c:pt>
                <c:pt idx="1132">
                  <c:v>-0.13289999999999999</c:v>
                </c:pt>
                <c:pt idx="1133">
                  <c:v>-0.132886</c:v>
                </c:pt>
                <c:pt idx="1134">
                  <c:v>-0.132882</c:v>
                </c:pt>
                <c:pt idx="1135">
                  <c:v>-0.13283800000000001</c:v>
                </c:pt>
                <c:pt idx="1136">
                  <c:v>-0.132766</c:v>
                </c:pt>
                <c:pt idx="1137">
                  <c:v>-0.13272</c:v>
                </c:pt>
                <c:pt idx="1138">
                  <c:v>-0.13258900000000001</c:v>
                </c:pt>
                <c:pt idx="1139">
                  <c:v>-0.13258</c:v>
                </c:pt>
                <c:pt idx="1140">
                  <c:v>-0.13247</c:v>
                </c:pt>
                <c:pt idx="1141">
                  <c:v>-0.132433</c:v>
                </c:pt>
                <c:pt idx="1142">
                  <c:v>-0.13240399999999999</c:v>
                </c:pt>
                <c:pt idx="1143">
                  <c:v>-0.132193</c:v>
                </c:pt>
                <c:pt idx="1144">
                  <c:v>-0.132129</c:v>
                </c:pt>
                <c:pt idx="1145">
                  <c:v>-0.13194700000000001</c:v>
                </c:pt>
                <c:pt idx="1146">
                  <c:v>-0.13193199999999999</c:v>
                </c:pt>
                <c:pt idx="1147">
                  <c:v>-0.13165099999999999</c:v>
                </c:pt>
                <c:pt idx="1148">
                  <c:v>-0.131523</c:v>
                </c:pt>
                <c:pt idx="1149">
                  <c:v>-0.13133800000000001</c:v>
                </c:pt>
                <c:pt idx="1150">
                  <c:v>-0.13132199999999999</c:v>
                </c:pt>
                <c:pt idx="1151">
                  <c:v>-0.131219</c:v>
                </c:pt>
                <c:pt idx="1152">
                  <c:v>-0.13117400000000001</c:v>
                </c:pt>
                <c:pt idx="1153">
                  <c:v>-0.13111999999999999</c:v>
                </c:pt>
                <c:pt idx="1154">
                  <c:v>-0.13111</c:v>
                </c:pt>
                <c:pt idx="1155">
                  <c:v>-0.130971</c:v>
                </c:pt>
                <c:pt idx="1156">
                  <c:v>-0.13088</c:v>
                </c:pt>
                <c:pt idx="1157">
                  <c:v>-0.130856</c:v>
                </c:pt>
                <c:pt idx="1158">
                  <c:v>-0.130716</c:v>
                </c:pt>
                <c:pt idx="1159">
                  <c:v>-0.13056499999999999</c:v>
                </c:pt>
                <c:pt idx="1160">
                  <c:v>-0.13048599999999999</c:v>
                </c:pt>
                <c:pt idx="1161">
                  <c:v>-0.13041800000000001</c:v>
                </c:pt>
                <c:pt idx="1162">
                  <c:v>-0.13039899999999999</c:v>
                </c:pt>
                <c:pt idx="1163">
                  <c:v>-0.13031799999999999</c:v>
                </c:pt>
                <c:pt idx="1164">
                  <c:v>-0.13028699999999999</c:v>
                </c:pt>
                <c:pt idx="1165">
                  <c:v>-0.13025600000000001</c:v>
                </c:pt>
                <c:pt idx="1166">
                  <c:v>-0.13009599999999999</c:v>
                </c:pt>
                <c:pt idx="1167">
                  <c:v>-0.13001499999999999</c:v>
                </c:pt>
                <c:pt idx="1168">
                  <c:v>-0.12988</c:v>
                </c:pt>
                <c:pt idx="1169">
                  <c:v>-0.12987199999999999</c:v>
                </c:pt>
                <c:pt idx="1170">
                  <c:v>-0.12973399999999999</c:v>
                </c:pt>
                <c:pt idx="1171">
                  <c:v>-0.129691</c:v>
                </c:pt>
                <c:pt idx="1172">
                  <c:v>-0.129547</c:v>
                </c:pt>
                <c:pt idx="1173">
                  <c:v>-0.12934899999999999</c:v>
                </c:pt>
                <c:pt idx="1174">
                  <c:v>-0.129082</c:v>
                </c:pt>
                <c:pt idx="1175">
                  <c:v>-0.12900200000000001</c:v>
                </c:pt>
                <c:pt idx="1176">
                  <c:v>-0.12892799999999999</c:v>
                </c:pt>
                <c:pt idx="1177">
                  <c:v>-0.12876099999999999</c:v>
                </c:pt>
                <c:pt idx="1178">
                  <c:v>-0.12861400000000001</c:v>
                </c:pt>
                <c:pt idx="1179">
                  <c:v>-0.12851499999999999</c:v>
                </c:pt>
                <c:pt idx="1180">
                  <c:v>-0.12850600000000001</c:v>
                </c:pt>
                <c:pt idx="1181">
                  <c:v>-0.12848200000000001</c:v>
                </c:pt>
                <c:pt idx="1182">
                  <c:v>-0.12840499999999999</c:v>
                </c:pt>
                <c:pt idx="1183">
                  <c:v>-0.12835199999999999</c:v>
                </c:pt>
                <c:pt idx="1184">
                  <c:v>-0.128161</c:v>
                </c:pt>
                <c:pt idx="1185">
                  <c:v>-0.128136</c:v>
                </c:pt>
                <c:pt idx="1186">
                  <c:v>-0.12806600000000001</c:v>
                </c:pt>
                <c:pt idx="1187">
                  <c:v>-0.12801799999999999</c:v>
                </c:pt>
                <c:pt idx="1188">
                  <c:v>-0.12790899999999999</c:v>
                </c:pt>
                <c:pt idx="1189">
                  <c:v>-0.12778900000000001</c:v>
                </c:pt>
                <c:pt idx="1190">
                  <c:v>-0.127751</c:v>
                </c:pt>
                <c:pt idx="1191">
                  <c:v>-0.12767500000000001</c:v>
                </c:pt>
                <c:pt idx="1192">
                  <c:v>-0.12746099999999999</c:v>
                </c:pt>
                <c:pt idx="1193">
                  <c:v>-0.12745200000000001</c:v>
                </c:pt>
                <c:pt idx="1194">
                  <c:v>-0.12745100000000001</c:v>
                </c:pt>
                <c:pt idx="1195">
                  <c:v>-0.12740000000000001</c:v>
                </c:pt>
                <c:pt idx="1196">
                  <c:v>-0.127304</c:v>
                </c:pt>
                <c:pt idx="1197">
                  <c:v>-0.127135</c:v>
                </c:pt>
                <c:pt idx="1198">
                  <c:v>-0.127078</c:v>
                </c:pt>
                <c:pt idx="1199">
                  <c:v>-0.12701000000000001</c:v>
                </c:pt>
                <c:pt idx="1200">
                  <c:v>-0.12698799999999999</c:v>
                </c:pt>
                <c:pt idx="1201">
                  <c:v>-0.126531</c:v>
                </c:pt>
                <c:pt idx="1202">
                  <c:v>-0.126307</c:v>
                </c:pt>
                <c:pt idx="1203">
                  <c:v>-0.12628200000000001</c:v>
                </c:pt>
                <c:pt idx="1204">
                  <c:v>-0.125884</c:v>
                </c:pt>
                <c:pt idx="1205">
                  <c:v>-0.125805</c:v>
                </c:pt>
                <c:pt idx="1206">
                  <c:v>-0.125748</c:v>
                </c:pt>
                <c:pt idx="1207">
                  <c:v>-0.12570999999999999</c:v>
                </c:pt>
                <c:pt idx="1208">
                  <c:v>-0.12563299999999999</c:v>
                </c:pt>
                <c:pt idx="1209">
                  <c:v>-0.125582</c:v>
                </c:pt>
                <c:pt idx="1210">
                  <c:v>-0.12532099999999999</c:v>
                </c:pt>
                <c:pt idx="1211">
                  <c:v>-0.12488200000000001</c:v>
                </c:pt>
                <c:pt idx="1212">
                  <c:v>-0.124874</c:v>
                </c:pt>
                <c:pt idx="1213">
                  <c:v>-0.124677</c:v>
                </c:pt>
                <c:pt idx="1214">
                  <c:v>-0.124358</c:v>
                </c:pt>
                <c:pt idx="1215">
                  <c:v>-0.124278</c:v>
                </c:pt>
                <c:pt idx="1216">
                  <c:v>-0.12422999999999999</c:v>
                </c:pt>
                <c:pt idx="1217">
                  <c:v>-0.124116</c:v>
                </c:pt>
                <c:pt idx="1218">
                  <c:v>-0.12409299999999999</c:v>
                </c:pt>
                <c:pt idx="1219">
                  <c:v>-0.123988</c:v>
                </c:pt>
                <c:pt idx="1220">
                  <c:v>-0.123885</c:v>
                </c:pt>
                <c:pt idx="1221">
                  <c:v>-0.12386999999999999</c:v>
                </c:pt>
                <c:pt idx="1222">
                  <c:v>-0.123214</c:v>
                </c:pt>
                <c:pt idx="1223">
                  <c:v>-0.12314600000000001</c:v>
                </c:pt>
                <c:pt idx="1224">
                  <c:v>-0.123145</c:v>
                </c:pt>
                <c:pt idx="1225">
                  <c:v>-0.123141</c:v>
                </c:pt>
                <c:pt idx="1226">
                  <c:v>-0.123028</c:v>
                </c:pt>
                <c:pt idx="1227">
                  <c:v>-0.12268</c:v>
                </c:pt>
                <c:pt idx="1228">
                  <c:v>-0.122669</c:v>
                </c:pt>
                <c:pt idx="1229">
                  <c:v>-0.12265</c:v>
                </c:pt>
                <c:pt idx="1230">
                  <c:v>-0.122345</c:v>
                </c:pt>
                <c:pt idx="1231">
                  <c:v>-0.12232700000000001</c:v>
                </c:pt>
                <c:pt idx="1232">
                  <c:v>-0.122126</c:v>
                </c:pt>
                <c:pt idx="1233">
                  <c:v>-0.121545</c:v>
                </c:pt>
                <c:pt idx="1234">
                  <c:v>-0.121544</c:v>
                </c:pt>
                <c:pt idx="1235">
                  <c:v>-0.121515</c:v>
                </c:pt>
                <c:pt idx="1236">
                  <c:v>-0.12148200000000001</c:v>
                </c:pt>
                <c:pt idx="1237">
                  <c:v>-0.121283</c:v>
                </c:pt>
                <c:pt idx="1238">
                  <c:v>-0.12125</c:v>
                </c:pt>
                <c:pt idx="1239">
                  <c:v>-0.121228</c:v>
                </c:pt>
                <c:pt idx="1240">
                  <c:v>-0.121102</c:v>
                </c:pt>
                <c:pt idx="1241">
                  <c:v>-0.120423</c:v>
                </c:pt>
                <c:pt idx="1242">
                  <c:v>-0.120225</c:v>
                </c:pt>
                <c:pt idx="1243">
                  <c:v>-0.120189</c:v>
                </c:pt>
                <c:pt idx="1244">
                  <c:v>-0.12008099999999999</c:v>
                </c:pt>
                <c:pt idx="1245">
                  <c:v>-0.119862</c:v>
                </c:pt>
                <c:pt idx="1246">
                  <c:v>-0.119787</c:v>
                </c:pt>
                <c:pt idx="1247">
                  <c:v>-0.119285</c:v>
                </c:pt>
                <c:pt idx="1248">
                  <c:v>-0.118979</c:v>
                </c:pt>
                <c:pt idx="1249">
                  <c:v>-0.118864</c:v>
                </c:pt>
                <c:pt idx="1250">
                  <c:v>-0.118549</c:v>
                </c:pt>
                <c:pt idx="1251">
                  <c:v>-0.118439</c:v>
                </c:pt>
                <c:pt idx="1252">
                  <c:v>-0.118343</c:v>
                </c:pt>
                <c:pt idx="1253">
                  <c:v>-0.118061</c:v>
                </c:pt>
                <c:pt idx="1254">
                  <c:v>-0.117798</c:v>
                </c:pt>
                <c:pt idx="1255">
                  <c:v>-0.117546</c:v>
                </c:pt>
                <c:pt idx="1256">
                  <c:v>-0.11752799999999999</c:v>
                </c:pt>
                <c:pt idx="1257">
                  <c:v>-0.11740200000000001</c:v>
                </c:pt>
                <c:pt idx="1258">
                  <c:v>-0.11726499999999999</c:v>
                </c:pt>
                <c:pt idx="1259">
                  <c:v>-0.117259</c:v>
                </c:pt>
                <c:pt idx="1260">
                  <c:v>-0.117225</c:v>
                </c:pt>
                <c:pt idx="1261">
                  <c:v>-0.116578</c:v>
                </c:pt>
                <c:pt idx="1262">
                  <c:v>-0.116563</c:v>
                </c:pt>
                <c:pt idx="1263">
                  <c:v>-0.115716</c:v>
                </c:pt>
                <c:pt idx="1264">
                  <c:v>-0.115601</c:v>
                </c:pt>
                <c:pt idx="1265">
                  <c:v>-0.115505</c:v>
                </c:pt>
                <c:pt idx="1266">
                  <c:v>-0.115481</c:v>
                </c:pt>
                <c:pt idx="1267">
                  <c:v>-0.11500199999999999</c:v>
                </c:pt>
                <c:pt idx="1268">
                  <c:v>-0.11484900000000001</c:v>
                </c:pt>
                <c:pt idx="1269">
                  <c:v>-0.114555</c:v>
                </c:pt>
                <c:pt idx="1270">
                  <c:v>-0.113971</c:v>
                </c:pt>
                <c:pt idx="1271">
                  <c:v>-0.113895</c:v>
                </c:pt>
                <c:pt idx="1272">
                  <c:v>-0.113889</c:v>
                </c:pt>
                <c:pt idx="1273">
                  <c:v>-0.113661</c:v>
                </c:pt>
                <c:pt idx="1274">
                  <c:v>-0.11362</c:v>
                </c:pt>
                <c:pt idx="1275">
                  <c:v>-0.11339200000000001</c:v>
                </c:pt>
                <c:pt idx="1276">
                  <c:v>-0.113387</c:v>
                </c:pt>
                <c:pt idx="1277">
                  <c:v>-0.113318</c:v>
                </c:pt>
                <c:pt idx="1278">
                  <c:v>-0.11329400000000001</c:v>
                </c:pt>
                <c:pt idx="1279">
                  <c:v>-0.112942</c:v>
                </c:pt>
                <c:pt idx="1280">
                  <c:v>-0.11293300000000001</c:v>
                </c:pt>
                <c:pt idx="1281">
                  <c:v>-0.112488</c:v>
                </c:pt>
                <c:pt idx="1282">
                  <c:v>-0.11213099999999999</c:v>
                </c:pt>
                <c:pt idx="1283">
                  <c:v>-0.111971</c:v>
                </c:pt>
                <c:pt idx="1284">
                  <c:v>-0.11183700000000001</c:v>
                </c:pt>
                <c:pt idx="1285">
                  <c:v>-0.111529</c:v>
                </c:pt>
                <c:pt idx="1286">
                  <c:v>-0.111452</c:v>
                </c:pt>
                <c:pt idx="1287">
                  <c:v>-0.111378</c:v>
                </c:pt>
                <c:pt idx="1288">
                  <c:v>-0.11119</c:v>
                </c:pt>
                <c:pt idx="1289">
                  <c:v>-0.111164</c:v>
                </c:pt>
                <c:pt idx="1290">
                  <c:v>-0.111097</c:v>
                </c:pt>
                <c:pt idx="1291">
                  <c:v>-0.11100699999999999</c:v>
                </c:pt>
                <c:pt idx="1292">
                  <c:v>-0.110805</c:v>
                </c:pt>
                <c:pt idx="1293">
                  <c:v>-0.11047999999999999</c:v>
                </c:pt>
                <c:pt idx="1294">
                  <c:v>-0.110362</c:v>
                </c:pt>
                <c:pt idx="1295">
                  <c:v>-0.110217</c:v>
                </c:pt>
                <c:pt idx="1296">
                  <c:v>-0.10975600000000001</c:v>
                </c:pt>
                <c:pt idx="1297">
                  <c:v>-0.109738</c:v>
                </c:pt>
                <c:pt idx="1298">
                  <c:v>-0.109152</c:v>
                </c:pt>
                <c:pt idx="1299">
                  <c:v>-0.10891000000000001</c:v>
                </c:pt>
                <c:pt idx="1300">
                  <c:v>-0.10888399999999999</c:v>
                </c:pt>
                <c:pt idx="1301">
                  <c:v>-0.10849</c:v>
                </c:pt>
                <c:pt idx="1302">
                  <c:v>-0.107239</c:v>
                </c:pt>
                <c:pt idx="1303">
                  <c:v>-0.107032</c:v>
                </c:pt>
                <c:pt idx="1304">
                  <c:v>-0.107018</c:v>
                </c:pt>
                <c:pt idx="1305">
                  <c:v>-0.10695</c:v>
                </c:pt>
                <c:pt idx="1306">
                  <c:v>-0.106797</c:v>
                </c:pt>
                <c:pt idx="1307">
                  <c:v>-0.106795</c:v>
                </c:pt>
                <c:pt idx="1308">
                  <c:v>-0.106595</c:v>
                </c:pt>
                <c:pt idx="1309">
                  <c:v>-0.10645499999999999</c:v>
                </c:pt>
                <c:pt idx="1310">
                  <c:v>-0.10630100000000001</c:v>
                </c:pt>
                <c:pt idx="1311">
                  <c:v>-0.106248</c:v>
                </c:pt>
                <c:pt idx="1312">
                  <c:v>-0.10607800000000001</c:v>
                </c:pt>
                <c:pt idx="1313">
                  <c:v>-0.10585600000000001</c:v>
                </c:pt>
                <c:pt idx="1314">
                  <c:v>-0.10576199999999999</c:v>
                </c:pt>
                <c:pt idx="1315">
                  <c:v>-0.105709</c:v>
                </c:pt>
                <c:pt idx="1316">
                  <c:v>-0.105562</c:v>
                </c:pt>
                <c:pt idx="1317">
                  <c:v>-0.104963</c:v>
                </c:pt>
                <c:pt idx="1318">
                  <c:v>-0.104781</c:v>
                </c:pt>
                <c:pt idx="1319">
                  <c:v>-0.104299</c:v>
                </c:pt>
                <c:pt idx="1320">
                  <c:v>-0.104239</c:v>
                </c:pt>
                <c:pt idx="1321">
                  <c:v>-0.104224</c:v>
                </c:pt>
                <c:pt idx="1322">
                  <c:v>-0.103453</c:v>
                </c:pt>
                <c:pt idx="1323">
                  <c:v>-0.10341400000000001</c:v>
                </c:pt>
                <c:pt idx="1324">
                  <c:v>-0.103134</c:v>
                </c:pt>
                <c:pt idx="1325">
                  <c:v>-0.102771</c:v>
                </c:pt>
                <c:pt idx="1326">
                  <c:v>-0.102712</c:v>
                </c:pt>
                <c:pt idx="1327">
                  <c:v>-0.10247000000000001</c:v>
                </c:pt>
                <c:pt idx="1328">
                  <c:v>-0.102462</c:v>
                </c:pt>
                <c:pt idx="1329">
                  <c:v>-0.102282</c:v>
                </c:pt>
                <c:pt idx="1330">
                  <c:v>-0.10226399999999999</c:v>
                </c:pt>
                <c:pt idx="1331">
                  <c:v>-0.10218099999999999</c:v>
                </c:pt>
                <c:pt idx="1332">
                  <c:v>-0.101942</c:v>
                </c:pt>
                <c:pt idx="1333">
                  <c:v>-0.101912</c:v>
                </c:pt>
                <c:pt idx="1334">
                  <c:v>-0.101595</c:v>
                </c:pt>
                <c:pt idx="1335">
                  <c:v>-0.101564</c:v>
                </c:pt>
                <c:pt idx="1336">
                  <c:v>-0.100768</c:v>
                </c:pt>
                <c:pt idx="1337">
                  <c:v>-0.10052</c:v>
                </c:pt>
                <c:pt idx="1338">
                  <c:v>-0.100371</c:v>
                </c:pt>
                <c:pt idx="1339">
                  <c:v>-9.9631999999999998E-2</c:v>
                </c:pt>
                <c:pt idx="1340">
                  <c:v>-9.9594000000000002E-2</c:v>
                </c:pt>
                <c:pt idx="1341">
                  <c:v>-9.9460999999999994E-2</c:v>
                </c:pt>
                <c:pt idx="1342">
                  <c:v>-9.9338999999999997E-2</c:v>
                </c:pt>
                <c:pt idx="1343">
                  <c:v>-9.9242999999999998E-2</c:v>
                </c:pt>
                <c:pt idx="1344">
                  <c:v>-9.8950999999999997E-2</c:v>
                </c:pt>
                <c:pt idx="1345">
                  <c:v>-9.8658999999999997E-2</c:v>
                </c:pt>
                <c:pt idx="1346">
                  <c:v>-9.8643999999999996E-2</c:v>
                </c:pt>
                <c:pt idx="1347">
                  <c:v>-9.8554000000000003E-2</c:v>
                </c:pt>
                <c:pt idx="1348">
                  <c:v>-9.8444000000000004E-2</c:v>
                </c:pt>
                <c:pt idx="1349">
                  <c:v>-9.8022999999999999E-2</c:v>
                </c:pt>
                <c:pt idx="1350">
                  <c:v>-9.7932000000000005E-2</c:v>
                </c:pt>
                <c:pt idx="1351">
                  <c:v>-9.7458000000000003E-2</c:v>
                </c:pt>
                <c:pt idx="1352">
                  <c:v>-9.7194000000000003E-2</c:v>
                </c:pt>
                <c:pt idx="1353">
                  <c:v>-9.7182000000000004E-2</c:v>
                </c:pt>
                <c:pt idx="1354">
                  <c:v>-9.7158999999999995E-2</c:v>
                </c:pt>
                <c:pt idx="1355">
                  <c:v>-9.6787999999999999E-2</c:v>
                </c:pt>
                <c:pt idx="1356">
                  <c:v>-9.6671000000000007E-2</c:v>
                </c:pt>
                <c:pt idx="1357">
                  <c:v>-9.5927999999999999E-2</c:v>
                </c:pt>
                <c:pt idx="1358">
                  <c:v>-9.5802999999999999E-2</c:v>
                </c:pt>
                <c:pt idx="1359">
                  <c:v>-9.5171000000000006E-2</c:v>
                </c:pt>
                <c:pt idx="1360">
                  <c:v>-9.4841999999999996E-2</c:v>
                </c:pt>
                <c:pt idx="1361">
                  <c:v>-9.2863000000000001E-2</c:v>
                </c:pt>
                <c:pt idx="1362">
                  <c:v>-9.1948000000000002E-2</c:v>
                </c:pt>
                <c:pt idx="1363">
                  <c:v>-9.1928999999999997E-2</c:v>
                </c:pt>
                <c:pt idx="1364">
                  <c:v>-9.1464000000000004E-2</c:v>
                </c:pt>
                <c:pt idx="1365">
                  <c:v>-9.1430999999999998E-2</c:v>
                </c:pt>
                <c:pt idx="1366">
                  <c:v>-9.0945999999999999E-2</c:v>
                </c:pt>
                <c:pt idx="1367">
                  <c:v>-9.0565000000000007E-2</c:v>
                </c:pt>
                <c:pt idx="1368">
                  <c:v>-9.0554999999999997E-2</c:v>
                </c:pt>
                <c:pt idx="1369">
                  <c:v>-9.0300000000000005E-2</c:v>
                </c:pt>
                <c:pt idx="1370">
                  <c:v>-8.9984999999999996E-2</c:v>
                </c:pt>
                <c:pt idx="1371">
                  <c:v>-8.9541999999999997E-2</c:v>
                </c:pt>
                <c:pt idx="1372">
                  <c:v>-8.9229000000000003E-2</c:v>
                </c:pt>
                <c:pt idx="1373">
                  <c:v>-8.8848999999999997E-2</c:v>
                </c:pt>
                <c:pt idx="1374">
                  <c:v>-8.8578000000000004E-2</c:v>
                </c:pt>
                <c:pt idx="1375">
                  <c:v>-8.8575000000000001E-2</c:v>
                </c:pt>
                <c:pt idx="1376">
                  <c:v>-8.8329000000000005E-2</c:v>
                </c:pt>
                <c:pt idx="1377">
                  <c:v>-8.7818999999999994E-2</c:v>
                </c:pt>
                <c:pt idx="1378">
                  <c:v>-8.6978E-2</c:v>
                </c:pt>
                <c:pt idx="1379">
                  <c:v>-8.6888999999999994E-2</c:v>
                </c:pt>
                <c:pt idx="1380">
                  <c:v>-8.6198999999999998E-2</c:v>
                </c:pt>
                <c:pt idx="1381">
                  <c:v>-8.609E-2</c:v>
                </c:pt>
                <c:pt idx="1382">
                  <c:v>-8.5651000000000005E-2</c:v>
                </c:pt>
                <c:pt idx="1383">
                  <c:v>-8.5501999999999995E-2</c:v>
                </c:pt>
                <c:pt idx="1384">
                  <c:v>-8.5477999999999998E-2</c:v>
                </c:pt>
                <c:pt idx="1385">
                  <c:v>-8.4496000000000002E-2</c:v>
                </c:pt>
                <c:pt idx="1386">
                  <c:v>-8.4212999999999996E-2</c:v>
                </c:pt>
                <c:pt idx="1387">
                  <c:v>-8.3356E-2</c:v>
                </c:pt>
                <c:pt idx="1388">
                  <c:v>-8.3097000000000004E-2</c:v>
                </c:pt>
                <c:pt idx="1389">
                  <c:v>-8.2737000000000005E-2</c:v>
                </c:pt>
                <c:pt idx="1390">
                  <c:v>-8.2550999999999999E-2</c:v>
                </c:pt>
                <c:pt idx="1391">
                  <c:v>-8.1710000000000005E-2</c:v>
                </c:pt>
                <c:pt idx="1392">
                  <c:v>-8.0937999999999996E-2</c:v>
                </c:pt>
                <c:pt idx="1393">
                  <c:v>-8.0457000000000001E-2</c:v>
                </c:pt>
                <c:pt idx="1394">
                  <c:v>-8.0056000000000002E-2</c:v>
                </c:pt>
                <c:pt idx="1395">
                  <c:v>-7.9529000000000002E-2</c:v>
                </c:pt>
                <c:pt idx="1396">
                  <c:v>-7.8656000000000004E-2</c:v>
                </c:pt>
                <c:pt idx="1397">
                  <c:v>-7.8604999999999994E-2</c:v>
                </c:pt>
                <c:pt idx="1398">
                  <c:v>-7.8590999999999994E-2</c:v>
                </c:pt>
                <c:pt idx="1399">
                  <c:v>-7.8551999999999997E-2</c:v>
                </c:pt>
                <c:pt idx="1400">
                  <c:v>-7.8418000000000002E-2</c:v>
                </c:pt>
                <c:pt idx="1401">
                  <c:v>-7.8075000000000006E-2</c:v>
                </c:pt>
                <c:pt idx="1402">
                  <c:v>-7.7703999999999995E-2</c:v>
                </c:pt>
                <c:pt idx="1403">
                  <c:v>-7.6975000000000002E-2</c:v>
                </c:pt>
                <c:pt idx="1404">
                  <c:v>-7.4365000000000001E-2</c:v>
                </c:pt>
                <c:pt idx="1405">
                  <c:v>-7.3987999999999998E-2</c:v>
                </c:pt>
                <c:pt idx="1406">
                  <c:v>-7.3633000000000004E-2</c:v>
                </c:pt>
                <c:pt idx="1407">
                  <c:v>-7.3271000000000003E-2</c:v>
                </c:pt>
                <c:pt idx="1408">
                  <c:v>-7.2263999999999995E-2</c:v>
                </c:pt>
                <c:pt idx="1409">
                  <c:v>-7.1790000000000007E-2</c:v>
                </c:pt>
                <c:pt idx="1410">
                  <c:v>-7.1536000000000002E-2</c:v>
                </c:pt>
                <c:pt idx="1411">
                  <c:v>-7.0966000000000001E-2</c:v>
                </c:pt>
                <c:pt idx="1412">
                  <c:v>-6.5868999999999997E-2</c:v>
                </c:pt>
                <c:pt idx="1413">
                  <c:v>-6.5087999999999993E-2</c:v>
                </c:pt>
                <c:pt idx="1414">
                  <c:v>-6.4968999999999999E-2</c:v>
                </c:pt>
                <c:pt idx="1415">
                  <c:v>-6.4628000000000005E-2</c:v>
                </c:pt>
                <c:pt idx="1416">
                  <c:v>-6.1499999999999999E-2</c:v>
                </c:pt>
                <c:pt idx="1417">
                  <c:v>-5.9853000000000003E-2</c:v>
                </c:pt>
                <c:pt idx="1418">
                  <c:v>-5.9729999999999998E-2</c:v>
                </c:pt>
                <c:pt idx="1419">
                  <c:v>-5.9362999999999999E-2</c:v>
                </c:pt>
                <c:pt idx="1420">
                  <c:v>-5.6277000000000001E-2</c:v>
                </c:pt>
                <c:pt idx="1421">
                  <c:v>-5.2847999999999999E-2</c:v>
                </c:pt>
                <c:pt idx="1422">
                  <c:v>-5.2672999999999998E-2</c:v>
                </c:pt>
                <c:pt idx="1423">
                  <c:v>-4.5427000000000002E-2</c:v>
                </c:pt>
              </c:numCache>
            </c:numRef>
          </c:yVal>
          <c:smooth val="0"/>
          <c:extLst>
            <c:ext xmlns:c16="http://schemas.microsoft.com/office/drawing/2014/chart" uri="{C3380CC4-5D6E-409C-BE32-E72D297353CC}">
              <c16:uniqueId val="{00000000-B817-4197-BB02-376F7138CECD}"/>
            </c:ext>
          </c:extLst>
        </c:ser>
        <c:ser>
          <c:idx val="1"/>
          <c:order val="1"/>
          <c:spPr>
            <a:ln w="28575">
              <a:noFill/>
            </a:ln>
          </c:spPr>
          <c:trendline>
            <c:trendlineType val="linear"/>
            <c:dispRSqr val="0"/>
            <c:dispEq val="0"/>
          </c:trendline>
          <c:trendline>
            <c:spPr>
              <a:ln w="25400">
                <a:solidFill>
                  <a:schemeClr val="tx1"/>
                </a:solidFill>
              </a:ln>
            </c:spPr>
            <c:trendlineType val="linear"/>
            <c:dispRSqr val="0"/>
            <c:dispEq val="0"/>
          </c:trendline>
          <c:xVal>
            <c:numRef>
              <c:f>slack!$E$1:$E$2</c:f>
              <c:numCache>
                <c:formatCode>General</c:formatCode>
                <c:ptCount val="2"/>
                <c:pt idx="0">
                  <c:v>-1.607226</c:v>
                </c:pt>
                <c:pt idx="1">
                  <c:v>1.09287</c:v>
                </c:pt>
              </c:numCache>
            </c:numRef>
          </c:xVal>
          <c:yVal>
            <c:numRef>
              <c:f>slack!$E$1:$E$2</c:f>
              <c:numCache>
                <c:formatCode>General</c:formatCode>
                <c:ptCount val="2"/>
                <c:pt idx="0">
                  <c:v>-1.607226</c:v>
                </c:pt>
                <c:pt idx="1">
                  <c:v>1.09287</c:v>
                </c:pt>
              </c:numCache>
            </c:numRef>
          </c:yVal>
          <c:smooth val="0"/>
          <c:extLst>
            <c:ext xmlns:c16="http://schemas.microsoft.com/office/drawing/2014/chart" uri="{C3380CC4-5D6E-409C-BE32-E72D297353CC}">
              <c16:uniqueId val="{00000003-B817-4197-BB02-376F7138CECD}"/>
            </c:ext>
          </c:extLst>
        </c:ser>
        <c:dLbls>
          <c:showLegendKey val="0"/>
          <c:showVal val="0"/>
          <c:showCatName val="0"/>
          <c:showSerName val="0"/>
          <c:showPercent val="0"/>
          <c:showBubbleSize val="0"/>
        </c:dLbls>
        <c:axId val="92976640"/>
        <c:axId val="92978560"/>
      </c:scatterChart>
      <c:valAx>
        <c:axId val="92976640"/>
        <c:scaling>
          <c:orientation val="minMax"/>
          <c:max val="0.1"/>
          <c:min val="-0.6"/>
        </c:scaling>
        <c:delete val="0"/>
        <c:axPos val="b"/>
        <c:title>
          <c:tx>
            <c:rich>
              <a:bodyPr/>
              <a:lstStyle/>
              <a:p>
                <a:pPr>
                  <a:defRPr sz="1800"/>
                </a:pPr>
                <a:r>
                  <a:rPr lang="en-US" sz="1800"/>
                  <a:t>T</a:t>
                </a:r>
                <a:r>
                  <a:rPr lang="en-US" sz="1800" baseline="-25000"/>
                  <a:t>1</a:t>
                </a:r>
                <a:r>
                  <a:rPr lang="en-US" sz="1800"/>
                  <a:t> Path Slack (ns)</a:t>
                </a:r>
              </a:p>
            </c:rich>
          </c:tx>
          <c:layout>
            <c:manualLayout>
              <c:xMode val="edge"/>
              <c:yMode val="edge"/>
              <c:x val="0.38821668139007498"/>
              <c:y val="0.81677066929133901"/>
            </c:manualLayout>
          </c:layout>
          <c:overlay val="0"/>
        </c:title>
        <c:numFmt formatCode="General" sourceLinked="1"/>
        <c:majorTickMark val="out"/>
        <c:minorTickMark val="none"/>
        <c:tickLblPos val="nextTo"/>
        <c:txPr>
          <a:bodyPr/>
          <a:lstStyle/>
          <a:p>
            <a:pPr>
              <a:defRPr sz="1100"/>
            </a:pPr>
            <a:endParaRPr lang="en-US"/>
          </a:p>
        </c:txPr>
        <c:crossAx val="92978560"/>
        <c:crossesAt val="-0.6"/>
        <c:crossBetween val="midCat"/>
      </c:valAx>
      <c:valAx>
        <c:axId val="92978560"/>
        <c:scaling>
          <c:orientation val="minMax"/>
          <c:max val="0.1"/>
          <c:min val="-0.6"/>
        </c:scaling>
        <c:delete val="0"/>
        <c:axPos val="l"/>
        <c:title>
          <c:tx>
            <c:rich>
              <a:bodyPr rot="-5400000" vert="horz"/>
              <a:lstStyle/>
              <a:p>
                <a:pPr>
                  <a:defRPr sz="1800"/>
                </a:pPr>
                <a:r>
                  <a:rPr lang="en-US" sz="1800" dirty="0"/>
                  <a:t>T</a:t>
                </a:r>
                <a:r>
                  <a:rPr lang="en-US" sz="1800" baseline="-25000" dirty="0"/>
                  <a:t>2</a:t>
                </a:r>
                <a:r>
                  <a:rPr lang="en-US" sz="1800" dirty="0"/>
                  <a:t> Path Slack (ns)</a:t>
                </a:r>
              </a:p>
            </c:rich>
          </c:tx>
          <c:overlay val="0"/>
        </c:title>
        <c:numFmt formatCode="General" sourceLinked="1"/>
        <c:majorTickMark val="out"/>
        <c:minorTickMark val="none"/>
        <c:tickLblPos val="nextTo"/>
        <c:txPr>
          <a:bodyPr/>
          <a:lstStyle/>
          <a:p>
            <a:pPr>
              <a:defRPr sz="1200"/>
            </a:pPr>
            <a:endParaRPr lang="en-US"/>
          </a:p>
        </c:txPr>
        <c:crossAx val="92976640"/>
        <c:crossesAt val="-0.6"/>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PBA - GBA Slack Gain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Sheet1!$A$1:$A$27423</c:f>
              <c:numCache>
                <c:formatCode>General</c:formatCode>
                <c:ptCount val="2742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pt idx="8760">
                  <c:v>8761</c:v>
                </c:pt>
                <c:pt idx="8761">
                  <c:v>8762</c:v>
                </c:pt>
                <c:pt idx="8762">
                  <c:v>8763</c:v>
                </c:pt>
                <c:pt idx="8763">
                  <c:v>8764</c:v>
                </c:pt>
                <c:pt idx="8764">
                  <c:v>8765</c:v>
                </c:pt>
                <c:pt idx="8765">
                  <c:v>8766</c:v>
                </c:pt>
                <c:pt idx="8766">
                  <c:v>8767</c:v>
                </c:pt>
                <c:pt idx="8767">
                  <c:v>8768</c:v>
                </c:pt>
                <c:pt idx="8768">
                  <c:v>8769</c:v>
                </c:pt>
                <c:pt idx="8769">
                  <c:v>8770</c:v>
                </c:pt>
                <c:pt idx="8770">
                  <c:v>8771</c:v>
                </c:pt>
                <c:pt idx="8771">
                  <c:v>8772</c:v>
                </c:pt>
                <c:pt idx="8772">
                  <c:v>8773</c:v>
                </c:pt>
                <c:pt idx="8773">
                  <c:v>8774</c:v>
                </c:pt>
                <c:pt idx="8774">
                  <c:v>8775</c:v>
                </c:pt>
                <c:pt idx="8775">
                  <c:v>8776</c:v>
                </c:pt>
                <c:pt idx="8776">
                  <c:v>8777</c:v>
                </c:pt>
                <c:pt idx="8777">
                  <c:v>8778</c:v>
                </c:pt>
                <c:pt idx="8778">
                  <c:v>8779</c:v>
                </c:pt>
                <c:pt idx="8779">
                  <c:v>8780</c:v>
                </c:pt>
                <c:pt idx="8780">
                  <c:v>8781</c:v>
                </c:pt>
                <c:pt idx="8781">
                  <c:v>8782</c:v>
                </c:pt>
                <c:pt idx="8782">
                  <c:v>8783</c:v>
                </c:pt>
                <c:pt idx="8783">
                  <c:v>8784</c:v>
                </c:pt>
                <c:pt idx="8784">
                  <c:v>8785</c:v>
                </c:pt>
                <c:pt idx="8785">
                  <c:v>8786</c:v>
                </c:pt>
                <c:pt idx="8786">
                  <c:v>8787</c:v>
                </c:pt>
                <c:pt idx="8787">
                  <c:v>8788</c:v>
                </c:pt>
                <c:pt idx="8788">
                  <c:v>8789</c:v>
                </c:pt>
                <c:pt idx="8789">
                  <c:v>8790</c:v>
                </c:pt>
                <c:pt idx="8790">
                  <c:v>8791</c:v>
                </c:pt>
                <c:pt idx="8791">
                  <c:v>8792</c:v>
                </c:pt>
                <c:pt idx="8792">
                  <c:v>8793</c:v>
                </c:pt>
                <c:pt idx="8793">
                  <c:v>8794</c:v>
                </c:pt>
                <c:pt idx="8794">
                  <c:v>8795</c:v>
                </c:pt>
                <c:pt idx="8795">
                  <c:v>8796</c:v>
                </c:pt>
                <c:pt idx="8796">
                  <c:v>8797</c:v>
                </c:pt>
                <c:pt idx="8797">
                  <c:v>8798</c:v>
                </c:pt>
                <c:pt idx="8798">
                  <c:v>8799</c:v>
                </c:pt>
                <c:pt idx="8799">
                  <c:v>8800</c:v>
                </c:pt>
                <c:pt idx="8800">
                  <c:v>8801</c:v>
                </c:pt>
                <c:pt idx="8801">
                  <c:v>8802</c:v>
                </c:pt>
                <c:pt idx="8802">
                  <c:v>8803</c:v>
                </c:pt>
                <c:pt idx="8803">
                  <c:v>8804</c:v>
                </c:pt>
                <c:pt idx="8804">
                  <c:v>8805</c:v>
                </c:pt>
                <c:pt idx="8805">
                  <c:v>8806</c:v>
                </c:pt>
                <c:pt idx="8806">
                  <c:v>8807</c:v>
                </c:pt>
                <c:pt idx="8807">
                  <c:v>8808</c:v>
                </c:pt>
                <c:pt idx="8808">
                  <c:v>8809</c:v>
                </c:pt>
                <c:pt idx="8809">
                  <c:v>8810</c:v>
                </c:pt>
                <c:pt idx="8810">
                  <c:v>8811</c:v>
                </c:pt>
                <c:pt idx="8811">
                  <c:v>8812</c:v>
                </c:pt>
                <c:pt idx="8812">
                  <c:v>8813</c:v>
                </c:pt>
                <c:pt idx="8813">
                  <c:v>8814</c:v>
                </c:pt>
                <c:pt idx="8814">
                  <c:v>8815</c:v>
                </c:pt>
                <c:pt idx="8815">
                  <c:v>8816</c:v>
                </c:pt>
                <c:pt idx="8816">
                  <c:v>8817</c:v>
                </c:pt>
                <c:pt idx="8817">
                  <c:v>8818</c:v>
                </c:pt>
                <c:pt idx="8818">
                  <c:v>8819</c:v>
                </c:pt>
                <c:pt idx="8819">
                  <c:v>8820</c:v>
                </c:pt>
                <c:pt idx="8820">
                  <c:v>8821</c:v>
                </c:pt>
                <c:pt idx="8821">
                  <c:v>8822</c:v>
                </c:pt>
                <c:pt idx="8822">
                  <c:v>8823</c:v>
                </c:pt>
                <c:pt idx="8823">
                  <c:v>8824</c:v>
                </c:pt>
                <c:pt idx="8824">
                  <c:v>8825</c:v>
                </c:pt>
                <c:pt idx="8825">
                  <c:v>8826</c:v>
                </c:pt>
                <c:pt idx="8826">
                  <c:v>8827</c:v>
                </c:pt>
                <c:pt idx="8827">
                  <c:v>8828</c:v>
                </c:pt>
                <c:pt idx="8828">
                  <c:v>8829</c:v>
                </c:pt>
                <c:pt idx="8829">
                  <c:v>8830</c:v>
                </c:pt>
                <c:pt idx="8830">
                  <c:v>8831</c:v>
                </c:pt>
                <c:pt idx="8831">
                  <c:v>8832</c:v>
                </c:pt>
                <c:pt idx="8832">
                  <c:v>8833</c:v>
                </c:pt>
                <c:pt idx="8833">
                  <c:v>8834</c:v>
                </c:pt>
                <c:pt idx="8834">
                  <c:v>8835</c:v>
                </c:pt>
                <c:pt idx="8835">
                  <c:v>8836</c:v>
                </c:pt>
                <c:pt idx="8836">
                  <c:v>8837</c:v>
                </c:pt>
                <c:pt idx="8837">
                  <c:v>8838</c:v>
                </c:pt>
                <c:pt idx="8838">
                  <c:v>8839</c:v>
                </c:pt>
                <c:pt idx="8839">
                  <c:v>8840</c:v>
                </c:pt>
                <c:pt idx="8840">
                  <c:v>8841</c:v>
                </c:pt>
                <c:pt idx="8841">
                  <c:v>8842</c:v>
                </c:pt>
                <c:pt idx="8842">
                  <c:v>8843</c:v>
                </c:pt>
                <c:pt idx="8843">
                  <c:v>8844</c:v>
                </c:pt>
                <c:pt idx="8844">
                  <c:v>8845</c:v>
                </c:pt>
                <c:pt idx="8845">
                  <c:v>8846</c:v>
                </c:pt>
                <c:pt idx="8846">
                  <c:v>8847</c:v>
                </c:pt>
                <c:pt idx="8847">
                  <c:v>8848</c:v>
                </c:pt>
                <c:pt idx="8848">
                  <c:v>8849</c:v>
                </c:pt>
                <c:pt idx="8849">
                  <c:v>8850</c:v>
                </c:pt>
                <c:pt idx="8850">
                  <c:v>8851</c:v>
                </c:pt>
                <c:pt idx="8851">
                  <c:v>8852</c:v>
                </c:pt>
                <c:pt idx="8852">
                  <c:v>8853</c:v>
                </c:pt>
                <c:pt idx="8853">
                  <c:v>8854</c:v>
                </c:pt>
                <c:pt idx="8854">
                  <c:v>8855</c:v>
                </c:pt>
                <c:pt idx="8855">
                  <c:v>8856</c:v>
                </c:pt>
                <c:pt idx="8856">
                  <c:v>8857</c:v>
                </c:pt>
                <c:pt idx="8857">
                  <c:v>8858</c:v>
                </c:pt>
                <c:pt idx="8858">
                  <c:v>8859</c:v>
                </c:pt>
                <c:pt idx="8859">
                  <c:v>8860</c:v>
                </c:pt>
                <c:pt idx="8860">
                  <c:v>8861</c:v>
                </c:pt>
                <c:pt idx="8861">
                  <c:v>8862</c:v>
                </c:pt>
                <c:pt idx="8862">
                  <c:v>8863</c:v>
                </c:pt>
                <c:pt idx="8863">
                  <c:v>8864</c:v>
                </c:pt>
                <c:pt idx="8864">
                  <c:v>8865</c:v>
                </c:pt>
                <c:pt idx="8865">
                  <c:v>8866</c:v>
                </c:pt>
                <c:pt idx="8866">
                  <c:v>8867</c:v>
                </c:pt>
                <c:pt idx="8867">
                  <c:v>8868</c:v>
                </c:pt>
                <c:pt idx="8868">
                  <c:v>8869</c:v>
                </c:pt>
                <c:pt idx="8869">
                  <c:v>8870</c:v>
                </c:pt>
                <c:pt idx="8870">
                  <c:v>8871</c:v>
                </c:pt>
                <c:pt idx="8871">
                  <c:v>8872</c:v>
                </c:pt>
                <c:pt idx="8872">
                  <c:v>8873</c:v>
                </c:pt>
                <c:pt idx="8873">
                  <c:v>8874</c:v>
                </c:pt>
                <c:pt idx="8874">
                  <c:v>8875</c:v>
                </c:pt>
                <c:pt idx="8875">
                  <c:v>8876</c:v>
                </c:pt>
                <c:pt idx="8876">
                  <c:v>8877</c:v>
                </c:pt>
                <c:pt idx="8877">
                  <c:v>8878</c:v>
                </c:pt>
                <c:pt idx="8878">
                  <c:v>8879</c:v>
                </c:pt>
                <c:pt idx="8879">
                  <c:v>8880</c:v>
                </c:pt>
                <c:pt idx="8880">
                  <c:v>8881</c:v>
                </c:pt>
                <c:pt idx="8881">
                  <c:v>8882</c:v>
                </c:pt>
                <c:pt idx="8882">
                  <c:v>8883</c:v>
                </c:pt>
                <c:pt idx="8883">
                  <c:v>8884</c:v>
                </c:pt>
                <c:pt idx="8884">
                  <c:v>8885</c:v>
                </c:pt>
                <c:pt idx="8885">
                  <c:v>8886</c:v>
                </c:pt>
                <c:pt idx="8886">
                  <c:v>8887</c:v>
                </c:pt>
                <c:pt idx="8887">
                  <c:v>8888</c:v>
                </c:pt>
                <c:pt idx="8888">
                  <c:v>8889</c:v>
                </c:pt>
                <c:pt idx="8889">
                  <c:v>8890</c:v>
                </c:pt>
                <c:pt idx="8890">
                  <c:v>8891</c:v>
                </c:pt>
                <c:pt idx="8891">
                  <c:v>8892</c:v>
                </c:pt>
                <c:pt idx="8892">
                  <c:v>8893</c:v>
                </c:pt>
                <c:pt idx="8893">
                  <c:v>8894</c:v>
                </c:pt>
                <c:pt idx="8894">
                  <c:v>8895</c:v>
                </c:pt>
                <c:pt idx="8895">
                  <c:v>8896</c:v>
                </c:pt>
                <c:pt idx="8896">
                  <c:v>8897</c:v>
                </c:pt>
                <c:pt idx="8897">
                  <c:v>8898</c:v>
                </c:pt>
                <c:pt idx="8898">
                  <c:v>8899</c:v>
                </c:pt>
                <c:pt idx="8899">
                  <c:v>8900</c:v>
                </c:pt>
                <c:pt idx="8900">
                  <c:v>8901</c:v>
                </c:pt>
                <c:pt idx="8901">
                  <c:v>8902</c:v>
                </c:pt>
                <c:pt idx="8902">
                  <c:v>8903</c:v>
                </c:pt>
                <c:pt idx="8903">
                  <c:v>8904</c:v>
                </c:pt>
                <c:pt idx="8904">
                  <c:v>8905</c:v>
                </c:pt>
                <c:pt idx="8905">
                  <c:v>8906</c:v>
                </c:pt>
                <c:pt idx="8906">
                  <c:v>8907</c:v>
                </c:pt>
                <c:pt idx="8907">
                  <c:v>8908</c:v>
                </c:pt>
                <c:pt idx="8908">
                  <c:v>8909</c:v>
                </c:pt>
                <c:pt idx="8909">
                  <c:v>8910</c:v>
                </c:pt>
                <c:pt idx="8910">
                  <c:v>8911</c:v>
                </c:pt>
                <c:pt idx="8911">
                  <c:v>8912</c:v>
                </c:pt>
                <c:pt idx="8912">
                  <c:v>8913</c:v>
                </c:pt>
                <c:pt idx="8913">
                  <c:v>8914</c:v>
                </c:pt>
                <c:pt idx="8914">
                  <c:v>8915</c:v>
                </c:pt>
                <c:pt idx="8915">
                  <c:v>8916</c:v>
                </c:pt>
                <c:pt idx="8916">
                  <c:v>8917</c:v>
                </c:pt>
                <c:pt idx="8917">
                  <c:v>8918</c:v>
                </c:pt>
                <c:pt idx="8918">
                  <c:v>8919</c:v>
                </c:pt>
                <c:pt idx="8919">
                  <c:v>8920</c:v>
                </c:pt>
                <c:pt idx="8920">
                  <c:v>8921</c:v>
                </c:pt>
                <c:pt idx="8921">
                  <c:v>8922</c:v>
                </c:pt>
                <c:pt idx="8922">
                  <c:v>8923</c:v>
                </c:pt>
                <c:pt idx="8923">
                  <c:v>8924</c:v>
                </c:pt>
                <c:pt idx="8924">
                  <c:v>8925</c:v>
                </c:pt>
                <c:pt idx="8925">
                  <c:v>8926</c:v>
                </c:pt>
                <c:pt idx="8926">
                  <c:v>8927</c:v>
                </c:pt>
                <c:pt idx="8927">
                  <c:v>8928</c:v>
                </c:pt>
                <c:pt idx="8928">
                  <c:v>8929</c:v>
                </c:pt>
                <c:pt idx="8929">
                  <c:v>8930</c:v>
                </c:pt>
                <c:pt idx="8930">
                  <c:v>8931</c:v>
                </c:pt>
                <c:pt idx="8931">
                  <c:v>8932</c:v>
                </c:pt>
                <c:pt idx="8932">
                  <c:v>8933</c:v>
                </c:pt>
                <c:pt idx="8933">
                  <c:v>8934</c:v>
                </c:pt>
                <c:pt idx="8934">
                  <c:v>8935</c:v>
                </c:pt>
                <c:pt idx="8935">
                  <c:v>8936</c:v>
                </c:pt>
                <c:pt idx="8936">
                  <c:v>8937</c:v>
                </c:pt>
                <c:pt idx="8937">
                  <c:v>8938</c:v>
                </c:pt>
                <c:pt idx="8938">
                  <c:v>8939</c:v>
                </c:pt>
                <c:pt idx="8939">
                  <c:v>8940</c:v>
                </c:pt>
                <c:pt idx="8940">
                  <c:v>8941</c:v>
                </c:pt>
                <c:pt idx="8941">
                  <c:v>8942</c:v>
                </c:pt>
                <c:pt idx="8942">
                  <c:v>8943</c:v>
                </c:pt>
                <c:pt idx="8943">
                  <c:v>8944</c:v>
                </c:pt>
                <c:pt idx="8944">
                  <c:v>8945</c:v>
                </c:pt>
                <c:pt idx="8945">
                  <c:v>8946</c:v>
                </c:pt>
                <c:pt idx="8946">
                  <c:v>8947</c:v>
                </c:pt>
                <c:pt idx="8947">
                  <c:v>8948</c:v>
                </c:pt>
                <c:pt idx="8948">
                  <c:v>8949</c:v>
                </c:pt>
                <c:pt idx="8949">
                  <c:v>8950</c:v>
                </c:pt>
                <c:pt idx="8950">
                  <c:v>8951</c:v>
                </c:pt>
                <c:pt idx="8951">
                  <c:v>8952</c:v>
                </c:pt>
                <c:pt idx="8952">
                  <c:v>8953</c:v>
                </c:pt>
                <c:pt idx="8953">
                  <c:v>8954</c:v>
                </c:pt>
                <c:pt idx="8954">
                  <c:v>8955</c:v>
                </c:pt>
                <c:pt idx="8955">
                  <c:v>8956</c:v>
                </c:pt>
                <c:pt idx="8956">
                  <c:v>8957</c:v>
                </c:pt>
                <c:pt idx="8957">
                  <c:v>8958</c:v>
                </c:pt>
                <c:pt idx="8958">
                  <c:v>8959</c:v>
                </c:pt>
                <c:pt idx="8959">
                  <c:v>8960</c:v>
                </c:pt>
                <c:pt idx="8960">
                  <c:v>8961</c:v>
                </c:pt>
                <c:pt idx="8961">
                  <c:v>8962</c:v>
                </c:pt>
                <c:pt idx="8962">
                  <c:v>8963</c:v>
                </c:pt>
                <c:pt idx="8963">
                  <c:v>8964</c:v>
                </c:pt>
                <c:pt idx="8964">
                  <c:v>8965</c:v>
                </c:pt>
                <c:pt idx="8965">
                  <c:v>8966</c:v>
                </c:pt>
                <c:pt idx="8966">
                  <c:v>8967</c:v>
                </c:pt>
                <c:pt idx="8967">
                  <c:v>8968</c:v>
                </c:pt>
                <c:pt idx="8968">
                  <c:v>8969</c:v>
                </c:pt>
                <c:pt idx="8969">
                  <c:v>8970</c:v>
                </c:pt>
                <c:pt idx="8970">
                  <c:v>8971</c:v>
                </c:pt>
                <c:pt idx="8971">
                  <c:v>8972</c:v>
                </c:pt>
                <c:pt idx="8972">
                  <c:v>8973</c:v>
                </c:pt>
                <c:pt idx="8973">
                  <c:v>8974</c:v>
                </c:pt>
                <c:pt idx="8974">
                  <c:v>8975</c:v>
                </c:pt>
                <c:pt idx="8975">
                  <c:v>8976</c:v>
                </c:pt>
                <c:pt idx="8976">
                  <c:v>8977</c:v>
                </c:pt>
                <c:pt idx="8977">
                  <c:v>8978</c:v>
                </c:pt>
                <c:pt idx="8978">
                  <c:v>8979</c:v>
                </c:pt>
                <c:pt idx="8979">
                  <c:v>8980</c:v>
                </c:pt>
                <c:pt idx="8980">
                  <c:v>8981</c:v>
                </c:pt>
                <c:pt idx="8981">
                  <c:v>8982</c:v>
                </c:pt>
                <c:pt idx="8982">
                  <c:v>8983</c:v>
                </c:pt>
                <c:pt idx="8983">
                  <c:v>8984</c:v>
                </c:pt>
                <c:pt idx="8984">
                  <c:v>8985</c:v>
                </c:pt>
                <c:pt idx="8985">
                  <c:v>8986</c:v>
                </c:pt>
                <c:pt idx="8986">
                  <c:v>8987</c:v>
                </c:pt>
                <c:pt idx="8987">
                  <c:v>8988</c:v>
                </c:pt>
                <c:pt idx="8988">
                  <c:v>8989</c:v>
                </c:pt>
                <c:pt idx="8989">
                  <c:v>8990</c:v>
                </c:pt>
                <c:pt idx="8990">
                  <c:v>8991</c:v>
                </c:pt>
                <c:pt idx="8991">
                  <c:v>8992</c:v>
                </c:pt>
                <c:pt idx="8992">
                  <c:v>8993</c:v>
                </c:pt>
                <c:pt idx="8993">
                  <c:v>8994</c:v>
                </c:pt>
                <c:pt idx="8994">
                  <c:v>8995</c:v>
                </c:pt>
                <c:pt idx="8995">
                  <c:v>8996</c:v>
                </c:pt>
                <c:pt idx="8996">
                  <c:v>8997</c:v>
                </c:pt>
                <c:pt idx="8997">
                  <c:v>8998</c:v>
                </c:pt>
                <c:pt idx="8998">
                  <c:v>8999</c:v>
                </c:pt>
                <c:pt idx="8999">
                  <c:v>9000</c:v>
                </c:pt>
                <c:pt idx="9000">
                  <c:v>9001</c:v>
                </c:pt>
                <c:pt idx="9001">
                  <c:v>9002</c:v>
                </c:pt>
                <c:pt idx="9002">
                  <c:v>9003</c:v>
                </c:pt>
                <c:pt idx="9003">
                  <c:v>9004</c:v>
                </c:pt>
                <c:pt idx="9004">
                  <c:v>9005</c:v>
                </c:pt>
                <c:pt idx="9005">
                  <c:v>9006</c:v>
                </c:pt>
                <c:pt idx="9006">
                  <c:v>9007</c:v>
                </c:pt>
                <c:pt idx="9007">
                  <c:v>9008</c:v>
                </c:pt>
                <c:pt idx="9008">
                  <c:v>9009</c:v>
                </c:pt>
                <c:pt idx="9009">
                  <c:v>9010</c:v>
                </c:pt>
                <c:pt idx="9010">
                  <c:v>9011</c:v>
                </c:pt>
                <c:pt idx="9011">
                  <c:v>9012</c:v>
                </c:pt>
                <c:pt idx="9012">
                  <c:v>9013</c:v>
                </c:pt>
                <c:pt idx="9013">
                  <c:v>9014</c:v>
                </c:pt>
                <c:pt idx="9014">
                  <c:v>9015</c:v>
                </c:pt>
                <c:pt idx="9015">
                  <c:v>9016</c:v>
                </c:pt>
                <c:pt idx="9016">
                  <c:v>9017</c:v>
                </c:pt>
                <c:pt idx="9017">
                  <c:v>9018</c:v>
                </c:pt>
                <c:pt idx="9018">
                  <c:v>9019</c:v>
                </c:pt>
                <c:pt idx="9019">
                  <c:v>9020</c:v>
                </c:pt>
                <c:pt idx="9020">
                  <c:v>9021</c:v>
                </c:pt>
                <c:pt idx="9021">
                  <c:v>9022</c:v>
                </c:pt>
                <c:pt idx="9022">
                  <c:v>9023</c:v>
                </c:pt>
                <c:pt idx="9023">
                  <c:v>9024</c:v>
                </c:pt>
                <c:pt idx="9024">
                  <c:v>9025</c:v>
                </c:pt>
                <c:pt idx="9025">
                  <c:v>9026</c:v>
                </c:pt>
                <c:pt idx="9026">
                  <c:v>9027</c:v>
                </c:pt>
                <c:pt idx="9027">
                  <c:v>9028</c:v>
                </c:pt>
                <c:pt idx="9028">
                  <c:v>9029</c:v>
                </c:pt>
                <c:pt idx="9029">
                  <c:v>9030</c:v>
                </c:pt>
                <c:pt idx="9030">
                  <c:v>9031</c:v>
                </c:pt>
                <c:pt idx="9031">
                  <c:v>9032</c:v>
                </c:pt>
                <c:pt idx="9032">
                  <c:v>9033</c:v>
                </c:pt>
                <c:pt idx="9033">
                  <c:v>9034</c:v>
                </c:pt>
                <c:pt idx="9034">
                  <c:v>9035</c:v>
                </c:pt>
                <c:pt idx="9035">
                  <c:v>9036</c:v>
                </c:pt>
                <c:pt idx="9036">
                  <c:v>9037</c:v>
                </c:pt>
                <c:pt idx="9037">
                  <c:v>9038</c:v>
                </c:pt>
                <c:pt idx="9038">
                  <c:v>9039</c:v>
                </c:pt>
                <c:pt idx="9039">
                  <c:v>9040</c:v>
                </c:pt>
                <c:pt idx="9040">
                  <c:v>9041</c:v>
                </c:pt>
                <c:pt idx="9041">
                  <c:v>9042</c:v>
                </c:pt>
                <c:pt idx="9042">
                  <c:v>9043</c:v>
                </c:pt>
                <c:pt idx="9043">
                  <c:v>9044</c:v>
                </c:pt>
                <c:pt idx="9044">
                  <c:v>9045</c:v>
                </c:pt>
                <c:pt idx="9045">
                  <c:v>9046</c:v>
                </c:pt>
                <c:pt idx="9046">
                  <c:v>9047</c:v>
                </c:pt>
                <c:pt idx="9047">
                  <c:v>9048</c:v>
                </c:pt>
                <c:pt idx="9048">
                  <c:v>9049</c:v>
                </c:pt>
                <c:pt idx="9049">
                  <c:v>9050</c:v>
                </c:pt>
                <c:pt idx="9050">
                  <c:v>9051</c:v>
                </c:pt>
                <c:pt idx="9051">
                  <c:v>9052</c:v>
                </c:pt>
                <c:pt idx="9052">
                  <c:v>9053</c:v>
                </c:pt>
                <c:pt idx="9053">
                  <c:v>9054</c:v>
                </c:pt>
                <c:pt idx="9054">
                  <c:v>9055</c:v>
                </c:pt>
                <c:pt idx="9055">
                  <c:v>9056</c:v>
                </c:pt>
                <c:pt idx="9056">
                  <c:v>9057</c:v>
                </c:pt>
                <c:pt idx="9057">
                  <c:v>9058</c:v>
                </c:pt>
                <c:pt idx="9058">
                  <c:v>9059</c:v>
                </c:pt>
                <c:pt idx="9059">
                  <c:v>9060</c:v>
                </c:pt>
                <c:pt idx="9060">
                  <c:v>9061</c:v>
                </c:pt>
                <c:pt idx="9061">
                  <c:v>9062</c:v>
                </c:pt>
                <c:pt idx="9062">
                  <c:v>9063</c:v>
                </c:pt>
                <c:pt idx="9063">
                  <c:v>9064</c:v>
                </c:pt>
                <c:pt idx="9064">
                  <c:v>9065</c:v>
                </c:pt>
                <c:pt idx="9065">
                  <c:v>9066</c:v>
                </c:pt>
                <c:pt idx="9066">
                  <c:v>9067</c:v>
                </c:pt>
                <c:pt idx="9067">
                  <c:v>9068</c:v>
                </c:pt>
                <c:pt idx="9068">
                  <c:v>9069</c:v>
                </c:pt>
                <c:pt idx="9069">
                  <c:v>9070</c:v>
                </c:pt>
                <c:pt idx="9070">
                  <c:v>9071</c:v>
                </c:pt>
                <c:pt idx="9071">
                  <c:v>9072</c:v>
                </c:pt>
                <c:pt idx="9072">
                  <c:v>9073</c:v>
                </c:pt>
                <c:pt idx="9073">
                  <c:v>9074</c:v>
                </c:pt>
                <c:pt idx="9074">
                  <c:v>9075</c:v>
                </c:pt>
                <c:pt idx="9075">
                  <c:v>9076</c:v>
                </c:pt>
                <c:pt idx="9076">
                  <c:v>9077</c:v>
                </c:pt>
                <c:pt idx="9077">
                  <c:v>9078</c:v>
                </c:pt>
                <c:pt idx="9078">
                  <c:v>9079</c:v>
                </c:pt>
                <c:pt idx="9079">
                  <c:v>9080</c:v>
                </c:pt>
                <c:pt idx="9080">
                  <c:v>9081</c:v>
                </c:pt>
                <c:pt idx="9081">
                  <c:v>9082</c:v>
                </c:pt>
                <c:pt idx="9082">
                  <c:v>9083</c:v>
                </c:pt>
                <c:pt idx="9083">
                  <c:v>9084</c:v>
                </c:pt>
                <c:pt idx="9084">
                  <c:v>9085</c:v>
                </c:pt>
                <c:pt idx="9085">
                  <c:v>9086</c:v>
                </c:pt>
                <c:pt idx="9086">
                  <c:v>9087</c:v>
                </c:pt>
                <c:pt idx="9087">
                  <c:v>9088</c:v>
                </c:pt>
                <c:pt idx="9088">
                  <c:v>9089</c:v>
                </c:pt>
                <c:pt idx="9089">
                  <c:v>9090</c:v>
                </c:pt>
                <c:pt idx="9090">
                  <c:v>9091</c:v>
                </c:pt>
                <c:pt idx="9091">
                  <c:v>9092</c:v>
                </c:pt>
                <c:pt idx="9092">
                  <c:v>9093</c:v>
                </c:pt>
                <c:pt idx="9093">
                  <c:v>9094</c:v>
                </c:pt>
                <c:pt idx="9094">
                  <c:v>9095</c:v>
                </c:pt>
                <c:pt idx="9095">
                  <c:v>9096</c:v>
                </c:pt>
                <c:pt idx="9096">
                  <c:v>9097</c:v>
                </c:pt>
                <c:pt idx="9097">
                  <c:v>9098</c:v>
                </c:pt>
                <c:pt idx="9098">
                  <c:v>9099</c:v>
                </c:pt>
                <c:pt idx="9099">
                  <c:v>9100</c:v>
                </c:pt>
                <c:pt idx="9100">
                  <c:v>9101</c:v>
                </c:pt>
                <c:pt idx="9101">
                  <c:v>9102</c:v>
                </c:pt>
                <c:pt idx="9102">
                  <c:v>9103</c:v>
                </c:pt>
                <c:pt idx="9103">
                  <c:v>9104</c:v>
                </c:pt>
                <c:pt idx="9104">
                  <c:v>9105</c:v>
                </c:pt>
                <c:pt idx="9105">
                  <c:v>9106</c:v>
                </c:pt>
                <c:pt idx="9106">
                  <c:v>9107</c:v>
                </c:pt>
                <c:pt idx="9107">
                  <c:v>9108</c:v>
                </c:pt>
                <c:pt idx="9108">
                  <c:v>9109</c:v>
                </c:pt>
                <c:pt idx="9109">
                  <c:v>9110</c:v>
                </c:pt>
                <c:pt idx="9110">
                  <c:v>9111</c:v>
                </c:pt>
                <c:pt idx="9111">
                  <c:v>9112</c:v>
                </c:pt>
                <c:pt idx="9112">
                  <c:v>9113</c:v>
                </c:pt>
                <c:pt idx="9113">
                  <c:v>9114</c:v>
                </c:pt>
                <c:pt idx="9114">
                  <c:v>9115</c:v>
                </c:pt>
                <c:pt idx="9115">
                  <c:v>9116</c:v>
                </c:pt>
                <c:pt idx="9116">
                  <c:v>9117</c:v>
                </c:pt>
                <c:pt idx="9117">
                  <c:v>9118</c:v>
                </c:pt>
                <c:pt idx="9118">
                  <c:v>9119</c:v>
                </c:pt>
                <c:pt idx="9119">
                  <c:v>9120</c:v>
                </c:pt>
                <c:pt idx="9120">
                  <c:v>9121</c:v>
                </c:pt>
                <c:pt idx="9121">
                  <c:v>9122</c:v>
                </c:pt>
                <c:pt idx="9122">
                  <c:v>9123</c:v>
                </c:pt>
                <c:pt idx="9123">
                  <c:v>9124</c:v>
                </c:pt>
                <c:pt idx="9124">
                  <c:v>9125</c:v>
                </c:pt>
                <c:pt idx="9125">
                  <c:v>9126</c:v>
                </c:pt>
                <c:pt idx="9126">
                  <c:v>9127</c:v>
                </c:pt>
                <c:pt idx="9127">
                  <c:v>9128</c:v>
                </c:pt>
                <c:pt idx="9128">
                  <c:v>9129</c:v>
                </c:pt>
                <c:pt idx="9129">
                  <c:v>9130</c:v>
                </c:pt>
                <c:pt idx="9130">
                  <c:v>9131</c:v>
                </c:pt>
                <c:pt idx="9131">
                  <c:v>9132</c:v>
                </c:pt>
                <c:pt idx="9132">
                  <c:v>9133</c:v>
                </c:pt>
                <c:pt idx="9133">
                  <c:v>9134</c:v>
                </c:pt>
                <c:pt idx="9134">
                  <c:v>9135</c:v>
                </c:pt>
                <c:pt idx="9135">
                  <c:v>9136</c:v>
                </c:pt>
                <c:pt idx="9136">
                  <c:v>9137</c:v>
                </c:pt>
                <c:pt idx="9137">
                  <c:v>9138</c:v>
                </c:pt>
                <c:pt idx="9138">
                  <c:v>9139</c:v>
                </c:pt>
                <c:pt idx="9139">
                  <c:v>9140</c:v>
                </c:pt>
                <c:pt idx="9140">
                  <c:v>9141</c:v>
                </c:pt>
                <c:pt idx="9141">
                  <c:v>9142</c:v>
                </c:pt>
                <c:pt idx="9142">
                  <c:v>9143</c:v>
                </c:pt>
                <c:pt idx="9143">
                  <c:v>9144</c:v>
                </c:pt>
                <c:pt idx="9144">
                  <c:v>9145</c:v>
                </c:pt>
                <c:pt idx="9145">
                  <c:v>9146</c:v>
                </c:pt>
                <c:pt idx="9146">
                  <c:v>9147</c:v>
                </c:pt>
                <c:pt idx="9147">
                  <c:v>9148</c:v>
                </c:pt>
                <c:pt idx="9148">
                  <c:v>9149</c:v>
                </c:pt>
                <c:pt idx="9149">
                  <c:v>9150</c:v>
                </c:pt>
                <c:pt idx="9150">
                  <c:v>9151</c:v>
                </c:pt>
                <c:pt idx="9151">
                  <c:v>9152</c:v>
                </c:pt>
                <c:pt idx="9152">
                  <c:v>9153</c:v>
                </c:pt>
                <c:pt idx="9153">
                  <c:v>9154</c:v>
                </c:pt>
                <c:pt idx="9154">
                  <c:v>9155</c:v>
                </c:pt>
                <c:pt idx="9155">
                  <c:v>9156</c:v>
                </c:pt>
                <c:pt idx="9156">
                  <c:v>9157</c:v>
                </c:pt>
                <c:pt idx="9157">
                  <c:v>9158</c:v>
                </c:pt>
                <c:pt idx="9158">
                  <c:v>9159</c:v>
                </c:pt>
                <c:pt idx="9159">
                  <c:v>9160</c:v>
                </c:pt>
                <c:pt idx="9160">
                  <c:v>9161</c:v>
                </c:pt>
                <c:pt idx="9161">
                  <c:v>9162</c:v>
                </c:pt>
                <c:pt idx="9162">
                  <c:v>9163</c:v>
                </c:pt>
                <c:pt idx="9163">
                  <c:v>9164</c:v>
                </c:pt>
                <c:pt idx="9164">
                  <c:v>9165</c:v>
                </c:pt>
                <c:pt idx="9165">
                  <c:v>9166</c:v>
                </c:pt>
                <c:pt idx="9166">
                  <c:v>9167</c:v>
                </c:pt>
                <c:pt idx="9167">
                  <c:v>9168</c:v>
                </c:pt>
                <c:pt idx="9168">
                  <c:v>9169</c:v>
                </c:pt>
                <c:pt idx="9169">
                  <c:v>9170</c:v>
                </c:pt>
                <c:pt idx="9170">
                  <c:v>9171</c:v>
                </c:pt>
                <c:pt idx="9171">
                  <c:v>9172</c:v>
                </c:pt>
                <c:pt idx="9172">
                  <c:v>9173</c:v>
                </c:pt>
                <c:pt idx="9173">
                  <c:v>9174</c:v>
                </c:pt>
                <c:pt idx="9174">
                  <c:v>9175</c:v>
                </c:pt>
                <c:pt idx="9175">
                  <c:v>9176</c:v>
                </c:pt>
                <c:pt idx="9176">
                  <c:v>9177</c:v>
                </c:pt>
                <c:pt idx="9177">
                  <c:v>9178</c:v>
                </c:pt>
                <c:pt idx="9178">
                  <c:v>9179</c:v>
                </c:pt>
                <c:pt idx="9179">
                  <c:v>9180</c:v>
                </c:pt>
                <c:pt idx="9180">
                  <c:v>9181</c:v>
                </c:pt>
                <c:pt idx="9181">
                  <c:v>9182</c:v>
                </c:pt>
                <c:pt idx="9182">
                  <c:v>9183</c:v>
                </c:pt>
                <c:pt idx="9183">
                  <c:v>9184</c:v>
                </c:pt>
                <c:pt idx="9184">
                  <c:v>9185</c:v>
                </c:pt>
                <c:pt idx="9185">
                  <c:v>9186</c:v>
                </c:pt>
                <c:pt idx="9186">
                  <c:v>9187</c:v>
                </c:pt>
                <c:pt idx="9187">
                  <c:v>9188</c:v>
                </c:pt>
                <c:pt idx="9188">
                  <c:v>9189</c:v>
                </c:pt>
                <c:pt idx="9189">
                  <c:v>9190</c:v>
                </c:pt>
                <c:pt idx="9190">
                  <c:v>9191</c:v>
                </c:pt>
                <c:pt idx="9191">
                  <c:v>9192</c:v>
                </c:pt>
                <c:pt idx="9192">
                  <c:v>9193</c:v>
                </c:pt>
                <c:pt idx="9193">
                  <c:v>9194</c:v>
                </c:pt>
                <c:pt idx="9194">
                  <c:v>9195</c:v>
                </c:pt>
                <c:pt idx="9195">
                  <c:v>9196</c:v>
                </c:pt>
                <c:pt idx="9196">
                  <c:v>9197</c:v>
                </c:pt>
                <c:pt idx="9197">
                  <c:v>9198</c:v>
                </c:pt>
                <c:pt idx="9198">
                  <c:v>9199</c:v>
                </c:pt>
                <c:pt idx="9199">
                  <c:v>9200</c:v>
                </c:pt>
                <c:pt idx="9200">
                  <c:v>9201</c:v>
                </c:pt>
                <c:pt idx="9201">
                  <c:v>9202</c:v>
                </c:pt>
                <c:pt idx="9202">
                  <c:v>9203</c:v>
                </c:pt>
                <c:pt idx="9203">
                  <c:v>9204</c:v>
                </c:pt>
                <c:pt idx="9204">
                  <c:v>9205</c:v>
                </c:pt>
                <c:pt idx="9205">
                  <c:v>9206</c:v>
                </c:pt>
                <c:pt idx="9206">
                  <c:v>9207</c:v>
                </c:pt>
                <c:pt idx="9207">
                  <c:v>9208</c:v>
                </c:pt>
                <c:pt idx="9208">
                  <c:v>9209</c:v>
                </c:pt>
                <c:pt idx="9209">
                  <c:v>9210</c:v>
                </c:pt>
                <c:pt idx="9210">
                  <c:v>9211</c:v>
                </c:pt>
                <c:pt idx="9211">
                  <c:v>9212</c:v>
                </c:pt>
                <c:pt idx="9212">
                  <c:v>9213</c:v>
                </c:pt>
                <c:pt idx="9213">
                  <c:v>9214</c:v>
                </c:pt>
                <c:pt idx="9214">
                  <c:v>9215</c:v>
                </c:pt>
                <c:pt idx="9215">
                  <c:v>9216</c:v>
                </c:pt>
                <c:pt idx="9216">
                  <c:v>9217</c:v>
                </c:pt>
                <c:pt idx="9217">
                  <c:v>9218</c:v>
                </c:pt>
                <c:pt idx="9218">
                  <c:v>9219</c:v>
                </c:pt>
                <c:pt idx="9219">
                  <c:v>9220</c:v>
                </c:pt>
                <c:pt idx="9220">
                  <c:v>9221</c:v>
                </c:pt>
                <c:pt idx="9221">
                  <c:v>9222</c:v>
                </c:pt>
                <c:pt idx="9222">
                  <c:v>9223</c:v>
                </c:pt>
                <c:pt idx="9223">
                  <c:v>9224</c:v>
                </c:pt>
                <c:pt idx="9224">
                  <c:v>9225</c:v>
                </c:pt>
                <c:pt idx="9225">
                  <c:v>9226</c:v>
                </c:pt>
                <c:pt idx="9226">
                  <c:v>9227</c:v>
                </c:pt>
                <c:pt idx="9227">
                  <c:v>9228</c:v>
                </c:pt>
                <c:pt idx="9228">
                  <c:v>9229</c:v>
                </c:pt>
                <c:pt idx="9229">
                  <c:v>9230</c:v>
                </c:pt>
                <c:pt idx="9230">
                  <c:v>9231</c:v>
                </c:pt>
                <c:pt idx="9231">
                  <c:v>9232</c:v>
                </c:pt>
                <c:pt idx="9232">
                  <c:v>9233</c:v>
                </c:pt>
                <c:pt idx="9233">
                  <c:v>9234</c:v>
                </c:pt>
                <c:pt idx="9234">
                  <c:v>9235</c:v>
                </c:pt>
                <c:pt idx="9235">
                  <c:v>9236</c:v>
                </c:pt>
                <c:pt idx="9236">
                  <c:v>9237</c:v>
                </c:pt>
                <c:pt idx="9237">
                  <c:v>9238</c:v>
                </c:pt>
                <c:pt idx="9238">
                  <c:v>9239</c:v>
                </c:pt>
                <c:pt idx="9239">
                  <c:v>9240</c:v>
                </c:pt>
                <c:pt idx="9240">
                  <c:v>9241</c:v>
                </c:pt>
                <c:pt idx="9241">
                  <c:v>9242</c:v>
                </c:pt>
                <c:pt idx="9242">
                  <c:v>9243</c:v>
                </c:pt>
                <c:pt idx="9243">
                  <c:v>9244</c:v>
                </c:pt>
                <c:pt idx="9244">
                  <c:v>9245</c:v>
                </c:pt>
                <c:pt idx="9245">
                  <c:v>9246</c:v>
                </c:pt>
                <c:pt idx="9246">
                  <c:v>9247</c:v>
                </c:pt>
                <c:pt idx="9247">
                  <c:v>9248</c:v>
                </c:pt>
                <c:pt idx="9248">
                  <c:v>9249</c:v>
                </c:pt>
                <c:pt idx="9249">
                  <c:v>9250</c:v>
                </c:pt>
                <c:pt idx="9250">
                  <c:v>9251</c:v>
                </c:pt>
                <c:pt idx="9251">
                  <c:v>9252</c:v>
                </c:pt>
                <c:pt idx="9252">
                  <c:v>9253</c:v>
                </c:pt>
                <c:pt idx="9253">
                  <c:v>9254</c:v>
                </c:pt>
                <c:pt idx="9254">
                  <c:v>9255</c:v>
                </c:pt>
                <c:pt idx="9255">
                  <c:v>9256</c:v>
                </c:pt>
                <c:pt idx="9256">
                  <c:v>9257</c:v>
                </c:pt>
                <c:pt idx="9257">
                  <c:v>9258</c:v>
                </c:pt>
                <c:pt idx="9258">
                  <c:v>9259</c:v>
                </c:pt>
                <c:pt idx="9259">
                  <c:v>9260</c:v>
                </c:pt>
                <c:pt idx="9260">
                  <c:v>9261</c:v>
                </c:pt>
                <c:pt idx="9261">
                  <c:v>9262</c:v>
                </c:pt>
                <c:pt idx="9262">
                  <c:v>9263</c:v>
                </c:pt>
                <c:pt idx="9263">
                  <c:v>9264</c:v>
                </c:pt>
                <c:pt idx="9264">
                  <c:v>9265</c:v>
                </c:pt>
                <c:pt idx="9265">
                  <c:v>9266</c:v>
                </c:pt>
                <c:pt idx="9266">
                  <c:v>9267</c:v>
                </c:pt>
                <c:pt idx="9267">
                  <c:v>9268</c:v>
                </c:pt>
                <c:pt idx="9268">
                  <c:v>9269</c:v>
                </c:pt>
                <c:pt idx="9269">
                  <c:v>9270</c:v>
                </c:pt>
                <c:pt idx="9270">
                  <c:v>9271</c:v>
                </c:pt>
                <c:pt idx="9271">
                  <c:v>9272</c:v>
                </c:pt>
                <c:pt idx="9272">
                  <c:v>9273</c:v>
                </c:pt>
                <c:pt idx="9273">
                  <c:v>9274</c:v>
                </c:pt>
                <c:pt idx="9274">
                  <c:v>9275</c:v>
                </c:pt>
                <c:pt idx="9275">
                  <c:v>9276</c:v>
                </c:pt>
                <c:pt idx="9276">
                  <c:v>9277</c:v>
                </c:pt>
                <c:pt idx="9277">
                  <c:v>9278</c:v>
                </c:pt>
                <c:pt idx="9278">
                  <c:v>9279</c:v>
                </c:pt>
                <c:pt idx="9279">
                  <c:v>9280</c:v>
                </c:pt>
                <c:pt idx="9280">
                  <c:v>9281</c:v>
                </c:pt>
                <c:pt idx="9281">
                  <c:v>9282</c:v>
                </c:pt>
                <c:pt idx="9282">
                  <c:v>9283</c:v>
                </c:pt>
                <c:pt idx="9283">
                  <c:v>9284</c:v>
                </c:pt>
                <c:pt idx="9284">
                  <c:v>9285</c:v>
                </c:pt>
                <c:pt idx="9285">
                  <c:v>9286</c:v>
                </c:pt>
                <c:pt idx="9286">
                  <c:v>9287</c:v>
                </c:pt>
                <c:pt idx="9287">
                  <c:v>9288</c:v>
                </c:pt>
                <c:pt idx="9288">
                  <c:v>9289</c:v>
                </c:pt>
                <c:pt idx="9289">
                  <c:v>9290</c:v>
                </c:pt>
                <c:pt idx="9290">
                  <c:v>9291</c:v>
                </c:pt>
                <c:pt idx="9291">
                  <c:v>9292</c:v>
                </c:pt>
                <c:pt idx="9292">
                  <c:v>9293</c:v>
                </c:pt>
                <c:pt idx="9293">
                  <c:v>9294</c:v>
                </c:pt>
                <c:pt idx="9294">
                  <c:v>9295</c:v>
                </c:pt>
                <c:pt idx="9295">
                  <c:v>9296</c:v>
                </c:pt>
                <c:pt idx="9296">
                  <c:v>9297</c:v>
                </c:pt>
                <c:pt idx="9297">
                  <c:v>9298</c:v>
                </c:pt>
                <c:pt idx="9298">
                  <c:v>9299</c:v>
                </c:pt>
                <c:pt idx="9299">
                  <c:v>9300</c:v>
                </c:pt>
                <c:pt idx="9300">
                  <c:v>9301</c:v>
                </c:pt>
                <c:pt idx="9301">
                  <c:v>9302</c:v>
                </c:pt>
                <c:pt idx="9302">
                  <c:v>9303</c:v>
                </c:pt>
                <c:pt idx="9303">
                  <c:v>9304</c:v>
                </c:pt>
                <c:pt idx="9304">
                  <c:v>9305</c:v>
                </c:pt>
                <c:pt idx="9305">
                  <c:v>9306</c:v>
                </c:pt>
                <c:pt idx="9306">
                  <c:v>9307</c:v>
                </c:pt>
                <c:pt idx="9307">
                  <c:v>9308</c:v>
                </c:pt>
                <c:pt idx="9308">
                  <c:v>9309</c:v>
                </c:pt>
                <c:pt idx="9309">
                  <c:v>9310</c:v>
                </c:pt>
                <c:pt idx="9310">
                  <c:v>9311</c:v>
                </c:pt>
                <c:pt idx="9311">
                  <c:v>9312</c:v>
                </c:pt>
                <c:pt idx="9312">
                  <c:v>9313</c:v>
                </c:pt>
                <c:pt idx="9313">
                  <c:v>9314</c:v>
                </c:pt>
                <c:pt idx="9314">
                  <c:v>9315</c:v>
                </c:pt>
                <c:pt idx="9315">
                  <c:v>9316</c:v>
                </c:pt>
                <c:pt idx="9316">
                  <c:v>9317</c:v>
                </c:pt>
                <c:pt idx="9317">
                  <c:v>9318</c:v>
                </c:pt>
                <c:pt idx="9318">
                  <c:v>9319</c:v>
                </c:pt>
                <c:pt idx="9319">
                  <c:v>9320</c:v>
                </c:pt>
                <c:pt idx="9320">
                  <c:v>9321</c:v>
                </c:pt>
                <c:pt idx="9321">
                  <c:v>9322</c:v>
                </c:pt>
                <c:pt idx="9322">
                  <c:v>9323</c:v>
                </c:pt>
                <c:pt idx="9323">
                  <c:v>9324</c:v>
                </c:pt>
                <c:pt idx="9324">
                  <c:v>9325</c:v>
                </c:pt>
                <c:pt idx="9325">
                  <c:v>9326</c:v>
                </c:pt>
                <c:pt idx="9326">
                  <c:v>9327</c:v>
                </c:pt>
                <c:pt idx="9327">
                  <c:v>9328</c:v>
                </c:pt>
                <c:pt idx="9328">
                  <c:v>9329</c:v>
                </c:pt>
                <c:pt idx="9329">
                  <c:v>9330</c:v>
                </c:pt>
                <c:pt idx="9330">
                  <c:v>9331</c:v>
                </c:pt>
                <c:pt idx="9331">
                  <c:v>9332</c:v>
                </c:pt>
                <c:pt idx="9332">
                  <c:v>9333</c:v>
                </c:pt>
                <c:pt idx="9333">
                  <c:v>9334</c:v>
                </c:pt>
                <c:pt idx="9334">
                  <c:v>9335</c:v>
                </c:pt>
                <c:pt idx="9335">
                  <c:v>9336</c:v>
                </c:pt>
                <c:pt idx="9336">
                  <c:v>9337</c:v>
                </c:pt>
                <c:pt idx="9337">
                  <c:v>9338</c:v>
                </c:pt>
                <c:pt idx="9338">
                  <c:v>9339</c:v>
                </c:pt>
                <c:pt idx="9339">
                  <c:v>9340</c:v>
                </c:pt>
                <c:pt idx="9340">
                  <c:v>9341</c:v>
                </c:pt>
                <c:pt idx="9341">
                  <c:v>9342</c:v>
                </c:pt>
                <c:pt idx="9342">
                  <c:v>9343</c:v>
                </c:pt>
                <c:pt idx="9343">
                  <c:v>9344</c:v>
                </c:pt>
                <c:pt idx="9344">
                  <c:v>9345</c:v>
                </c:pt>
                <c:pt idx="9345">
                  <c:v>9346</c:v>
                </c:pt>
                <c:pt idx="9346">
                  <c:v>9347</c:v>
                </c:pt>
                <c:pt idx="9347">
                  <c:v>9348</c:v>
                </c:pt>
                <c:pt idx="9348">
                  <c:v>9349</c:v>
                </c:pt>
                <c:pt idx="9349">
                  <c:v>9350</c:v>
                </c:pt>
                <c:pt idx="9350">
                  <c:v>9351</c:v>
                </c:pt>
                <c:pt idx="9351">
                  <c:v>9352</c:v>
                </c:pt>
                <c:pt idx="9352">
                  <c:v>9353</c:v>
                </c:pt>
                <c:pt idx="9353">
                  <c:v>9354</c:v>
                </c:pt>
                <c:pt idx="9354">
                  <c:v>9355</c:v>
                </c:pt>
                <c:pt idx="9355">
                  <c:v>9356</c:v>
                </c:pt>
                <c:pt idx="9356">
                  <c:v>9357</c:v>
                </c:pt>
                <c:pt idx="9357">
                  <c:v>9358</c:v>
                </c:pt>
                <c:pt idx="9358">
                  <c:v>9359</c:v>
                </c:pt>
                <c:pt idx="9359">
                  <c:v>9360</c:v>
                </c:pt>
                <c:pt idx="9360">
                  <c:v>9361</c:v>
                </c:pt>
                <c:pt idx="9361">
                  <c:v>9362</c:v>
                </c:pt>
                <c:pt idx="9362">
                  <c:v>9363</c:v>
                </c:pt>
                <c:pt idx="9363">
                  <c:v>9364</c:v>
                </c:pt>
                <c:pt idx="9364">
                  <c:v>9365</c:v>
                </c:pt>
                <c:pt idx="9365">
                  <c:v>9366</c:v>
                </c:pt>
                <c:pt idx="9366">
                  <c:v>9367</c:v>
                </c:pt>
                <c:pt idx="9367">
                  <c:v>9368</c:v>
                </c:pt>
                <c:pt idx="9368">
                  <c:v>9369</c:v>
                </c:pt>
                <c:pt idx="9369">
                  <c:v>9370</c:v>
                </c:pt>
                <c:pt idx="9370">
                  <c:v>9371</c:v>
                </c:pt>
                <c:pt idx="9371">
                  <c:v>9372</c:v>
                </c:pt>
                <c:pt idx="9372">
                  <c:v>9373</c:v>
                </c:pt>
                <c:pt idx="9373">
                  <c:v>9374</c:v>
                </c:pt>
                <c:pt idx="9374">
                  <c:v>9375</c:v>
                </c:pt>
                <c:pt idx="9375">
                  <c:v>9376</c:v>
                </c:pt>
                <c:pt idx="9376">
                  <c:v>9377</c:v>
                </c:pt>
                <c:pt idx="9377">
                  <c:v>9378</c:v>
                </c:pt>
                <c:pt idx="9378">
                  <c:v>9379</c:v>
                </c:pt>
                <c:pt idx="9379">
                  <c:v>9380</c:v>
                </c:pt>
                <c:pt idx="9380">
                  <c:v>9381</c:v>
                </c:pt>
                <c:pt idx="9381">
                  <c:v>9382</c:v>
                </c:pt>
                <c:pt idx="9382">
                  <c:v>9383</c:v>
                </c:pt>
                <c:pt idx="9383">
                  <c:v>9384</c:v>
                </c:pt>
                <c:pt idx="9384">
                  <c:v>9385</c:v>
                </c:pt>
                <c:pt idx="9385">
                  <c:v>9386</c:v>
                </c:pt>
                <c:pt idx="9386">
                  <c:v>9387</c:v>
                </c:pt>
                <c:pt idx="9387">
                  <c:v>9388</c:v>
                </c:pt>
                <c:pt idx="9388">
                  <c:v>9389</c:v>
                </c:pt>
                <c:pt idx="9389">
                  <c:v>9390</c:v>
                </c:pt>
                <c:pt idx="9390">
                  <c:v>9391</c:v>
                </c:pt>
                <c:pt idx="9391">
                  <c:v>9392</c:v>
                </c:pt>
                <c:pt idx="9392">
                  <c:v>9393</c:v>
                </c:pt>
                <c:pt idx="9393">
                  <c:v>9394</c:v>
                </c:pt>
                <c:pt idx="9394">
                  <c:v>9395</c:v>
                </c:pt>
                <c:pt idx="9395">
                  <c:v>9396</c:v>
                </c:pt>
                <c:pt idx="9396">
                  <c:v>9397</c:v>
                </c:pt>
                <c:pt idx="9397">
                  <c:v>9398</c:v>
                </c:pt>
                <c:pt idx="9398">
                  <c:v>9399</c:v>
                </c:pt>
                <c:pt idx="9399">
                  <c:v>9400</c:v>
                </c:pt>
                <c:pt idx="9400">
                  <c:v>9401</c:v>
                </c:pt>
                <c:pt idx="9401">
                  <c:v>9402</c:v>
                </c:pt>
                <c:pt idx="9402">
                  <c:v>9403</c:v>
                </c:pt>
                <c:pt idx="9403">
                  <c:v>9404</c:v>
                </c:pt>
                <c:pt idx="9404">
                  <c:v>9405</c:v>
                </c:pt>
                <c:pt idx="9405">
                  <c:v>9406</c:v>
                </c:pt>
                <c:pt idx="9406">
                  <c:v>9407</c:v>
                </c:pt>
                <c:pt idx="9407">
                  <c:v>9408</c:v>
                </c:pt>
                <c:pt idx="9408">
                  <c:v>9409</c:v>
                </c:pt>
                <c:pt idx="9409">
                  <c:v>9410</c:v>
                </c:pt>
                <c:pt idx="9410">
                  <c:v>9411</c:v>
                </c:pt>
                <c:pt idx="9411">
                  <c:v>9412</c:v>
                </c:pt>
                <c:pt idx="9412">
                  <c:v>9413</c:v>
                </c:pt>
                <c:pt idx="9413">
                  <c:v>9414</c:v>
                </c:pt>
                <c:pt idx="9414">
                  <c:v>9415</c:v>
                </c:pt>
                <c:pt idx="9415">
                  <c:v>9416</c:v>
                </c:pt>
                <c:pt idx="9416">
                  <c:v>9417</c:v>
                </c:pt>
                <c:pt idx="9417">
                  <c:v>9418</c:v>
                </c:pt>
                <c:pt idx="9418">
                  <c:v>9419</c:v>
                </c:pt>
                <c:pt idx="9419">
                  <c:v>9420</c:v>
                </c:pt>
                <c:pt idx="9420">
                  <c:v>9421</c:v>
                </c:pt>
                <c:pt idx="9421">
                  <c:v>9422</c:v>
                </c:pt>
                <c:pt idx="9422">
                  <c:v>9423</c:v>
                </c:pt>
                <c:pt idx="9423">
                  <c:v>9424</c:v>
                </c:pt>
                <c:pt idx="9424">
                  <c:v>9425</c:v>
                </c:pt>
                <c:pt idx="9425">
                  <c:v>9426</c:v>
                </c:pt>
                <c:pt idx="9426">
                  <c:v>9427</c:v>
                </c:pt>
                <c:pt idx="9427">
                  <c:v>9428</c:v>
                </c:pt>
                <c:pt idx="9428">
                  <c:v>9429</c:v>
                </c:pt>
                <c:pt idx="9429">
                  <c:v>9430</c:v>
                </c:pt>
                <c:pt idx="9430">
                  <c:v>9431</c:v>
                </c:pt>
                <c:pt idx="9431">
                  <c:v>9432</c:v>
                </c:pt>
                <c:pt idx="9432">
                  <c:v>9433</c:v>
                </c:pt>
                <c:pt idx="9433">
                  <c:v>9434</c:v>
                </c:pt>
                <c:pt idx="9434">
                  <c:v>9435</c:v>
                </c:pt>
                <c:pt idx="9435">
                  <c:v>9436</c:v>
                </c:pt>
                <c:pt idx="9436">
                  <c:v>9437</c:v>
                </c:pt>
                <c:pt idx="9437">
                  <c:v>9438</c:v>
                </c:pt>
                <c:pt idx="9438">
                  <c:v>9439</c:v>
                </c:pt>
                <c:pt idx="9439">
                  <c:v>9440</c:v>
                </c:pt>
                <c:pt idx="9440">
                  <c:v>9441</c:v>
                </c:pt>
                <c:pt idx="9441">
                  <c:v>9442</c:v>
                </c:pt>
                <c:pt idx="9442">
                  <c:v>9443</c:v>
                </c:pt>
                <c:pt idx="9443">
                  <c:v>9444</c:v>
                </c:pt>
                <c:pt idx="9444">
                  <c:v>9445</c:v>
                </c:pt>
                <c:pt idx="9445">
                  <c:v>9446</c:v>
                </c:pt>
                <c:pt idx="9446">
                  <c:v>9447</c:v>
                </c:pt>
                <c:pt idx="9447">
                  <c:v>9448</c:v>
                </c:pt>
                <c:pt idx="9448">
                  <c:v>9449</c:v>
                </c:pt>
                <c:pt idx="9449">
                  <c:v>9450</c:v>
                </c:pt>
                <c:pt idx="9450">
                  <c:v>9451</c:v>
                </c:pt>
                <c:pt idx="9451">
                  <c:v>9452</c:v>
                </c:pt>
                <c:pt idx="9452">
                  <c:v>9453</c:v>
                </c:pt>
                <c:pt idx="9453">
                  <c:v>9454</c:v>
                </c:pt>
                <c:pt idx="9454">
                  <c:v>9455</c:v>
                </c:pt>
                <c:pt idx="9455">
                  <c:v>9456</c:v>
                </c:pt>
                <c:pt idx="9456">
                  <c:v>9457</c:v>
                </c:pt>
                <c:pt idx="9457">
                  <c:v>9458</c:v>
                </c:pt>
                <c:pt idx="9458">
                  <c:v>9459</c:v>
                </c:pt>
                <c:pt idx="9459">
                  <c:v>9460</c:v>
                </c:pt>
                <c:pt idx="9460">
                  <c:v>9461</c:v>
                </c:pt>
                <c:pt idx="9461">
                  <c:v>9462</c:v>
                </c:pt>
                <c:pt idx="9462">
                  <c:v>9463</c:v>
                </c:pt>
                <c:pt idx="9463">
                  <c:v>9464</c:v>
                </c:pt>
                <c:pt idx="9464">
                  <c:v>9465</c:v>
                </c:pt>
                <c:pt idx="9465">
                  <c:v>9466</c:v>
                </c:pt>
                <c:pt idx="9466">
                  <c:v>9467</c:v>
                </c:pt>
                <c:pt idx="9467">
                  <c:v>9468</c:v>
                </c:pt>
                <c:pt idx="9468">
                  <c:v>9469</c:v>
                </c:pt>
                <c:pt idx="9469">
                  <c:v>9470</c:v>
                </c:pt>
                <c:pt idx="9470">
                  <c:v>9471</c:v>
                </c:pt>
                <c:pt idx="9471">
                  <c:v>9472</c:v>
                </c:pt>
                <c:pt idx="9472">
                  <c:v>9473</c:v>
                </c:pt>
                <c:pt idx="9473">
                  <c:v>9474</c:v>
                </c:pt>
                <c:pt idx="9474">
                  <c:v>9475</c:v>
                </c:pt>
                <c:pt idx="9475">
                  <c:v>9476</c:v>
                </c:pt>
                <c:pt idx="9476">
                  <c:v>9477</c:v>
                </c:pt>
                <c:pt idx="9477">
                  <c:v>9478</c:v>
                </c:pt>
                <c:pt idx="9478">
                  <c:v>9479</c:v>
                </c:pt>
                <c:pt idx="9479">
                  <c:v>9480</c:v>
                </c:pt>
                <c:pt idx="9480">
                  <c:v>9481</c:v>
                </c:pt>
                <c:pt idx="9481">
                  <c:v>9482</c:v>
                </c:pt>
                <c:pt idx="9482">
                  <c:v>9483</c:v>
                </c:pt>
                <c:pt idx="9483">
                  <c:v>9484</c:v>
                </c:pt>
                <c:pt idx="9484">
                  <c:v>9485</c:v>
                </c:pt>
                <c:pt idx="9485">
                  <c:v>9486</c:v>
                </c:pt>
                <c:pt idx="9486">
                  <c:v>9487</c:v>
                </c:pt>
                <c:pt idx="9487">
                  <c:v>9488</c:v>
                </c:pt>
                <c:pt idx="9488">
                  <c:v>9489</c:v>
                </c:pt>
                <c:pt idx="9489">
                  <c:v>9490</c:v>
                </c:pt>
                <c:pt idx="9490">
                  <c:v>9491</c:v>
                </c:pt>
                <c:pt idx="9491">
                  <c:v>9492</c:v>
                </c:pt>
                <c:pt idx="9492">
                  <c:v>9493</c:v>
                </c:pt>
                <c:pt idx="9493">
                  <c:v>9494</c:v>
                </c:pt>
                <c:pt idx="9494">
                  <c:v>9495</c:v>
                </c:pt>
                <c:pt idx="9495">
                  <c:v>9496</c:v>
                </c:pt>
                <c:pt idx="9496">
                  <c:v>9497</c:v>
                </c:pt>
                <c:pt idx="9497">
                  <c:v>9498</c:v>
                </c:pt>
                <c:pt idx="9498">
                  <c:v>9499</c:v>
                </c:pt>
                <c:pt idx="9499">
                  <c:v>9500</c:v>
                </c:pt>
                <c:pt idx="9500">
                  <c:v>9501</c:v>
                </c:pt>
                <c:pt idx="9501">
                  <c:v>9502</c:v>
                </c:pt>
                <c:pt idx="9502">
                  <c:v>9503</c:v>
                </c:pt>
                <c:pt idx="9503">
                  <c:v>9504</c:v>
                </c:pt>
                <c:pt idx="9504">
                  <c:v>9505</c:v>
                </c:pt>
                <c:pt idx="9505">
                  <c:v>9506</c:v>
                </c:pt>
                <c:pt idx="9506">
                  <c:v>9507</c:v>
                </c:pt>
                <c:pt idx="9507">
                  <c:v>9508</c:v>
                </c:pt>
                <c:pt idx="9508">
                  <c:v>9509</c:v>
                </c:pt>
                <c:pt idx="9509">
                  <c:v>9510</c:v>
                </c:pt>
                <c:pt idx="9510">
                  <c:v>9511</c:v>
                </c:pt>
                <c:pt idx="9511">
                  <c:v>9512</c:v>
                </c:pt>
                <c:pt idx="9512">
                  <c:v>9513</c:v>
                </c:pt>
                <c:pt idx="9513">
                  <c:v>9514</c:v>
                </c:pt>
                <c:pt idx="9514">
                  <c:v>9515</c:v>
                </c:pt>
                <c:pt idx="9515">
                  <c:v>9516</c:v>
                </c:pt>
                <c:pt idx="9516">
                  <c:v>9517</c:v>
                </c:pt>
                <c:pt idx="9517">
                  <c:v>9518</c:v>
                </c:pt>
                <c:pt idx="9518">
                  <c:v>9519</c:v>
                </c:pt>
                <c:pt idx="9519">
                  <c:v>9520</c:v>
                </c:pt>
                <c:pt idx="9520">
                  <c:v>9521</c:v>
                </c:pt>
                <c:pt idx="9521">
                  <c:v>9522</c:v>
                </c:pt>
                <c:pt idx="9522">
                  <c:v>9523</c:v>
                </c:pt>
                <c:pt idx="9523">
                  <c:v>9524</c:v>
                </c:pt>
                <c:pt idx="9524">
                  <c:v>9525</c:v>
                </c:pt>
                <c:pt idx="9525">
                  <c:v>9526</c:v>
                </c:pt>
                <c:pt idx="9526">
                  <c:v>9527</c:v>
                </c:pt>
                <c:pt idx="9527">
                  <c:v>9528</c:v>
                </c:pt>
                <c:pt idx="9528">
                  <c:v>9529</c:v>
                </c:pt>
                <c:pt idx="9529">
                  <c:v>9530</c:v>
                </c:pt>
                <c:pt idx="9530">
                  <c:v>9531</c:v>
                </c:pt>
                <c:pt idx="9531">
                  <c:v>9532</c:v>
                </c:pt>
                <c:pt idx="9532">
                  <c:v>9533</c:v>
                </c:pt>
                <c:pt idx="9533">
                  <c:v>9534</c:v>
                </c:pt>
                <c:pt idx="9534">
                  <c:v>9535</c:v>
                </c:pt>
                <c:pt idx="9535">
                  <c:v>9536</c:v>
                </c:pt>
                <c:pt idx="9536">
                  <c:v>9537</c:v>
                </c:pt>
                <c:pt idx="9537">
                  <c:v>9538</c:v>
                </c:pt>
                <c:pt idx="9538">
                  <c:v>9539</c:v>
                </c:pt>
                <c:pt idx="9539">
                  <c:v>9540</c:v>
                </c:pt>
                <c:pt idx="9540">
                  <c:v>9541</c:v>
                </c:pt>
                <c:pt idx="9541">
                  <c:v>9542</c:v>
                </c:pt>
                <c:pt idx="9542">
                  <c:v>9543</c:v>
                </c:pt>
                <c:pt idx="9543">
                  <c:v>9544</c:v>
                </c:pt>
                <c:pt idx="9544">
                  <c:v>9545</c:v>
                </c:pt>
                <c:pt idx="9545">
                  <c:v>9546</c:v>
                </c:pt>
                <c:pt idx="9546">
                  <c:v>9547</c:v>
                </c:pt>
                <c:pt idx="9547">
                  <c:v>9548</c:v>
                </c:pt>
                <c:pt idx="9548">
                  <c:v>9549</c:v>
                </c:pt>
                <c:pt idx="9549">
                  <c:v>9550</c:v>
                </c:pt>
                <c:pt idx="9550">
                  <c:v>9551</c:v>
                </c:pt>
                <c:pt idx="9551">
                  <c:v>9552</c:v>
                </c:pt>
                <c:pt idx="9552">
                  <c:v>9553</c:v>
                </c:pt>
                <c:pt idx="9553">
                  <c:v>9554</c:v>
                </c:pt>
                <c:pt idx="9554">
                  <c:v>9555</c:v>
                </c:pt>
                <c:pt idx="9555">
                  <c:v>9556</c:v>
                </c:pt>
                <c:pt idx="9556">
                  <c:v>9557</c:v>
                </c:pt>
                <c:pt idx="9557">
                  <c:v>9558</c:v>
                </c:pt>
                <c:pt idx="9558">
                  <c:v>9559</c:v>
                </c:pt>
                <c:pt idx="9559">
                  <c:v>9560</c:v>
                </c:pt>
                <c:pt idx="9560">
                  <c:v>9561</c:v>
                </c:pt>
                <c:pt idx="9561">
                  <c:v>9562</c:v>
                </c:pt>
                <c:pt idx="9562">
                  <c:v>9563</c:v>
                </c:pt>
                <c:pt idx="9563">
                  <c:v>9564</c:v>
                </c:pt>
                <c:pt idx="9564">
                  <c:v>9565</c:v>
                </c:pt>
                <c:pt idx="9565">
                  <c:v>9566</c:v>
                </c:pt>
                <c:pt idx="9566">
                  <c:v>9567</c:v>
                </c:pt>
                <c:pt idx="9567">
                  <c:v>9568</c:v>
                </c:pt>
                <c:pt idx="9568">
                  <c:v>9569</c:v>
                </c:pt>
                <c:pt idx="9569">
                  <c:v>9570</c:v>
                </c:pt>
                <c:pt idx="9570">
                  <c:v>9571</c:v>
                </c:pt>
                <c:pt idx="9571">
                  <c:v>9572</c:v>
                </c:pt>
                <c:pt idx="9572">
                  <c:v>9573</c:v>
                </c:pt>
                <c:pt idx="9573">
                  <c:v>9574</c:v>
                </c:pt>
                <c:pt idx="9574">
                  <c:v>9575</c:v>
                </c:pt>
                <c:pt idx="9575">
                  <c:v>9576</c:v>
                </c:pt>
                <c:pt idx="9576">
                  <c:v>9577</c:v>
                </c:pt>
                <c:pt idx="9577">
                  <c:v>9578</c:v>
                </c:pt>
                <c:pt idx="9578">
                  <c:v>9579</c:v>
                </c:pt>
                <c:pt idx="9579">
                  <c:v>9580</c:v>
                </c:pt>
                <c:pt idx="9580">
                  <c:v>9581</c:v>
                </c:pt>
                <c:pt idx="9581">
                  <c:v>9582</c:v>
                </c:pt>
                <c:pt idx="9582">
                  <c:v>9583</c:v>
                </c:pt>
                <c:pt idx="9583">
                  <c:v>9584</c:v>
                </c:pt>
                <c:pt idx="9584">
                  <c:v>9585</c:v>
                </c:pt>
                <c:pt idx="9585">
                  <c:v>9586</c:v>
                </c:pt>
                <c:pt idx="9586">
                  <c:v>9587</c:v>
                </c:pt>
                <c:pt idx="9587">
                  <c:v>9588</c:v>
                </c:pt>
                <c:pt idx="9588">
                  <c:v>9589</c:v>
                </c:pt>
                <c:pt idx="9589">
                  <c:v>9590</c:v>
                </c:pt>
                <c:pt idx="9590">
                  <c:v>9591</c:v>
                </c:pt>
                <c:pt idx="9591">
                  <c:v>9592</c:v>
                </c:pt>
                <c:pt idx="9592">
                  <c:v>9593</c:v>
                </c:pt>
                <c:pt idx="9593">
                  <c:v>9594</c:v>
                </c:pt>
                <c:pt idx="9594">
                  <c:v>9595</c:v>
                </c:pt>
                <c:pt idx="9595">
                  <c:v>9596</c:v>
                </c:pt>
                <c:pt idx="9596">
                  <c:v>9597</c:v>
                </c:pt>
                <c:pt idx="9597">
                  <c:v>9598</c:v>
                </c:pt>
                <c:pt idx="9598">
                  <c:v>9599</c:v>
                </c:pt>
                <c:pt idx="9599">
                  <c:v>9600</c:v>
                </c:pt>
                <c:pt idx="9600">
                  <c:v>9601</c:v>
                </c:pt>
                <c:pt idx="9601">
                  <c:v>9602</c:v>
                </c:pt>
                <c:pt idx="9602">
                  <c:v>9603</c:v>
                </c:pt>
                <c:pt idx="9603">
                  <c:v>9604</c:v>
                </c:pt>
                <c:pt idx="9604">
                  <c:v>9605</c:v>
                </c:pt>
                <c:pt idx="9605">
                  <c:v>9606</c:v>
                </c:pt>
                <c:pt idx="9606">
                  <c:v>9607</c:v>
                </c:pt>
                <c:pt idx="9607">
                  <c:v>9608</c:v>
                </c:pt>
                <c:pt idx="9608">
                  <c:v>9609</c:v>
                </c:pt>
                <c:pt idx="9609">
                  <c:v>9610</c:v>
                </c:pt>
                <c:pt idx="9610">
                  <c:v>9611</c:v>
                </c:pt>
                <c:pt idx="9611">
                  <c:v>9612</c:v>
                </c:pt>
                <c:pt idx="9612">
                  <c:v>9613</c:v>
                </c:pt>
                <c:pt idx="9613">
                  <c:v>9614</c:v>
                </c:pt>
                <c:pt idx="9614">
                  <c:v>9615</c:v>
                </c:pt>
                <c:pt idx="9615">
                  <c:v>9616</c:v>
                </c:pt>
                <c:pt idx="9616">
                  <c:v>9617</c:v>
                </c:pt>
                <c:pt idx="9617">
                  <c:v>9618</c:v>
                </c:pt>
                <c:pt idx="9618">
                  <c:v>9619</c:v>
                </c:pt>
                <c:pt idx="9619">
                  <c:v>9620</c:v>
                </c:pt>
                <c:pt idx="9620">
                  <c:v>9621</c:v>
                </c:pt>
                <c:pt idx="9621">
                  <c:v>9622</c:v>
                </c:pt>
                <c:pt idx="9622">
                  <c:v>9623</c:v>
                </c:pt>
                <c:pt idx="9623">
                  <c:v>9624</c:v>
                </c:pt>
                <c:pt idx="9624">
                  <c:v>9625</c:v>
                </c:pt>
                <c:pt idx="9625">
                  <c:v>9626</c:v>
                </c:pt>
                <c:pt idx="9626">
                  <c:v>9627</c:v>
                </c:pt>
                <c:pt idx="9627">
                  <c:v>9628</c:v>
                </c:pt>
                <c:pt idx="9628">
                  <c:v>9629</c:v>
                </c:pt>
                <c:pt idx="9629">
                  <c:v>9630</c:v>
                </c:pt>
                <c:pt idx="9630">
                  <c:v>9631</c:v>
                </c:pt>
                <c:pt idx="9631">
                  <c:v>9632</c:v>
                </c:pt>
                <c:pt idx="9632">
                  <c:v>9633</c:v>
                </c:pt>
                <c:pt idx="9633">
                  <c:v>9634</c:v>
                </c:pt>
                <c:pt idx="9634">
                  <c:v>9635</c:v>
                </c:pt>
                <c:pt idx="9635">
                  <c:v>9636</c:v>
                </c:pt>
                <c:pt idx="9636">
                  <c:v>9637</c:v>
                </c:pt>
                <c:pt idx="9637">
                  <c:v>9638</c:v>
                </c:pt>
                <c:pt idx="9638">
                  <c:v>9639</c:v>
                </c:pt>
                <c:pt idx="9639">
                  <c:v>9640</c:v>
                </c:pt>
                <c:pt idx="9640">
                  <c:v>9641</c:v>
                </c:pt>
                <c:pt idx="9641">
                  <c:v>9642</c:v>
                </c:pt>
                <c:pt idx="9642">
                  <c:v>9643</c:v>
                </c:pt>
                <c:pt idx="9643">
                  <c:v>9644</c:v>
                </c:pt>
                <c:pt idx="9644">
                  <c:v>9645</c:v>
                </c:pt>
                <c:pt idx="9645">
                  <c:v>9646</c:v>
                </c:pt>
                <c:pt idx="9646">
                  <c:v>9647</c:v>
                </c:pt>
                <c:pt idx="9647">
                  <c:v>9648</c:v>
                </c:pt>
                <c:pt idx="9648">
                  <c:v>9649</c:v>
                </c:pt>
                <c:pt idx="9649">
                  <c:v>9650</c:v>
                </c:pt>
                <c:pt idx="9650">
                  <c:v>9651</c:v>
                </c:pt>
                <c:pt idx="9651">
                  <c:v>9652</c:v>
                </c:pt>
                <c:pt idx="9652">
                  <c:v>9653</c:v>
                </c:pt>
                <c:pt idx="9653">
                  <c:v>9654</c:v>
                </c:pt>
                <c:pt idx="9654">
                  <c:v>9655</c:v>
                </c:pt>
                <c:pt idx="9655">
                  <c:v>9656</c:v>
                </c:pt>
                <c:pt idx="9656">
                  <c:v>9657</c:v>
                </c:pt>
                <c:pt idx="9657">
                  <c:v>9658</c:v>
                </c:pt>
                <c:pt idx="9658">
                  <c:v>9659</c:v>
                </c:pt>
                <c:pt idx="9659">
                  <c:v>9660</c:v>
                </c:pt>
                <c:pt idx="9660">
                  <c:v>9661</c:v>
                </c:pt>
                <c:pt idx="9661">
                  <c:v>9662</c:v>
                </c:pt>
                <c:pt idx="9662">
                  <c:v>9663</c:v>
                </c:pt>
                <c:pt idx="9663">
                  <c:v>9664</c:v>
                </c:pt>
                <c:pt idx="9664">
                  <c:v>9665</c:v>
                </c:pt>
                <c:pt idx="9665">
                  <c:v>9666</c:v>
                </c:pt>
                <c:pt idx="9666">
                  <c:v>9667</c:v>
                </c:pt>
                <c:pt idx="9667">
                  <c:v>9668</c:v>
                </c:pt>
                <c:pt idx="9668">
                  <c:v>9669</c:v>
                </c:pt>
                <c:pt idx="9669">
                  <c:v>9670</c:v>
                </c:pt>
                <c:pt idx="9670">
                  <c:v>9671</c:v>
                </c:pt>
                <c:pt idx="9671">
                  <c:v>9672</c:v>
                </c:pt>
                <c:pt idx="9672">
                  <c:v>9673</c:v>
                </c:pt>
                <c:pt idx="9673">
                  <c:v>9674</c:v>
                </c:pt>
                <c:pt idx="9674">
                  <c:v>9675</c:v>
                </c:pt>
                <c:pt idx="9675">
                  <c:v>9676</c:v>
                </c:pt>
                <c:pt idx="9676">
                  <c:v>9677</c:v>
                </c:pt>
                <c:pt idx="9677">
                  <c:v>9678</c:v>
                </c:pt>
                <c:pt idx="9678">
                  <c:v>9679</c:v>
                </c:pt>
                <c:pt idx="9679">
                  <c:v>9680</c:v>
                </c:pt>
                <c:pt idx="9680">
                  <c:v>9681</c:v>
                </c:pt>
                <c:pt idx="9681">
                  <c:v>9682</c:v>
                </c:pt>
                <c:pt idx="9682">
                  <c:v>9683</c:v>
                </c:pt>
                <c:pt idx="9683">
                  <c:v>9684</c:v>
                </c:pt>
                <c:pt idx="9684">
                  <c:v>9685</c:v>
                </c:pt>
                <c:pt idx="9685">
                  <c:v>9686</c:v>
                </c:pt>
                <c:pt idx="9686">
                  <c:v>9687</c:v>
                </c:pt>
                <c:pt idx="9687">
                  <c:v>9688</c:v>
                </c:pt>
                <c:pt idx="9688">
                  <c:v>9689</c:v>
                </c:pt>
                <c:pt idx="9689">
                  <c:v>9690</c:v>
                </c:pt>
                <c:pt idx="9690">
                  <c:v>9691</c:v>
                </c:pt>
                <c:pt idx="9691">
                  <c:v>9692</c:v>
                </c:pt>
                <c:pt idx="9692">
                  <c:v>9693</c:v>
                </c:pt>
                <c:pt idx="9693">
                  <c:v>9694</c:v>
                </c:pt>
                <c:pt idx="9694">
                  <c:v>9695</c:v>
                </c:pt>
                <c:pt idx="9695">
                  <c:v>9696</c:v>
                </c:pt>
                <c:pt idx="9696">
                  <c:v>9697</c:v>
                </c:pt>
                <c:pt idx="9697">
                  <c:v>9698</c:v>
                </c:pt>
                <c:pt idx="9698">
                  <c:v>9699</c:v>
                </c:pt>
                <c:pt idx="9699">
                  <c:v>9700</c:v>
                </c:pt>
                <c:pt idx="9700">
                  <c:v>9701</c:v>
                </c:pt>
                <c:pt idx="9701">
                  <c:v>9702</c:v>
                </c:pt>
                <c:pt idx="9702">
                  <c:v>9703</c:v>
                </c:pt>
                <c:pt idx="9703">
                  <c:v>9704</c:v>
                </c:pt>
                <c:pt idx="9704">
                  <c:v>9705</c:v>
                </c:pt>
                <c:pt idx="9705">
                  <c:v>9706</c:v>
                </c:pt>
                <c:pt idx="9706">
                  <c:v>9707</c:v>
                </c:pt>
                <c:pt idx="9707">
                  <c:v>9708</c:v>
                </c:pt>
                <c:pt idx="9708">
                  <c:v>9709</c:v>
                </c:pt>
                <c:pt idx="9709">
                  <c:v>9710</c:v>
                </c:pt>
                <c:pt idx="9710">
                  <c:v>9711</c:v>
                </c:pt>
                <c:pt idx="9711">
                  <c:v>9712</c:v>
                </c:pt>
                <c:pt idx="9712">
                  <c:v>9713</c:v>
                </c:pt>
                <c:pt idx="9713">
                  <c:v>9714</c:v>
                </c:pt>
                <c:pt idx="9714">
                  <c:v>9715</c:v>
                </c:pt>
                <c:pt idx="9715">
                  <c:v>9716</c:v>
                </c:pt>
                <c:pt idx="9716">
                  <c:v>9717</c:v>
                </c:pt>
                <c:pt idx="9717">
                  <c:v>9718</c:v>
                </c:pt>
                <c:pt idx="9718">
                  <c:v>9719</c:v>
                </c:pt>
                <c:pt idx="9719">
                  <c:v>9720</c:v>
                </c:pt>
                <c:pt idx="9720">
                  <c:v>9721</c:v>
                </c:pt>
                <c:pt idx="9721">
                  <c:v>9722</c:v>
                </c:pt>
                <c:pt idx="9722">
                  <c:v>9723</c:v>
                </c:pt>
                <c:pt idx="9723">
                  <c:v>9724</c:v>
                </c:pt>
                <c:pt idx="9724">
                  <c:v>9725</c:v>
                </c:pt>
                <c:pt idx="9725">
                  <c:v>9726</c:v>
                </c:pt>
                <c:pt idx="9726">
                  <c:v>9727</c:v>
                </c:pt>
                <c:pt idx="9727">
                  <c:v>9728</c:v>
                </c:pt>
                <c:pt idx="9728">
                  <c:v>9729</c:v>
                </c:pt>
                <c:pt idx="9729">
                  <c:v>9730</c:v>
                </c:pt>
                <c:pt idx="9730">
                  <c:v>9731</c:v>
                </c:pt>
                <c:pt idx="9731">
                  <c:v>9732</c:v>
                </c:pt>
                <c:pt idx="9732">
                  <c:v>9733</c:v>
                </c:pt>
                <c:pt idx="9733">
                  <c:v>9734</c:v>
                </c:pt>
                <c:pt idx="9734">
                  <c:v>9735</c:v>
                </c:pt>
                <c:pt idx="9735">
                  <c:v>9736</c:v>
                </c:pt>
                <c:pt idx="9736">
                  <c:v>9737</c:v>
                </c:pt>
                <c:pt idx="9737">
                  <c:v>9738</c:v>
                </c:pt>
                <c:pt idx="9738">
                  <c:v>9739</c:v>
                </c:pt>
                <c:pt idx="9739">
                  <c:v>9740</c:v>
                </c:pt>
                <c:pt idx="9740">
                  <c:v>9741</c:v>
                </c:pt>
                <c:pt idx="9741">
                  <c:v>9742</c:v>
                </c:pt>
                <c:pt idx="9742">
                  <c:v>9743</c:v>
                </c:pt>
                <c:pt idx="9743">
                  <c:v>9744</c:v>
                </c:pt>
                <c:pt idx="9744">
                  <c:v>9745</c:v>
                </c:pt>
                <c:pt idx="9745">
                  <c:v>9746</c:v>
                </c:pt>
                <c:pt idx="9746">
                  <c:v>9747</c:v>
                </c:pt>
                <c:pt idx="9747">
                  <c:v>9748</c:v>
                </c:pt>
                <c:pt idx="9748">
                  <c:v>9749</c:v>
                </c:pt>
                <c:pt idx="9749">
                  <c:v>9750</c:v>
                </c:pt>
                <c:pt idx="9750">
                  <c:v>9751</c:v>
                </c:pt>
                <c:pt idx="9751">
                  <c:v>9752</c:v>
                </c:pt>
                <c:pt idx="9752">
                  <c:v>9753</c:v>
                </c:pt>
                <c:pt idx="9753">
                  <c:v>9754</c:v>
                </c:pt>
                <c:pt idx="9754">
                  <c:v>9755</c:v>
                </c:pt>
                <c:pt idx="9755">
                  <c:v>9756</c:v>
                </c:pt>
                <c:pt idx="9756">
                  <c:v>9757</c:v>
                </c:pt>
                <c:pt idx="9757">
                  <c:v>9758</c:v>
                </c:pt>
                <c:pt idx="9758">
                  <c:v>9759</c:v>
                </c:pt>
                <c:pt idx="9759">
                  <c:v>9760</c:v>
                </c:pt>
                <c:pt idx="9760">
                  <c:v>9761</c:v>
                </c:pt>
                <c:pt idx="9761">
                  <c:v>9762</c:v>
                </c:pt>
                <c:pt idx="9762">
                  <c:v>9763</c:v>
                </c:pt>
                <c:pt idx="9763">
                  <c:v>9764</c:v>
                </c:pt>
                <c:pt idx="9764">
                  <c:v>9765</c:v>
                </c:pt>
                <c:pt idx="9765">
                  <c:v>9766</c:v>
                </c:pt>
                <c:pt idx="9766">
                  <c:v>9767</c:v>
                </c:pt>
                <c:pt idx="9767">
                  <c:v>9768</c:v>
                </c:pt>
                <c:pt idx="9768">
                  <c:v>9769</c:v>
                </c:pt>
                <c:pt idx="9769">
                  <c:v>9770</c:v>
                </c:pt>
                <c:pt idx="9770">
                  <c:v>9771</c:v>
                </c:pt>
                <c:pt idx="9771">
                  <c:v>9772</c:v>
                </c:pt>
                <c:pt idx="9772">
                  <c:v>9773</c:v>
                </c:pt>
                <c:pt idx="9773">
                  <c:v>9774</c:v>
                </c:pt>
                <c:pt idx="9774">
                  <c:v>9775</c:v>
                </c:pt>
                <c:pt idx="9775">
                  <c:v>9776</c:v>
                </c:pt>
                <c:pt idx="9776">
                  <c:v>9777</c:v>
                </c:pt>
                <c:pt idx="9777">
                  <c:v>9778</c:v>
                </c:pt>
                <c:pt idx="9778">
                  <c:v>9779</c:v>
                </c:pt>
                <c:pt idx="9779">
                  <c:v>9780</c:v>
                </c:pt>
                <c:pt idx="9780">
                  <c:v>9781</c:v>
                </c:pt>
                <c:pt idx="9781">
                  <c:v>9782</c:v>
                </c:pt>
                <c:pt idx="9782">
                  <c:v>9783</c:v>
                </c:pt>
                <c:pt idx="9783">
                  <c:v>9784</c:v>
                </c:pt>
                <c:pt idx="9784">
                  <c:v>9785</c:v>
                </c:pt>
                <c:pt idx="9785">
                  <c:v>9786</c:v>
                </c:pt>
                <c:pt idx="9786">
                  <c:v>9787</c:v>
                </c:pt>
                <c:pt idx="9787">
                  <c:v>9788</c:v>
                </c:pt>
                <c:pt idx="9788">
                  <c:v>9789</c:v>
                </c:pt>
                <c:pt idx="9789">
                  <c:v>9790</c:v>
                </c:pt>
                <c:pt idx="9790">
                  <c:v>9791</c:v>
                </c:pt>
                <c:pt idx="9791">
                  <c:v>9792</c:v>
                </c:pt>
                <c:pt idx="9792">
                  <c:v>9793</c:v>
                </c:pt>
                <c:pt idx="9793">
                  <c:v>9794</c:v>
                </c:pt>
                <c:pt idx="9794">
                  <c:v>9795</c:v>
                </c:pt>
                <c:pt idx="9795">
                  <c:v>9796</c:v>
                </c:pt>
                <c:pt idx="9796">
                  <c:v>9797</c:v>
                </c:pt>
                <c:pt idx="9797">
                  <c:v>9798</c:v>
                </c:pt>
                <c:pt idx="9798">
                  <c:v>9799</c:v>
                </c:pt>
                <c:pt idx="9799">
                  <c:v>9800</c:v>
                </c:pt>
                <c:pt idx="9800">
                  <c:v>9801</c:v>
                </c:pt>
                <c:pt idx="9801">
                  <c:v>9802</c:v>
                </c:pt>
                <c:pt idx="9802">
                  <c:v>9803</c:v>
                </c:pt>
                <c:pt idx="9803">
                  <c:v>9804</c:v>
                </c:pt>
                <c:pt idx="9804">
                  <c:v>9805</c:v>
                </c:pt>
                <c:pt idx="9805">
                  <c:v>9806</c:v>
                </c:pt>
                <c:pt idx="9806">
                  <c:v>9807</c:v>
                </c:pt>
                <c:pt idx="9807">
                  <c:v>9808</c:v>
                </c:pt>
                <c:pt idx="9808">
                  <c:v>9809</c:v>
                </c:pt>
                <c:pt idx="9809">
                  <c:v>9810</c:v>
                </c:pt>
                <c:pt idx="9810">
                  <c:v>9811</c:v>
                </c:pt>
                <c:pt idx="9811">
                  <c:v>9812</c:v>
                </c:pt>
                <c:pt idx="9812">
                  <c:v>9813</c:v>
                </c:pt>
                <c:pt idx="9813">
                  <c:v>9814</c:v>
                </c:pt>
                <c:pt idx="9814">
                  <c:v>9815</c:v>
                </c:pt>
                <c:pt idx="9815">
                  <c:v>9816</c:v>
                </c:pt>
                <c:pt idx="9816">
                  <c:v>9817</c:v>
                </c:pt>
                <c:pt idx="9817">
                  <c:v>9818</c:v>
                </c:pt>
                <c:pt idx="9818">
                  <c:v>9819</c:v>
                </c:pt>
                <c:pt idx="9819">
                  <c:v>9820</c:v>
                </c:pt>
                <c:pt idx="9820">
                  <c:v>9821</c:v>
                </c:pt>
                <c:pt idx="9821">
                  <c:v>9822</c:v>
                </c:pt>
                <c:pt idx="9822">
                  <c:v>9823</c:v>
                </c:pt>
                <c:pt idx="9823">
                  <c:v>9824</c:v>
                </c:pt>
                <c:pt idx="9824">
                  <c:v>9825</c:v>
                </c:pt>
                <c:pt idx="9825">
                  <c:v>9826</c:v>
                </c:pt>
                <c:pt idx="9826">
                  <c:v>9827</c:v>
                </c:pt>
                <c:pt idx="9827">
                  <c:v>9828</c:v>
                </c:pt>
                <c:pt idx="9828">
                  <c:v>9829</c:v>
                </c:pt>
                <c:pt idx="9829">
                  <c:v>9830</c:v>
                </c:pt>
                <c:pt idx="9830">
                  <c:v>9831</c:v>
                </c:pt>
                <c:pt idx="9831">
                  <c:v>9832</c:v>
                </c:pt>
                <c:pt idx="9832">
                  <c:v>9833</c:v>
                </c:pt>
                <c:pt idx="9833">
                  <c:v>9834</c:v>
                </c:pt>
                <c:pt idx="9834">
                  <c:v>9835</c:v>
                </c:pt>
                <c:pt idx="9835">
                  <c:v>9836</c:v>
                </c:pt>
                <c:pt idx="9836">
                  <c:v>9837</c:v>
                </c:pt>
                <c:pt idx="9837">
                  <c:v>9838</c:v>
                </c:pt>
                <c:pt idx="9838">
                  <c:v>9839</c:v>
                </c:pt>
                <c:pt idx="9839">
                  <c:v>9840</c:v>
                </c:pt>
                <c:pt idx="9840">
                  <c:v>9841</c:v>
                </c:pt>
                <c:pt idx="9841">
                  <c:v>9842</c:v>
                </c:pt>
                <c:pt idx="9842">
                  <c:v>9843</c:v>
                </c:pt>
                <c:pt idx="9843">
                  <c:v>9844</c:v>
                </c:pt>
                <c:pt idx="9844">
                  <c:v>9845</c:v>
                </c:pt>
                <c:pt idx="9845">
                  <c:v>9846</c:v>
                </c:pt>
                <c:pt idx="9846">
                  <c:v>9847</c:v>
                </c:pt>
                <c:pt idx="9847">
                  <c:v>9848</c:v>
                </c:pt>
                <c:pt idx="9848">
                  <c:v>9849</c:v>
                </c:pt>
                <c:pt idx="9849">
                  <c:v>9850</c:v>
                </c:pt>
                <c:pt idx="9850">
                  <c:v>9851</c:v>
                </c:pt>
                <c:pt idx="9851">
                  <c:v>9852</c:v>
                </c:pt>
                <c:pt idx="9852">
                  <c:v>9853</c:v>
                </c:pt>
                <c:pt idx="9853">
                  <c:v>9854</c:v>
                </c:pt>
                <c:pt idx="9854">
                  <c:v>9855</c:v>
                </c:pt>
                <c:pt idx="9855">
                  <c:v>9856</c:v>
                </c:pt>
                <c:pt idx="9856">
                  <c:v>9857</c:v>
                </c:pt>
                <c:pt idx="9857">
                  <c:v>9858</c:v>
                </c:pt>
                <c:pt idx="9858">
                  <c:v>9859</c:v>
                </c:pt>
                <c:pt idx="9859">
                  <c:v>9860</c:v>
                </c:pt>
                <c:pt idx="9860">
                  <c:v>9861</c:v>
                </c:pt>
                <c:pt idx="9861">
                  <c:v>9862</c:v>
                </c:pt>
                <c:pt idx="9862">
                  <c:v>9863</c:v>
                </c:pt>
                <c:pt idx="9863">
                  <c:v>9864</c:v>
                </c:pt>
                <c:pt idx="9864">
                  <c:v>9865</c:v>
                </c:pt>
                <c:pt idx="9865">
                  <c:v>9866</c:v>
                </c:pt>
                <c:pt idx="9866">
                  <c:v>9867</c:v>
                </c:pt>
                <c:pt idx="9867">
                  <c:v>9868</c:v>
                </c:pt>
                <c:pt idx="9868">
                  <c:v>9869</c:v>
                </c:pt>
                <c:pt idx="9869">
                  <c:v>9870</c:v>
                </c:pt>
                <c:pt idx="9870">
                  <c:v>9871</c:v>
                </c:pt>
                <c:pt idx="9871">
                  <c:v>9872</c:v>
                </c:pt>
                <c:pt idx="9872">
                  <c:v>9873</c:v>
                </c:pt>
                <c:pt idx="9873">
                  <c:v>9874</c:v>
                </c:pt>
                <c:pt idx="9874">
                  <c:v>9875</c:v>
                </c:pt>
                <c:pt idx="9875">
                  <c:v>9876</c:v>
                </c:pt>
                <c:pt idx="9876">
                  <c:v>9877</c:v>
                </c:pt>
                <c:pt idx="9877">
                  <c:v>9878</c:v>
                </c:pt>
                <c:pt idx="9878">
                  <c:v>9879</c:v>
                </c:pt>
                <c:pt idx="9879">
                  <c:v>9880</c:v>
                </c:pt>
                <c:pt idx="9880">
                  <c:v>9881</c:v>
                </c:pt>
                <c:pt idx="9881">
                  <c:v>9882</c:v>
                </c:pt>
                <c:pt idx="9882">
                  <c:v>9883</c:v>
                </c:pt>
                <c:pt idx="9883">
                  <c:v>9884</c:v>
                </c:pt>
                <c:pt idx="9884">
                  <c:v>9885</c:v>
                </c:pt>
                <c:pt idx="9885">
                  <c:v>9886</c:v>
                </c:pt>
                <c:pt idx="9886">
                  <c:v>9887</c:v>
                </c:pt>
                <c:pt idx="9887">
                  <c:v>9888</c:v>
                </c:pt>
                <c:pt idx="9888">
                  <c:v>9889</c:v>
                </c:pt>
                <c:pt idx="9889">
                  <c:v>9890</c:v>
                </c:pt>
                <c:pt idx="9890">
                  <c:v>9891</c:v>
                </c:pt>
                <c:pt idx="9891">
                  <c:v>9892</c:v>
                </c:pt>
                <c:pt idx="9892">
                  <c:v>9893</c:v>
                </c:pt>
                <c:pt idx="9893">
                  <c:v>9894</c:v>
                </c:pt>
                <c:pt idx="9894">
                  <c:v>9895</c:v>
                </c:pt>
                <c:pt idx="9895">
                  <c:v>9896</c:v>
                </c:pt>
                <c:pt idx="9896">
                  <c:v>9897</c:v>
                </c:pt>
                <c:pt idx="9897">
                  <c:v>9898</c:v>
                </c:pt>
                <c:pt idx="9898">
                  <c:v>9899</c:v>
                </c:pt>
                <c:pt idx="9899">
                  <c:v>9900</c:v>
                </c:pt>
                <c:pt idx="9900">
                  <c:v>9901</c:v>
                </c:pt>
                <c:pt idx="9901">
                  <c:v>9902</c:v>
                </c:pt>
                <c:pt idx="9902">
                  <c:v>9903</c:v>
                </c:pt>
                <c:pt idx="9903">
                  <c:v>9904</c:v>
                </c:pt>
                <c:pt idx="9904">
                  <c:v>9905</c:v>
                </c:pt>
                <c:pt idx="9905">
                  <c:v>9906</c:v>
                </c:pt>
                <c:pt idx="9906">
                  <c:v>9907</c:v>
                </c:pt>
                <c:pt idx="9907">
                  <c:v>9908</c:v>
                </c:pt>
                <c:pt idx="9908">
                  <c:v>9909</c:v>
                </c:pt>
                <c:pt idx="9909">
                  <c:v>9910</c:v>
                </c:pt>
                <c:pt idx="9910">
                  <c:v>9911</c:v>
                </c:pt>
                <c:pt idx="9911">
                  <c:v>9912</c:v>
                </c:pt>
                <c:pt idx="9912">
                  <c:v>9913</c:v>
                </c:pt>
                <c:pt idx="9913">
                  <c:v>9914</c:v>
                </c:pt>
                <c:pt idx="9914">
                  <c:v>9915</c:v>
                </c:pt>
                <c:pt idx="9915">
                  <c:v>9916</c:v>
                </c:pt>
                <c:pt idx="9916">
                  <c:v>9917</c:v>
                </c:pt>
                <c:pt idx="9917">
                  <c:v>9918</c:v>
                </c:pt>
                <c:pt idx="9918">
                  <c:v>9919</c:v>
                </c:pt>
                <c:pt idx="9919">
                  <c:v>9920</c:v>
                </c:pt>
                <c:pt idx="9920">
                  <c:v>9921</c:v>
                </c:pt>
                <c:pt idx="9921">
                  <c:v>9922</c:v>
                </c:pt>
                <c:pt idx="9922">
                  <c:v>9923</c:v>
                </c:pt>
                <c:pt idx="9923">
                  <c:v>9924</c:v>
                </c:pt>
                <c:pt idx="9924">
                  <c:v>9925</c:v>
                </c:pt>
                <c:pt idx="9925">
                  <c:v>9926</c:v>
                </c:pt>
                <c:pt idx="9926">
                  <c:v>9927</c:v>
                </c:pt>
                <c:pt idx="9927">
                  <c:v>9928</c:v>
                </c:pt>
                <c:pt idx="9928">
                  <c:v>9929</c:v>
                </c:pt>
                <c:pt idx="9929">
                  <c:v>9930</c:v>
                </c:pt>
                <c:pt idx="9930">
                  <c:v>9931</c:v>
                </c:pt>
                <c:pt idx="9931">
                  <c:v>9932</c:v>
                </c:pt>
                <c:pt idx="9932">
                  <c:v>9933</c:v>
                </c:pt>
                <c:pt idx="9933">
                  <c:v>9934</c:v>
                </c:pt>
                <c:pt idx="9934">
                  <c:v>9935</c:v>
                </c:pt>
                <c:pt idx="9935">
                  <c:v>9936</c:v>
                </c:pt>
                <c:pt idx="9936">
                  <c:v>9937</c:v>
                </c:pt>
                <c:pt idx="9937">
                  <c:v>9938</c:v>
                </c:pt>
                <c:pt idx="9938">
                  <c:v>9939</c:v>
                </c:pt>
                <c:pt idx="9939">
                  <c:v>9940</c:v>
                </c:pt>
                <c:pt idx="9940">
                  <c:v>9941</c:v>
                </c:pt>
                <c:pt idx="9941">
                  <c:v>9942</c:v>
                </c:pt>
                <c:pt idx="9942">
                  <c:v>9943</c:v>
                </c:pt>
                <c:pt idx="9943">
                  <c:v>9944</c:v>
                </c:pt>
                <c:pt idx="9944">
                  <c:v>9945</c:v>
                </c:pt>
                <c:pt idx="9945">
                  <c:v>9946</c:v>
                </c:pt>
                <c:pt idx="9946">
                  <c:v>9947</c:v>
                </c:pt>
                <c:pt idx="9947">
                  <c:v>9948</c:v>
                </c:pt>
                <c:pt idx="9948">
                  <c:v>9949</c:v>
                </c:pt>
                <c:pt idx="9949">
                  <c:v>9950</c:v>
                </c:pt>
                <c:pt idx="9950">
                  <c:v>9951</c:v>
                </c:pt>
                <c:pt idx="9951">
                  <c:v>9952</c:v>
                </c:pt>
                <c:pt idx="9952">
                  <c:v>9953</c:v>
                </c:pt>
                <c:pt idx="9953">
                  <c:v>9954</c:v>
                </c:pt>
                <c:pt idx="9954">
                  <c:v>9955</c:v>
                </c:pt>
                <c:pt idx="9955">
                  <c:v>9956</c:v>
                </c:pt>
                <c:pt idx="9956">
                  <c:v>9957</c:v>
                </c:pt>
                <c:pt idx="9957">
                  <c:v>9958</c:v>
                </c:pt>
                <c:pt idx="9958">
                  <c:v>9959</c:v>
                </c:pt>
                <c:pt idx="9959">
                  <c:v>9960</c:v>
                </c:pt>
                <c:pt idx="9960">
                  <c:v>9961</c:v>
                </c:pt>
                <c:pt idx="9961">
                  <c:v>9962</c:v>
                </c:pt>
                <c:pt idx="9962">
                  <c:v>9963</c:v>
                </c:pt>
                <c:pt idx="9963">
                  <c:v>9964</c:v>
                </c:pt>
                <c:pt idx="9964">
                  <c:v>9965</c:v>
                </c:pt>
                <c:pt idx="9965">
                  <c:v>9966</c:v>
                </c:pt>
                <c:pt idx="9966">
                  <c:v>9967</c:v>
                </c:pt>
                <c:pt idx="9967">
                  <c:v>9968</c:v>
                </c:pt>
                <c:pt idx="9968">
                  <c:v>9969</c:v>
                </c:pt>
                <c:pt idx="9969">
                  <c:v>9970</c:v>
                </c:pt>
                <c:pt idx="9970">
                  <c:v>9971</c:v>
                </c:pt>
                <c:pt idx="9971">
                  <c:v>9972</c:v>
                </c:pt>
                <c:pt idx="9972">
                  <c:v>9973</c:v>
                </c:pt>
                <c:pt idx="9973">
                  <c:v>9974</c:v>
                </c:pt>
                <c:pt idx="9974">
                  <c:v>9975</c:v>
                </c:pt>
                <c:pt idx="9975">
                  <c:v>9976</c:v>
                </c:pt>
                <c:pt idx="9976">
                  <c:v>9977</c:v>
                </c:pt>
                <c:pt idx="9977">
                  <c:v>9978</c:v>
                </c:pt>
                <c:pt idx="9978">
                  <c:v>9979</c:v>
                </c:pt>
                <c:pt idx="9979">
                  <c:v>9980</c:v>
                </c:pt>
                <c:pt idx="9980">
                  <c:v>9981</c:v>
                </c:pt>
                <c:pt idx="9981">
                  <c:v>9982</c:v>
                </c:pt>
                <c:pt idx="9982">
                  <c:v>9983</c:v>
                </c:pt>
                <c:pt idx="9983">
                  <c:v>9984</c:v>
                </c:pt>
                <c:pt idx="9984">
                  <c:v>9985</c:v>
                </c:pt>
                <c:pt idx="9985">
                  <c:v>9986</c:v>
                </c:pt>
                <c:pt idx="9986">
                  <c:v>9987</c:v>
                </c:pt>
                <c:pt idx="9987">
                  <c:v>9988</c:v>
                </c:pt>
                <c:pt idx="9988">
                  <c:v>9989</c:v>
                </c:pt>
                <c:pt idx="9989">
                  <c:v>9990</c:v>
                </c:pt>
                <c:pt idx="9990">
                  <c:v>9991</c:v>
                </c:pt>
                <c:pt idx="9991">
                  <c:v>9992</c:v>
                </c:pt>
                <c:pt idx="9992">
                  <c:v>9993</c:v>
                </c:pt>
                <c:pt idx="9993">
                  <c:v>9994</c:v>
                </c:pt>
                <c:pt idx="9994">
                  <c:v>9995</c:v>
                </c:pt>
                <c:pt idx="9995">
                  <c:v>9996</c:v>
                </c:pt>
                <c:pt idx="9996">
                  <c:v>9997</c:v>
                </c:pt>
                <c:pt idx="9997">
                  <c:v>9998</c:v>
                </c:pt>
                <c:pt idx="9998">
                  <c:v>9999</c:v>
                </c:pt>
                <c:pt idx="9999">
                  <c:v>10000</c:v>
                </c:pt>
                <c:pt idx="10000">
                  <c:v>10001</c:v>
                </c:pt>
                <c:pt idx="10001">
                  <c:v>10002</c:v>
                </c:pt>
                <c:pt idx="10002">
                  <c:v>10003</c:v>
                </c:pt>
                <c:pt idx="10003">
                  <c:v>10004</c:v>
                </c:pt>
                <c:pt idx="10004">
                  <c:v>10005</c:v>
                </c:pt>
                <c:pt idx="10005">
                  <c:v>10006</c:v>
                </c:pt>
                <c:pt idx="10006">
                  <c:v>10007</c:v>
                </c:pt>
                <c:pt idx="10007">
                  <c:v>10008</c:v>
                </c:pt>
                <c:pt idx="10008">
                  <c:v>10009</c:v>
                </c:pt>
                <c:pt idx="10009">
                  <c:v>10010</c:v>
                </c:pt>
                <c:pt idx="10010">
                  <c:v>10011</c:v>
                </c:pt>
                <c:pt idx="10011">
                  <c:v>10012</c:v>
                </c:pt>
                <c:pt idx="10012">
                  <c:v>10013</c:v>
                </c:pt>
                <c:pt idx="10013">
                  <c:v>10014</c:v>
                </c:pt>
                <c:pt idx="10014">
                  <c:v>10015</c:v>
                </c:pt>
                <c:pt idx="10015">
                  <c:v>10016</c:v>
                </c:pt>
                <c:pt idx="10016">
                  <c:v>10017</c:v>
                </c:pt>
                <c:pt idx="10017">
                  <c:v>10018</c:v>
                </c:pt>
                <c:pt idx="10018">
                  <c:v>10019</c:v>
                </c:pt>
                <c:pt idx="10019">
                  <c:v>10020</c:v>
                </c:pt>
                <c:pt idx="10020">
                  <c:v>10021</c:v>
                </c:pt>
                <c:pt idx="10021">
                  <c:v>10022</c:v>
                </c:pt>
                <c:pt idx="10022">
                  <c:v>10023</c:v>
                </c:pt>
                <c:pt idx="10023">
                  <c:v>10024</c:v>
                </c:pt>
                <c:pt idx="10024">
                  <c:v>10025</c:v>
                </c:pt>
                <c:pt idx="10025">
                  <c:v>10026</c:v>
                </c:pt>
                <c:pt idx="10026">
                  <c:v>10027</c:v>
                </c:pt>
                <c:pt idx="10027">
                  <c:v>10028</c:v>
                </c:pt>
                <c:pt idx="10028">
                  <c:v>10029</c:v>
                </c:pt>
                <c:pt idx="10029">
                  <c:v>10030</c:v>
                </c:pt>
                <c:pt idx="10030">
                  <c:v>10031</c:v>
                </c:pt>
                <c:pt idx="10031">
                  <c:v>10032</c:v>
                </c:pt>
                <c:pt idx="10032">
                  <c:v>10033</c:v>
                </c:pt>
                <c:pt idx="10033">
                  <c:v>10034</c:v>
                </c:pt>
                <c:pt idx="10034">
                  <c:v>10035</c:v>
                </c:pt>
                <c:pt idx="10035">
                  <c:v>10036</c:v>
                </c:pt>
                <c:pt idx="10036">
                  <c:v>10037</c:v>
                </c:pt>
                <c:pt idx="10037">
                  <c:v>10038</c:v>
                </c:pt>
                <c:pt idx="10038">
                  <c:v>10039</c:v>
                </c:pt>
                <c:pt idx="10039">
                  <c:v>10040</c:v>
                </c:pt>
                <c:pt idx="10040">
                  <c:v>10041</c:v>
                </c:pt>
                <c:pt idx="10041">
                  <c:v>10042</c:v>
                </c:pt>
                <c:pt idx="10042">
                  <c:v>10043</c:v>
                </c:pt>
                <c:pt idx="10043">
                  <c:v>10044</c:v>
                </c:pt>
                <c:pt idx="10044">
                  <c:v>10045</c:v>
                </c:pt>
                <c:pt idx="10045">
                  <c:v>10046</c:v>
                </c:pt>
                <c:pt idx="10046">
                  <c:v>10047</c:v>
                </c:pt>
                <c:pt idx="10047">
                  <c:v>10048</c:v>
                </c:pt>
                <c:pt idx="10048">
                  <c:v>10049</c:v>
                </c:pt>
                <c:pt idx="10049">
                  <c:v>10050</c:v>
                </c:pt>
                <c:pt idx="10050">
                  <c:v>10051</c:v>
                </c:pt>
                <c:pt idx="10051">
                  <c:v>10052</c:v>
                </c:pt>
                <c:pt idx="10052">
                  <c:v>10053</c:v>
                </c:pt>
                <c:pt idx="10053">
                  <c:v>10054</c:v>
                </c:pt>
                <c:pt idx="10054">
                  <c:v>10055</c:v>
                </c:pt>
                <c:pt idx="10055">
                  <c:v>10056</c:v>
                </c:pt>
                <c:pt idx="10056">
                  <c:v>10057</c:v>
                </c:pt>
                <c:pt idx="10057">
                  <c:v>10058</c:v>
                </c:pt>
                <c:pt idx="10058">
                  <c:v>10059</c:v>
                </c:pt>
                <c:pt idx="10059">
                  <c:v>10060</c:v>
                </c:pt>
                <c:pt idx="10060">
                  <c:v>10061</c:v>
                </c:pt>
                <c:pt idx="10061">
                  <c:v>10062</c:v>
                </c:pt>
                <c:pt idx="10062">
                  <c:v>10063</c:v>
                </c:pt>
                <c:pt idx="10063">
                  <c:v>10064</c:v>
                </c:pt>
                <c:pt idx="10064">
                  <c:v>10065</c:v>
                </c:pt>
                <c:pt idx="10065">
                  <c:v>10066</c:v>
                </c:pt>
                <c:pt idx="10066">
                  <c:v>10067</c:v>
                </c:pt>
                <c:pt idx="10067">
                  <c:v>10068</c:v>
                </c:pt>
                <c:pt idx="10068">
                  <c:v>10069</c:v>
                </c:pt>
                <c:pt idx="10069">
                  <c:v>10070</c:v>
                </c:pt>
                <c:pt idx="10070">
                  <c:v>10071</c:v>
                </c:pt>
                <c:pt idx="10071">
                  <c:v>10072</c:v>
                </c:pt>
                <c:pt idx="10072">
                  <c:v>10073</c:v>
                </c:pt>
                <c:pt idx="10073">
                  <c:v>10074</c:v>
                </c:pt>
                <c:pt idx="10074">
                  <c:v>10075</c:v>
                </c:pt>
                <c:pt idx="10075">
                  <c:v>10076</c:v>
                </c:pt>
                <c:pt idx="10076">
                  <c:v>10077</c:v>
                </c:pt>
                <c:pt idx="10077">
                  <c:v>10078</c:v>
                </c:pt>
                <c:pt idx="10078">
                  <c:v>10079</c:v>
                </c:pt>
                <c:pt idx="10079">
                  <c:v>10080</c:v>
                </c:pt>
                <c:pt idx="10080">
                  <c:v>10081</c:v>
                </c:pt>
                <c:pt idx="10081">
                  <c:v>10082</c:v>
                </c:pt>
                <c:pt idx="10082">
                  <c:v>10083</c:v>
                </c:pt>
                <c:pt idx="10083">
                  <c:v>10084</c:v>
                </c:pt>
                <c:pt idx="10084">
                  <c:v>10085</c:v>
                </c:pt>
                <c:pt idx="10085">
                  <c:v>10086</c:v>
                </c:pt>
                <c:pt idx="10086">
                  <c:v>10087</c:v>
                </c:pt>
                <c:pt idx="10087">
                  <c:v>10088</c:v>
                </c:pt>
                <c:pt idx="10088">
                  <c:v>10089</c:v>
                </c:pt>
                <c:pt idx="10089">
                  <c:v>10090</c:v>
                </c:pt>
                <c:pt idx="10090">
                  <c:v>10091</c:v>
                </c:pt>
                <c:pt idx="10091">
                  <c:v>10092</c:v>
                </c:pt>
                <c:pt idx="10092">
                  <c:v>10093</c:v>
                </c:pt>
                <c:pt idx="10093">
                  <c:v>10094</c:v>
                </c:pt>
                <c:pt idx="10094">
                  <c:v>10095</c:v>
                </c:pt>
                <c:pt idx="10095">
                  <c:v>10096</c:v>
                </c:pt>
                <c:pt idx="10096">
                  <c:v>10097</c:v>
                </c:pt>
                <c:pt idx="10097">
                  <c:v>10098</c:v>
                </c:pt>
                <c:pt idx="10098">
                  <c:v>10099</c:v>
                </c:pt>
                <c:pt idx="10099">
                  <c:v>10100</c:v>
                </c:pt>
                <c:pt idx="10100">
                  <c:v>10101</c:v>
                </c:pt>
                <c:pt idx="10101">
                  <c:v>10102</c:v>
                </c:pt>
                <c:pt idx="10102">
                  <c:v>10103</c:v>
                </c:pt>
                <c:pt idx="10103">
                  <c:v>10104</c:v>
                </c:pt>
                <c:pt idx="10104">
                  <c:v>10105</c:v>
                </c:pt>
                <c:pt idx="10105">
                  <c:v>10106</c:v>
                </c:pt>
                <c:pt idx="10106">
                  <c:v>10107</c:v>
                </c:pt>
                <c:pt idx="10107">
                  <c:v>10108</c:v>
                </c:pt>
                <c:pt idx="10108">
                  <c:v>10109</c:v>
                </c:pt>
                <c:pt idx="10109">
                  <c:v>10110</c:v>
                </c:pt>
                <c:pt idx="10110">
                  <c:v>10111</c:v>
                </c:pt>
                <c:pt idx="10111">
                  <c:v>10112</c:v>
                </c:pt>
                <c:pt idx="10112">
                  <c:v>10113</c:v>
                </c:pt>
                <c:pt idx="10113">
                  <c:v>10114</c:v>
                </c:pt>
                <c:pt idx="10114">
                  <c:v>10115</c:v>
                </c:pt>
                <c:pt idx="10115">
                  <c:v>10116</c:v>
                </c:pt>
                <c:pt idx="10116">
                  <c:v>10117</c:v>
                </c:pt>
                <c:pt idx="10117">
                  <c:v>10118</c:v>
                </c:pt>
                <c:pt idx="10118">
                  <c:v>10119</c:v>
                </c:pt>
                <c:pt idx="10119">
                  <c:v>10120</c:v>
                </c:pt>
                <c:pt idx="10120">
                  <c:v>10121</c:v>
                </c:pt>
                <c:pt idx="10121">
                  <c:v>10122</c:v>
                </c:pt>
                <c:pt idx="10122">
                  <c:v>10123</c:v>
                </c:pt>
                <c:pt idx="10123">
                  <c:v>10124</c:v>
                </c:pt>
                <c:pt idx="10124">
                  <c:v>10125</c:v>
                </c:pt>
                <c:pt idx="10125">
                  <c:v>10126</c:v>
                </c:pt>
                <c:pt idx="10126">
                  <c:v>10127</c:v>
                </c:pt>
                <c:pt idx="10127">
                  <c:v>10128</c:v>
                </c:pt>
                <c:pt idx="10128">
                  <c:v>10129</c:v>
                </c:pt>
                <c:pt idx="10129">
                  <c:v>10130</c:v>
                </c:pt>
                <c:pt idx="10130">
                  <c:v>10131</c:v>
                </c:pt>
                <c:pt idx="10131">
                  <c:v>10132</c:v>
                </c:pt>
                <c:pt idx="10132">
                  <c:v>10133</c:v>
                </c:pt>
                <c:pt idx="10133">
                  <c:v>10134</c:v>
                </c:pt>
                <c:pt idx="10134">
                  <c:v>10135</c:v>
                </c:pt>
                <c:pt idx="10135">
                  <c:v>10136</c:v>
                </c:pt>
                <c:pt idx="10136">
                  <c:v>10137</c:v>
                </c:pt>
                <c:pt idx="10137">
                  <c:v>10138</c:v>
                </c:pt>
                <c:pt idx="10138">
                  <c:v>10139</c:v>
                </c:pt>
                <c:pt idx="10139">
                  <c:v>10140</c:v>
                </c:pt>
                <c:pt idx="10140">
                  <c:v>10141</c:v>
                </c:pt>
                <c:pt idx="10141">
                  <c:v>10142</c:v>
                </c:pt>
                <c:pt idx="10142">
                  <c:v>10143</c:v>
                </c:pt>
                <c:pt idx="10143">
                  <c:v>10144</c:v>
                </c:pt>
                <c:pt idx="10144">
                  <c:v>10145</c:v>
                </c:pt>
                <c:pt idx="10145">
                  <c:v>10146</c:v>
                </c:pt>
                <c:pt idx="10146">
                  <c:v>10147</c:v>
                </c:pt>
                <c:pt idx="10147">
                  <c:v>10148</c:v>
                </c:pt>
                <c:pt idx="10148">
                  <c:v>10149</c:v>
                </c:pt>
                <c:pt idx="10149">
                  <c:v>10150</c:v>
                </c:pt>
                <c:pt idx="10150">
                  <c:v>10151</c:v>
                </c:pt>
                <c:pt idx="10151">
                  <c:v>10152</c:v>
                </c:pt>
                <c:pt idx="10152">
                  <c:v>10153</c:v>
                </c:pt>
                <c:pt idx="10153">
                  <c:v>10154</c:v>
                </c:pt>
                <c:pt idx="10154">
                  <c:v>10155</c:v>
                </c:pt>
                <c:pt idx="10155">
                  <c:v>10156</c:v>
                </c:pt>
                <c:pt idx="10156">
                  <c:v>10157</c:v>
                </c:pt>
                <c:pt idx="10157">
                  <c:v>10158</c:v>
                </c:pt>
                <c:pt idx="10158">
                  <c:v>10159</c:v>
                </c:pt>
                <c:pt idx="10159">
                  <c:v>10160</c:v>
                </c:pt>
                <c:pt idx="10160">
                  <c:v>10161</c:v>
                </c:pt>
                <c:pt idx="10161">
                  <c:v>10162</c:v>
                </c:pt>
                <c:pt idx="10162">
                  <c:v>10163</c:v>
                </c:pt>
                <c:pt idx="10163">
                  <c:v>10164</c:v>
                </c:pt>
                <c:pt idx="10164">
                  <c:v>10165</c:v>
                </c:pt>
                <c:pt idx="10165">
                  <c:v>10166</c:v>
                </c:pt>
                <c:pt idx="10166">
                  <c:v>10167</c:v>
                </c:pt>
                <c:pt idx="10167">
                  <c:v>10168</c:v>
                </c:pt>
                <c:pt idx="10168">
                  <c:v>10169</c:v>
                </c:pt>
                <c:pt idx="10169">
                  <c:v>10170</c:v>
                </c:pt>
                <c:pt idx="10170">
                  <c:v>10171</c:v>
                </c:pt>
                <c:pt idx="10171">
                  <c:v>10172</c:v>
                </c:pt>
                <c:pt idx="10172">
                  <c:v>10173</c:v>
                </c:pt>
                <c:pt idx="10173">
                  <c:v>10174</c:v>
                </c:pt>
                <c:pt idx="10174">
                  <c:v>10175</c:v>
                </c:pt>
                <c:pt idx="10175">
                  <c:v>10176</c:v>
                </c:pt>
                <c:pt idx="10176">
                  <c:v>10177</c:v>
                </c:pt>
                <c:pt idx="10177">
                  <c:v>10178</c:v>
                </c:pt>
                <c:pt idx="10178">
                  <c:v>10179</c:v>
                </c:pt>
                <c:pt idx="10179">
                  <c:v>10180</c:v>
                </c:pt>
                <c:pt idx="10180">
                  <c:v>10181</c:v>
                </c:pt>
                <c:pt idx="10181">
                  <c:v>10182</c:v>
                </c:pt>
                <c:pt idx="10182">
                  <c:v>10183</c:v>
                </c:pt>
                <c:pt idx="10183">
                  <c:v>10184</c:v>
                </c:pt>
                <c:pt idx="10184">
                  <c:v>10185</c:v>
                </c:pt>
                <c:pt idx="10185">
                  <c:v>10186</c:v>
                </c:pt>
                <c:pt idx="10186">
                  <c:v>10187</c:v>
                </c:pt>
                <c:pt idx="10187">
                  <c:v>10188</c:v>
                </c:pt>
                <c:pt idx="10188">
                  <c:v>10189</c:v>
                </c:pt>
                <c:pt idx="10189">
                  <c:v>10190</c:v>
                </c:pt>
                <c:pt idx="10190">
                  <c:v>10191</c:v>
                </c:pt>
                <c:pt idx="10191">
                  <c:v>10192</c:v>
                </c:pt>
                <c:pt idx="10192">
                  <c:v>10193</c:v>
                </c:pt>
                <c:pt idx="10193">
                  <c:v>10194</c:v>
                </c:pt>
                <c:pt idx="10194">
                  <c:v>10195</c:v>
                </c:pt>
                <c:pt idx="10195">
                  <c:v>10196</c:v>
                </c:pt>
                <c:pt idx="10196">
                  <c:v>10197</c:v>
                </c:pt>
                <c:pt idx="10197">
                  <c:v>10198</c:v>
                </c:pt>
                <c:pt idx="10198">
                  <c:v>10199</c:v>
                </c:pt>
                <c:pt idx="10199">
                  <c:v>10200</c:v>
                </c:pt>
                <c:pt idx="10200">
                  <c:v>10201</c:v>
                </c:pt>
                <c:pt idx="10201">
                  <c:v>10202</c:v>
                </c:pt>
                <c:pt idx="10202">
                  <c:v>10203</c:v>
                </c:pt>
                <c:pt idx="10203">
                  <c:v>10204</c:v>
                </c:pt>
                <c:pt idx="10204">
                  <c:v>10205</c:v>
                </c:pt>
                <c:pt idx="10205">
                  <c:v>10206</c:v>
                </c:pt>
                <c:pt idx="10206">
                  <c:v>10207</c:v>
                </c:pt>
                <c:pt idx="10207">
                  <c:v>10208</c:v>
                </c:pt>
                <c:pt idx="10208">
                  <c:v>10209</c:v>
                </c:pt>
                <c:pt idx="10209">
                  <c:v>10210</c:v>
                </c:pt>
                <c:pt idx="10210">
                  <c:v>10211</c:v>
                </c:pt>
                <c:pt idx="10211">
                  <c:v>10212</c:v>
                </c:pt>
                <c:pt idx="10212">
                  <c:v>10213</c:v>
                </c:pt>
                <c:pt idx="10213">
                  <c:v>10214</c:v>
                </c:pt>
                <c:pt idx="10214">
                  <c:v>10215</c:v>
                </c:pt>
                <c:pt idx="10215">
                  <c:v>10216</c:v>
                </c:pt>
                <c:pt idx="10216">
                  <c:v>10217</c:v>
                </c:pt>
                <c:pt idx="10217">
                  <c:v>10218</c:v>
                </c:pt>
                <c:pt idx="10218">
                  <c:v>10219</c:v>
                </c:pt>
                <c:pt idx="10219">
                  <c:v>10220</c:v>
                </c:pt>
                <c:pt idx="10220">
                  <c:v>10221</c:v>
                </c:pt>
                <c:pt idx="10221">
                  <c:v>10222</c:v>
                </c:pt>
                <c:pt idx="10222">
                  <c:v>10223</c:v>
                </c:pt>
                <c:pt idx="10223">
                  <c:v>10224</c:v>
                </c:pt>
                <c:pt idx="10224">
                  <c:v>10225</c:v>
                </c:pt>
                <c:pt idx="10225">
                  <c:v>10226</c:v>
                </c:pt>
                <c:pt idx="10226">
                  <c:v>10227</c:v>
                </c:pt>
                <c:pt idx="10227">
                  <c:v>10228</c:v>
                </c:pt>
                <c:pt idx="10228">
                  <c:v>10229</c:v>
                </c:pt>
                <c:pt idx="10229">
                  <c:v>10230</c:v>
                </c:pt>
                <c:pt idx="10230">
                  <c:v>10231</c:v>
                </c:pt>
                <c:pt idx="10231">
                  <c:v>10232</c:v>
                </c:pt>
                <c:pt idx="10232">
                  <c:v>10233</c:v>
                </c:pt>
                <c:pt idx="10233">
                  <c:v>10234</c:v>
                </c:pt>
                <c:pt idx="10234">
                  <c:v>10235</c:v>
                </c:pt>
                <c:pt idx="10235">
                  <c:v>10236</c:v>
                </c:pt>
                <c:pt idx="10236">
                  <c:v>10237</c:v>
                </c:pt>
                <c:pt idx="10237">
                  <c:v>10238</c:v>
                </c:pt>
                <c:pt idx="10238">
                  <c:v>10239</c:v>
                </c:pt>
                <c:pt idx="10239">
                  <c:v>10240</c:v>
                </c:pt>
                <c:pt idx="10240">
                  <c:v>10241</c:v>
                </c:pt>
                <c:pt idx="10241">
                  <c:v>10242</c:v>
                </c:pt>
                <c:pt idx="10242">
                  <c:v>10243</c:v>
                </c:pt>
                <c:pt idx="10243">
                  <c:v>10244</c:v>
                </c:pt>
                <c:pt idx="10244">
                  <c:v>10245</c:v>
                </c:pt>
                <c:pt idx="10245">
                  <c:v>10246</c:v>
                </c:pt>
                <c:pt idx="10246">
                  <c:v>10247</c:v>
                </c:pt>
                <c:pt idx="10247">
                  <c:v>10248</c:v>
                </c:pt>
                <c:pt idx="10248">
                  <c:v>10249</c:v>
                </c:pt>
                <c:pt idx="10249">
                  <c:v>10250</c:v>
                </c:pt>
                <c:pt idx="10250">
                  <c:v>10251</c:v>
                </c:pt>
                <c:pt idx="10251">
                  <c:v>10252</c:v>
                </c:pt>
                <c:pt idx="10252">
                  <c:v>10253</c:v>
                </c:pt>
                <c:pt idx="10253">
                  <c:v>10254</c:v>
                </c:pt>
                <c:pt idx="10254">
                  <c:v>10255</c:v>
                </c:pt>
                <c:pt idx="10255">
                  <c:v>10256</c:v>
                </c:pt>
                <c:pt idx="10256">
                  <c:v>10257</c:v>
                </c:pt>
                <c:pt idx="10257">
                  <c:v>10258</c:v>
                </c:pt>
                <c:pt idx="10258">
                  <c:v>10259</c:v>
                </c:pt>
                <c:pt idx="10259">
                  <c:v>10260</c:v>
                </c:pt>
                <c:pt idx="10260">
                  <c:v>10261</c:v>
                </c:pt>
                <c:pt idx="10261">
                  <c:v>10262</c:v>
                </c:pt>
                <c:pt idx="10262">
                  <c:v>10263</c:v>
                </c:pt>
                <c:pt idx="10263">
                  <c:v>10264</c:v>
                </c:pt>
                <c:pt idx="10264">
                  <c:v>10265</c:v>
                </c:pt>
                <c:pt idx="10265">
                  <c:v>10266</c:v>
                </c:pt>
                <c:pt idx="10266">
                  <c:v>10267</c:v>
                </c:pt>
                <c:pt idx="10267">
                  <c:v>10268</c:v>
                </c:pt>
                <c:pt idx="10268">
                  <c:v>10269</c:v>
                </c:pt>
                <c:pt idx="10269">
                  <c:v>10270</c:v>
                </c:pt>
                <c:pt idx="10270">
                  <c:v>10271</c:v>
                </c:pt>
                <c:pt idx="10271">
                  <c:v>10272</c:v>
                </c:pt>
                <c:pt idx="10272">
                  <c:v>10273</c:v>
                </c:pt>
                <c:pt idx="10273">
                  <c:v>10274</c:v>
                </c:pt>
                <c:pt idx="10274">
                  <c:v>10275</c:v>
                </c:pt>
                <c:pt idx="10275">
                  <c:v>10276</c:v>
                </c:pt>
                <c:pt idx="10276">
                  <c:v>10277</c:v>
                </c:pt>
                <c:pt idx="10277">
                  <c:v>10278</c:v>
                </c:pt>
                <c:pt idx="10278">
                  <c:v>10279</c:v>
                </c:pt>
                <c:pt idx="10279">
                  <c:v>10280</c:v>
                </c:pt>
                <c:pt idx="10280">
                  <c:v>10281</c:v>
                </c:pt>
                <c:pt idx="10281">
                  <c:v>10282</c:v>
                </c:pt>
                <c:pt idx="10282">
                  <c:v>10283</c:v>
                </c:pt>
                <c:pt idx="10283">
                  <c:v>10284</c:v>
                </c:pt>
                <c:pt idx="10284">
                  <c:v>10285</c:v>
                </c:pt>
                <c:pt idx="10285">
                  <c:v>10286</c:v>
                </c:pt>
                <c:pt idx="10286">
                  <c:v>10287</c:v>
                </c:pt>
                <c:pt idx="10287">
                  <c:v>10288</c:v>
                </c:pt>
                <c:pt idx="10288">
                  <c:v>10289</c:v>
                </c:pt>
                <c:pt idx="10289">
                  <c:v>10290</c:v>
                </c:pt>
                <c:pt idx="10290">
                  <c:v>10291</c:v>
                </c:pt>
                <c:pt idx="10291">
                  <c:v>10292</c:v>
                </c:pt>
                <c:pt idx="10292">
                  <c:v>10293</c:v>
                </c:pt>
                <c:pt idx="10293">
                  <c:v>10294</c:v>
                </c:pt>
                <c:pt idx="10294">
                  <c:v>10295</c:v>
                </c:pt>
                <c:pt idx="10295">
                  <c:v>10296</c:v>
                </c:pt>
                <c:pt idx="10296">
                  <c:v>10297</c:v>
                </c:pt>
                <c:pt idx="10297">
                  <c:v>10298</c:v>
                </c:pt>
                <c:pt idx="10298">
                  <c:v>10299</c:v>
                </c:pt>
                <c:pt idx="10299">
                  <c:v>10300</c:v>
                </c:pt>
                <c:pt idx="10300">
                  <c:v>10301</c:v>
                </c:pt>
                <c:pt idx="10301">
                  <c:v>10302</c:v>
                </c:pt>
                <c:pt idx="10302">
                  <c:v>10303</c:v>
                </c:pt>
                <c:pt idx="10303">
                  <c:v>10304</c:v>
                </c:pt>
                <c:pt idx="10304">
                  <c:v>10305</c:v>
                </c:pt>
                <c:pt idx="10305">
                  <c:v>10306</c:v>
                </c:pt>
                <c:pt idx="10306">
                  <c:v>10307</c:v>
                </c:pt>
                <c:pt idx="10307">
                  <c:v>10308</c:v>
                </c:pt>
                <c:pt idx="10308">
                  <c:v>10309</c:v>
                </c:pt>
                <c:pt idx="10309">
                  <c:v>10310</c:v>
                </c:pt>
                <c:pt idx="10310">
                  <c:v>10311</c:v>
                </c:pt>
                <c:pt idx="10311">
                  <c:v>10312</c:v>
                </c:pt>
                <c:pt idx="10312">
                  <c:v>10313</c:v>
                </c:pt>
                <c:pt idx="10313">
                  <c:v>10314</c:v>
                </c:pt>
                <c:pt idx="10314">
                  <c:v>10315</c:v>
                </c:pt>
                <c:pt idx="10315">
                  <c:v>10316</c:v>
                </c:pt>
                <c:pt idx="10316">
                  <c:v>10317</c:v>
                </c:pt>
                <c:pt idx="10317">
                  <c:v>10318</c:v>
                </c:pt>
                <c:pt idx="10318">
                  <c:v>10319</c:v>
                </c:pt>
                <c:pt idx="10319">
                  <c:v>10320</c:v>
                </c:pt>
                <c:pt idx="10320">
                  <c:v>10321</c:v>
                </c:pt>
                <c:pt idx="10321">
                  <c:v>10322</c:v>
                </c:pt>
                <c:pt idx="10322">
                  <c:v>10323</c:v>
                </c:pt>
                <c:pt idx="10323">
                  <c:v>10324</c:v>
                </c:pt>
                <c:pt idx="10324">
                  <c:v>10325</c:v>
                </c:pt>
                <c:pt idx="10325">
                  <c:v>10326</c:v>
                </c:pt>
                <c:pt idx="10326">
                  <c:v>10327</c:v>
                </c:pt>
                <c:pt idx="10327">
                  <c:v>10328</c:v>
                </c:pt>
                <c:pt idx="10328">
                  <c:v>10329</c:v>
                </c:pt>
                <c:pt idx="10329">
                  <c:v>10330</c:v>
                </c:pt>
                <c:pt idx="10330">
                  <c:v>10331</c:v>
                </c:pt>
                <c:pt idx="10331">
                  <c:v>10332</c:v>
                </c:pt>
                <c:pt idx="10332">
                  <c:v>10333</c:v>
                </c:pt>
                <c:pt idx="10333">
                  <c:v>10334</c:v>
                </c:pt>
                <c:pt idx="10334">
                  <c:v>10335</c:v>
                </c:pt>
                <c:pt idx="10335">
                  <c:v>10336</c:v>
                </c:pt>
                <c:pt idx="10336">
                  <c:v>10337</c:v>
                </c:pt>
                <c:pt idx="10337">
                  <c:v>10338</c:v>
                </c:pt>
                <c:pt idx="10338">
                  <c:v>10339</c:v>
                </c:pt>
                <c:pt idx="10339">
                  <c:v>10340</c:v>
                </c:pt>
                <c:pt idx="10340">
                  <c:v>10341</c:v>
                </c:pt>
                <c:pt idx="10341">
                  <c:v>10342</c:v>
                </c:pt>
                <c:pt idx="10342">
                  <c:v>10343</c:v>
                </c:pt>
                <c:pt idx="10343">
                  <c:v>10344</c:v>
                </c:pt>
                <c:pt idx="10344">
                  <c:v>10345</c:v>
                </c:pt>
                <c:pt idx="10345">
                  <c:v>10346</c:v>
                </c:pt>
                <c:pt idx="10346">
                  <c:v>10347</c:v>
                </c:pt>
                <c:pt idx="10347">
                  <c:v>10348</c:v>
                </c:pt>
                <c:pt idx="10348">
                  <c:v>10349</c:v>
                </c:pt>
                <c:pt idx="10349">
                  <c:v>10350</c:v>
                </c:pt>
                <c:pt idx="10350">
                  <c:v>10351</c:v>
                </c:pt>
                <c:pt idx="10351">
                  <c:v>10352</c:v>
                </c:pt>
                <c:pt idx="10352">
                  <c:v>10353</c:v>
                </c:pt>
                <c:pt idx="10353">
                  <c:v>10354</c:v>
                </c:pt>
                <c:pt idx="10354">
                  <c:v>10355</c:v>
                </c:pt>
                <c:pt idx="10355">
                  <c:v>10356</c:v>
                </c:pt>
                <c:pt idx="10356">
                  <c:v>10357</c:v>
                </c:pt>
                <c:pt idx="10357">
                  <c:v>10358</c:v>
                </c:pt>
                <c:pt idx="10358">
                  <c:v>10359</c:v>
                </c:pt>
                <c:pt idx="10359">
                  <c:v>10360</c:v>
                </c:pt>
                <c:pt idx="10360">
                  <c:v>10361</c:v>
                </c:pt>
                <c:pt idx="10361">
                  <c:v>10362</c:v>
                </c:pt>
                <c:pt idx="10362">
                  <c:v>10363</c:v>
                </c:pt>
                <c:pt idx="10363">
                  <c:v>10364</c:v>
                </c:pt>
                <c:pt idx="10364">
                  <c:v>10365</c:v>
                </c:pt>
                <c:pt idx="10365">
                  <c:v>10366</c:v>
                </c:pt>
                <c:pt idx="10366">
                  <c:v>10367</c:v>
                </c:pt>
                <c:pt idx="10367">
                  <c:v>10368</c:v>
                </c:pt>
                <c:pt idx="10368">
                  <c:v>10369</c:v>
                </c:pt>
                <c:pt idx="10369">
                  <c:v>10370</c:v>
                </c:pt>
                <c:pt idx="10370">
                  <c:v>10371</c:v>
                </c:pt>
                <c:pt idx="10371">
                  <c:v>10372</c:v>
                </c:pt>
                <c:pt idx="10372">
                  <c:v>10373</c:v>
                </c:pt>
                <c:pt idx="10373">
                  <c:v>10374</c:v>
                </c:pt>
                <c:pt idx="10374">
                  <c:v>10375</c:v>
                </c:pt>
                <c:pt idx="10375">
                  <c:v>10376</c:v>
                </c:pt>
                <c:pt idx="10376">
                  <c:v>10377</c:v>
                </c:pt>
                <c:pt idx="10377">
                  <c:v>10378</c:v>
                </c:pt>
                <c:pt idx="10378">
                  <c:v>10379</c:v>
                </c:pt>
                <c:pt idx="10379">
                  <c:v>10380</c:v>
                </c:pt>
                <c:pt idx="10380">
                  <c:v>10381</c:v>
                </c:pt>
                <c:pt idx="10381">
                  <c:v>10382</c:v>
                </c:pt>
                <c:pt idx="10382">
                  <c:v>10383</c:v>
                </c:pt>
                <c:pt idx="10383">
                  <c:v>10384</c:v>
                </c:pt>
                <c:pt idx="10384">
                  <c:v>10385</c:v>
                </c:pt>
                <c:pt idx="10385">
                  <c:v>10386</c:v>
                </c:pt>
                <c:pt idx="10386">
                  <c:v>10387</c:v>
                </c:pt>
                <c:pt idx="10387">
                  <c:v>10388</c:v>
                </c:pt>
                <c:pt idx="10388">
                  <c:v>10389</c:v>
                </c:pt>
                <c:pt idx="10389">
                  <c:v>10390</c:v>
                </c:pt>
                <c:pt idx="10390">
                  <c:v>10391</c:v>
                </c:pt>
                <c:pt idx="10391">
                  <c:v>10392</c:v>
                </c:pt>
                <c:pt idx="10392">
                  <c:v>10393</c:v>
                </c:pt>
                <c:pt idx="10393">
                  <c:v>10394</c:v>
                </c:pt>
                <c:pt idx="10394">
                  <c:v>10395</c:v>
                </c:pt>
                <c:pt idx="10395">
                  <c:v>10396</c:v>
                </c:pt>
                <c:pt idx="10396">
                  <c:v>10397</c:v>
                </c:pt>
                <c:pt idx="10397">
                  <c:v>10398</c:v>
                </c:pt>
                <c:pt idx="10398">
                  <c:v>10399</c:v>
                </c:pt>
                <c:pt idx="10399">
                  <c:v>10400</c:v>
                </c:pt>
                <c:pt idx="10400">
                  <c:v>10401</c:v>
                </c:pt>
                <c:pt idx="10401">
                  <c:v>10402</c:v>
                </c:pt>
                <c:pt idx="10402">
                  <c:v>10403</c:v>
                </c:pt>
                <c:pt idx="10403">
                  <c:v>10404</c:v>
                </c:pt>
                <c:pt idx="10404">
                  <c:v>10405</c:v>
                </c:pt>
                <c:pt idx="10405">
                  <c:v>10406</c:v>
                </c:pt>
                <c:pt idx="10406">
                  <c:v>10407</c:v>
                </c:pt>
                <c:pt idx="10407">
                  <c:v>10408</c:v>
                </c:pt>
                <c:pt idx="10408">
                  <c:v>10409</c:v>
                </c:pt>
                <c:pt idx="10409">
                  <c:v>10410</c:v>
                </c:pt>
                <c:pt idx="10410">
                  <c:v>10411</c:v>
                </c:pt>
                <c:pt idx="10411">
                  <c:v>10412</c:v>
                </c:pt>
                <c:pt idx="10412">
                  <c:v>10413</c:v>
                </c:pt>
                <c:pt idx="10413">
                  <c:v>10414</c:v>
                </c:pt>
                <c:pt idx="10414">
                  <c:v>10415</c:v>
                </c:pt>
                <c:pt idx="10415">
                  <c:v>10416</c:v>
                </c:pt>
                <c:pt idx="10416">
                  <c:v>10417</c:v>
                </c:pt>
                <c:pt idx="10417">
                  <c:v>10418</c:v>
                </c:pt>
                <c:pt idx="10418">
                  <c:v>10419</c:v>
                </c:pt>
                <c:pt idx="10419">
                  <c:v>10420</c:v>
                </c:pt>
                <c:pt idx="10420">
                  <c:v>10421</c:v>
                </c:pt>
                <c:pt idx="10421">
                  <c:v>10422</c:v>
                </c:pt>
                <c:pt idx="10422">
                  <c:v>10423</c:v>
                </c:pt>
                <c:pt idx="10423">
                  <c:v>10424</c:v>
                </c:pt>
                <c:pt idx="10424">
                  <c:v>10425</c:v>
                </c:pt>
                <c:pt idx="10425">
                  <c:v>10426</c:v>
                </c:pt>
                <c:pt idx="10426">
                  <c:v>10427</c:v>
                </c:pt>
                <c:pt idx="10427">
                  <c:v>10428</c:v>
                </c:pt>
                <c:pt idx="10428">
                  <c:v>10429</c:v>
                </c:pt>
                <c:pt idx="10429">
                  <c:v>10430</c:v>
                </c:pt>
                <c:pt idx="10430">
                  <c:v>10431</c:v>
                </c:pt>
                <c:pt idx="10431">
                  <c:v>10432</c:v>
                </c:pt>
                <c:pt idx="10432">
                  <c:v>10433</c:v>
                </c:pt>
                <c:pt idx="10433">
                  <c:v>10434</c:v>
                </c:pt>
                <c:pt idx="10434">
                  <c:v>10435</c:v>
                </c:pt>
                <c:pt idx="10435">
                  <c:v>10436</c:v>
                </c:pt>
                <c:pt idx="10436">
                  <c:v>10437</c:v>
                </c:pt>
                <c:pt idx="10437">
                  <c:v>10438</c:v>
                </c:pt>
                <c:pt idx="10438">
                  <c:v>10439</c:v>
                </c:pt>
                <c:pt idx="10439">
                  <c:v>10440</c:v>
                </c:pt>
                <c:pt idx="10440">
                  <c:v>10441</c:v>
                </c:pt>
                <c:pt idx="10441">
                  <c:v>10442</c:v>
                </c:pt>
                <c:pt idx="10442">
                  <c:v>10443</c:v>
                </c:pt>
                <c:pt idx="10443">
                  <c:v>10444</c:v>
                </c:pt>
                <c:pt idx="10444">
                  <c:v>10445</c:v>
                </c:pt>
                <c:pt idx="10445">
                  <c:v>10446</c:v>
                </c:pt>
                <c:pt idx="10446">
                  <c:v>10447</c:v>
                </c:pt>
                <c:pt idx="10447">
                  <c:v>10448</c:v>
                </c:pt>
                <c:pt idx="10448">
                  <c:v>10449</c:v>
                </c:pt>
                <c:pt idx="10449">
                  <c:v>10450</c:v>
                </c:pt>
                <c:pt idx="10450">
                  <c:v>10451</c:v>
                </c:pt>
                <c:pt idx="10451">
                  <c:v>10452</c:v>
                </c:pt>
                <c:pt idx="10452">
                  <c:v>10453</c:v>
                </c:pt>
                <c:pt idx="10453">
                  <c:v>10454</c:v>
                </c:pt>
                <c:pt idx="10454">
                  <c:v>10455</c:v>
                </c:pt>
                <c:pt idx="10455">
                  <c:v>10456</c:v>
                </c:pt>
                <c:pt idx="10456">
                  <c:v>10457</c:v>
                </c:pt>
                <c:pt idx="10457">
                  <c:v>10458</c:v>
                </c:pt>
                <c:pt idx="10458">
                  <c:v>10459</c:v>
                </c:pt>
                <c:pt idx="10459">
                  <c:v>10460</c:v>
                </c:pt>
                <c:pt idx="10460">
                  <c:v>10461</c:v>
                </c:pt>
                <c:pt idx="10461">
                  <c:v>10462</c:v>
                </c:pt>
                <c:pt idx="10462">
                  <c:v>10463</c:v>
                </c:pt>
                <c:pt idx="10463">
                  <c:v>10464</c:v>
                </c:pt>
                <c:pt idx="10464">
                  <c:v>10465</c:v>
                </c:pt>
                <c:pt idx="10465">
                  <c:v>10466</c:v>
                </c:pt>
                <c:pt idx="10466">
                  <c:v>10467</c:v>
                </c:pt>
                <c:pt idx="10467">
                  <c:v>10468</c:v>
                </c:pt>
                <c:pt idx="10468">
                  <c:v>10469</c:v>
                </c:pt>
                <c:pt idx="10469">
                  <c:v>10470</c:v>
                </c:pt>
                <c:pt idx="10470">
                  <c:v>10471</c:v>
                </c:pt>
                <c:pt idx="10471">
                  <c:v>10472</c:v>
                </c:pt>
                <c:pt idx="10472">
                  <c:v>10473</c:v>
                </c:pt>
                <c:pt idx="10473">
                  <c:v>10474</c:v>
                </c:pt>
                <c:pt idx="10474">
                  <c:v>10475</c:v>
                </c:pt>
                <c:pt idx="10475">
                  <c:v>10476</c:v>
                </c:pt>
                <c:pt idx="10476">
                  <c:v>10477</c:v>
                </c:pt>
                <c:pt idx="10477">
                  <c:v>10478</c:v>
                </c:pt>
                <c:pt idx="10478">
                  <c:v>10479</c:v>
                </c:pt>
                <c:pt idx="10479">
                  <c:v>10480</c:v>
                </c:pt>
                <c:pt idx="10480">
                  <c:v>10481</c:v>
                </c:pt>
                <c:pt idx="10481">
                  <c:v>10482</c:v>
                </c:pt>
                <c:pt idx="10482">
                  <c:v>10483</c:v>
                </c:pt>
                <c:pt idx="10483">
                  <c:v>10484</c:v>
                </c:pt>
                <c:pt idx="10484">
                  <c:v>10485</c:v>
                </c:pt>
                <c:pt idx="10485">
                  <c:v>10486</c:v>
                </c:pt>
                <c:pt idx="10486">
                  <c:v>10487</c:v>
                </c:pt>
                <c:pt idx="10487">
                  <c:v>10488</c:v>
                </c:pt>
                <c:pt idx="10488">
                  <c:v>10489</c:v>
                </c:pt>
                <c:pt idx="10489">
                  <c:v>10490</c:v>
                </c:pt>
                <c:pt idx="10490">
                  <c:v>10491</c:v>
                </c:pt>
                <c:pt idx="10491">
                  <c:v>10492</c:v>
                </c:pt>
                <c:pt idx="10492">
                  <c:v>10493</c:v>
                </c:pt>
                <c:pt idx="10493">
                  <c:v>10494</c:v>
                </c:pt>
                <c:pt idx="10494">
                  <c:v>10495</c:v>
                </c:pt>
                <c:pt idx="10495">
                  <c:v>10496</c:v>
                </c:pt>
                <c:pt idx="10496">
                  <c:v>10497</c:v>
                </c:pt>
                <c:pt idx="10497">
                  <c:v>10498</c:v>
                </c:pt>
                <c:pt idx="10498">
                  <c:v>10499</c:v>
                </c:pt>
                <c:pt idx="10499">
                  <c:v>10500</c:v>
                </c:pt>
                <c:pt idx="10500">
                  <c:v>10501</c:v>
                </c:pt>
                <c:pt idx="10501">
                  <c:v>10502</c:v>
                </c:pt>
                <c:pt idx="10502">
                  <c:v>10503</c:v>
                </c:pt>
                <c:pt idx="10503">
                  <c:v>10504</c:v>
                </c:pt>
                <c:pt idx="10504">
                  <c:v>10505</c:v>
                </c:pt>
                <c:pt idx="10505">
                  <c:v>10506</c:v>
                </c:pt>
                <c:pt idx="10506">
                  <c:v>10507</c:v>
                </c:pt>
                <c:pt idx="10507">
                  <c:v>10508</c:v>
                </c:pt>
                <c:pt idx="10508">
                  <c:v>10509</c:v>
                </c:pt>
                <c:pt idx="10509">
                  <c:v>10510</c:v>
                </c:pt>
                <c:pt idx="10510">
                  <c:v>10511</c:v>
                </c:pt>
                <c:pt idx="10511">
                  <c:v>10512</c:v>
                </c:pt>
                <c:pt idx="10512">
                  <c:v>10513</c:v>
                </c:pt>
                <c:pt idx="10513">
                  <c:v>10514</c:v>
                </c:pt>
                <c:pt idx="10514">
                  <c:v>10515</c:v>
                </c:pt>
                <c:pt idx="10515">
                  <c:v>10516</c:v>
                </c:pt>
                <c:pt idx="10516">
                  <c:v>10517</c:v>
                </c:pt>
                <c:pt idx="10517">
                  <c:v>10518</c:v>
                </c:pt>
                <c:pt idx="10518">
                  <c:v>10519</c:v>
                </c:pt>
                <c:pt idx="10519">
                  <c:v>10520</c:v>
                </c:pt>
                <c:pt idx="10520">
                  <c:v>10521</c:v>
                </c:pt>
                <c:pt idx="10521">
                  <c:v>10522</c:v>
                </c:pt>
                <c:pt idx="10522">
                  <c:v>10523</c:v>
                </c:pt>
                <c:pt idx="10523">
                  <c:v>10524</c:v>
                </c:pt>
                <c:pt idx="10524">
                  <c:v>10525</c:v>
                </c:pt>
                <c:pt idx="10525">
                  <c:v>10526</c:v>
                </c:pt>
                <c:pt idx="10526">
                  <c:v>10527</c:v>
                </c:pt>
                <c:pt idx="10527">
                  <c:v>10528</c:v>
                </c:pt>
                <c:pt idx="10528">
                  <c:v>10529</c:v>
                </c:pt>
                <c:pt idx="10529">
                  <c:v>10530</c:v>
                </c:pt>
                <c:pt idx="10530">
                  <c:v>10531</c:v>
                </c:pt>
                <c:pt idx="10531">
                  <c:v>10532</c:v>
                </c:pt>
                <c:pt idx="10532">
                  <c:v>10533</c:v>
                </c:pt>
                <c:pt idx="10533">
                  <c:v>10534</c:v>
                </c:pt>
                <c:pt idx="10534">
                  <c:v>10535</c:v>
                </c:pt>
                <c:pt idx="10535">
                  <c:v>10536</c:v>
                </c:pt>
                <c:pt idx="10536">
                  <c:v>10537</c:v>
                </c:pt>
                <c:pt idx="10537">
                  <c:v>10538</c:v>
                </c:pt>
                <c:pt idx="10538">
                  <c:v>10539</c:v>
                </c:pt>
                <c:pt idx="10539">
                  <c:v>10540</c:v>
                </c:pt>
                <c:pt idx="10540">
                  <c:v>10541</c:v>
                </c:pt>
                <c:pt idx="10541">
                  <c:v>10542</c:v>
                </c:pt>
                <c:pt idx="10542">
                  <c:v>10543</c:v>
                </c:pt>
                <c:pt idx="10543">
                  <c:v>10544</c:v>
                </c:pt>
                <c:pt idx="10544">
                  <c:v>10545</c:v>
                </c:pt>
                <c:pt idx="10545">
                  <c:v>10546</c:v>
                </c:pt>
                <c:pt idx="10546">
                  <c:v>10547</c:v>
                </c:pt>
                <c:pt idx="10547">
                  <c:v>10548</c:v>
                </c:pt>
                <c:pt idx="10548">
                  <c:v>10549</c:v>
                </c:pt>
                <c:pt idx="10549">
                  <c:v>10550</c:v>
                </c:pt>
                <c:pt idx="10550">
                  <c:v>10551</c:v>
                </c:pt>
                <c:pt idx="10551">
                  <c:v>10552</c:v>
                </c:pt>
                <c:pt idx="10552">
                  <c:v>10553</c:v>
                </c:pt>
                <c:pt idx="10553">
                  <c:v>10554</c:v>
                </c:pt>
                <c:pt idx="10554">
                  <c:v>10555</c:v>
                </c:pt>
                <c:pt idx="10555">
                  <c:v>10556</c:v>
                </c:pt>
                <c:pt idx="10556">
                  <c:v>10557</c:v>
                </c:pt>
                <c:pt idx="10557">
                  <c:v>10558</c:v>
                </c:pt>
                <c:pt idx="10558">
                  <c:v>10559</c:v>
                </c:pt>
                <c:pt idx="10559">
                  <c:v>10560</c:v>
                </c:pt>
                <c:pt idx="10560">
                  <c:v>10561</c:v>
                </c:pt>
                <c:pt idx="10561">
                  <c:v>10562</c:v>
                </c:pt>
                <c:pt idx="10562">
                  <c:v>10563</c:v>
                </c:pt>
                <c:pt idx="10563">
                  <c:v>10564</c:v>
                </c:pt>
                <c:pt idx="10564">
                  <c:v>10565</c:v>
                </c:pt>
                <c:pt idx="10565">
                  <c:v>10566</c:v>
                </c:pt>
                <c:pt idx="10566">
                  <c:v>10567</c:v>
                </c:pt>
                <c:pt idx="10567">
                  <c:v>10568</c:v>
                </c:pt>
                <c:pt idx="10568">
                  <c:v>10569</c:v>
                </c:pt>
                <c:pt idx="10569">
                  <c:v>10570</c:v>
                </c:pt>
                <c:pt idx="10570">
                  <c:v>10571</c:v>
                </c:pt>
                <c:pt idx="10571">
                  <c:v>10572</c:v>
                </c:pt>
                <c:pt idx="10572">
                  <c:v>10573</c:v>
                </c:pt>
                <c:pt idx="10573">
                  <c:v>10574</c:v>
                </c:pt>
                <c:pt idx="10574">
                  <c:v>10575</c:v>
                </c:pt>
                <c:pt idx="10575">
                  <c:v>10576</c:v>
                </c:pt>
                <c:pt idx="10576">
                  <c:v>10577</c:v>
                </c:pt>
                <c:pt idx="10577">
                  <c:v>10578</c:v>
                </c:pt>
                <c:pt idx="10578">
                  <c:v>10579</c:v>
                </c:pt>
                <c:pt idx="10579">
                  <c:v>10580</c:v>
                </c:pt>
                <c:pt idx="10580">
                  <c:v>10581</c:v>
                </c:pt>
                <c:pt idx="10581">
                  <c:v>10582</c:v>
                </c:pt>
                <c:pt idx="10582">
                  <c:v>10583</c:v>
                </c:pt>
                <c:pt idx="10583">
                  <c:v>10584</c:v>
                </c:pt>
                <c:pt idx="10584">
                  <c:v>10585</c:v>
                </c:pt>
                <c:pt idx="10585">
                  <c:v>10586</c:v>
                </c:pt>
                <c:pt idx="10586">
                  <c:v>10587</c:v>
                </c:pt>
                <c:pt idx="10587">
                  <c:v>10588</c:v>
                </c:pt>
                <c:pt idx="10588">
                  <c:v>10589</c:v>
                </c:pt>
                <c:pt idx="10589">
                  <c:v>10590</c:v>
                </c:pt>
                <c:pt idx="10590">
                  <c:v>10591</c:v>
                </c:pt>
                <c:pt idx="10591">
                  <c:v>10592</c:v>
                </c:pt>
                <c:pt idx="10592">
                  <c:v>10593</c:v>
                </c:pt>
                <c:pt idx="10593">
                  <c:v>10594</c:v>
                </c:pt>
                <c:pt idx="10594">
                  <c:v>10595</c:v>
                </c:pt>
                <c:pt idx="10595">
                  <c:v>10596</c:v>
                </c:pt>
                <c:pt idx="10596">
                  <c:v>10597</c:v>
                </c:pt>
                <c:pt idx="10597">
                  <c:v>10598</c:v>
                </c:pt>
                <c:pt idx="10598">
                  <c:v>10599</c:v>
                </c:pt>
                <c:pt idx="10599">
                  <c:v>10600</c:v>
                </c:pt>
                <c:pt idx="10600">
                  <c:v>10601</c:v>
                </c:pt>
                <c:pt idx="10601">
                  <c:v>10602</c:v>
                </c:pt>
                <c:pt idx="10602">
                  <c:v>10603</c:v>
                </c:pt>
                <c:pt idx="10603">
                  <c:v>10604</c:v>
                </c:pt>
                <c:pt idx="10604">
                  <c:v>10605</c:v>
                </c:pt>
                <c:pt idx="10605">
                  <c:v>10606</c:v>
                </c:pt>
                <c:pt idx="10606">
                  <c:v>10607</c:v>
                </c:pt>
                <c:pt idx="10607">
                  <c:v>10608</c:v>
                </c:pt>
                <c:pt idx="10608">
                  <c:v>10609</c:v>
                </c:pt>
                <c:pt idx="10609">
                  <c:v>10610</c:v>
                </c:pt>
                <c:pt idx="10610">
                  <c:v>10611</c:v>
                </c:pt>
                <c:pt idx="10611">
                  <c:v>10612</c:v>
                </c:pt>
                <c:pt idx="10612">
                  <c:v>10613</c:v>
                </c:pt>
                <c:pt idx="10613">
                  <c:v>10614</c:v>
                </c:pt>
                <c:pt idx="10614">
                  <c:v>10615</c:v>
                </c:pt>
                <c:pt idx="10615">
                  <c:v>10616</c:v>
                </c:pt>
                <c:pt idx="10616">
                  <c:v>10617</c:v>
                </c:pt>
                <c:pt idx="10617">
                  <c:v>10618</c:v>
                </c:pt>
                <c:pt idx="10618">
                  <c:v>10619</c:v>
                </c:pt>
                <c:pt idx="10619">
                  <c:v>10620</c:v>
                </c:pt>
                <c:pt idx="10620">
                  <c:v>10621</c:v>
                </c:pt>
                <c:pt idx="10621">
                  <c:v>10622</c:v>
                </c:pt>
                <c:pt idx="10622">
                  <c:v>10623</c:v>
                </c:pt>
                <c:pt idx="10623">
                  <c:v>10624</c:v>
                </c:pt>
                <c:pt idx="10624">
                  <c:v>10625</c:v>
                </c:pt>
                <c:pt idx="10625">
                  <c:v>10626</c:v>
                </c:pt>
                <c:pt idx="10626">
                  <c:v>10627</c:v>
                </c:pt>
                <c:pt idx="10627">
                  <c:v>10628</c:v>
                </c:pt>
                <c:pt idx="10628">
                  <c:v>10629</c:v>
                </c:pt>
                <c:pt idx="10629">
                  <c:v>10630</c:v>
                </c:pt>
                <c:pt idx="10630">
                  <c:v>10631</c:v>
                </c:pt>
                <c:pt idx="10631">
                  <c:v>10632</c:v>
                </c:pt>
                <c:pt idx="10632">
                  <c:v>10633</c:v>
                </c:pt>
                <c:pt idx="10633">
                  <c:v>10634</c:v>
                </c:pt>
                <c:pt idx="10634">
                  <c:v>10635</c:v>
                </c:pt>
                <c:pt idx="10635">
                  <c:v>10636</c:v>
                </c:pt>
                <c:pt idx="10636">
                  <c:v>10637</c:v>
                </c:pt>
                <c:pt idx="10637">
                  <c:v>10638</c:v>
                </c:pt>
                <c:pt idx="10638">
                  <c:v>10639</c:v>
                </c:pt>
                <c:pt idx="10639">
                  <c:v>10640</c:v>
                </c:pt>
                <c:pt idx="10640">
                  <c:v>10641</c:v>
                </c:pt>
                <c:pt idx="10641">
                  <c:v>10642</c:v>
                </c:pt>
                <c:pt idx="10642">
                  <c:v>10643</c:v>
                </c:pt>
                <c:pt idx="10643">
                  <c:v>10644</c:v>
                </c:pt>
                <c:pt idx="10644">
                  <c:v>10645</c:v>
                </c:pt>
                <c:pt idx="10645">
                  <c:v>10646</c:v>
                </c:pt>
                <c:pt idx="10646">
                  <c:v>10647</c:v>
                </c:pt>
                <c:pt idx="10647">
                  <c:v>10648</c:v>
                </c:pt>
                <c:pt idx="10648">
                  <c:v>10649</c:v>
                </c:pt>
                <c:pt idx="10649">
                  <c:v>10650</c:v>
                </c:pt>
                <c:pt idx="10650">
                  <c:v>10651</c:v>
                </c:pt>
                <c:pt idx="10651">
                  <c:v>10652</c:v>
                </c:pt>
                <c:pt idx="10652">
                  <c:v>10653</c:v>
                </c:pt>
                <c:pt idx="10653">
                  <c:v>10654</c:v>
                </c:pt>
                <c:pt idx="10654">
                  <c:v>10655</c:v>
                </c:pt>
                <c:pt idx="10655">
                  <c:v>10656</c:v>
                </c:pt>
                <c:pt idx="10656">
                  <c:v>10657</c:v>
                </c:pt>
                <c:pt idx="10657">
                  <c:v>10658</c:v>
                </c:pt>
                <c:pt idx="10658">
                  <c:v>10659</c:v>
                </c:pt>
                <c:pt idx="10659">
                  <c:v>10660</c:v>
                </c:pt>
                <c:pt idx="10660">
                  <c:v>10661</c:v>
                </c:pt>
                <c:pt idx="10661">
                  <c:v>10662</c:v>
                </c:pt>
                <c:pt idx="10662">
                  <c:v>10663</c:v>
                </c:pt>
                <c:pt idx="10663">
                  <c:v>10664</c:v>
                </c:pt>
                <c:pt idx="10664">
                  <c:v>10665</c:v>
                </c:pt>
                <c:pt idx="10665">
                  <c:v>10666</c:v>
                </c:pt>
                <c:pt idx="10666">
                  <c:v>10667</c:v>
                </c:pt>
                <c:pt idx="10667">
                  <c:v>10668</c:v>
                </c:pt>
                <c:pt idx="10668">
                  <c:v>10669</c:v>
                </c:pt>
                <c:pt idx="10669">
                  <c:v>10670</c:v>
                </c:pt>
                <c:pt idx="10670">
                  <c:v>10671</c:v>
                </c:pt>
                <c:pt idx="10671">
                  <c:v>10672</c:v>
                </c:pt>
                <c:pt idx="10672">
                  <c:v>10673</c:v>
                </c:pt>
                <c:pt idx="10673">
                  <c:v>10674</c:v>
                </c:pt>
                <c:pt idx="10674">
                  <c:v>10675</c:v>
                </c:pt>
                <c:pt idx="10675">
                  <c:v>10676</c:v>
                </c:pt>
                <c:pt idx="10676">
                  <c:v>10677</c:v>
                </c:pt>
                <c:pt idx="10677">
                  <c:v>10678</c:v>
                </c:pt>
                <c:pt idx="10678">
                  <c:v>10679</c:v>
                </c:pt>
                <c:pt idx="10679">
                  <c:v>10680</c:v>
                </c:pt>
                <c:pt idx="10680">
                  <c:v>10681</c:v>
                </c:pt>
                <c:pt idx="10681">
                  <c:v>10682</c:v>
                </c:pt>
                <c:pt idx="10682">
                  <c:v>10683</c:v>
                </c:pt>
                <c:pt idx="10683">
                  <c:v>10684</c:v>
                </c:pt>
                <c:pt idx="10684">
                  <c:v>10685</c:v>
                </c:pt>
                <c:pt idx="10685">
                  <c:v>10686</c:v>
                </c:pt>
                <c:pt idx="10686">
                  <c:v>10687</c:v>
                </c:pt>
                <c:pt idx="10687">
                  <c:v>10688</c:v>
                </c:pt>
                <c:pt idx="10688">
                  <c:v>10689</c:v>
                </c:pt>
                <c:pt idx="10689">
                  <c:v>10690</c:v>
                </c:pt>
                <c:pt idx="10690">
                  <c:v>10691</c:v>
                </c:pt>
                <c:pt idx="10691">
                  <c:v>10692</c:v>
                </c:pt>
                <c:pt idx="10692">
                  <c:v>10693</c:v>
                </c:pt>
                <c:pt idx="10693">
                  <c:v>10694</c:v>
                </c:pt>
                <c:pt idx="10694">
                  <c:v>10695</c:v>
                </c:pt>
                <c:pt idx="10695">
                  <c:v>10696</c:v>
                </c:pt>
                <c:pt idx="10696">
                  <c:v>10697</c:v>
                </c:pt>
                <c:pt idx="10697">
                  <c:v>10698</c:v>
                </c:pt>
                <c:pt idx="10698">
                  <c:v>10699</c:v>
                </c:pt>
                <c:pt idx="10699">
                  <c:v>10700</c:v>
                </c:pt>
                <c:pt idx="10700">
                  <c:v>10701</c:v>
                </c:pt>
                <c:pt idx="10701">
                  <c:v>10702</c:v>
                </c:pt>
                <c:pt idx="10702">
                  <c:v>10703</c:v>
                </c:pt>
                <c:pt idx="10703">
                  <c:v>10704</c:v>
                </c:pt>
                <c:pt idx="10704">
                  <c:v>10705</c:v>
                </c:pt>
                <c:pt idx="10705">
                  <c:v>10706</c:v>
                </c:pt>
                <c:pt idx="10706">
                  <c:v>10707</c:v>
                </c:pt>
                <c:pt idx="10707">
                  <c:v>10708</c:v>
                </c:pt>
                <c:pt idx="10708">
                  <c:v>10709</c:v>
                </c:pt>
                <c:pt idx="10709">
                  <c:v>10710</c:v>
                </c:pt>
                <c:pt idx="10710">
                  <c:v>10711</c:v>
                </c:pt>
                <c:pt idx="10711">
                  <c:v>10712</c:v>
                </c:pt>
                <c:pt idx="10712">
                  <c:v>10713</c:v>
                </c:pt>
                <c:pt idx="10713">
                  <c:v>10714</c:v>
                </c:pt>
                <c:pt idx="10714">
                  <c:v>10715</c:v>
                </c:pt>
                <c:pt idx="10715">
                  <c:v>10716</c:v>
                </c:pt>
                <c:pt idx="10716">
                  <c:v>10717</c:v>
                </c:pt>
                <c:pt idx="10717">
                  <c:v>10718</c:v>
                </c:pt>
                <c:pt idx="10718">
                  <c:v>10719</c:v>
                </c:pt>
                <c:pt idx="10719">
                  <c:v>10720</c:v>
                </c:pt>
                <c:pt idx="10720">
                  <c:v>10721</c:v>
                </c:pt>
                <c:pt idx="10721">
                  <c:v>10722</c:v>
                </c:pt>
                <c:pt idx="10722">
                  <c:v>10723</c:v>
                </c:pt>
                <c:pt idx="10723">
                  <c:v>10724</c:v>
                </c:pt>
                <c:pt idx="10724">
                  <c:v>10725</c:v>
                </c:pt>
                <c:pt idx="10725">
                  <c:v>10726</c:v>
                </c:pt>
                <c:pt idx="10726">
                  <c:v>10727</c:v>
                </c:pt>
                <c:pt idx="10727">
                  <c:v>10728</c:v>
                </c:pt>
                <c:pt idx="10728">
                  <c:v>10729</c:v>
                </c:pt>
                <c:pt idx="10729">
                  <c:v>10730</c:v>
                </c:pt>
                <c:pt idx="10730">
                  <c:v>10731</c:v>
                </c:pt>
                <c:pt idx="10731">
                  <c:v>10732</c:v>
                </c:pt>
                <c:pt idx="10732">
                  <c:v>10733</c:v>
                </c:pt>
                <c:pt idx="10733">
                  <c:v>10734</c:v>
                </c:pt>
                <c:pt idx="10734">
                  <c:v>10735</c:v>
                </c:pt>
                <c:pt idx="10735">
                  <c:v>10736</c:v>
                </c:pt>
                <c:pt idx="10736">
                  <c:v>10737</c:v>
                </c:pt>
                <c:pt idx="10737">
                  <c:v>10738</c:v>
                </c:pt>
                <c:pt idx="10738">
                  <c:v>10739</c:v>
                </c:pt>
                <c:pt idx="10739">
                  <c:v>10740</c:v>
                </c:pt>
                <c:pt idx="10740">
                  <c:v>10741</c:v>
                </c:pt>
                <c:pt idx="10741">
                  <c:v>10742</c:v>
                </c:pt>
                <c:pt idx="10742">
                  <c:v>10743</c:v>
                </c:pt>
                <c:pt idx="10743">
                  <c:v>10744</c:v>
                </c:pt>
                <c:pt idx="10744">
                  <c:v>10745</c:v>
                </c:pt>
                <c:pt idx="10745">
                  <c:v>10746</c:v>
                </c:pt>
                <c:pt idx="10746">
                  <c:v>10747</c:v>
                </c:pt>
                <c:pt idx="10747">
                  <c:v>10748</c:v>
                </c:pt>
                <c:pt idx="10748">
                  <c:v>10749</c:v>
                </c:pt>
                <c:pt idx="10749">
                  <c:v>10750</c:v>
                </c:pt>
                <c:pt idx="10750">
                  <c:v>10751</c:v>
                </c:pt>
                <c:pt idx="10751">
                  <c:v>10752</c:v>
                </c:pt>
                <c:pt idx="10752">
                  <c:v>10753</c:v>
                </c:pt>
                <c:pt idx="10753">
                  <c:v>10754</c:v>
                </c:pt>
                <c:pt idx="10754">
                  <c:v>10755</c:v>
                </c:pt>
                <c:pt idx="10755">
                  <c:v>10756</c:v>
                </c:pt>
                <c:pt idx="10756">
                  <c:v>10757</c:v>
                </c:pt>
                <c:pt idx="10757">
                  <c:v>10758</c:v>
                </c:pt>
                <c:pt idx="10758">
                  <c:v>10759</c:v>
                </c:pt>
                <c:pt idx="10759">
                  <c:v>10760</c:v>
                </c:pt>
                <c:pt idx="10760">
                  <c:v>10761</c:v>
                </c:pt>
                <c:pt idx="10761">
                  <c:v>10762</c:v>
                </c:pt>
                <c:pt idx="10762">
                  <c:v>10763</c:v>
                </c:pt>
                <c:pt idx="10763">
                  <c:v>10764</c:v>
                </c:pt>
                <c:pt idx="10764">
                  <c:v>10765</c:v>
                </c:pt>
                <c:pt idx="10765">
                  <c:v>10766</c:v>
                </c:pt>
                <c:pt idx="10766">
                  <c:v>10767</c:v>
                </c:pt>
                <c:pt idx="10767">
                  <c:v>10768</c:v>
                </c:pt>
                <c:pt idx="10768">
                  <c:v>10769</c:v>
                </c:pt>
                <c:pt idx="10769">
                  <c:v>10770</c:v>
                </c:pt>
                <c:pt idx="10770">
                  <c:v>10771</c:v>
                </c:pt>
                <c:pt idx="10771">
                  <c:v>10772</c:v>
                </c:pt>
                <c:pt idx="10772">
                  <c:v>10773</c:v>
                </c:pt>
                <c:pt idx="10773">
                  <c:v>10774</c:v>
                </c:pt>
                <c:pt idx="10774">
                  <c:v>10775</c:v>
                </c:pt>
                <c:pt idx="10775">
                  <c:v>10776</c:v>
                </c:pt>
                <c:pt idx="10776">
                  <c:v>10777</c:v>
                </c:pt>
                <c:pt idx="10777">
                  <c:v>10778</c:v>
                </c:pt>
                <c:pt idx="10778">
                  <c:v>10779</c:v>
                </c:pt>
                <c:pt idx="10779">
                  <c:v>10780</c:v>
                </c:pt>
                <c:pt idx="10780">
                  <c:v>10781</c:v>
                </c:pt>
                <c:pt idx="10781">
                  <c:v>10782</c:v>
                </c:pt>
                <c:pt idx="10782">
                  <c:v>10783</c:v>
                </c:pt>
                <c:pt idx="10783">
                  <c:v>10784</c:v>
                </c:pt>
                <c:pt idx="10784">
                  <c:v>10785</c:v>
                </c:pt>
                <c:pt idx="10785">
                  <c:v>10786</c:v>
                </c:pt>
                <c:pt idx="10786">
                  <c:v>10787</c:v>
                </c:pt>
                <c:pt idx="10787">
                  <c:v>10788</c:v>
                </c:pt>
                <c:pt idx="10788">
                  <c:v>10789</c:v>
                </c:pt>
                <c:pt idx="10789">
                  <c:v>10790</c:v>
                </c:pt>
                <c:pt idx="10790">
                  <c:v>10791</c:v>
                </c:pt>
                <c:pt idx="10791">
                  <c:v>10792</c:v>
                </c:pt>
                <c:pt idx="10792">
                  <c:v>10793</c:v>
                </c:pt>
                <c:pt idx="10793">
                  <c:v>10794</c:v>
                </c:pt>
                <c:pt idx="10794">
                  <c:v>10795</c:v>
                </c:pt>
                <c:pt idx="10795">
                  <c:v>10796</c:v>
                </c:pt>
                <c:pt idx="10796">
                  <c:v>10797</c:v>
                </c:pt>
                <c:pt idx="10797">
                  <c:v>10798</c:v>
                </c:pt>
                <c:pt idx="10798">
                  <c:v>10799</c:v>
                </c:pt>
                <c:pt idx="10799">
                  <c:v>10800</c:v>
                </c:pt>
                <c:pt idx="10800">
                  <c:v>10801</c:v>
                </c:pt>
                <c:pt idx="10801">
                  <c:v>10802</c:v>
                </c:pt>
                <c:pt idx="10802">
                  <c:v>10803</c:v>
                </c:pt>
                <c:pt idx="10803">
                  <c:v>10804</c:v>
                </c:pt>
                <c:pt idx="10804">
                  <c:v>10805</c:v>
                </c:pt>
                <c:pt idx="10805">
                  <c:v>10806</c:v>
                </c:pt>
                <c:pt idx="10806">
                  <c:v>10807</c:v>
                </c:pt>
                <c:pt idx="10807">
                  <c:v>10808</c:v>
                </c:pt>
                <c:pt idx="10808">
                  <c:v>10809</c:v>
                </c:pt>
                <c:pt idx="10809">
                  <c:v>10810</c:v>
                </c:pt>
                <c:pt idx="10810">
                  <c:v>10811</c:v>
                </c:pt>
                <c:pt idx="10811">
                  <c:v>10812</c:v>
                </c:pt>
                <c:pt idx="10812">
                  <c:v>10813</c:v>
                </c:pt>
                <c:pt idx="10813">
                  <c:v>10814</c:v>
                </c:pt>
                <c:pt idx="10814">
                  <c:v>10815</c:v>
                </c:pt>
                <c:pt idx="10815">
                  <c:v>10816</c:v>
                </c:pt>
                <c:pt idx="10816">
                  <c:v>10817</c:v>
                </c:pt>
                <c:pt idx="10817">
                  <c:v>10818</c:v>
                </c:pt>
                <c:pt idx="10818">
                  <c:v>10819</c:v>
                </c:pt>
                <c:pt idx="10819">
                  <c:v>10820</c:v>
                </c:pt>
                <c:pt idx="10820">
                  <c:v>10821</c:v>
                </c:pt>
                <c:pt idx="10821">
                  <c:v>10822</c:v>
                </c:pt>
                <c:pt idx="10822">
                  <c:v>10823</c:v>
                </c:pt>
                <c:pt idx="10823">
                  <c:v>10824</c:v>
                </c:pt>
                <c:pt idx="10824">
                  <c:v>10825</c:v>
                </c:pt>
                <c:pt idx="10825">
                  <c:v>10826</c:v>
                </c:pt>
                <c:pt idx="10826">
                  <c:v>10827</c:v>
                </c:pt>
                <c:pt idx="10827">
                  <c:v>10828</c:v>
                </c:pt>
                <c:pt idx="10828">
                  <c:v>10829</c:v>
                </c:pt>
                <c:pt idx="10829">
                  <c:v>10830</c:v>
                </c:pt>
                <c:pt idx="10830">
                  <c:v>10831</c:v>
                </c:pt>
                <c:pt idx="10831">
                  <c:v>10832</c:v>
                </c:pt>
                <c:pt idx="10832">
                  <c:v>10833</c:v>
                </c:pt>
                <c:pt idx="10833">
                  <c:v>10834</c:v>
                </c:pt>
                <c:pt idx="10834">
                  <c:v>10835</c:v>
                </c:pt>
                <c:pt idx="10835">
                  <c:v>10836</c:v>
                </c:pt>
                <c:pt idx="10836">
                  <c:v>10837</c:v>
                </c:pt>
                <c:pt idx="10837">
                  <c:v>10838</c:v>
                </c:pt>
                <c:pt idx="10838">
                  <c:v>10839</c:v>
                </c:pt>
                <c:pt idx="10839">
                  <c:v>10840</c:v>
                </c:pt>
                <c:pt idx="10840">
                  <c:v>10841</c:v>
                </c:pt>
                <c:pt idx="10841">
                  <c:v>10842</c:v>
                </c:pt>
                <c:pt idx="10842">
                  <c:v>10843</c:v>
                </c:pt>
                <c:pt idx="10843">
                  <c:v>10844</c:v>
                </c:pt>
                <c:pt idx="10844">
                  <c:v>10845</c:v>
                </c:pt>
                <c:pt idx="10845">
                  <c:v>10846</c:v>
                </c:pt>
                <c:pt idx="10846">
                  <c:v>10847</c:v>
                </c:pt>
                <c:pt idx="10847">
                  <c:v>10848</c:v>
                </c:pt>
                <c:pt idx="10848">
                  <c:v>10849</c:v>
                </c:pt>
                <c:pt idx="10849">
                  <c:v>10850</c:v>
                </c:pt>
                <c:pt idx="10850">
                  <c:v>10851</c:v>
                </c:pt>
                <c:pt idx="10851">
                  <c:v>10852</c:v>
                </c:pt>
                <c:pt idx="10852">
                  <c:v>10853</c:v>
                </c:pt>
                <c:pt idx="10853">
                  <c:v>10854</c:v>
                </c:pt>
                <c:pt idx="10854">
                  <c:v>10855</c:v>
                </c:pt>
                <c:pt idx="10855">
                  <c:v>10856</c:v>
                </c:pt>
                <c:pt idx="10856">
                  <c:v>10857</c:v>
                </c:pt>
                <c:pt idx="10857">
                  <c:v>10858</c:v>
                </c:pt>
                <c:pt idx="10858">
                  <c:v>10859</c:v>
                </c:pt>
                <c:pt idx="10859">
                  <c:v>10860</c:v>
                </c:pt>
                <c:pt idx="10860">
                  <c:v>10861</c:v>
                </c:pt>
                <c:pt idx="10861">
                  <c:v>10862</c:v>
                </c:pt>
                <c:pt idx="10862">
                  <c:v>10863</c:v>
                </c:pt>
                <c:pt idx="10863">
                  <c:v>10864</c:v>
                </c:pt>
                <c:pt idx="10864">
                  <c:v>10865</c:v>
                </c:pt>
                <c:pt idx="10865">
                  <c:v>10866</c:v>
                </c:pt>
                <c:pt idx="10866">
                  <c:v>10867</c:v>
                </c:pt>
                <c:pt idx="10867">
                  <c:v>10868</c:v>
                </c:pt>
                <c:pt idx="10868">
                  <c:v>10869</c:v>
                </c:pt>
                <c:pt idx="10869">
                  <c:v>10870</c:v>
                </c:pt>
                <c:pt idx="10870">
                  <c:v>10871</c:v>
                </c:pt>
                <c:pt idx="10871">
                  <c:v>10872</c:v>
                </c:pt>
                <c:pt idx="10872">
                  <c:v>10873</c:v>
                </c:pt>
                <c:pt idx="10873">
                  <c:v>10874</c:v>
                </c:pt>
                <c:pt idx="10874">
                  <c:v>10875</c:v>
                </c:pt>
                <c:pt idx="10875">
                  <c:v>10876</c:v>
                </c:pt>
                <c:pt idx="10876">
                  <c:v>10877</c:v>
                </c:pt>
                <c:pt idx="10877">
                  <c:v>10878</c:v>
                </c:pt>
                <c:pt idx="10878">
                  <c:v>10879</c:v>
                </c:pt>
                <c:pt idx="10879">
                  <c:v>10880</c:v>
                </c:pt>
                <c:pt idx="10880">
                  <c:v>10881</c:v>
                </c:pt>
                <c:pt idx="10881">
                  <c:v>10882</c:v>
                </c:pt>
                <c:pt idx="10882">
                  <c:v>10883</c:v>
                </c:pt>
                <c:pt idx="10883">
                  <c:v>10884</c:v>
                </c:pt>
                <c:pt idx="10884">
                  <c:v>10885</c:v>
                </c:pt>
                <c:pt idx="10885">
                  <c:v>10886</c:v>
                </c:pt>
                <c:pt idx="10886">
                  <c:v>10887</c:v>
                </c:pt>
                <c:pt idx="10887">
                  <c:v>10888</c:v>
                </c:pt>
                <c:pt idx="10888">
                  <c:v>10889</c:v>
                </c:pt>
                <c:pt idx="10889">
                  <c:v>10890</c:v>
                </c:pt>
                <c:pt idx="10890">
                  <c:v>10891</c:v>
                </c:pt>
                <c:pt idx="10891">
                  <c:v>10892</c:v>
                </c:pt>
                <c:pt idx="10892">
                  <c:v>10893</c:v>
                </c:pt>
                <c:pt idx="10893">
                  <c:v>10894</c:v>
                </c:pt>
                <c:pt idx="10894">
                  <c:v>10895</c:v>
                </c:pt>
                <c:pt idx="10895">
                  <c:v>10896</c:v>
                </c:pt>
                <c:pt idx="10896">
                  <c:v>10897</c:v>
                </c:pt>
                <c:pt idx="10897">
                  <c:v>10898</c:v>
                </c:pt>
                <c:pt idx="10898">
                  <c:v>10899</c:v>
                </c:pt>
                <c:pt idx="10899">
                  <c:v>10900</c:v>
                </c:pt>
                <c:pt idx="10900">
                  <c:v>10901</c:v>
                </c:pt>
                <c:pt idx="10901">
                  <c:v>10902</c:v>
                </c:pt>
                <c:pt idx="10902">
                  <c:v>10903</c:v>
                </c:pt>
                <c:pt idx="10903">
                  <c:v>10904</c:v>
                </c:pt>
                <c:pt idx="10904">
                  <c:v>10905</c:v>
                </c:pt>
                <c:pt idx="10905">
                  <c:v>10906</c:v>
                </c:pt>
                <c:pt idx="10906">
                  <c:v>10907</c:v>
                </c:pt>
                <c:pt idx="10907">
                  <c:v>10908</c:v>
                </c:pt>
                <c:pt idx="10908">
                  <c:v>10909</c:v>
                </c:pt>
                <c:pt idx="10909">
                  <c:v>10910</c:v>
                </c:pt>
                <c:pt idx="10910">
                  <c:v>10911</c:v>
                </c:pt>
                <c:pt idx="10911">
                  <c:v>10912</c:v>
                </c:pt>
                <c:pt idx="10912">
                  <c:v>10913</c:v>
                </c:pt>
                <c:pt idx="10913">
                  <c:v>10914</c:v>
                </c:pt>
                <c:pt idx="10914">
                  <c:v>10915</c:v>
                </c:pt>
                <c:pt idx="10915">
                  <c:v>10916</c:v>
                </c:pt>
                <c:pt idx="10916">
                  <c:v>10917</c:v>
                </c:pt>
                <c:pt idx="10917">
                  <c:v>10918</c:v>
                </c:pt>
                <c:pt idx="10918">
                  <c:v>10919</c:v>
                </c:pt>
                <c:pt idx="10919">
                  <c:v>10920</c:v>
                </c:pt>
                <c:pt idx="10920">
                  <c:v>10921</c:v>
                </c:pt>
                <c:pt idx="10921">
                  <c:v>10922</c:v>
                </c:pt>
                <c:pt idx="10922">
                  <c:v>10923</c:v>
                </c:pt>
                <c:pt idx="10923">
                  <c:v>10924</c:v>
                </c:pt>
                <c:pt idx="10924">
                  <c:v>10925</c:v>
                </c:pt>
                <c:pt idx="10925">
                  <c:v>10926</c:v>
                </c:pt>
                <c:pt idx="10926">
                  <c:v>10927</c:v>
                </c:pt>
                <c:pt idx="10927">
                  <c:v>10928</c:v>
                </c:pt>
                <c:pt idx="10928">
                  <c:v>10929</c:v>
                </c:pt>
                <c:pt idx="10929">
                  <c:v>10930</c:v>
                </c:pt>
                <c:pt idx="10930">
                  <c:v>10931</c:v>
                </c:pt>
                <c:pt idx="10931">
                  <c:v>10932</c:v>
                </c:pt>
                <c:pt idx="10932">
                  <c:v>10933</c:v>
                </c:pt>
                <c:pt idx="10933">
                  <c:v>10934</c:v>
                </c:pt>
                <c:pt idx="10934">
                  <c:v>10935</c:v>
                </c:pt>
                <c:pt idx="10935">
                  <c:v>10936</c:v>
                </c:pt>
                <c:pt idx="10936">
                  <c:v>10937</c:v>
                </c:pt>
                <c:pt idx="10937">
                  <c:v>10938</c:v>
                </c:pt>
                <c:pt idx="10938">
                  <c:v>10939</c:v>
                </c:pt>
                <c:pt idx="10939">
                  <c:v>10940</c:v>
                </c:pt>
                <c:pt idx="10940">
                  <c:v>10941</c:v>
                </c:pt>
                <c:pt idx="10941">
                  <c:v>10942</c:v>
                </c:pt>
                <c:pt idx="10942">
                  <c:v>10943</c:v>
                </c:pt>
                <c:pt idx="10943">
                  <c:v>10944</c:v>
                </c:pt>
                <c:pt idx="10944">
                  <c:v>10945</c:v>
                </c:pt>
                <c:pt idx="10945">
                  <c:v>10946</c:v>
                </c:pt>
                <c:pt idx="10946">
                  <c:v>10947</c:v>
                </c:pt>
                <c:pt idx="10947">
                  <c:v>10948</c:v>
                </c:pt>
                <c:pt idx="10948">
                  <c:v>10949</c:v>
                </c:pt>
                <c:pt idx="10949">
                  <c:v>10950</c:v>
                </c:pt>
                <c:pt idx="10950">
                  <c:v>10951</c:v>
                </c:pt>
                <c:pt idx="10951">
                  <c:v>10952</c:v>
                </c:pt>
                <c:pt idx="10952">
                  <c:v>10953</c:v>
                </c:pt>
                <c:pt idx="10953">
                  <c:v>10954</c:v>
                </c:pt>
                <c:pt idx="10954">
                  <c:v>10955</c:v>
                </c:pt>
                <c:pt idx="10955">
                  <c:v>10956</c:v>
                </c:pt>
                <c:pt idx="10956">
                  <c:v>10957</c:v>
                </c:pt>
                <c:pt idx="10957">
                  <c:v>10958</c:v>
                </c:pt>
                <c:pt idx="10958">
                  <c:v>10959</c:v>
                </c:pt>
                <c:pt idx="10959">
                  <c:v>10960</c:v>
                </c:pt>
                <c:pt idx="10960">
                  <c:v>10961</c:v>
                </c:pt>
                <c:pt idx="10961">
                  <c:v>10962</c:v>
                </c:pt>
                <c:pt idx="10962">
                  <c:v>10963</c:v>
                </c:pt>
                <c:pt idx="10963">
                  <c:v>10964</c:v>
                </c:pt>
                <c:pt idx="10964">
                  <c:v>10965</c:v>
                </c:pt>
                <c:pt idx="10965">
                  <c:v>10966</c:v>
                </c:pt>
                <c:pt idx="10966">
                  <c:v>10967</c:v>
                </c:pt>
                <c:pt idx="10967">
                  <c:v>10968</c:v>
                </c:pt>
                <c:pt idx="10968">
                  <c:v>10969</c:v>
                </c:pt>
                <c:pt idx="10969">
                  <c:v>10970</c:v>
                </c:pt>
                <c:pt idx="10970">
                  <c:v>10971</c:v>
                </c:pt>
                <c:pt idx="10971">
                  <c:v>10972</c:v>
                </c:pt>
                <c:pt idx="10972">
                  <c:v>10973</c:v>
                </c:pt>
                <c:pt idx="10973">
                  <c:v>10974</c:v>
                </c:pt>
                <c:pt idx="10974">
                  <c:v>10975</c:v>
                </c:pt>
                <c:pt idx="10975">
                  <c:v>10976</c:v>
                </c:pt>
                <c:pt idx="10976">
                  <c:v>10977</c:v>
                </c:pt>
                <c:pt idx="10977">
                  <c:v>10978</c:v>
                </c:pt>
                <c:pt idx="10978">
                  <c:v>10979</c:v>
                </c:pt>
                <c:pt idx="10979">
                  <c:v>10980</c:v>
                </c:pt>
                <c:pt idx="10980">
                  <c:v>10981</c:v>
                </c:pt>
                <c:pt idx="10981">
                  <c:v>10982</c:v>
                </c:pt>
                <c:pt idx="10982">
                  <c:v>10983</c:v>
                </c:pt>
                <c:pt idx="10983">
                  <c:v>10984</c:v>
                </c:pt>
                <c:pt idx="10984">
                  <c:v>10985</c:v>
                </c:pt>
                <c:pt idx="10985">
                  <c:v>10986</c:v>
                </c:pt>
                <c:pt idx="10986">
                  <c:v>10987</c:v>
                </c:pt>
                <c:pt idx="10987">
                  <c:v>10988</c:v>
                </c:pt>
                <c:pt idx="10988">
                  <c:v>10989</c:v>
                </c:pt>
                <c:pt idx="10989">
                  <c:v>10990</c:v>
                </c:pt>
                <c:pt idx="10990">
                  <c:v>10991</c:v>
                </c:pt>
                <c:pt idx="10991">
                  <c:v>10992</c:v>
                </c:pt>
                <c:pt idx="10992">
                  <c:v>10993</c:v>
                </c:pt>
                <c:pt idx="10993">
                  <c:v>10994</c:v>
                </c:pt>
                <c:pt idx="10994">
                  <c:v>10995</c:v>
                </c:pt>
                <c:pt idx="10995">
                  <c:v>10996</c:v>
                </c:pt>
                <c:pt idx="10996">
                  <c:v>10997</c:v>
                </c:pt>
                <c:pt idx="10997">
                  <c:v>10998</c:v>
                </c:pt>
                <c:pt idx="10998">
                  <c:v>10999</c:v>
                </c:pt>
                <c:pt idx="10999">
                  <c:v>11000</c:v>
                </c:pt>
                <c:pt idx="11000">
                  <c:v>11001</c:v>
                </c:pt>
                <c:pt idx="11001">
                  <c:v>11002</c:v>
                </c:pt>
                <c:pt idx="11002">
                  <c:v>11003</c:v>
                </c:pt>
                <c:pt idx="11003">
                  <c:v>11004</c:v>
                </c:pt>
                <c:pt idx="11004">
                  <c:v>11005</c:v>
                </c:pt>
                <c:pt idx="11005">
                  <c:v>11006</c:v>
                </c:pt>
                <c:pt idx="11006">
                  <c:v>11007</c:v>
                </c:pt>
                <c:pt idx="11007">
                  <c:v>11008</c:v>
                </c:pt>
                <c:pt idx="11008">
                  <c:v>11009</c:v>
                </c:pt>
                <c:pt idx="11009">
                  <c:v>11010</c:v>
                </c:pt>
                <c:pt idx="11010">
                  <c:v>11011</c:v>
                </c:pt>
                <c:pt idx="11011">
                  <c:v>11012</c:v>
                </c:pt>
                <c:pt idx="11012">
                  <c:v>11013</c:v>
                </c:pt>
                <c:pt idx="11013">
                  <c:v>11014</c:v>
                </c:pt>
                <c:pt idx="11014">
                  <c:v>11015</c:v>
                </c:pt>
                <c:pt idx="11015">
                  <c:v>11016</c:v>
                </c:pt>
                <c:pt idx="11016">
                  <c:v>11017</c:v>
                </c:pt>
                <c:pt idx="11017">
                  <c:v>11018</c:v>
                </c:pt>
                <c:pt idx="11018">
                  <c:v>11019</c:v>
                </c:pt>
                <c:pt idx="11019">
                  <c:v>11020</c:v>
                </c:pt>
                <c:pt idx="11020">
                  <c:v>11021</c:v>
                </c:pt>
                <c:pt idx="11021">
                  <c:v>11022</c:v>
                </c:pt>
                <c:pt idx="11022">
                  <c:v>11023</c:v>
                </c:pt>
                <c:pt idx="11023">
                  <c:v>11024</c:v>
                </c:pt>
                <c:pt idx="11024">
                  <c:v>11025</c:v>
                </c:pt>
                <c:pt idx="11025">
                  <c:v>11026</c:v>
                </c:pt>
                <c:pt idx="11026">
                  <c:v>11027</c:v>
                </c:pt>
                <c:pt idx="11027">
                  <c:v>11028</c:v>
                </c:pt>
                <c:pt idx="11028">
                  <c:v>11029</c:v>
                </c:pt>
                <c:pt idx="11029">
                  <c:v>11030</c:v>
                </c:pt>
                <c:pt idx="11030">
                  <c:v>11031</c:v>
                </c:pt>
                <c:pt idx="11031">
                  <c:v>11032</c:v>
                </c:pt>
                <c:pt idx="11032">
                  <c:v>11033</c:v>
                </c:pt>
                <c:pt idx="11033">
                  <c:v>11034</c:v>
                </c:pt>
                <c:pt idx="11034">
                  <c:v>11035</c:v>
                </c:pt>
                <c:pt idx="11035">
                  <c:v>11036</c:v>
                </c:pt>
                <c:pt idx="11036">
                  <c:v>11037</c:v>
                </c:pt>
                <c:pt idx="11037">
                  <c:v>11038</c:v>
                </c:pt>
                <c:pt idx="11038">
                  <c:v>11039</c:v>
                </c:pt>
                <c:pt idx="11039">
                  <c:v>11040</c:v>
                </c:pt>
                <c:pt idx="11040">
                  <c:v>11041</c:v>
                </c:pt>
                <c:pt idx="11041">
                  <c:v>11042</c:v>
                </c:pt>
                <c:pt idx="11042">
                  <c:v>11043</c:v>
                </c:pt>
                <c:pt idx="11043">
                  <c:v>11044</c:v>
                </c:pt>
                <c:pt idx="11044">
                  <c:v>11045</c:v>
                </c:pt>
                <c:pt idx="11045">
                  <c:v>11046</c:v>
                </c:pt>
                <c:pt idx="11046">
                  <c:v>11047</c:v>
                </c:pt>
                <c:pt idx="11047">
                  <c:v>11048</c:v>
                </c:pt>
                <c:pt idx="11048">
                  <c:v>11049</c:v>
                </c:pt>
                <c:pt idx="11049">
                  <c:v>11050</c:v>
                </c:pt>
                <c:pt idx="11050">
                  <c:v>11051</c:v>
                </c:pt>
                <c:pt idx="11051">
                  <c:v>11052</c:v>
                </c:pt>
                <c:pt idx="11052">
                  <c:v>11053</c:v>
                </c:pt>
                <c:pt idx="11053">
                  <c:v>11054</c:v>
                </c:pt>
                <c:pt idx="11054">
                  <c:v>11055</c:v>
                </c:pt>
                <c:pt idx="11055">
                  <c:v>11056</c:v>
                </c:pt>
                <c:pt idx="11056">
                  <c:v>11057</c:v>
                </c:pt>
                <c:pt idx="11057">
                  <c:v>11058</c:v>
                </c:pt>
                <c:pt idx="11058">
                  <c:v>11059</c:v>
                </c:pt>
                <c:pt idx="11059">
                  <c:v>11060</c:v>
                </c:pt>
                <c:pt idx="11060">
                  <c:v>11061</c:v>
                </c:pt>
                <c:pt idx="11061">
                  <c:v>11062</c:v>
                </c:pt>
                <c:pt idx="11062">
                  <c:v>11063</c:v>
                </c:pt>
                <c:pt idx="11063">
                  <c:v>11064</c:v>
                </c:pt>
                <c:pt idx="11064">
                  <c:v>11065</c:v>
                </c:pt>
                <c:pt idx="11065">
                  <c:v>11066</c:v>
                </c:pt>
                <c:pt idx="11066">
                  <c:v>11067</c:v>
                </c:pt>
                <c:pt idx="11067">
                  <c:v>11068</c:v>
                </c:pt>
                <c:pt idx="11068">
                  <c:v>11069</c:v>
                </c:pt>
                <c:pt idx="11069">
                  <c:v>11070</c:v>
                </c:pt>
                <c:pt idx="11070">
                  <c:v>11071</c:v>
                </c:pt>
                <c:pt idx="11071">
                  <c:v>11072</c:v>
                </c:pt>
                <c:pt idx="11072">
                  <c:v>11073</c:v>
                </c:pt>
                <c:pt idx="11073">
                  <c:v>11074</c:v>
                </c:pt>
                <c:pt idx="11074">
                  <c:v>11075</c:v>
                </c:pt>
                <c:pt idx="11075">
                  <c:v>11076</c:v>
                </c:pt>
                <c:pt idx="11076">
                  <c:v>11077</c:v>
                </c:pt>
                <c:pt idx="11077">
                  <c:v>11078</c:v>
                </c:pt>
                <c:pt idx="11078">
                  <c:v>11079</c:v>
                </c:pt>
                <c:pt idx="11079">
                  <c:v>11080</c:v>
                </c:pt>
                <c:pt idx="11080">
                  <c:v>11081</c:v>
                </c:pt>
                <c:pt idx="11081">
                  <c:v>11082</c:v>
                </c:pt>
                <c:pt idx="11082">
                  <c:v>11083</c:v>
                </c:pt>
                <c:pt idx="11083">
                  <c:v>11084</c:v>
                </c:pt>
                <c:pt idx="11084">
                  <c:v>11085</c:v>
                </c:pt>
                <c:pt idx="11085">
                  <c:v>11086</c:v>
                </c:pt>
                <c:pt idx="11086">
                  <c:v>11087</c:v>
                </c:pt>
                <c:pt idx="11087">
                  <c:v>11088</c:v>
                </c:pt>
                <c:pt idx="11088">
                  <c:v>11089</c:v>
                </c:pt>
                <c:pt idx="11089">
                  <c:v>11090</c:v>
                </c:pt>
                <c:pt idx="11090">
                  <c:v>11091</c:v>
                </c:pt>
                <c:pt idx="11091">
                  <c:v>11092</c:v>
                </c:pt>
                <c:pt idx="11092">
                  <c:v>11093</c:v>
                </c:pt>
                <c:pt idx="11093">
                  <c:v>11094</c:v>
                </c:pt>
                <c:pt idx="11094">
                  <c:v>11095</c:v>
                </c:pt>
                <c:pt idx="11095">
                  <c:v>11096</c:v>
                </c:pt>
                <c:pt idx="11096">
                  <c:v>11097</c:v>
                </c:pt>
                <c:pt idx="11097">
                  <c:v>11098</c:v>
                </c:pt>
                <c:pt idx="11098">
                  <c:v>11099</c:v>
                </c:pt>
                <c:pt idx="11099">
                  <c:v>11100</c:v>
                </c:pt>
                <c:pt idx="11100">
                  <c:v>11101</c:v>
                </c:pt>
                <c:pt idx="11101">
                  <c:v>11102</c:v>
                </c:pt>
                <c:pt idx="11102">
                  <c:v>11103</c:v>
                </c:pt>
                <c:pt idx="11103">
                  <c:v>11104</c:v>
                </c:pt>
                <c:pt idx="11104">
                  <c:v>11105</c:v>
                </c:pt>
                <c:pt idx="11105">
                  <c:v>11106</c:v>
                </c:pt>
                <c:pt idx="11106">
                  <c:v>11107</c:v>
                </c:pt>
                <c:pt idx="11107">
                  <c:v>11108</c:v>
                </c:pt>
                <c:pt idx="11108">
                  <c:v>11109</c:v>
                </c:pt>
                <c:pt idx="11109">
                  <c:v>11110</c:v>
                </c:pt>
                <c:pt idx="11110">
                  <c:v>11111</c:v>
                </c:pt>
                <c:pt idx="11111">
                  <c:v>11112</c:v>
                </c:pt>
                <c:pt idx="11112">
                  <c:v>11113</c:v>
                </c:pt>
                <c:pt idx="11113">
                  <c:v>11114</c:v>
                </c:pt>
                <c:pt idx="11114">
                  <c:v>11115</c:v>
                </c:pt>
                <c:pt idx="11115">
                  <c:v>11116</c:v>
                </c:pt>
                <c:pt idx="11116">
                  <c:v>11117</c:v>
                </c:pt>
                <c:pt idx="11117">
                  <c:v>11118</c:v>
                </c:pt>
                <c:pt idx="11118">
                  <c:v>11119</c:v>
                </c:pt>
                <c:pt idx="11119">
                  <c:v>11120</c:v>
                </c:pt>
                <c:pt idx="11120">
                  <c:v>11121</c:v>
                </c:pt>
                <c:pt idx="11121">
                  <c:v>11122</c:v>
                </c:pt>
                <c:pt idx="11122">
                  <c:v>11123</c:v>
                </c:pt>
                <c:pt idx="11123">
                  <c:v>11124</c:v>
                </c:pt>
                <c:pt idx="11124">
                  <c:v>11125</c:v>
                </c:pt>
                <c:pt idx="11125">
                  <c:v>11126</c:v>
                </c:pt>
                <c:pt idx="11126">
                  <c:v>11127</c:v>
                </c:pt>
                <c:pt idx="11127">
                  <c:v>11128</c:v>
                </c:pt>
                <c:pt idx="11128">
                  <c:v>11129</c:v>
                </c:pt>
                <c:pt idx="11129">
                  <c:v>11130</c:v>
                </c:pt>
                <c:pt idx="11130">
                  <c:v>11131</c:v>
                </c:pt>
                <c:pt idx="11131">
                  <c:v>11132</c:v>
                </c:pt>
                <c:pt idx="11132">
                  <c:v>11133</c:v>
                </c:pt>
                <c:pt idx="11133">
                  <c:v>11134</c:v>
                </c:pt>
                <c:pt idx="11134">
                  <c:v>11135</c:v>
                </c:pt>
                <c:pt idx="11135">
                  <c:v>11136</c:v>
                </c:pt>
                <c:pt idx="11136">
                  <c:v>11137</c:v>
                </c:pt>
                <c:pt idx="11137">
                  <c:v>11138</c:v>
                </c:pt>
                <c:pt idx="11138">
                  <c:v>11139</c:v>
                </c:pt>
                <c:pt idx="11139">
                  <c:v>11140</c:v>
                </c:pt>
                <c:pt idx="11140">
                  <c:v>11141</c:v>
                </c:pt>
                <c:pt idx="11141">
                  <c:v>11142</c:v>
                </c:pt>
                <c:pt idx="11142">
                  <c:v>11143</c:v>
                </c:pt>
                <c:pt idx="11143">
                  <c:v>11144</c:v>
                </c:pt>
                <c:pt idx="11144">
                  <c:v>11145</c:v>
                </c:pt>
                <c:pt idx="11145">
                  <c:v>11146</c:v>
                </c:pt>
                <c:pt idx="11146">
                  <c:v>11147</c:v>
                </c:pt>
                <c:pt idx="11147">
                  <c:v>11148</c:v>
                </c:pt>
                <c:pt idx="11148">
                  <c:v>11149</c:v>
                </c:pt>
                <c:pt idx="11149">
                  <c:v>11150</c:v>
                </c:pt>
                <c:pt idx="11150">
                  <c:v>11151</c:v>
                </c:pt>
                <c:pt idx="11151">
                  <c:v>11152</c:v>
                </c:pt>
                <c:pt idx="11152">
                  <c:v>11153</c:v>
                </c:pt>
                <c:pt idx="11153">
                  <c:v>11154</c:v>
                </c:pt>
                <c:pt idx="11154">
                  <c:v>11155</c:v>
                </c:pt>
                <c:pt idx="11155">
                  <c:v>11156</c:v>
                </c:pt>
                <c:pt idx="11156">
                  <c:v>11157</c:v>
                </c:pt>
                <c:pt idx="11157">
                  <c:v>11158</c:v>
                </c:pt>
                <c:pt idx="11158">
                  <c:v>11159</c:v>
                </c:pt>
                <c:pt idx="11159">
                  <c:v>11160</c:v>
                </c:pt>
                <c:pt idx="11160">
                  <c:v>11161</c:v>
                </c:pt>
                <c:pt idx="11161">
                  <c:v>11162</c:v>
                </c:pt>
                <c:pt idx="11162">
                  <c:v>11163</c:v>
                </c:pt>
                <c:pt idx="11163">
                  <c:v>11164</c:v>
                </c:pt>
                <c:pt idx="11164">
                  <c:v>11165</c:v>
                </c:pt>
                <c:pt idx="11165">
                  <c:v>11166</c:v>
                </c:pt>
                <c:pt idx="11166">
                  <c:v>11167</c:v>
                </c:pt>
                <c:pt idx="11167">
                  <c:v>11168</c:v>
                </c:pt>
                <c:pt idx="11168">
                  <c:v>11169</c:v>
                </c:pt>
                <c:pt idx="11169">
                  <c:v>11170</c:v>
                </c:pt>
                <c:pt idx="11170">
                  <c:v>11171</c:v>
                </c:pt>
                <c:pt idx="11171">
                  <c:v>11172</c:v>
                </c:pt>
                <c:pt idx="11172">
                  <c:v>11173</c:v>
                </c:pt>
                <c:pt idx="11173">
                  <c:v>11174</c:v>
                </c:pt>
                <c:pt idx="11174">
                  <c:v>11175</c:v>
                </c:pt>
                <c:pt idx="11175">
                  <c:v>11176</c:v>
                </c:pt>
                <c:pt idx="11176">
                  <c:v>11177</c:v>
                </c:pt>
                <c:pt idx="11177">
                  <c:v>11178</c:v>
                </c:pt>
                <c:pt idx="11178">
                  <c:v>11179</c:v>
                </c:pt>
                <c:pt idx="11179">
                  <c:v>11180</c:v>
                </c:pt>
                <c:pt idx="11180">
                  <c:v>11181</c:v>
                </c:pt>
                <c:pt idx="11181">
                  <c:v>11182</c:v>
                </c:pt>
                <c:pt idx="11182">
                  <c:v>11183</c:v>
                </c:pt>
                <c:pt idx="11183">
                  <c:v>11184</c:v>
                </c:pt>
                <c:pt idx="11184">
                  <c:v>11185</c:v>
                </c:pt>
                <c:pt idx="11185">
                  <c:v>11186</c:v>
                </c:pt>
                <c:pt idx="11186">
                  <c:v>11187</c:v>
                </c:pt>
                <c:pt idx="11187">
                  <c:v>11188</c:v>
                </c:pt>
                <c:pt idx="11188">
                  <c:v>11189</c:v>
                </c:pt>
                <c:pt idx="11189">
                  <c:v>11190</c:v>
                </c:pt>
                <c:pt idx="11190">
                  <c:v>11191</c:v>
                </c:pt>
                <c:pt idx="11191">
                  <c:v>11192</c:v>
                </c:pt>
                <c:pt idx="11192">
                  <c:v>11193</c:v>
                </c:pt>
                <c:pt idx="11193">
                  <c:v>11194</c:v>
                </c:pt>
                <c:pt idx="11194">
                  <c:v>11195</c:v>
                </c:pt>
                <c:pt idx="11195">
                  <c:v>11196</c:v>
                </c:pt>
                <c:pt idx="11196">
                  <c:v>11197</c:v>
                </c:pt>
                <c:pt idx="11197">
                  <c:v>11198</c:v>
                </c:pt>
                <c:pt idx="11198">
                  <c:v>11199</c:v>
                </c:pt>
                <c:pt idx="11199">
                  <c:v>11200</c:v>
                </c:pt>
                <c:pt idx="11200">
                  <c:v>11201</c:v>
                </c:pt>
                <c:pt idx="11201">
                  <c:v>11202</c:v>
                </c:pt>
                <c:pt idx="11202">
                  <c:v>11203</c:v>
                </c:pt>
                <c:pt idx="11203">
                  <c:v>11204</c:v>
                </c:pt>
                <c:pt idx="11204">
                  <c:v>11205</c:v>
                </c:pt>
                <c:pt idx="11205">
                  <c:v>11206</c:v>
                </c:pt>
                <c:pt idx="11206">
                  <c:v>11207</c:v>
                </c:pt>
                <c:pt idx="11207">
                  <c:v>11208</c:v>
                </c:pt>
                <c:pt idx="11208">
                  <c:v>11209</c:v>
                </c:pt>
                <c:pt idx="11209">
                  <c:v>11210</c:v>
                </c:pt>
                <c:pt idx="11210">
                  <c:v>11211</c:v>
                </c:pt>
                <c:pt idx="11211">
                  <c:v>11212</c:v>
                </c:pt>
                <c:pt idx="11212">
                  <c:v>11213</c:v>
                </c:pt>
                <c:pt idx="11213">
                  <c:v>11214</c:v>
                </c:pt>
                <c:pt idx="11214">
                  <c:v>11215</c:v>
                </c:pt>
                <c:pt idx="11215">
                  <c:v>11216</c:v>
                </c:pt>
                <c:pt idx="11216">
                  <c:v>11217</c:v>
                </c:pt>
                <c:pt idx="11217">
                  <c:v>11218</c:v>
                </c:pt>
                <c:pt idx="11218">
                  <c:v>11219</c:v>
                </c:pt>
                <c:pt idx="11219">
                  <c:v>11220</c:v>
                </c:pt>
                <c:pt idx="11220">
                  <c:v>11221</c:v>
                </c:pt>
                <c:pt idx="11221">
                  <c:v>11222</c:v>
                </c:pt>
                <c:pt idx="11222">
                  <c:v>11223</c:v>
                </c:pt>
                <c:pt idx="11223">
                  <c:v>11224</c:v>
                </c:pt>
                <c:pt idx="11224">
                  <c:v>11225</c:v>
                </c:pt>
                <c:pt idx="11225">
                  <c:v>11226</c:v>
                </c:pt>
                <c:pt idx="11226">
                  <c:v>11227</c:v>
                </c:pt>
                <c:pt idx="11227">
                  <c:v>11228</c:v>
                </c:pt>
                <c:pt idx="11228">
                  <c:v>11229</c:v>
                </c:pt>
                <c:pt idx="11229">
                  <c:v>11230</c:v>
                </c:pt>
                <c:pt idx="11230">
                  <c:v>11231</c:v>
                </c:pt>
                <c:pt idx="11231">
                  <c:v>11232</c:v>
                </c:pt>
                <c:pt idx="11232">
                  <c:v>11233</c:v>
                </c:pt>
                <c:pt idx="11233">
                  <c:v>11234</c:v>
                </c:pt>
                <c:pt idx="11234">
                  <c:v>11235</c:v>
                </c:pt>
                <c:pt idx="11235">
                  <c:v>11236</c:v>
                </c:pt>
                <c:pt idx="11236">
                  <c:v>11237</c:v>
                </c:pt>
                <c:pt idx="11237">
                  <c:v>11238</c:v>
                </c:pt>
                <c:pt idx="11238">
                  <c:v>11239</c:v>
                </c:pt>
                <c:pt idx="11239">
                  <c:v>11240</c:v>
                </c:pt>
                <c:pt idx="11240">
                  <c:v>11241</c:v>
                </c:pt>
                <c:pt idx="11241">
                  <c:v>11242</c:v>
                </c:pt>
                <c:pt idx="11242">
                  <c:v>11243</c:v>
                </c:pt>
                <c:pt idx="11243">
                  <c:v>11244</c:v>
                </c:pt>
                <c:pt idx="11244">
                  <c:v>11245</c:v>
                </c:pt>
                <c:pt idx="11245">
                  <c:v>11246</c:v>
                </c:pt>
                <c:pt idx="11246">
                  <c:v>11247</c:v>
                </c:pt>
                <c:pt idx="11247">
                  <c:v>11248</c:v>
                </c:pt>
                <c:pt idx="11248">
                  <c:v>11249</c:v>
                </c:pt>
                <c:pt idx="11249">
                  <c:v>11250</c:v>
                </c:pt>
                <c:pt idx="11250">
                  <c:v>11251</c:v>
                </c:pt>
                <c:pt idx="11251">
                  <c:v>11252</c:v>
                </c:pt>
                <c:pt idx="11252">
                  <c:v>11253</c:v>
                </c:pt>
                <c:pt idx="11253">
                  <c:v>11254</c:v>
                </c:pt>
                <c:pt idx="11254">
                  <c:v>11255</c:v>
                </c:pt>
                <c:pt idx="11255">
                  <c:v>11256</c:v>
                </c:pt>
                <c:pt idx="11256">
                  <c:v>11257</c:v>
                </c:pt>
                <c:pt idx="11257">
                  <c:v>11258</c:v>
                </c:pt>
                <c:pt idx="11258">
                  <c:v>11259</c:v>
                </c:pt>
                <c:pt idx="11259">
                  <c:v>11260</c:v>
                </c:pt>
                <c:pt idx="11260">
                  <c:v>11261</c:v>
                </c:pt>
                <c:pt idx="11261">
                  <c:v>11262</c:v>
                </c:pt>
                <c:pt idx="11262">
                  <c:v>11263</c:v>
                </c:pt>
                <c:pt idx="11263">
                  <c:v>11264</c:v>
                </c:pt>
                <c:pt idx="11264">
                  <c:v>11265</c:v>
                </c:pt>
                <c:pt idx="11265">
                  <c:v>11266</c:v>
                </c:pt>
                <c:pt idx="11266">
                  <c:v>11267</c:v>
                </c:pt>
                <c:pt idx="11267">
                  <c:v>11268</c:v>
                </c:pt>
                <c:pt idx="11268">
                  <c:v>11269</c:v>
                </c:pt>
                <c:pt idx="11269">
                  <c:v>11270</c:v>
                </c:pt>
                <c:pt idx="11270">
                  <c:v>11271</c:v>
                </c:pt>
                <c:pt idx="11271">
                  <c:v>11272</c:v>
                </c:pt>
                <c:pt idx="11272">
                  <c:v>11273</c:v>
                </c:pt>
                <c:pt idx="11273">
                  <c:v>11274</c:v>
                </c:pt>
                <c:pt idx="11274">
                  <c:v>11275</c:v>
                </c:pt>
                <c:pt idx="11275">
                  <c:v>11276</c:v>
                </c:pt>
                <c:pt idx="11276">
                  <c:v>11277</c:v>
                </c:pt>
                <c:pt idx="11277">
                  <c:v>11278</c:v>
                </c:pt>
                <c:pt idx="11278">
                  <c:v>11279</c:v>
                </c:pt>
                <c:pt idx="11279">
                  <c:v>11280</c:v>
                </c:pt>
                <c:pt idx="11280">
                  <c:v>11281</c:v>
                </c:pt>
                <c:pt idx="11281">
                  <c:v>11282</c:v>
                </c:pt>
                <c:pt idx="11282">
                  <c:v>11283</c:v>
                </c:pt>
                <c:pt idx="11283">
                  <c:v>11284</c:v>
                </c:pt>
                <c:pt idx="11284">
                  <c:v>11285</c:v>
                </c:pt>
                <c:pt idx="11285">
                  <c:v>11286</c:v>
                </c:pt>
                <c:pt idx="11286">
                  <c:v>11287</c:v>
                </c:pt>
                <c:pt idx="11287">
                  <c:v>11288</c:v>
                </c:pt>
                <c:pt idx="11288">
                  <c:v>11289</c:v>
                </c:pt>
                <c:pt idx="11289">
                  <c:v>11290</c:v>
                </c:pt>
                <c:pt idx="11290">
                  <c:v>11291</c:v>
                </c:pt>
                <c:pt idx="11291">
                  <c:v>11292</c:v>
                </c:pt>
                <c:pt idx="11292">
                  <c:v>11293</c:v>
                </c:pt>
                <c:pt idx="11293">
                  <c:v>11294</c:v>
                </c:pt>
                <c:pt idx="11294">
                  <c:v>11295</c:v>
                </c:pt>
                <c:pt idx="11295">
                  <c:v>11296</c:v>
                </c:pt>
                <c:pt idx="11296">
                  <c:v>11297</c:v>
                </c:pt>
                <c:pt idx="11297">
                  <c:v>11298</c:v>
                </c:pt>
                <c:pt idx="11298">
                  <c:v>11299</c:v>
                </c:pt>
                <c:pt idx="11299">
                  <c:v>11300</c:v>
                </c:pt>
                <c:pt idx="11300">
                  <c:v>11301</c:v>
                </c:pt>
                <c:pt idx="11301">
                  <c:v>11302</c:v>
                </c:pt>
                <c:pt idx="11302">
                  <c:v>11303</c:v>
                </c:pt>
                <c:pt idx="11303">
                  <c:v>11304</c:v>
                </c:pt>
                <c:pt idx="11304">
                  <c:v>11305</c:v>
                </c:pt>
                <c:pt idx="11305">
                  <c:v>11306</c:v>
                </c:pt>
                <c:pt idx="11306">
                  <c:v>11307</c:v>
                </c:pt>
                <c:pt idx="11307">
                  <c:v>11308</c:v>
                </c:pt>
                <c:pt idx="11308">
                  <c:v>11309</c:v>
                </c:pt>
                <c:pt idx="11309">
                  <c:v>11310</c:v>
                </c:pt>
                <c:pt idx="11310">
                  <c:v>11311</c:v>
                </c:pt>
                <c:pt idx="11311">
                  <c:v>11312</c:v>
                </c:pt>
                <c:pt idx="11312">
                  <c:v>11313</c:v>
                </c:pt>
                <c:pt idx="11313">
                  <c:v>11314</c:v>
                </c:pt>
                <c:pt idx="11314">
                  <c:v>11315</c:v>
                </c:pt>
                <c:pt idx="11315">
                  <c:v>11316</c:v>
                </c:pt>
                <c:pt idx="11316">
                  <c:v>11317</c:v>
                </c:pt>
                <c:pt idx="11317">
                  <c:v>11318</c:v>
                </c:pt>
                <c:pt idx="11318">
                  <c:v>11319</c:v>
                </c:pt>
                <c:pt idx="11319">
                  <c:v>11320</c:v>
                </c:pt>
                <c:pt idx="11320">
                  <c:v>11321</c:v>
                </c:pt>
                <c:pt idx="11321">
                  <c:v>11322</c:v>
                </c:pt>
                <c:pt idx="11322">
                  <c:v>11323</c:v>
                </c:pt>
                <c:pt idx="11323">
                  <c:v>11324</c:v>
                </c:pt>
                <c:pt idx="11324">
                  <c:v>11325</c:v>
                </c:pt>
                <c:pt idx="11325">
                  <c:v>11326</c:v>
                </c:pt>
                <c:pt idx="11326">
                  <c:v>11327</c:v>
                </c:pt>
                <c:pt idx="11327">
                  <c:v>11328</c:v>
                </c:pt>
                <c:pt idx="11328">
                  <c:v>11329</c:v>
                </c:pt>
                <c:pt idx="11329">
                  <c:v>11330</c:v>
                </c:pt>
                <c:pt idx="11330">
                  <c:v>11331</c:v>
                </c:pt>
                <c:pt idx="11331">
                  <c:v>11332</c:v>
                </c:pt>
                <c:pt idx="11332">
                  <c:v>11333</c:v>
                </c:pt>
                <c:pt idx="11333">
                  <c:v>11334</c:v>
                </c:pt>
                <c:pt idx="11334">
                  <c:v>11335</c:v>
                </c:pt>
                <c:pt idx="11335">
                  <c:v>11336</c:v>
                </c:pt>
                <c:pt idx="11336">
                  <c:v>11337</c:v>
                </c:pt>
                <c:pt idx="11337">
                  <c:v>11338</c:v>
                </c:pt>
                <c:pt idx="11338">
                  <c:v>11339</c:v>
                </c:pt>
                <c:pt idx="11339">
                  <c:v>11340</c:v>
                </c:pt>
                <c:pt idx="11340">
                  <c:v>11341</c:v>
                </c:pt>
                <c:pt idx="11341">
                  <c:v>11342</c:v>
                </c:pt>
                <c:pt idx="11342">
                  <c:v>11343</c:v>
                </c:pt>
                <c:pt idx="11343">
                  <c:v>11344</c:v>
                </c:pt>
                <c:pt idx="11344">
                  <c:v>11345</c:v>
                </c:pt>
                <c:pt idx="11345">
                  <c:v>11346</c:v>
                </c:pt>
                <c:pt idx="11346">
                  <c:v>11347</c:v>
                </c:pt>
                <c:pt idx="11347">
                  <c:v>11348</c:v>
                </c:pt>
                <c:pt idx="11348">
                  <c:v>11349</c:v>
                </c:pt>
                <c:pt idx="11349">
                  <c:v>11350</c:v>
                </c:pt>
                <c:pt idx="11350">
                  <c:v>11351</c:v>
                </c:pt>
                <c:pt idx="11351">
                  <c:v>11352</c:v>
                </c:pt>
                <c:pt idx="11352">
                  <c:v>11353</c:v>
                </c:pt>
                <c:pt idx="11353">
                  <c:v>11354</c:v>
                </c:pt>
                <c:pt idx="11354">
                  <c:v>11355</c:v>
                </c:pt>
                <c:pt idx="11355">
                  <c:v>11356</c:v>
                </c:pt>
                <c:pt idx="11356">
                  <c:v>11357</c:v>
                </c:pt>
                <c:pt idx="11357">
                  <c:v>11358</c:v>
                </c:pt>
                <c:pt idx="11358">
                  <c:v>11359</c:v>
                </c:pt>
                <c:pt idx="11359">
                  <c:v>11360</c:v>
                </c:pt>
                <c:pt idx="11360">
                  <c:v>11361</c:v>
                </c:pt>
                <c:pt idx="11361">
                  <c:v>11362</c:v>
                </c:pt>
                <c:pt idx="11362">
                  <c:v>11363</c:v>
                </c:pt>
                <c:pt idx="11363">
                  <c:v>11364</c:v>
                </c:pt>
                <c:pt idx="11364">
                  <c:v>11365</c:v>
                </c:pt>
                <c:pt idx="11365">
                  <c:v>11366</c:v>
                </c:pt>
                <c:pt idx="11366">
                  <c:v>11367</c:v>
                </c:pt>
                <c:pt idx="11367">
                  <c:v>11368</c:v>
                </c:pt>
                <c:pt idx="11368">
                  <c:v>11369</c:v>
                </c:pt>
                <c:pt idx="11369">
                  <c:v>11370</c:v>
                </c:pt>
                <c:pt idx="11370">
                  <c:v>11371</c:v>
                </c:pt>
                <c:pt idx="11371">
                  <c:v>11372</c:v>
                </c:pt>
                <c:pt idx="11372">
                  <c:v>11373</c:v>
                </c:pt>
                <c:pt idx="11373">
                  <c:v>11374</c:v>
                </c:pt>
                <c:pt idx="11374">
                  <c:v>11375</c:v>
                </c:pt>
                <c:pt idx="11375">
                  <c:v>11376</c:v>
                </c:pt>
                <c:pt idx="11376">
                  <c:v>11377</c:v>
                </c:pt>
                <c:pt idx="11377">
                  <c:v>11378</c:v>
                </c:pt>
                <c:pt idx="11378">
                  <c:v>11379</c:v>
                </c:pt>
                <c:pt idx="11379">
                  <c:v>11380</c:v>
                </c:pt>
                <c:pt idx="11380">
                  <c:v>11381</c:v>
                </c:pt>
                <c:pt idx="11381">
                  <c:v>11382</c:v>
                </c:pt>
                <c:pt idx="11382">
                  <c:v>11383</c:v>
                </c:pt>
                <c:pt idx="11383">
                  <c:v>11384</c:v>
                </c:pt>
                <c:pt idx="11384">
                  <c:v>11385</c:v>
                </c:pt>
                <c:pt idx="11385">
                  <c:v>11386</c:v>
                </c:pt>
                <c:pt idx="11386">
                  <c:v>11387</c:v>
                </c:pt>
                <c:pt idx="11387">
                  <c:v>11388</c:v>
                </c:pt>
                <c:pt idx="11388">
                  <c:v>11389</c:v>
                </c:pt>
                <c:pt idx="11389">
                  <c:v>11390</c:v>
                </c:pt>
                <c:pt idx="11390">
                  <c:v>11391</c:v>
                </c:pt>
                <c:pt idx="11391">
                  <c:v>11392</c:v>
                </c:pt>
                <c:pt idx="11392">
                  <c:v>11393</c:v>
                </c:pt>
                <c:pt idx="11393">
                  <c:v>11394</c:v>
                </c:pt>
                <c:pt idx="11394">
                  <c:v>11395</c:v>
                </c:pt>
                <c:pt idx="11395">
                  <c:v>11396</c:v>
                </c:pt>
                <c:pt idx="11396">
                  <c:v>11397</c:v>
                </c:pt>
                <c:pt idx="11397">
                  <c:v>11398</c:v>
                </c:pt>
                <c:pt idx="11398">
                  <c:v>11399</c:v>
                </c:pt>
                <c:pt idx="11399">
                  <c:v>11400</c:v>
                </c:pt>
                <c:pt idx="11400">
                  <c:v>11401</c:v>
                </c:pt>
                <c:pt idx="11401">
                  <c:v>11402</c:v>
                </c:pt>
                <c:pt idx="11402">
                  <c:v>11403</c:v>
                </c:pt>
                <c:pt idx="11403">
                  <c:v>11404</c:v>
                </c:pt>
                <c:pt idx="11404">
                  <c:v>11405</c:v>
                </c:pt>
                <c:pt idx="11405">
                  <c:v>11406</c:v>
                </c:pt>
                <c:pt idx="11406">
                  <c:v>11407</c:v>
                </c:pt>
                <c:pt idx="11407">
                  <c:v>11408</c:v>
                </c:pt>
                <c:pt idx="11408">
                  <c:v>11409</c:v>
                </c:pt>
                <c:pt idx="11409">
                  <c:v>11410</c:v>
                </c:pt>
                <c:pt idx="11410">
                  <c:v>11411</c:v>
                </c:pt>
                <c:pt idx="11411">
                  <c:v>11412</c:v>
                </c:pt>
                <c:pt idx="11412">
                  <c:v>11413</c:v>
                </c:pt>
                <c:pt idx="11413">
                  <c:v>11414</c:v>
                </c:pt>
                <c:pt idx="11414">
                  <c:v>11415</c:v>
                </c:pt>
                <c:pt idx="11415">
                  <c:v>11416</c:v>
                </c:pt>
                <c:pt idx="11416">
                  <c:v>11417</c:v>
                </c:pt>
                <c:pt idx="11417">
                  <c:v>11418</c:v>
                </c:pt>
                <c:pt idx="11418">
                  <c:v>11419</c:v>
                </c:pt>
                <c:pt idx="11419">
                  <c:v>11420</c:v>
                </c:pt>
                <c:pt idx="11420">
                  <c:v>11421</c:v>
                </c:pt>
                <c:pt idx="11421">
                  <c:v>11422</c:v>
                </c:pt>
                <c:pt idx="11422">
                  <c:v>11423</c:v>
                </c:pt>
                <c:pt idx="11423">
                  <c:v>11424</c:v>
                </c:pt>
                <c:pt idx="11424">
                  <c:v>11425</c:v>
                </c:pt>
                <c:pt idx="11425">
                  <c:v>11426</c:v>
                </c:pt>
                <c:pt idx="11426">
                  <c:v>11427</c:v>
                </c:pt>
                <c:pt idx="11427">
                  <c:v>11428</c:v>
                </c:pt>
                <c:pt idx="11428">
                  <c:v>11429</c:v>
                </c:pt>
                <c:pt idx="11429">
                  <c:v>11430</c:v>
                </c:pt>
                <c:pt idx="11430">
                  <c:v>11431</c:v>
                </c:pt>
                <c:pt idx="11431">
                  <c:v>11432</c:v>
                </c:pt>
                <c:pt idx="11432">
                  <c:v>11433</c:v>
                </c:pt>
                <c:pt idx="11433">
                  <c:v>11434</c:v>
                </c:pt>
                <c:pt idx="11434">
                  <c:v>11435</c:v>
                </c:pt>
                <c:pt idx="11435">
                  <c:v>11436</c:v>
                </c:pt>
                <c:pt idx="11436">
                  <c:v>11437</c:v>
                </c:pt>
                <c:pt idx="11437">
                  <c:v>11438</c:v>
                </c:pt>
                <c:pt idx="11438">
                  <c:v>11439</c:v>
                </c:pt>
                <c:pt idx="11439">
                  <c:v>11440</c:v>
                </c:pt>
                <c:pt idx="11440">
                  <c:v>11441</c:v>
                </c:pt>
                <c:pt idx="11441">
                  <c:v>11442</c:v>
                </c:pt>
                <c:pt idx="11442">
                  <c:v>11443</c:v>
                </c:pt>
                <c:pt idx="11443">
                  <c:v>11444</c:v>
                </c:pt>
                <c:pt idx="11444">
                  <c:v>11445</c:v>
                </c:pt>
                <c:pt idx="11445">
                  <c:v>11446</c:v>
                </c:pt>
                <c:pt idx="11446">
                  <c:v>11447</c:v>
                </c:pt>
                <c:pt idx="11447">
                  <c:v>11448</c:v>
                </c:pt>
                <c:pt idx="11448">
                  <c:v>11449</c:v>
                </c:pt>
                <c:pt idx="11449">
                  <c:v>11450</c:v>
                </c:pt>
                <c:pt idx="11450">
                  <c:v>11451</c:v>
                </c:pt>
                <c:pt idx="11451">
                  <c:v>11452</c:v>
                </c:pt>
                <c:pt idx="11452">
                  <c:v>11453</c:v>
                </c:pt>
                <c:pt idx="11453">
                  <c:v>11454</c:v>
                </c:pt>
                <c:pt idx="11454">
                  <c:v>11455</c:v>
                </c:pt>
                <c:pt idx="11455">
                  <c:v>11456</c:v>
                </c:pt>
                <c:pt idx="11456">
                  <c:v>11457</c:v>
                </c:pt>
                <c:pt idx="11457">
                  <c:v>11458</c:v>
                </c:pt>
                <c:pt idx="11458">
                  <c:v>11459</c:v>
                </c:pt>
                <c:pt idx="11459">
                  <c:v>11460</c:v>
                </c:pt>
                <c:pt idx="11460">
                  <c:v>11461</c:v>
                </c:pt>
                <c:pt idx="11461">
                  <c:v>11462</c:v>
                </c:pt>
                <c:pt idx="11462">
                  <c:v>11463</c:v>
                </c:pt>
                <c:pt idx="11463">
                  <c:v>11464</c:v>
                </c:pt>
                <c:pt idx="11464">
                  <c:v>11465</c:v>
                </c:pt>
                <c:pt idx="11465">
                  <c:v>11466</c:v>
                </c:pt>
                <c:pt idx="11466">
                  <c:v>11467</c:v>
                </c:pt>
                <c:pt idx="11467">
                  <c:v>11468</c:v>
                </c:pt>
                <c:pt idx="11468">
                  <c:v>11469</c:v>
                </c:pt>
                <c:pt idx="11469">
                  <c:v>11470</c:v>
                </c:pt>
                <c:pt idx="11470">
                  <c:v>11471</c:v>
                </c:pt>
                <c:pt idx="11471">
                  <c:v>11472</c:v>
                </c:pt>
                <c:pt idx="11472">
                  <c:v>11473</c:v>
                </c:pt>
                <c:pt idx="11473">
                  <c:v>11474</c:v>
                </c:pt>
                <c:pt idx="11474">
                  <c:v>11475</c:v>
                </c:pt>
                <c:pt idx="11475">
                  <c:v>11476</c:v>
                </c:pt>
                <c:pt idx="11476">
                  <c:v>11477</c:v>
                </c:pt>
                <c:pt idx="11477">
                  <c:v>11478</c:v>
                </c:pt>
                <c:pt idx="11478">
                  <c:v>11479</c:v>
                </c:pt>
                <c:pt idx="11479">
                  <c:v>11480</c:v>
                </c:pt>
                <c:pt idx="11480">
                  <c:v>11481</c:v>
                </c:pt>
                <c:pt idx="11481">
                  <c:v>11482</c:v>
                </c:pt>
                <c:pt idx="11482">
                  <c:v>11483</c:v>
                </c:pt>
                <c:pt idx="11483">
                  <c:v>11484</c:v>
                </c:pt>
                <c:pt idx="11484">
                  <c:v>11485</c:v>
                </c:pt>
                <c:pt idx="11485">
                  <c:v>11486</c:v>
                </c:pt>
                <c:pt idx="11486">
                  <c:v>11487</c:v>
                </c:pt>
                <c:pt idx="11487">
                  <c:v>11488</c:v>
                </c:pt>
                <c:pt idx="11488">
                  <c:v>11489</c:v>
                </c:pt>
                <c:pt idx="11489">
                  <c:v>11490</c:v>
                </c:pt>
                <c:pt idx="11490">
                  <c:v>11491</c:v>
                </c:pt>
                <c:pt idx="11491">
                  <c:v>11492</c:v>
                </c:pt>
                <c:pt idx="11492">
                  <c:v>11493</c:v>
                </c:pt>
                <c:pt idx="11493">
                  <c:v>11494</c:v>
                </c:pt>
                <c:pt idx="11494">
                  <c:v>11495</c:v>
                </c:pt>
                <c:pt idx="11495">
                  <c:v>11496</c:v>
                </c:pt>
                <c:pt idx="11496">
                  <c:v>11497</c:v>
                </c:pt>
                <c:pt idx="11497">
                  <c:v>11498</c:v>
                </c:pt>
                <c:pt idx="11498">
                  <c:v>11499</c:v>
                </c:pt>
                <c:pt idx="11499">
                  <c:v>11500</c:v>
                </c:pt>
                <c:pt idx="11500">
                  <c:v>11501</c:v>
                </c:pt>
                <c:pt idx="11501">
                  <c:v>11502</c:v>
                </c:pt>
                <c:pt idx="11502">
                  <c:v>11503</c:v>
                </c:pt>
                <c:pt idx="11503">
                  <c:v>11504</c:v>
                </c:pt>
                <c:pt idx="11504">
                  <c:v>11505</c:v>
                </c:pt>
                <c:pt idx="11505">
                  <c:v>11506</c:v>
                </c:pt>
                <c:pt idx="11506">
                  <c:v>11507</c:v>
                </c:pt>
                <c:pt idx="11507">
                  <c:v>11508</c:v>
                </c:pt>
                <c:pt idx="11508">
                  <c:v>11509</c:v>
                </c:pt>
                <c:pt idx="11509">
                  <c:v>11510</c:v>
                </c:pt>
                <c:pt idx="11510">
                  <c:v>11511</c:v>
                </c:pt>
                <c:pt idx="11511">
                  <c:v>11512</c:v>
                </c:pt>
                <c:pt idx="11512">
                  <c:v>11513</c:v>
                </c:pt>
                <c:pt idx="11513">
                  <c:v>11514</c:v>
                </c:pt>
                <c:pt idx="11514">
                  <c:v>11515</c:v>
                </c:pt>
                <c:pt idx="11515">
                  <c:v>11516</c:v>
                </c:pt>
                <c:pt idx="11516">
                  <c:v>11517</c:v>
                </c:pt>
                <c:pt idx="11517">
                  <c:v>11518</c:v>
                </c:pt>
                <c:pt idx="11518">
                  <c:v>11519</c:v>
                </c:pt>
                <c:pt idx="11519">
                  <c:v>11520</c:v>
                </c:pt>
                <c:pt idx="11520">
                  <c:v>11521</c:v>
                </c:pt>
                <c:pt idx="11521">
                  <c:v>11522</c:v>
                </c:pt>
                <c:pt idx="11522">
                  <c:v>11523</c:v>
                </c:pt>
                <c:pt idx="11523">
                  <c:v>11524</c:v>
                </c:pt>
                <c:pt idx="11524">
                  <c:v>11525</c:v>
                </c:pt>
                <c:pt idx="11525">
                  <c:v>11526</c:v>
                </c:pt>
                <c:pt idx="11526">
                  <c:v>11527</c:v>
                </c:pt>
                <c:pt idx="11527">
                  <c:v>11528</c:v>
                </c:pt>
                <c:pt idx="11528">
                  <c:v>11529</c:v>
                </c:pt>
                <c:pt idx="11529">
                  <c:v>11530</c:v>
                </c:pt>
                <c:pt idx="11530">
                  <c:v>11531</c:v>
                </c:pt>
                <c:pt idx="11531">
                  <c:v>11532</c:v>
                </c:pt>
                <c:pt idx="11532">
                  <c:v>11533</c:v>
                </c:pt>
                <c:pt idx="11533">
                  <c:v>11534</c:v>
                </c:pt>
                <c:pt idx="11534">
                  <c:v>11535</c:v>
                </c:pt>
                <c:pt idx="11535">
                  <c:v>11536</c:v>
                </c:pt>
                <c:pt idx="11536">
                  <c:v>11537</c:v>
                </c:pt>
                <c:pt idx="11537">
                  <c:v>11538</c:v>
                </c:pt>
                <c:pt idx="11538">
                  <c:v>11539</c:v>
                </c:pt>
                <c:pt idx="11539">
                  <c:v>11540</c:v>
                </c:pt>
                <c:pt idx="11540">
                  <c:v>11541</c:v>
                </c:pt>
                <c:pt idx="11541">
                  <c:v>11542</c:v>
                </c:pt>
                <c:pt idx="11542">
                  <c:v>11543</c:v>
                </c:pt>
                <c:pt idx="11543">
                  <c:v>11544</c:v>
                </c:pt>
                <c:pt idx="11544">
                  <c:v>11545</c:v>
                </c:pt>
                <c:pt idx="11545">
                  <c:v>11546</c:v>
                </c:pt>
                <c:pt idx="11546">
                  <c:v>11547</c:v>
                </c:pt>
                <c:pt idx="11547">
                  <c:v>11548</c:v>
                </c:pt>
                <c:pt idx="11548">
                  <c:v>11549</c:v>
                </c:pt>
                <c:pt idx="11549">
                  <c:v>11550</c:v>
                </c:pt>
                <c:pt idx="11550">
                  <c:v>11551</c:v>
                </c:pt>
                <c:pt idx="11551">
                  <c:v>11552</c:v>
                </c:pt>
                <c:pt idx="11552">
                  <c:v>11553</c:v>
                </c:pt>
                <c:pt idx="11553">
                  <c:v>11554</c:v>
                </c:pt>
                <c:pt idx="11554">
                  <c:v>11555</c:v>
                </c:pt>
                <c:pt idx="11555">
                  <c:v>11556</c:v>
                </c:pt>
                <c:pt idx="11556">
                  <c:v>11557</c:v>
                </c:pt>
                <c:pt idx="11557">
                  <c:v>11558</c:v>
                </c:pt>
                <c:pt idx="11558">
                  <c:v>11559</c:v>
                </c:pt>
                <c:pt idx="11559">
                  <c:v>11560</c:v>
                </c:pt>
                <c:pt idx="11560">
                  <c:v>11561</c:v>
                </c:pt>
                <c:pt idx="11561">
                  <c:v>11562</c:v>
                </c:pt>
                <c:pt idx="11562">
                  <c:v>11563</c:v>
                </c:pt>
                <c:pt idx="11563">
                  <c:v>11564</c:v>
                </c:pt>
                <c:pt idx="11564">
                  <c:v>11565</c:v>
                </c:pt>
                <c:pt idx="11565">
                  <c:v>11566</c:v>
                </c:pt>
                <c:pt idx="11566">
                  <c:v>11567</c:v>
                </c:pt>
                <c:pt idx="11567">
                  <c:v>11568</c:v>
                </c:pt>
                <c:pt idx="11568">
                  <c:v>11569</c:v>
                </c:pt>
                <c:pt idx="11569">
                  <c:v>11570</c:v>
                </c:pt>
                <c:pt idx="11570">
                  <c:v>11571</c:v>
                </c:pt>
                <c:pt idx="11571">
                  <c:v>11572</c:v>
                </c:pt>
                <c:pt idx="11572">
                  <c:v>11573</c:v>
                </c:pt>
                <c:pt idx="11573">
                  <c:v>11574</c:v>
                </c:pt>
                <c:pt idx="11574">
                  <c:v>11575</c:v>
                </c:pt>
                <c:pt idx="11575">
                  <c:v>11576</c:v>
                </c:pt>
                <c:pt idx="11576">
                  <c:v>11577</c:v>
                </c:pt>
                <c:pt idx="11577">
                  <c:v>11578</c:v>
                </c:pt>
                <c:pt idx="11578">
                  <c:v>11579</c:v>
                </c:pt>
                <c:pt idx="11579">
                  <c:v>11580</c:v>
                </c:pt>
                <c:pt idx="11580">
                  <c:v>11581</c:v>
                </c:pt>
                <c:pt idx="11581">
                  <c:v>11582</c:v>
                </c:pt>
                <c:pt idx="11582">
                  <c:v>11583</c:v>
                </c:pt>
                <c:pt idx="11583">
                  <c:v>11584</c:v>
                </c:pt>
                <c:pt idx="11584">
                  <c:v>11585</c:v>
                </c:pt>
                <c:pt idx="11585">
                  <c:v>11586</c:v>
                </c:pt>
                <c:pt idx="11586">
                  <c:v>11587</c:v>
                </c:pt>
                <c:pt idx="11587">
                  <c:v>11588</c:v>
                </c:pt>
                <c:pt idx="11588">
                  <c:v>11589</c:v>
                </c:pt>
                <c:pt idx="11589">
                  <c:v>11590</c:v>
                </c:pt>
                <c:pt idx="11590">
                  <c:v>11591</c:v>
                </c:pt>
                <c:pt idx="11591">
                  <c:v>11592</c:v>
                </c:pt>
                <c:pt idx="11592">
                  <c:v>11593</c:v>
                </c:pt>
                <c:pt idx="11593">
                  <c:v>11594</c:v>
                </c:pt>
                <c:pt idx="11594">
                  <c:v>11595</c:v>
                </c:pt>
                <c:pt idx="11595">
                  <c:v>11596</c:v>
                </c:pt>
                <c:pt idx="11596">
                  <c:v>11597</c:v>
                </c:pt>
                <c:pt idx="11597">
                  <c:v>11598</c:v>
                </c:pt>
                <c:pt idx="11598">
                  <c:v>11599</c:v>
                </c:pt>
                <c:pt idx="11599">
                  <c:v>11600</c:v>
                </c:pt>
                <c:pt idx="11600">
                  <c:v>11601</c:v>
                </c:pt>
                <c:pt idx="11601">
                  <c:v>11602</c:v>
                </c:pt>
                <c:pt idx="11602">
                  <c:v>11603</c:v>
                </c:pt>
                <c:pt idx="11603">
                  <c:v>11604</c:v>
                </c:pt>
                <c:pt idx="11604">
                  <c:v>11605</c:v>
                </c:pt>
                <c:pt idx="11605">
                  <c:v>11606</c:v>
                </c:pt>
                <c:pt idx="11606">
                  <c:v>11607</c:v>
                </c:pt>
                <c:pt idx="11607">
                  <c:v>11608</c:v>
                </c:pt>
                <c:pt idx="11608">
                  <c:v>11609</c:v>
                </c:pt>
                <c:pt idx="11609">
                  <c:v>11610</c:v>
                </c:pt>
                <c:pt idx="11610">
                  <c:v>11611</c:v>
                </c:pt>
                <c:pt idx="11611">
                  <c:v>11612</c:v>
                </c:pt>
                <c:pt idx="11612">
                  <c:v>11613</c:v>
                </c:pt>
                <c:pt idx="11613">
                  <c:v>11614</c:v>
                </c:pt>
                <c:pt idx="11614">
                  <c:v>11615</c:v>
                </c:pt>
                <c:pt idx="11615">
                  <c:v>11616</c:v>
                </c:pt>
                <c:pt idx="11616">
                  <c:v>11617</c:v>
                </c:pt>
                <c:pt idx="11617">
                  <c:v>11618</c:v>
                </c:pt>
                <c:pt idx="11618">
                  <c:v>11619</c:v>
                </c:pt>
                <c:pt idx="11619">
                  <c:v>11620</c:v>
                </c:pt>
                <c:pt idx="11620">
                  <c:v>11621</c:v>
                </c:pt>
                <c:pt idx="11621">
                  <c:v>11622</c:v>
                </c:pt>
                <c:pt idx="11622">
                  <c:v>11623</c:v>
                </c:pt>
                <c:pt idx="11623">
                  <c:v>11624</c:v>
                </c:pt>
                <c:pt idx="11624">
                  <c:v>11625</c:v>
                </c:pt>
                <c:pt idx="11625">
                  <c:v>11626</c:v>
                </c:pt>
                <c:pt idx="11626">
                  <c:v>11627</c:v>
                </c:pt>
                <c:pt idx="11627">
                  <c:v>11628</c:v>
                </c:pt>
                <c:pt idx="11628">
                  <c:v>11629</c:v>
                </c:pt>
                <c:pt idx="11629">
                  <c:v>11630</c:v>
                </c:pt>
                <c:pt idx="11630">
                  <c:v>11631</c:v>
                </c:pt>
                <c:pt idx="11631">
                  <c:v>11632</c:v>
                </c:pt>
                <c:pt idx="11632">
                  <c:v>11633</c:v>
                </c:pt>
                <c:pt idx="11633">
                  <c:v>11634</c:v>
                </c:pt>
                <c:pt idx="11634">
                  <c:v>11635</c:v>
                </c:pt>
                <c:pt idx="11635">
                  <c:v>11636</c:v>
                </c:pt>
                <c:pt idx="11636">
                  <c:v>11637</c:v>
                </c:pt>
                <c:pt idx="11637">
                  <c:v>11638</c:v>
                </c:pt>
                <c:pt idx="11638">
                  <c:v>11639</c:v>
                </c:pt>
                <c:pt idx="11639">
                  <c:v>11640</c:v>
                </c:pt>
                <c:pt idx="11640">
                  <c:v>11641</c:v>
                </c:pt>
                <c:pt idx="11641">
                  <c:v>11642</c:v>
                </c:pt>
                <c:pt idx="11642">
                  <c:v>11643</c:v>
                </c:pt>
                <c:pt idx="11643">
                  <c:v>11644</c:v>
                </c:pt>
                <c:pt idx="11644">
                  <c:v>11645</c:v>
                </c:pt>
                <c:pt idx="11645">
                  <c:v>11646</c:v>
                </c:pt>
                <c:pt idx="11646">
                  <c:v>11647</c:v>
                </c:pt>
                <c:pt idx="11647">
                  <c:v>11648</c:v>
                </c:pt>
                <c:pt idx="11648">
                  <c:v>11649</c:v>
                </c:pt>
                <c:pt idx="11649">
                  <c:v>11650</c:v>
                </c:pt>
                <c:pt idx="11650">
                  <c:v>11651</c:v>
                </c:pt>
                <c:pt idx="11651">
                  <c:v>11652</c:v>
                </c:pt>
                <c:pt idx="11652">
                  <c:v>11653</c:v>
                </c:pt>
                <c:pt idx="11653">
                  <c:v>11654</c:v>
                </c:pt>
                <c:pt idx="11654">
                  <c:v>11655</c:v>
                </c:pt>
                <c:pt idx="11655">
                  <c:v>11656</c:v>
                </c:pt>
                <c:pt idx="11656">
                  <c:v>11657</c:v>
                </c:pt>
                <c:pt idx="11657">
                  <c:v>11658</c:v>
                </c:pt>
                <c:pt idx="11658">
                  <c:v>11659</c:v>
                </c:pt>
                <c:pt idx="11659">
                  <c:v>11660</c:v>
                </c:pt>
                <c:pt idx="11660">
                  <c:v>11661</c:v>
                </c:pt>
                <c:pt idx="11661">
                  <c:v>11662</c:v>
                </c:pt>
                <c:pt idx="11662">
                  <c:v>11663</c:v>
                </c:pt>
                <c:pt idx="11663">
                  <c:v>11664</c:v>
                </c:pt>
                <c:pt idx="11664">
                  <c:v>11665</c:v>
                </c:pt>
                <c:pt idx="11665">
                  <c:v>11666</c:v>
                </c:pt>
                <c:pt idx="11666">
                  <c:v>11667</c:v>
                </c:pt>
                <c:pt idx="11667">
                  <c:v>11668</c:v>
                </c:pt>
                <c:pt idx="11668">
                  <c:v>11669</c:v>
                </c:pt>
                <c:pt idx="11669">
                  <c:v>11670</c:v>
                </c:pt>
                <c:pt idx="11670">
                  <c:v>11671</c:v>
                </c:pt>
                <c:pt idx="11671">
                  <c:v>11672</c:v>
                </c:pt>
                <c:pt idx="11672">
                  <c:v>11673</c:v>
                </c:pt>
                <c:pt idx="11673">
                  <c:v>11674</c:v>
                </c:pt>
                <c:pt idx="11674">
                  <c:v>11675</c:v>
                </c:pt>
                <c:pt idx="11675">
                  <c:v>11676</c:v>
                </c:pt>
                <c:pt idx="11676">
                  <c:v>11677</c:v>
                </c:pt>
                <c:pt idx="11677">
                  <c:v>11678</c:v>
                </c:pt>
                <c:pt idx="11678">
                  <c:v>11679</c:v>
                </c:pt>
                <c:pt idx="11679">
                  <c:v>11680</c:v>
                </c:pt>
                <c:pt idx="11680">
                  <c:v>11681</c:v>
                </c:pt>
                <c:pt idx="11681">
                  <c:v>11682</c:v>
                </c:pt>
                <c:pt idx="11682">
                  <c:v>11683</c:v>
                </c:pt>
                <c:pt idx="11683">
                  <c:v>11684</c:v>
                </c:pt>
                <c:pt idx="11684">
                  <c:v>11685</c:v>
                </c:pt>
                <c:pt idx="11685">
                  <c:v>11686</c:v>
                </c:pt>
                <c:pt idx="11686">
                  <c:v>11687</c:v>
                </c:pt>
                <c:pt idx="11687">
                  <c:v>11688</c:v>
                </c:pt>
                <c:pt idx="11688">
                  <c:v>11689</c:v>
                </c:pt>
                <c:pt idx="11689">
                  <c:v>11690</c:v>
                </c:pt>
                <c:pt idx="11690">
                  <c:v>11691</c:v>
                </c:pt>
                <c:pt idx="11691">
                  <c:v>11692</c:v>
                </c:pt>
                <c:pt idx="11692">
                  <c:v>11693</c:v>
                </c:pt>
                <c:pt idx="11693">
                  <c:v>11694</c:v>
                </c:pt>
                <c:pt idx="11694">
                  <c:v>11695</c:v>
                </c:pt>
                <c:pt idx="11695">
                  <c:v>11696</c:v>
                </c:pt>
                <c:pt idx="11696">
                  <c:v>11697</c:v>
                </c:pt>
                <c:pt idx="11697">
                  <c:v>11698</c:v>
                </c:pt>
                <c:pt idx="11698">
                  <c:v>11699</c:v>
                </c:pt>
                <c:pt idx="11699">
                  <c:v>11700</c:v>
                </c:pt>
                <c:pt idx="11700">
                  <c:v>11701</c:v>
                </c:pt>
                <c:pt idx="11701">
                  <c:v>11702</c:v>
                </c:pt>
                <c:pt idx="11702">
                  <c:v>11703</c:v>
                </c:pt>
                <c:pt idx="11703">
                  <c:v>11704</c:v>
                </c:pt>
                <c:pt idx="11704">
                  <c:v>11705</c:v>
                </c:pt>
                <c:pt idx="11705">
                  <c:v>11706</c:v>
                </c:pt>
                <c:pt idx="11706">
                  <c:v>11707</c:v>
                </c:pt>
                <c:pt idx="11707">
                  <c:v>11708</c:v>
                </c:pt>
                <c:pt idx="11708">
                  <c:v>11709</c:v>
                </c:pt>
                <c:pt idx="11709">
                  <c:v>11710</c:v>
                </c:pt>
                <c:pt idx="11710">
                  <c:v>11711</c:v>
                </c:pt>
                <c:pt idx="11711">
                  <c:v>11712</c:v>
                </c:pt>
                <c:pt idx="11712">
                  <c:v>11713</c:v>
                </c:pt>
                <c:pt idx="11713">
                  <c:v>11714</c:v>
                </c:pt>
                <c:pt idx="11714">
                  <c:v>11715</c:v>
                </c:pt>
                <c:pt idx="11715">
                  <c:v>11716</c:v>
                </c:pt>
                <c:pt idx="11716">
                  <c:v>11717</c:v>
                </c:pt>
                <c:pt idx="11717">
                  <c:v>11718</c:v>
                </c:pt>
                <c:pt idx="11718">
                  <c:v>11719</c:v>
                </c:pt>
                <c:pt idx="11719">
                  <c:v>11720</c:v>
                </c:pt>
                <c:pt idx="11720">
                  <c:v>11721</c:v>
                </c:pt>
                <c:pt idx="11721">
                  <c:v>11722</c:v>
                </c:pt>
                <c:pt idx="11722">
                  <c:v>11723</c:v>
                </c:pt>
                <c:pt idx="11723">
                  <c:v>11724</c:v>
                </c:pt>
                <c:pt idx="11724">
                  <c:v>11725</c:v>
                </c:pt>
                <c:pt idx="11725">
                  <c:v>11726</c:v>
                </c:pt>
                <c:pt idx="11726">
                  <c:v>11727</c:v>
                </c:pt>
                <c:pt idx="11727">
                  <c:v>11728</c:v>
                </c:pt>
                <c:pt idx="11728">
                  <c:v>11729</c:v>
                </c:pt>
                <c:pt idx="11729">
                  <c:v>11730</c:v>
                </c:pt>
                <c:pt idx="11730">
                  <c:v>11731</c:v>
                </c:pt>
                <c:pt idx="11731">
                  <c:v>11732</c:v>
                </c:pt>
                <c:pt idx="11732">
                  <c:v>11733</c:v>
                </c:pt>
                <c:pt idx="11733">
                  <c:v>11734</c:v>
                </c:pt>
                <c:pt idx="11734">
                  <c:v>11735</c:v>
                </c:pt>
                <c:pt idx="11735">
                  <c:v>11736</c:v>
                </c:pt>
                <c:pt idx="11736">
                  <c:v>11737</c:v>
                </c:pt>
                <c:pt idx="11737">
                  <c:v>11738</c:v>
                </c:pt>
                <c:pt idx="11738">
                  <c:v>11739</c:v>
                </c:pt>
                <c:pt idx="11739">
                  <c:v>11740</c:v>
                </c:pt>
                <c:pt idx="11740">
                  <c:v>11741</c:v>
                </c:pt>
                <c:pt idx="11741">
                  <c:v>11742</c:v>
                </c:pt>
                <c:pt idx="11742">
                  <c:v>11743</c:v>
                </c:pt>
                <c:pt idx="11743">
                  <c:v>11744</c:v>
                </c:pt>
                <c:pt idx="11744">
                  <c:v>11745</c:v>
                </c:pt>
                <c:pt idx="11745">
                  <c:v>11746</c:v>
                </c:pt>
                <c:pt idx="11746">
                  <c:v>11747</c:v>
                </c:pt>
                <c:pt idx="11747">
                  <c:v>11748</c:v>
                </c:pt>
                <c:pt idx="11748">
                  <c:v>11749</c:v>
                </c:pt>
                <c:pt idx="11749">
                  <c:v>11750</c:v>
                </c:pt>
                <c:pt idx="11750">
                  <c:v>11751</c:v>
                </c:pt>
                <c:pt idx="11751">
                  <c:v>11752</c:v>
                </c:pt>
                <c:pt idx="11752">
                  <c:v>11753</c:v>
                </c:pt>
                <c:pt idx="11753">
                  <c:v>11754</c:v>
                </c:pt>
                <c:pt idx="11754">
                  <c:v>11755</c:v>
                </c:pt>
                <c:pt idx="11755">
                  <c:v>11756</c:v>
                </c:pt>
                <c:pt idx="11756">
                  <c:v>11757</c:v>
                </c:pt>
                <c:pt idx="11757">
                  <c:v>11758</c:v>
                </c:pt>
                <c:pt idx="11758">
                  <c:v>11759</c:v>
                </c:pt>
                <c:pt idx="11759">
                  <c:v>11760</c:v>
                </c:pt>
                <c:pt idx="11760">
                  <c:v>11761</c:v>
                </c:pt>
                <c:pt idx="11761">
                  <c:v>11762</c:v>
                </c:pt>
                <c:pt idx="11762">
                  <c:v>11763</c:v>
                </c:pt>
                <c:pt idx="11763">
                  <c:v>11764</c:v>
                </c:pt>
                <c:pt idx="11764">
                  <c:v>11765</c:v>
                </c:pt>
                <c:pt idx="11765">
                  <c:v>11766</c:v>
                </c:pt>
                <c:pt idx="11766">
                  <c:v>11767</c:v>
                </c:pt>
                <c:pt idx="11767">
                  <c:v>11768</c:v>
                </c:pt>
                <c:pt idx="11768">
                  <c:v>11769</c:v>
                </c:pt>
                <c:pt idx="11769">
                  <c:v>11770</c:v>
                </c:pt>
                <c:pt idx="11770">
                  <c:v>11771</c:v>
                </c:pt>
                <c:pt idx="11771">
                  <c:v>11772</c:v>
                </c:pt>
                <c:pt idx="11772">
                  <c:v>11773</c:v>
                </c:pt>
                <c:pt idx="11773">
                  <c:v>11774</c:v>
                </c:pt>
                <c:pt idx="11774">
                  <c:v>11775</c:v>
                </c:pt>
                <c:pt idx="11775">
                  <c:v>11776</c:v>
                </c:pt>
                <c:pt idx="11776">
                  <c:v>11777</c:v>
                </c:pt>
                <c:pt idx="11777">
                  <c:v>11778</c:v>
                </c:pt>
                <c:pt idx="11778">
                  <c:v>11779</c:v>
                </c:pt>
                <c:pt idx="11779">
                  <c:v>11780</c:v>
                </c:pt>
                <c:pt idx="11780">
                  <c:v>11781</c:v>
                </c:pt>
                <c:pt idx="11781">
                  <c:v>11782</c:v>
                </c:pt>
                <c:pt idx="11782">
                  <c:v>11783</c:v>
                </c:pt>
                <c:pt idx="11783">
                  <c:v>11784</c:v>
                </c:pt>
                <c:pt idx="11784">
                  <c:v>11785</c:v>
                </c:pt>
                <c:pt idx="11785">
                  <c:v>11786</c:v>
                </c:pt>
                <c:pt idx="11786">
                  <c:v>11787</c:v>
                </c:pt>
                <c:pt idx="11787">
                  <c:v>11788</c:v>
                </c:pt>
                <c:pt idx="11788">
                  <c:v>11789</c:v>
                </c:pt>
                <c:pt idx="11789">
                  <c:v>11790</c:v>
                </c:pt>
                <c:pt idx="11790">
                  <c:v>11791</c:v>
                </c:pt>
                <c:pt idx="11791">
                  <c:v>11792</c:v>
                </c:pt>
                <c:pt idx="11792">
                  <c:v>11793</c:v>
                </c:pt>
                <c:pt idx="11793">
                  <c:v>11794</c:v>
                </c:pt>
                <c:pt idx="11794">
                  <c:v>11795</c:v>
                </c:pt>
                <c:pt idx="11795">
                  <c:v>11796</c:v>
                </c:pt>
                <c:pt idx="11796">
                  <c:v>11797</c:v>
                </c:pt>
                <c:pt idx="11797">
                  <c:v>11798</c:v>
                </c:pt>
                <c:pt idx="11798">
                  <c:v>11799</c:v>
                </c:pt>
                <c:pt idx="11799">
                  <c:v>11800</c:v>
                </c:pt>
                <c:pt idx="11800">
                  <c:v>11801</c:v>
                </c:pt>
                <c:pt idx="11801">
                  <c:v>11802</c:v>
                </c:pt>
                <c:pt idx="11802">
                  <c:v>11803</c:v>
                </c:pt>
                <c:pt idx="11803">
                  <c:v>11804</c:v>
                </c:pt>
                <c:pt idx="11804">
                  <c:v>11805</c:v>
                </c:pt>
                <c:pt idx="11805">
                  <c:v>11806</c:v>
                </c:pt>
                <c:pt idx="11806">
                  <c:v>11807</c:v>
                </c:pt>
                <c:pt idx="11807">
                  <c:v>11808</c:v>
                </c:pt>
                <c:pt idx="11808">
                  <c:v>11809</c:v>
                </c:pt>
                <c:pt idx="11809">
                  <c:v>11810</c:v>
                </c:pt>
                <c:pt idx="11810">
                  <c:v>11811</c:v>
                </c:pt>
                <c:pt idx="11811">
                  <c:v>11812</c:v>
                </c:pt>
                <c:pt idx="11812">
                  <c:v>11813</c:v>
                </c:pt>
                <c:pt idx="11813">
                  <c:v>11814</c:v>
                </c:pt>
                <c:pt idx="11814">
                  <c:v>11815</c:v>
                </c:pt>
                <c:pt idx="11815">
                  <c:v>11816</c:v>
                </c:pt>
                <c:pt idx="11816">
                  <c:v>11817</c:v>
                </c:pt>
                <c:pt idx="11817">
                  <c:v>11818</c:v>
                </c:pt>
                <c:pt idx="11818">
                  <c:v>11819</c:v>
                </c:pt>
                <c:pt idx="11819">
                  <c:v>11820</c:v>
                </c:pt>
                <c:pt idx="11820">
                  <c:v>11821</c:v>
                </c:pt>
                <c:pt idx="11821">
                  <c:v>11822</c:v>
                </c:pt>
                <c:pt idx="11822">
                  <c:v>11823</c:v>
                </c:pt>
                <c:pt idx="11823">
                  <c:v>11824</c:v>
                </c:pt>
                <c:pt idx="11824">
                  <c:v>11825</c:v>
                </c:pt>
                <c:pt idx="11825">
                  <c:v>11826</c:v>
                </c:pt>
                <c:pt idx="11826">
                  <c:v>11827</c:v>
                </c:pt>
                <c:pt idx="11827">
                  <c:v>11828</c:v>
                </c:pt>
                <c:pt idx="11828">
                  <c:v>11829</c:v>
                </c:pt>
                <c:pt idx="11829">
                  <c:v>11830</c:v>
                </c:pt>
                <c:pt idx="11830">
                  <c:v>11831</c:v>
                </c:pt>
                <c:pt idx="11831">
                  <c:v>11832</c:v>
                </c:pt>
                <c:pt idx="11832">
                  <c:v>11833</c:v>
                </c:pt>
                <c:pt idx="11833">
                  <c:v>11834</c:v>
                </c:pt>
                <c:pt idx="11834">
                  <c:v>11835</c:v>
                </c:pt>
                <c:pt idx="11835">
                  <c:v>11836</c:v>
                </c:pt>
                <c:pt idx="11836">
                  <c:v>11837</c:v>
                </c:pt>
                <c:pt idx="11837">
                  <c:v>11838</c:v>
                </c:pt>
                <c:pt idx="11838">
                  <c:v>11839</c:v>
                </c:pt>
                <c:pt idx="11839">
                  <c:v>11840</c:v>
                </c:pt>
                <c:pt idx="11840">
                  <c:v>11841</c:v>
                </c:pt>
                <c:pt idx="11841">
                  <c:v>11842</c:v>
                </c:pt>
                <c:pt idx="11842">
                  <c:v>11843</c:v>
                </c:pt>
                <c:pt idx="11843">
                  <c:v>11844</c:v>
                </c:pt>
                <c:pt idx="11844">
                  <c:v>11845</c:v>
                </c:pt>
                <c:pt idx="11845">
                  <c:v>11846</c:v>
                </c:pt>
                <c:pt idx="11846">
                  <c:v>11847</c:v>
                </c:pt>
                <c:pt idx="11847">
                  <c:v>11848</c:v>
                </c:pt>
                <c:pt idx="11848">
                  <c:v>11849</c:v>
                </c:pt>
                <c:pt idx="11849">
                  <c:v>11850</c:v>
                </c:pt>
                <c:pt idx="11850">
                  <c:v>11851</c:v>
                </c:pt>
                <c:pt idx="11851">
                  <c:v>11852</c:v>
                </c:pt>
                <c:pt idx="11852">
                  <c:v>11853</c:v>
                </c:pt>
                <c:pt idx="11853">
                  <c:v>11854</c:v>
                </c:pt>
                <c:pt idx="11854">
                  <c:v>11855</c:v>
                </c:pt>
                <c:pt idx="11855">
                  <c:v>11856</c:v>
                </c:pt>
                <c:pt idx="11856">
                  <c:v>11857</c:v>
                </c:pt>
                <c:pt idx="11857">
                  <c:v>11858</c:v>
                </c:pt>
                <c:pt idx="11858">
                  <c:v>11859</c:v>
                </c:pt>
                <c:pt idx="11859">
                  <c:v>11860</c:v>
                </c:pt>
                <c:pt idx="11860">
                  <c:v>11861</c:v>
                </c:pt>
                <c:pt idx="11861">
                  <c:v>11862</c:v>
                </c:pt>
                <c:pt idx="11862">
                  <c:v>11863</c:v>
                </c:pt>
                <c:pt idx="11863">
                  <c:v>11864</c:v>
                </c:pt>
                <c:pt idx="11864">
                  <c:v>11865</c:v>
                </c:pt>
                <c:pt idx="11865">
                  <c:v>11866</c:v>
                </c:pt>
                <c:pt idx="11866">
                  <c:v>11867</c:v>
                </c:pt>
                <c:pt idx="11867">
                  <c:v>11868</c:v>
                </c:pt>
                <c:pt idx="11868">
                  <c:v>11869</c:v>
                </c:pt>
                <c:pt idx="11869">
                  <c:v>11870</c:v>
                </c:pt>
                <c:pt idx="11870">
                  <c:v>11871</c:v>
                </c:pt>
                <c:pt idx="11871">
                  <c:v>11872</c:v>
                </c:pt>
                <c:pt idx="11872">
                  <c:v>11873</c:v>
                </c:pt>
                <c:pt idx="11873">
                  <c:v>11874</c:v>
                </c:pt>
                <c:pt idx="11874">
                  <c:v>11875</c:v>
                </c:pt>
                <c:pt idx="11875">
                  <c:v>11876</c:v>
                </c:pt>
                <c:pt idx="11876">
                  <c:v>11877</c:v>
                </c:pt>
                <c:pt idx="11877">
                  <c:v>11878</c:v>
                </c:pt>
                <c:pt idx="11878">
                  <c:v>11879</c:v>
                </c:pt>
                <c:pt idx="11879">
                  <c:v>11880</c:v>
                </c:pt>
                <c:pt idx="11880">
                  <c:v>11881</c:v>
                </c:pt>
                <c:pt idx="11881">
                  <c:v>11882</c:v>
                </c:pt>
                <c:pt idx="11882">
                  <c:v>11883</c:v>
                </c:pt>
                <c:pt idx="11883">
                  <c:v>11884</c:v>
                </c:pt>
                <c:pt idx="11884">
                  <c:v>11885</c:v>
                </c:pt>
                <c:pt idx="11885">
                  <c:v>11886</c:v>
                </c:pt>
                <c:pt idx="11886">
                  <c:v>11887</c:v>
                </c:pt>
                <c:pt idx="11887">
                  <c:v>11888</c:v>
                </c:pt>
                <c:pt idx="11888">
                  <c:v>11889</c:v>
                </c:pt>
                <c:pt idx="11889">
                  <c:v>11890</c:v>
                </c:pt>
                <c:pt idx="11890">
                  <c:v>11891</c:v>
                </c:pt>
                <c:pt idx="11891">
                  <c:v>11892</c:v>
                </c:pt>
                <c:pt idx="11892">
                  <c:v>11893</c:v>
                </c:pt>
                <c:pt idx="11893">
                  <c:v>11894</c:v>
                </c:pt>
                <c:pt idx="11894">
                  <c:v>11895</c:v>
                </c:pt>
                <c:pt idx="11895">
                  <c:v>11896</c:v>
                </c:pt>
                <c:pt idx="11896">
                  <c:v>11897</c:v>
                </c:pt>
                <c:pt idx="11897">
                  <c:v>11898</c:v>
                </c:pt>
                <c:pt idx="11898">
                  <c:v>11899</c:v>
                </c:pt>
                <c:pt idx="11899">
                  <c:v>11900</c:v>
                </c:pt>
                <c:pt idx="11900">
                  <c:v>11901</c:v>
                </c:pt>
                <c:pt idx="11901">
                  <c:v>11902</c:v>
                </c:pt>
                <c:pt idx="11902">
                  <c:v>11903</c:v>
                </c:pt>
                <c:pt idx="11903">
                  <c:v>11904</c:v>
                </c:pt>
                <c:pt idx="11904">
                  <c:v>11905</c:v>
                </c:pt>
                <c:pt idx="11905">
                  <c:v>11906</c:v>
                </c:pt>
                <c:pt idx="11906">
                  <c:v>11907</c:v>
                </c:pt>
                <c:pt idx="11907">
                  <c:v>11908</c:v>
                </c:pt>
                <c:pt idx="11908">
                  <c:v>11909</c:v>
                </c:pt>
                <c:pt idx="11909">
                  <c:v>11910</c:v>
                </c:pt>
                <c:pt idx="11910">
                  <c:v>11911</c:v>
                </c:pt>
                <c:pt idx="11911">
                  <c:v>11912</c:v>
                </c:pt>
                <c:pt idx="11912">
                  <c:v>11913</c:v>
                </c:pt>
                <c:pt idx="11913">
                  <c:v>11914</c:v>
                </c:pt>
                <c:pt idx="11914">
                  <c:v>11915</c:v>
                </c:pt>
                <c:pt idx="11915">
                  <c:v>11916</c:v>
                </c:pt>
                <c:pt idx="11916">
                  <c:v>11917</c:v>
                </c:pt>
                <c:pt idx="11917">
                  <c:v>11918</c:v>
                </c:pt>
                <c:pt idx="11918">
                  <c:v>11919</c:v>
                </c:pt>
                <c:pt idx="11919">
                  <c:v>11920</c:v>
                </c:pt>
                <c:pt idx="11920">
                  <c:v>11921</c:v>
                </c:pt>
                <c:pt idx="11921">
                  <c:v>11922</c:v>
                </c:pt>
                <c:pt idx="11922">
                  <c:v>11923</c:v>
                </c:pt>
                <c:pt idx="11923">
                  <c:v>11924</c:v>
                </c:pt>
                <c:pt idx="11924">
                  <c:v>11925</c:v>
                </c:pt>
                <c:pt idx="11925">
                  <c:v>11926</c:v>
                </c:pt>
                <c:pt idx="11926">
                  <c:v>11927</c:v>
                </c:pt>
                <c:pt idx="11927">
                  <c:v>11928</c:v>
                </c:pt>
                <c:pt idx="11928">
                  <c:v>11929</c:v>
                </c:pt>
                <c:pt idx="11929">
                  <c:v>11930</c:v>
                </c:pt>
                <c:pt idx="11930">
                  <c:v>11931</c:v>
                </c:pt>
                <c:pt idx="11931">
                  <c:v>11932</c:v>
                </c:pt>
                <c:pt idx="11932">
                  <c:v>11933</c:v>
                </c:pt>
                <c:pt idx="11933">
                  <c:v>11934</c:v>
                </c:pt>
                <c:pt idx="11934">
                  <c:v>11935</c:v>
                </c:pt>
                <c:pt idx="11935">
                  <c:v>11936</c:v>
                </c:pt>
                <c:pt idx="11936">
                  <c:v>11937</c:v>
                </c:pt>
                <c:pt idx="11937">
                  <c:v>11938</c:v>
                </c:pt>
                <c:pt idx="11938">
                  <c:v>11939</c:v>
                </c:pt>
                <c:pt idx="11939">
                  <c:v>11940</c:v>
                </c:pt>
                <c:pt idx="11940">
                  <c:v>11941</c:v>
                </c:pt>
                <c:pt idx="11941">
                  <c:v>11942</c:v>
                </c:pt>
                <c:pt idx="11942">
                  <c:v>11943</c:v>
                </c:pt>
                <c:pt idx="11943">
                  <c:v>11944</c:v>
                </c:pt>
                <c:pt idx="11944">
                  <c:v>11945</c:v>
                </c:pt>
                <c:pt idx="11945">
                  <c:v>11946</c:v>
                </c:pt>
                <c:pt idx="11946">
                  <c:v>11947</c:v>
                </c:pt>
                <c:pt idx="11947">
                  <c:v>11948</c:v>
                </c:pt>
                <c:pt idx="11948">
                  <c:v>11949</c:v>
                </c:pt>
                <c:pt idx="11949">
                  <c:v>11950</c:v>
                </c:pt>
                <c:pt idx="11950">
                  <c:v>11951</c:v>
                </c:pt>
                <c:pt idx="11951">
                  <c:v>11952</c:v>
                </c:pt>
                <c:pt idx="11952">
                  <c:v>11953</c:v>
                </c:pt>
                <c:pt idx="11953">
                  <c:v>11954</c:v>
                </c:pt>
                <c:pt idx="11954">
                  <c:v>11955</c:v>
                </c:pt>
                <c:pt idx="11955">
                  <c:v>11956</c:v>
                </c:pt>
                <c:pt idx="11956">
                  <c:v>11957</c:v>
                </c:pt>
                <c:pt idx="11957">
                  <c:v>11958</c:v>
                </c:pt>
                <c:pt idx="11958">
                  <c:v>11959</c:v>
                </c:pt>
                <c:pt idx="11959">
                  <c:v>11960</c:v>
                </c:pt>
                <c:pt idx="11960">
                  <c:v>11961</c:v>
                </c:pt>
                <c:pt idx="11961">
                  <c:v>11962</c:v>
                </c:pt>
                <c:pt idx="11962">
                  <c:v>11963</c:v>
                </c:pt>
                <c:pt idx="11963">
                  <c:v>11964</c:v>
                </c:pt>
                <c:pt idx="11964">
                  <c:v>11965</c:v>
                </c:pt>
                <c:pt idx="11965">
                  <c:v>11966</c:v>
                </c:pt>
                <c:pt idx="11966">
                  <c:v>11967</c:v>
                </c:pt>
                <c:pt idx="11967">
                  <c:v>11968</c:v>
                </c:pt>
                <c:pt idx="11968">
                  <c:v>11969</c:v>
                </c:pt>
                <c:pt idx="11969">
                  <c:v>11970</c:v>
                </c:pt>
                <c:pt idx="11970">
                  <c:v>11971</c:v>
                </c:pt>
                <c:pt idx="11971">
                  <c:v>11972</c:v>
                </c:pt>
                <c:pt idx="11972">
                  <c:v>11973</c:v>
                </c:pt>
                <c:pt idx="11973">
                  <c:v>11974</c:v>
                </c:pt>
                <c:pt idx="11974">
                  <c:v>11975</c:v>
                </c:pt>
                <c:pt idx="11975">
                  <c:v>11976</c:v>
                </c:pt>
                <c:pt idx="11976">
                  <c:v>11977</c:v>
                </c:pt>
                <c:pt idx="11977">
                  <c:v>11978</c:v>
                </c:pt>
                <c:pt idx="11978">
                  <c:v>11979</c:v>
                </c:pt>
                <c:pt idx="11979">
                  <c:v>11980</c:v>
                </c:pt>
                <c:pt idx="11980">
                  <c:v>11981</c:v>
                </c:pt>
                <c:pt idx="11981">
                  <c:v>11982</c:v>
                </c:pt>
                <c:pt idx="11982">
                  <c:v>11983</c:v>
                </c:pt>
                <c:pt idx="11983">
                  <c:v>11984</c:v>
                </c:pt>
                <c:pt idx="11984">
                  <c:v>11985</c:v>
                </c:pt>
                <c:pt idx="11985">
                  <c:v>11986</c:v>
                </c:pt>
                <c:pt idx="11986">
                  <c:v>11987</c:v>
                </c:pt>
                <c:pt idx="11987">
                  <c:v>11988</c:v>
                </c:pt>
                <c:pt idx="11988">
                  <c:v>11989</c:v>
                </c:pt>
                <c:pt idx="11989">
                  <c:v>11990</c:v>
                </c:pt>
                <c:pt idx="11990">
                  <c:v>11991</c:v>
                </c:pt>
                <c:pt idx="11991">
                  <c:v>11992</c:v>
                </c:pt>
                <c:pt idx="11992">
                  <c:v>11993</c:v>
                </c:pt>
                <c:pt idx="11993">
                  <c:v>11994</c:v>
                </c:pt>
                <c:pt idx="11994">
                  <c:v>11995</c:v>
                </c:pt>
                <c:pt idx="11995">
                  <c:v>11996</c:v>
                </c:pt>
                <c:pt idx="11996">
                  <c:v>11997</c:v>
                </c:pt>
                <c:pt idx="11997">
                  <c:v>11998</c:v>
                </c:pt>
                <c:pt idx="11998">
                  <c:v>11999</c:v>
                </c:pt>
                <c:pt idx="11999">
                  <c:v>12000</c:v>
                </c:pt>
                <c:pt idx="12000">
                  <c:v>12001</c:v>
                </c:pt>
                <c:pt idx="12001">
                  <c:v>12002</c:v>
                </c:pt>
                <c:pt idx="12002">
                  <c:v>12003</c:v>
                </c:pt>
                <c:pt idx="12003">
                  <c:v>12004</c:v>
                </c:pt>
                <c:pt idx="12004">
                  <c:v>12005</c:v>
                </c:pt>
                <c:pt idx="12005">
                  <c:v>12006</c:v>
                </c:pt>
                <c:pt idx="12006">
                  <c:v>12007</c:v>
                </c:pt>
                <c:pt idx="12007">
                  <c:v>12008</c:v>
                </c:pt>
                <c:pt idx="12008">
                  <c:v>12009</c:v>
                </c:pt>
                <c:pt idx="12009">
                  <c:v>12010</c:v>
                </c:pt>
                <c:pt idx="12010">
                  <c:v>12011</c:v>
                </c:pt>
                <c:pt idx="12011">
                  <c:v>12012</c:v>
                </c:pt>
                <c:pt idx="12012">
                  <c:v>12013</c:v>
                </c:pt>
                <c:pt idx="12013">
                  <c:v>12014</c:v>
                </c:pt>
                <c:pt idx="12014">
                  <c:v>12015</c:v>
                </c:pt>
                <c:pt idx="12015">
                  <c:v>12016</c:v>
                </c:pt>
                <c:pt idx="12016">
                  <c:v>12017</c:v>
                </c:pt>
                <c:pt idx="12017">
                  <c:v>12018</c:v>
                </c:pt>
                <c:pt idx="12018">
                  <c:v>12019</c:v>
                </c:pt>
                <c:pt idx="12019">
                  <c:v>12020</c:v>
                </c:pt>
                <c:pt idx="12020">
                  <c:v>12021</c:v>
                </c:pt>
                <c:pt idx="12021">
                  <c:v>12022</c:v>
                </c:pt>
                <c:pt idx="12022">
                  <c:v>12023</c:v>
                </c:pt>
                <c:pt idx="12023">
                  <c:v>12024</c:v>
                </c:pt>
                <c:pt idx="12024">
                  <c:v>12025</c:v>
                </c:pt>
                <c:pt idx="12025">
                  <c:v>12026</c:v>
                </c:pt>
                <c:pt idx="12026">
                  <c:v>12027</c:v>
                </c:pt>
                <c:pt idx="12027">
                  <c:v>12028</c:v>
                </c:pt>
                <c:pt idx="12028">
                  <c:v>12029</c:v>
                </c:pt>
                <c:pt idx="12029">
                  <c:v>12030</c:v>
                </c:pt>
                <c:pt idx="12030">
                  <c:v>12031</c:v>
                </c:pt>
                <c:pt idx="12031">
                  <c:v>12032</c:v>
                </c:pt>
                <c:pt idx="12032">
                  <c:v>12033</c:v>
                </c:pt>
                <c:pt idx="12033">
                  <c:v>12034</c:v>
                </c:pt>
                <c:pt idx="12034">
                  <c:v>12035</c:v>
                </c:pt>
                <c:pt idx="12035">
                  <c:v>12036</c:v>
                </c:pt>
                <c:pt idx="12036">
                  <c:v>12037</c:v>
                </c:pt>
                <c:pt idx="12037">
                  <c:v>12038</c:v>
                </c:pt>
                <c:pt idx="12038">
                  <c:v>12039</c:v>
                </c:pt>
                <c:pt idx="12039">
                  <c:v>12040</c:v>
                </c:pt>
                <c:pt idx="12040">
                  <c:v>12041</c:v>
                </c:pt>
                <c:pt idx="12041">
                  <c:v>12042</c:v>
                </c:pt>
                <c:pt idx="12042">
                  <c:v>12043</c:v>
                </c:pt>
                <c:pt idx="12043">
                  <c:v>12044</c:v>
                </c:pt>
                <c:pt idx="12044">
                  <c:v>12045</c:v>
                </c:pt>
                <c:pt idx="12045">
                  <c:v>12046</c:v>
                </c:pt>
                <c:pt idx="12046">
                  <c:v>12047</c:v>
                </c:pt>
                <c:pt idx="12047">
                  <c:v>12048</c:v>
                </c:pt>
                <c:pt idx="12048">
                  <c:v>12049</c:v>
                </c:pt>
                <c:pt idx="12049">
                  <c:v>12050</c:v>
                </c:pt>
                <c:pt idx="12050">
                  <c:v>12051</c:v>
                </c:pt>
                <c:pt idx="12051">
                  <c:v>12052</c:v>
                </c:pt>
                <c:pt idx="12052">
                  <c:v>12053</c:v>
                </c:pt>
                <c:pt idx="12053">
                  <c:v>12054</c:v>
                </c:pt>
                <c:pt idx="12054">
                  <c:v>12055</c:v>
                </c:pt>
                <c:pt idx="12055">
                  <c:v>12056</c:v>
                </c:pt>
                <c:pt idx="12056">
                  <c:v>12057</c:v>
                </c:pt>
                <c:pt idx="12057">
                  <c:v>12058</c:v>
                </c:pt>
                <c:pt idx="12058">
                  <c:v>12059</c:v>
                </c:pt>
                <c:pt idx="12059">
                  <c:v>12060</c:v>
                </c:pt>
                <c:pt idx="12060">
                  <c:v>12061</c:v>
                </c:pt>
                <c:pt idx="12061">
                  <c:v>12062</c:v>
                </c:pt>
                <c:pt idx="12062">
                  <c:v>12063</c:v>
                </c:pt>
                <c:pt idx="12063">
                  <c:v>12064</c:v>
                </c:pt>
                <c:pt idx="12064">
                  <c:v>12065</c:v>
                </c:pt>
                <c:pt idx="12065">
                  <c:v>12066</c:v>
                </c:pt>
                <c:pt idx="12066">
                  <c:v>12067</c:v>
                </c:pt>
                <c:pt idx="12067">
                  <c:v>12068</c:v>
                </c:pt>
                <c:pt idx="12068">
                  <c:v>12069</c:v>
                </c:pt>
                <c:pt idx="12069">
                  <c:v>12070</c:v>
                </c:pt>
                <c:pt idx="12070">
                  <c:v>12071</c:v>
                </c:pt>
                <c:pt idx="12071">
                  <c:v>12072</c:v>
                </c:pt>
                <c:pt idx="12072">
                  <c:v>12073</c:v>
                </c:pt>
                <c:pt idx="12073">
                  <c:v>12074</c:v>
                </c:pt>
                <c:pt idx="12074">
                  <c:v>12075</c:v>
                </c:pt>
                <c:pt idx="12075">
                  <c:v>12076</c:v>
                </c:pt>
                <c:pt idx="12076">
                  <c:v>12077</c:v>
                </c:pt>
                <c:pt idx="12077">
                  <c:v>12078</c:v>
                </c:pt>
                <c:pt idx="12078">
                  <c:v>12079</c:v>
                </c:pt>
                <c:pt idx="12079">
                  <c:v>12080</c:v>
                </c:pt>
                <c:pt idx="12080">
                  <c:v>12081</c:v>
                </c:pt>
                <c:pt idx="12081">
                  <c:v>12082</c:v>
                </c:pt>
                <c:pt idx="12082">
                  <c:v>12083</c:v>
                </c:pt>
                <c:pt idx="12083">
                  <c:v>12084</c:v>
                </c:pt>
                <c:pt idx="12084">
                  <c:v>12085</c:v>
                </c:pt>
                <c:pt idx="12085">
                  <c:v>12086</c:v>
                </c:pt>
                <c:pt idx="12086">
                  <c:v>12087</c:v>
                </c:pt>
                <c:pt idx="12087">
                  <c:v>12088</c:v>
                </c:pt>
                <c:pt idx="12088">
                  <c:v>12089</c:v>
                </c:pt>
                <c:pt idx="12089">
                  <c:v>12090</c:v>
                </c:pt>
                <c:pt idx="12090">
                  <c:v>12091</c:v>
                </c:pt>
                <c:pt idx="12091">
                  <c:v>12092</c:v>
                </c:pt>
                <c:pt idx="12092">
                  <c:v>12093</c:v>
                </c:pt>
                <c:pt idx="12093">
                  <c:v>12094</c:v>
                </c:pt>
                <c:pt idx="12094">
                  <c:v>12095</c:v>
                </c:pt>
                <c:pt idx="12095">
                  <c:v>12096</c:v>
                </c:pt>
                <c:pt idx="12096">
                  <c:v>12097</c:v>
                </c:pt>
                <c:pt idx="12097">
                  <c:v>12098</c:v>
                </c:pt>
                <c:pt idx="12098">
                  <c:v>12099</c:v>
                </c:pt>
                <c:pt idx="12099">
                  <c:v>12100</c:v>
                </c:pt>
                <c:pt idx="12100">
                  <c:v>12101</c:v>
                </c:pt>
                <c:pt idx="12101">
                  <c:v>12102</c:v>
                </c:pt>
                <c:pt idx="12102">
                  <c:v>12103</c:v>
                </c:pt>
                <c:pt idx="12103">
                  <c:v>12104</c:v>
                </c:pt>
                <c:pt idx="12104">
                  <c:v>12105</c:v>
                </c:pt>
                <c:pt idx="12105">
                  <c:v>12106</c:v>
                </c:pt>
                <c:pt idx="12106">
                  <c:v>12107</c:v>
                </c:pt>
                <c:pt idx="12107">
                  <c:v>12108</c:v>
                </c:pt>
                <c:pt idx="12108">
                  <c:v>12109</c:v>
                </c:pt>
                <c:pt idx="12109">
                  <c:v>12110</c:v>
                </c:pt>
                <c:pt idx="12110">
                  <c:v>12111</c:v>
                </c:pt>
                <c:pt idx="12111">
                  <c:v>12112</c:v>
                </c:pt>
                <c:pt idx="12112">
                  <c:v>12113</c:v>
                </c:pt>
                <c:pt idx="12113">
                  <c:v>12114</c:v>
                </c:pt>
                <c:pt idx="12114">
                  <c:v>12115</c:v>
                </c:pt>
                <c:pt idx="12115">
                  <c:v>12116</c:v>
                </c:pt>
                <c:pt idx="12116">
                  <c:v>12117</c:v>
                </c:pt>
                <c:pt idx="12117">
                  <c:v>12118</c:v>
                </c:pt>
                <c:pt idx="12118">
                  <c:v>12119</c:v>
                </c:pt>
                <c:pt idx="12119">
                  <c:v>12120</c:v>
                </c:pt>
                <c:pt idx="12120">
                  <c:v>12121</c:v>
                </c:pt>
                <c:pt idx="12121">
                  <c:v>12122</c:v>
                </c:pt>
                <c:pt idx="12122">
                  <c:v>12123</c:v>
                </c:pt>
                <c:pt idx="12123">
                  <c:v>12124</c:v>
                </c:pt>
                <c:pt idx="12124">
                  <c:v>12125</c:v>
                </c:pt>
                <c:pt idx="12125">
                  <c:v>12126</c:v>
                </c:pt>
                <c:pt idx="12126">
                  <c:v>12127</c:v>
                </c:pt>
                <c:pt idx="12127">
                  <c:v>12128</c:v>
                </c:pt>
                <c:pt idx="12128">
                  <c:v>12129</c:v>
                </c:pt>
                <c:pt idx="12129">
                  <c:v>12130</c:v>
                </c:pt>
                <c:pt idx="12130">
                  <c:v>12131</c:v>
                </c:pt>
                <c:pt idx="12131">
                  <c:v>12132</c:v>
                </c:pt>
                <c:pt idx="12132">
                  <c:v>12133</c:v>
                </c:pt>
                <c:pt idx="12133">
                  <c:v>12134</c:v>
                </c:pt>
                <c:pt idx="12134">
                  <c:v>12135</c:v>
                </c:pt>
                <c:pt idx="12135">
                  <c:v>12136</c:v>
                </c:pt>
                <c:pt idx="12136">
                  <c:v>12137</c:v>
                </c:pt>
                <c:pt idx="12137">
                  <c:v>12138</c:v>
                </c:pt>
                <c:pt idx="12138">
                  <c:v>12139</c:v>
                </c:pt>
                <c:pt idx="12139">
                  <c:v>12140</c:v>
                </c:pt>
                <c:pt idx="12140">
                  <c:v>12141</c:v>
                </c:pt>
                <c:pt idx="12141">
                  <c:v>12142</c:v>
                </c:pt>
                <c:pt idx="12142">
                  <c:v>12143</c:v>
                </c:pt>
                <c:pt idx="12143">
                  <c:v>12144</c:v>
                </c:pt>
                <c:pt idx="12144">
                  <c:v>12145</c:v>
                </c:pt>
                <c:pt idx="12145">
                  <c:v>12146</c:v>
                </c:pt>
                <c:pt idx="12146">
                  <c:v>12147</c:v>
                </c:pt>
                <c:pt idx="12147">
                  <c:v>12148</c:v>
                </c:pt>
                <c:pt idx="12148">
                  <c:v>12149</c:v>
                </c:pt>
                <c:pt idx="12149">
                  <c:v>12150</c:v>
                </c:pt>
                <c:pt idx="12150">
                  <c:v>12151</c:v>
                </c:pt>
                <c:pt idx="12151">
                  <c:v>12152</c:v>
                </c:pt>
                <c:pt idx="12152">
                  <c:v>12153</c:v>
                </c:pt>
                <c:pt idx="12153">
                  <c:v>12154</c:v>
                </c:pt>
                <c:pt idx="12154">
                  <c:v>12155</c:v>
                </c:pt>
                <c:pt idx="12155">
                  <c:v>12156</c:v>
                </c:pt>
                <c:pt idx="12156">
                  <c:v>12157</c:v>
                </c:pt>
                <c:pt idx="12157">
                  <c:v>12158</c:v>
                </c:pt>
                <c:pt idx="12158">
                  <c:v>12159</c:v>
                </c:pt>
                <c:pt idx="12159">
                  <c:v>12160</c:v>
                </c:pt>
                <c:pt idx="12160">
                  <c:v>12161</c:v>
                </c:pt>
                <c:pt idx="12161">
                  <c:v>12162</c:v>
                </c:pt>
                <c:pt idx="12162">
                  <c:v>12163</c:v>
                </c:pt>
                <c:pt idx="12163">
                  <c:v>12164</c:v>
                </c:pt>
                <c:pt idx="12164">
                  <c:v>12165</c:v>
                </c:pt>
                <c:pt idx="12165">
                  <c:v>12166</c:v>
                </c:pt>
                <c:pt idx="12166">
                  <c:v>12167</c:v>
                </c:pt>
                <c:pt idx="12167">
                  <c:v>12168</c:v>
                </c:pt>
                <c:pt idx="12168">
                  <c:v>12169</c:v>
                </c:pt>
                <c:pt idx="12169">
                  <c:v>12170</c:v>
                </c:pt>
                <c:pt idx="12170">
                  <c:v>12171</c:v>
                </c:pt>
                <c:pt idx="12171">
                  <c:v>12172</c:v>
                </c:pt>
                <c:pt idx="12172">
                  <c:v>12173</c:v>
                </c:pt>
                <c:pt idx="12173">
                  <c:v>12174</c:v>
                </c:pt>
                <c:pt idx="12174">
                  <c:v>12175</c:v>
                </c:pt>
                <c:pt idx="12175">
                  <c:v>12176</c:v>
                </c:pt>
                <c:pt idx="12176">
                  <c:v>12177</c:v>
                </c:pt>
                <c:pt idx="12177">
                  <c:v>12178</c:v>
                </c:pt>
                <c:pt idx="12178">
                  <c:v>12179</c:v>
                </c:pt>
                <c:pt idx="12179">
                  <c:v>12180</c:v>
                </c:pt>
                <c:pt idx="12180">
                  <c:v>12181</c:v>
                </c:pt>
                <c:pt idx="12181">
                  <c:v>12182</c:v>
                </c:pt>
                <c:pt idx="12182">
                  <c:v>12183</c:v>
                </c:pt>
                <c:pt idx="12183">
                  <c:v>12184</c:v>
                </c:pt>
                <c:pt idx="12184">
                  <c:v>12185</c:v>
                </c:pt>
                <c:pt idx="12185">
                  <c:v>12186</c:v>
                </c:pt>
                <c:pt idx="12186">
                  <c:v>12187</c:v>
                </c:pt>
                <c:pt idx="12187">
                  <c:v>12188</c:v>
                </c:pt>
                <c:pt idx="12188">
                  <c:v>12189</c:v>
                </c:pt>
                <c:pt idx="12189">
                  <c:v>12190</c:v>
                </c:pt>
                <c:pt idx="12190">
                  <c:v>12191</c:v>
                </c:pt>
                <c:pt idx="12191">
                  <c:v>12192</c:v>
                </c:pt>
                <c:pt idx="12192">
                  <c:v>12193</c:v>
                </c:pt>
                <c:pt idx="12193">
                  <c:v>12194</c:v>
                </c:pt>
                <c:pt idx="12194">
                  <c:v>12195</c:v>
                </c:pt>
                <c:pt idx="12195">
                  <c:v>12196</c:v>
                </c:pt>
                <c:pt idx="12196">
                  <c:v>12197</c:v>
                </c:pt>
                <c:pt idx="12197">
                  <c:v>12198</c:v>
                </c:pt>
                <c:pt idx="12198">
                  <c:v>12199</c:v>
                </c:pt>
                <c:pt idx="12199">
                  <c:v>12200</c:v>
                </c:pt>
                <c:pt idx="12200">
                  <c:v>12201</c:v>
                </c:pt>
                <c:pt idx="12201">
                  <c:v>12202</c:v>
                </c:pt>
                <c:pt idx="12202">
                  <c:v>12203</c:v>
                </c:pt>
                <c:pt idx="12203">
                  <c:v>12204</c:v>
                </c:pt>
                <c:pt idx="12204">
                  <c:v>12205</c:v>
                </c:pt>
                <c:pt idx="12205">
                  <c:v>12206</c:v>
                </c:pt>
                <c:pt idx="12206">
                  <c:v>12207</c:v>
                </c:pt>
                <c:pt idx="12207">
                  <c:v>12208</c:v>
                </c:pt>
                <c:pt idx="12208">
                  <c:v>12209</c:v>
                </c:pt>
                <c:pt idx="12209">
                  <c:v>12210</c:v>
                </c:pt>
                <c:pt idx="12210">
                  <c:v>12211</c:v>
                </c:pt>
                <c:pt idx="12211">
                  <c:v>12212</c:v>
                </c:pt>
                <c:pt idx="12212">
                  <c:v>12213</c:v>
                </c:pt>
                <c:pt idx="12213">
                  <c:v>12214</c:v>
                </c:pt>
                <c:pt idx="12214">
                  <c:v>12215</c:v>
                </c:pt>
                <c:pt idx="12215">
                  <c:v>12216</c:v>
                </c:pt>
                <c:pt idx="12216">
                  <c:v>12217</c:v>
                </c:pt>
                <c:pt idx="12217">
                  <c:v>12218</c:v>
                </c:pt>
                <c:pt idx="12218">
                  <c:v>12219</c:v>
                </c:pt>
                <c:pt idx="12219">
                  <c:v>12220</c:v>
                </c:pt>
                <c:pt idx="12220">
                  <c:v>12221</c:v>
                </c:pt>
                <c:pt idx="12221">
                  <c:v>12222</c:v>
                </c:pt>
                <c:pt idx="12222">
                  <c:v>12223</c:v>
                </c:pt>
                <c:pt idx="12223">
                  <c:v>12224</c:v>
                </c:pt>
                <c:pt idx="12224">
                  <c:v>12225</c:v>
                </c:pt>
                <c:pt idx="12225">
                  <c:v>12226</c:v>
                </c:pt>
                <c:pt idx="12226">
                  <c:v>12227</c:v>
                </c:pt>
                <c:pt idx="12227">
                  <c:v>12228</c:v>
                </c:pt>
                <c:pt idx="12228">
                  <c:v>12229</c:v>
                </c:pt>
                <c:pt idx="12229">
                  <c:v>12230</c:v>
                </c:pt>
                <c:pt idx="12230">
                  <c:v>12231</c:v>
                </c:pt>
                <c:pt idx="12231">
                  <c:v>12232</c:v>
                </c:pt>
                <c:pt idx="12232">
                  <c:v>12233</c:v>
                </c:pt>
                <c:pt idx="12233">
                  <c:v>12234</c:v>
                </c:pt>
                <c:pt idx="12234">
                  <c:v>12235</c:v>
                </c:pt>
                <c:pt idx="12235">
                  <c:v>12236</c:v>
                </c:pt>
                <c:pt idx="12236">
                  <c:v>12237</c:v>
                </c:pt>
                <c:pt idx="12237">
                  <c:v>12238</c:v>
                </c:pt>
                <c:pt idx="12238">
                  <c:v>12239</c:v>
                </c:pt>
                <c:pt idx="12239">
                  <c:v>12240</c:v>
                </c:pt>
                <c:pt idx="12240">
                  <c:v>12241</c:v>
                </c:pt>
                <c:pt idx="12241">
                  <c:v>12242</c:v>
                </c:pt>
                <c:pt idx="12242">
                  <c:v>12243</c:v>
                </c:pt>
                <c:pt idx="12243">
                  <c:v>12244</c:v>
                </c:pt>
                <c:pt idx="12244">
                  <c:v>12245</c:v>
                </c:pt>
                <c:pt idx="12245">
                  <c:v>12246</c:v>
                </c:pt>
                <c:pt idx="12246">
                  <c:v>12247</c:v>
                </c:pt>
                <c:pt idx="12247">
                  <c:v>12248</c:v>
                </c:pt>
                <c:pt idx="12248">
                  <c:v>12249</c:v>
                </c:pt>
                <c:pt idx="12249">
                  <c:v>12250</c:v>
                </c:pt>
                <c:pt idx="12250">
                  <c:v>12251</c:v>
                </c:pt>
                <c:pt idx="12251">
                  <c:v>12252</c:v>
                </c:pt>
                <c:pt idx="12252">
                  <c:v>12253</c:v>
                </c:pt>
                <c:pt idx="12253">
                  <c:v>12254</c:v>
                </c:pt>
                <c:pt idx="12254">
                  <c:v>12255</c:v>
                </c:pt>
                <c:pt idx="12255">
                  <c:v>12256</c:v>
                </c:pt>
                <c:pt idx="12256">
                  <c:v>12257</c:v>
                </c:pt>
                <c:pt idx="12257">
                  <c:v>12258</c:v>
                </c:pt>
                <c:pt idx="12258">
                  <c:v>12259</c:v>
                </c:pt>
                <c:pt idx="12259">
                  <c:v>12260</c:v>
                </c:pt>
                <c:pt idx="12260">
                  <c:v>12261</c:v>
                </c:pt>
                <c:pt idx="12261">
                  <c:v>12262</c:v>
                </c:pt>
                <c:pt idx="12262">
                  <c:v>12263</c:v>
                </c:pt>
                <c:pt idx="12263">
                  <c:v>12264</c:v>
                </c:pt>
                <c:pt idx="12264">
                  <c:v>12265</c:v>
                </c:pt>
                <c:pt idx="12265">
                  <c:v>12266</c:v>
                </c:pt>
                <c:pt idx="12266">
                  <c:v>12267</c:v>
                </c:pt>
                <c:pt idx="12267">
                  <c:v>12268</c:v>
                </c:pt>
                <c:pt idx="12268">
                  <c:v>12269</c:v>
                </c:pt>
                <c:pt idx="12269">
                  <c:v>12270</c:v>
                </c:pt>
                <c:pt idx="12270">
                  <c:v>12271</c:v>
                </c:pt>
                <c:pt idx="12271">
                  <c:v>12272</c:v>
                </c:pt>
                <c:pt idx="12272">
                  <c:v>12273</c:v>
                </c:pt>
                <c:pt idx="12273">
                  <c:v>12274</c:v>
                </c:pt>
                <c:pt idx="12274">
                  <c:v>12275</c:v>
                </c:pt>
                <c:pt idx="12275">
                  <c:v>12276</c:v>
                </c:pt>
                <c:pt idx="12276">
                  <c:v>12277</c:v>
                </c:pt>
                <c:pt idx="12277">
                  <c:v>12278</c:v>
                </c:pt>
                <c:pt idx="12278">
                  <c:v>12279</c:v>
                </c:pt>
                <c:pt idx="12279">
                  <c:v>12280</c:v>
                </c:pt>
                <c:pt idx="12280">
                  <c:v>12281</c:v>
                </c:pt>
                <c:pt idx="12281">
                  <c:v>12282</c:v>
                </c:pt>
                <c:pt idx="12282">
                  <c:v>12283</c:v>
                </c:pt>
                <c:pt idx="12283">
                  <c:v>12284</c:v>
                </c:pt>
                <c:pt idx="12284">
                  <c:v>12285</c:v>
                </c:pt>
                <c:pt idx="12285">
                  <c:v>12286</c:v>
                </c:pt>
                <c:pt idx="12286">
                  <c:v>12287</c:v>
                </c:pt>
                <c:pt idx="12287">
                  <c:v>12288</c:v>
                </c:pt>
                <c:pt idx="12288">
                  <c:v>12289</c:v>
                </c:pt>
                <c:pt idx="12289">
                  <c:v>12290</c:v>
                </c:pt>
                <c:pt idx="12290">
                  <c:v>12291</c:v>
                </c:pt>
                <c:pt idx="12291">
                  <c:v>12292</c:v>
                </c:pt>
                <c:pt idx="12292">
                  <c:v>12293</c:v>
                </c:pt>
                <c:pt idx="12293">
                  <c:v>12294</c:v>
                </c:pt>
                <c:pt idx="12294">
                  <c:v>12295</c:v>
                </c:pt>
                <c:pt idx="12295">
                  <c:v>12296</c:v>
                </c:pt>
                <c:pt idx="12296">
                  <c:v>12297</c:v>
                </c:pt>
                <c:pt idx="12297">
                  <c:v>12298</c:v>
                </c:pt>
                <c:pt idx="12298">
                  <c:v>12299</c:v>
                </c:pt>
                <c:pt idx="12299">
                  <c:v>12300</c:v>
                </c:pt>
                <c:pt idx="12300">
                  <c:v>12301</c:v>
                </c:pt>
                <c:pt idx="12301">
                  <c:v>12302</c:v>
                </c:pt>
                <c:pt idx="12302">
                  <c:v>12303</c:v>
                </c:pt>
                <c:pt idx="12303">
                  <c:v>12304</c:v>
                </c:pt>
                <c:pt idx="12304">
                  <c:v>12305</c:v>
                </c:pt>
                <c:pt idx="12305">
                  <c:v>12306</c:v>
                </c:pt>
                <c:pt idx="12306">
                  <c:v>12307</c:v>
                </c:pt>
                <c:pt idx="12307">
                  <c:v>12308</c:v>
                </c:pt>
                <c:pt idx="12308">
                  <c:v>12309</c:v>
                </c:pt>
                <c:pt idx="12309">
                  <c:v>12310</c:v>
                </c:pt>
                <c:pt idx="12310">
                  <c:v>12311</c:v>
                </c:pt>
                <c:pt idx="12311">
                  <c:v>12312</c:v>
                </c:pt>
                <c:pt idx="12312">
                  <c:v>12313</c:v>
                </c:pt>
                <c:pt idx="12313">
                  <c:v>12314</c:v>
                </c:pt>
                <c:pt idx="12314">
                  <c:v>12315</c:v>
                </c:pt>
                <c:pt idx="12315">
                  <c:v>12316</c:v>
                </c:pt>
                <c:pt idx="12316">
                  <c:v>12317</c:v>
                </c:pt>
                <c:pt idx="12317">
                  <c:v>12318</c:v>
                </c:pt>
                <c:pt idx="12318">
                  <c:v>12319</c:v>
                </c:pt>
                <c:pt idx="12319">
                  <c:v>12320</c:v>
                </c:pt>
                <c:pt idx="12320">
                  <c:v>12321</c:v>
                </c:pt>
                <c:pt idx="12321">
                  <c:v>12322</c:v>
                </c:pt>
                <c:pt idx="12322">
                  <c:v>12323</c:v>
                </c:pt>
                <c:pt idx="12323">
                  <c:v>12324</c:v>
                </c:pt>
                <c:pt idx="12324">
                  <c:v>12325</c:v>
                </c:pt>
                <c:pt idx="12325">
                  <c:v>12326</c:v>
                </c:pt>
                <c:pt idx="12326">
                  <c:v>12327</c:v>
                </c:pt>
                <c:pt idx="12327">
                  <c:v>12328</c:v>
                </c:pt>
                <c:pt idx="12328">
                  <c:v>12329</c:v>
                </c:pt>
                <c:pt idx="12329">
                  <c:v>12330</c:v>
                </c:pt>
                <c:pt idx="12330">
                  <c:v>12331</c:v>
                </c:pt>
                <c:pt idx="12331">
                  <c:v>12332</c:v>
                </c:pt>
                <c:pt idx="12332">
                  <c:v>12333</c:v>
                </c:pt>
                <c:pt idx="12333">
                  <c:v>12334</c:v>
                </c:pt>
                <c:pt idx="12334">
                  <c:v>12335</c:v>
                </c:pt>
                <c:pt idx="12335">
                  <c:v>12336</c:v>
                </c:pt>
                <c:pt idx="12336">
                  <c:v>12337</c:v>
                </c:pt>
                <c:pt idx="12337">
                  <c:v>12338</c:v>
                </c:pt>
                <c:pt idx="12338">
                  <c:v>12339</c:v>
                </c:pt>
                <c:pt idx="12339">
                  <c:v>12340</c:v>
                </c:pt>
                <c:pt idx="12340">
                  <c:v>12341</c:v>
                </c:pt>
                <c:pt idx="12341">
                  <c:v>12342</c:v>
                </c:pt>
                <c:pt idx="12342">
                  <c:v>12343</c:v>
                </c:pt>
                <c:pt idx="12343">
                  <c:v>12344</c:v>
                </c:pt>
                <c:pt idx="12344">
                  <c:v>12345</c:v>
                </c:pt>
                <c:pt idx="12345">
                  <c:v>12346</c:v>
                </c:pt>
                <c:pt idx="12346">
                  <c:v>12347</c:v>
                </c:pt>
                <c:pt idx="12347">
                  <c:v>12348</c:v>
                </c:pt>
                <c:pt idx="12348">
                  <c:v>12349</c:v>
                </c:pt>
                <c:pt idx="12349">
                  <c:v>12350</c:v>
                </c:pt>
                <c:pt idx="12350">
                  <c:v>12351</c:v>
                </c:pt>
                <c:pt idx="12351">
                  <c:v>12352</c:v>
                </c:pt>
                <c:pt idx="12352">
                  <c:v>12353</c:v>
                </c:pt>
                <c:pt idx="12353">
                  <c:v>12354</c:v>
                </c:pt>
                <c:pt idx="12354">
                  <c:v>12355</c:v>
                </c:pt>
                <c:pt idx="12355">
                  <c:v>12356</c:v>
                </c:pt>
                <c:pt idx="12356">
                  <c:v>12357</c:v>
                </c:pt>
                <c:pt idx="12357">
                  <c:v>12358</c:v>
                </c:pt>
                <c:pt idx="12358">
                  <c:v>12359</c:v>
                </c:pt>
                <c:pt idx="12359">
                  <c:v>12360</c:v>
                </c:pt>
                <c:pt idx="12360">
                  <c:v>12361</c:v>
                </c:pt>
                <c:pt idx="12361">
                  <c:v>12362</c:v>
                </c:pt>
                <c:pt idx="12362">
                  <c:v>12363</c:v>
                </c:pt>
                <c:pt idx="12363">
                  <c:v>12364</c:v>
                </c:pt>
                <c:pt idx="12364">
                  <c:v>12365</c:v>
                </c:pt>
                <c:pt idx="12365">
                  <c:v>12366</c:v>
                </c:pt>
                <c:pt idx="12366">
                  <c:v>12367</c:v>
                </c:pt>
                <c:pt idx="12367">
                  <c:v>12368</c:v>
                </c:pt>
                <c:pt idx="12368">
                  <c:v>12369</c:v>
                </c:pt>
                <c:pt idx="12369">
                  <c:v>12370</c:v>
                </c:pt>
                <c:pt idx="12370">
                  <c:v>12371</c:v>
                </c:pt>
                <c:pt idx="12371">
                  <c:v>12372</c:v>
                </c:pt>
                <c:pt idx="12372">
                  <c:v>12373</c:v>
                </c:pt>
                <c:pt idx="12373">
                  <c:v>12374</c:v>
                </c:pt>
                <c:pt idx="12374">
                  <c:v>12375</c:v>
                </c:pt>
                <c:pt idx="12375">
                  <c:v>12376</c:v>
                </c:pt>
                <c:pt idx="12376">
                  <c:v>12377</c:v>
                </c:pt>
                <c:pt idx="12377">
                  <c:v>12378</c:v>
                </c:pt>
                <c:pt idx="12378">
                  <c:v>12379</c:v>
                </c:pt>
                <c:pt idx="12379">
                  <c:v>12380</c:v>
                </c:pt>
                <c:pt idx="12380">
                  <c:v>12381</c:v>
                </c:pt>
                <c:pt idx="12381">
                  <c:v>12382</c:v>
                </c:pt>
                <c:pt idx="12382">
                  <c:v>12383</c:v>
                </c:pt>
                <c:pt idx="12383">
                  <c:v>12384</c:v>
                </c:pt>
                <c:pt idx="12384">
                  <c:v>12385</c:v>
                </c:pt>
                <c:pt idx="12385">
                  <c:v>12386</c:v>
                </c:pt>
                <c:pt idx="12386">
                  <c:v>12387</c:v>
                </c:pt>
                <c:pt idx="12387">
                  <c:v>12388</c:v>
                </c:pt>
                <c:pt idx="12388">
                  <c:v>12389</c:v>
                </c:pt>
                <c:pt idx="12389">
                  <c:v>12390</c:v>
                </c:pt>
                <c:pt idx="12390">
                  <c:v>12391</c:v>
                </c:pt>
                <c:pt idx="12391">
                  <c:v>12392</c:v>
                </c:pt>
                <c:pt idx="12392">
                  <c:v>12393</c:v>
                </c:pt>
                <c:pt idx="12393">
                  <c:v>12394</c:v>
                </c:pt>
                <c:pt idx="12394">
                  <c:v>12395</c:v>
                </c:pt>
                <c:pt idx="12395">
                  <c:v>12396</c:v>
                </c:pt>
                <c:pt idx="12396">
                  <c:v>12397</c:v>
                </c:pt>
                <c:pt idx="12397">
                  <c:v>12398</c:v>
                </c:pt>
                <c:pt idx="12398">
                  <c:v>12399</c:v>
                </c:pt>
                <c:pt idx="12399">
                  <c:v>12400</c:v>
                </c:pt>
                <c:pt idx="12400">
                  <c:v>12401</c:v>
                </c:pt>
                <c:pt idx="12401">
                  <c:v>12402</c:v>
                </c:pt>
                <c:pt idx="12402">
                  <c:v>12403</c:v>
                </c:pt>
                <c:pt idx="12403">
                  <c:v>12404</c:v>
                </c:pt>
                <c:pt idx="12404">
                  <c:v>12405</c:v>
                </c:pt>
                <c:pt idx="12405">
                  <c:v>12406</c:v>
                </c:pt>
                <c:pt idx="12406">
                  <c:v>12407</c:v>
                </c:pt>
                <c:pt idx="12407">
                  <c:v>12408</c:v>
                </c:pt>
                <c:pt idx="12408">
                  <c:v>12409</c:v>
                </c:pt>
                <c:pt idx="12409">
                  <c:v>12410</c:v>
                </c:pt>
                <c:pt idx="12410">
                  <c:v>12411</c:v>
                </c:pt>
                <c:pt idx="12411">
                  <c:v>12412</c:v>
                </c:pt>
                <c:pt idx="12412">
                  <c:v>12413</c:v>
                </c:pt>
                <c:pt idx="12413">
                  <c:v>12414</c:v>
                </c:pt>
                <c:pt idx="12414">
                  <c:v>12415</c:v>
                </c:pt>
                <c:pt idx="12415">
                  <c:v>12416</c:v>
                </c:pt>
                <c:pt idx="12416">
                  <c:v>12417</c:v>
                </c:pt>
                <c:pt idx="12417">
                  <c:v>12418</c:v>
                </c:pt>
                <c:pt idx="12418">
                  <c:v>12419</c:v>
                </c:pt>
                <c:pt idx="12419">
                  <c:v>12420</c:v>
                </c:pt>
                <c:pt idx="12420">
                  <c:v>12421</c:v>
                </c:pt>
                <c:pt idx="12421">
                  <c:v>12422</c:v>
                </c:pt>
                <c:pt idx="12422">
                  <c:v>12423</c:v>
                </c:pt>
                <c:pt idx="12423">
                  <c:v>12424</c:v>
                </c:pt>
                <c:pt idx="12424">
                  <c:v>12425</c:v>
                </c:pt>
                <c:pt idx="12425">
                  <c:v>12426</c:v>
                </c:pt>
                <c:pt idx="12426">
                  <c:v>12427</c:v>
                </c:pt>
                <c:pt idx="12427">
                  <c:v>12428</c:v>
                </c:pt>
                <c:pt idx="12428">
                  <c:v>12429</c:v>
                </c:pt>
                <c:pt idx="12429">
                  <c:v>12430</c:v>
                </c:pt>
                <c:pt idx="12430">
                  <c:v>12431</c:v>
                </c:pt>
                <c:pt idx="12431">
                  <c:v>12432</c:v>
                </c:pt>
                <c:pt idx="12432">
                  <c:v>12433</c:v>
                </c:pt>
                <c:pt idx="12433">
                  <c:v>12434</c:v>
                </c:pt>
                <c:pt idx="12434">
                  <c:v>12435</c:v>
                </c:pt>
                <c:pt idx="12435">
                  <c:v>12436</c:v>
                </c:pt>
                <c:pt idx="12436">
                  <c:v>12437</c:v>
                </c:pt>
                <c:pt idx="12437">
                  <c:v>12438</c:v>
                </c:pt>
                <c:pt idx="12438">
                  <c:v>12439</c:v>
                </c:pt>
                <c:pt idx="12439">
                  <c:v>12440</c:v>
                </c:pt>
                <c:pt idx="12440">
                  <c:v>12441</c:v>
                </c:pt>
                <c:pt idx="12441">
                  <c:v>12442</c:v>
                </c:pt>
                <c:pt idx="12442">
                  <c:v>12443</c:v>
                </c:pt>
                <c:pt idx="12443">
                  <c:v>12444</c:v>
                </c:pt>
                <c:pt idx="12444">
                  <c:v>12445</c:v>
                </c:pt>
                <c:pt idx="12445">
                  <c:v>12446</c:v>
                </c:pt>
                <c:pt idx="12446">
                  <c:v>12447</c:v>
                </c:pt>
                <c:pt idx="12447">
                  <c:v>12448</c:v>
                </c:pt>
                <c:pt idx="12448">
                  <c:v>12449</c:v>
                </c:pt>
                <c:pt idx="12449">
                  <c:v>12450</c:v>
                </c:pt>
                <c:pt idx="12450">
                  <c:v>12451</c:v>
                </c:pt>
                <c:pt idx="12451">
                  <c:v>12452</c:v>
                </c:pt>
                <c:pt idx="12452">
                  <c:v>12453</c:v>
                </c:pt>
                <c:pt idx="12453">
                  <c:v>12454</c:v>
                </c:pt>
                <c:pt idx="12454">
                  <c:v>12455</c:v>
                </c:pt>
                <c:pt idx="12455">
                  <c:v>12456</c:v>
                </c:pt>
                <c:pt idx="12456">
                  <c:v>12457</c:v>
                </c:pt>
                <c:pt idx="12457">
                  <c:v>12458</c:v>
                </c:pt>
                <c:pt idx="12458">
                  <c:v>12459</c:v>
                </c:pt>
                <c:pt idx="12459">
                  <c:v>12460</c:v>
                </c:pt>
                <c:pt idx="12460">
                  <c:v>12461</c:v>
                </c:pt>
                <c:pt idx="12461">
                  <c:v>12462</c:v>
                </c:pt>
                <c:pt idx="12462">
                  <c:v>12463</c:v>
                </c:pt>
                <c:pt idx="12463">
                  <c:v>12464</c:v>
                </c:pt>
                <c:pt idx="12464">
                  <c:v>12465</c:v>
                </c:pt>
                <c:pt idx="12465">
                  <c:v>12466</c:v>
                </c:pt>
                <c:pt idx="12466">
                  <c:v>12467</c:v>
                </c:pt>
                <c:pt idx="12467">
                  <c:v>12468</c:v>
                </c:pt>
                <c:pt idx="12468">
                  <c:v>12469</c:v>
                </c:pt>
                <c:pt idx="12469">
                  <c:v>12470</c:v>
                </c:pt>
                <c:pt idx="12470">
                  <c:v>12471</c:v>
                </c:pt>
                <c:pt idx="12471">
                  <c:v>12472</c:v>
                </c:pt>
                <c:pt idx="12472">
                  <c:v>12473</c:v>
                </c:pt>
                <c:pt idx="12473">
                  <c:v>12474</c:v>
                </c:pt>
                <c:pt idx="12474">
                  <c:v>12475</c:v>
                </c:pt>
                <c:pt idx="12475">
                  <c:v>12476</c:v>
                </c:pt>
                <c:pt idx="12476">
                  <c:v>12477</c:v>
                </c:pt>
                <c:pt idx="12477">
                  <c:v>12478</c:v>
                </c:pt>
                <c:pt idx="12478">
                  <c:v>12479</c:v>
                </c:pt>
                <c:pt idx="12479">
                  <c:v>12480</c:v>
                </c:pt>
                <c:pt idx="12480">
                  <c:v>12481</c:v>
                </c:pt>
                <c:pt idx="12481">
                  <c:v>12482</c:v>
                </c:pt>
                <c:pt idx="12482">
                  <c:v>12483</c:v>
                </c:pt>
                <c:pt idx="12483">
                  <c:v>12484</c:v>
                </c:pt>
                <c:pt idx="12484">
                  <c:v>12485</c:v>
                </c:pt>
                <c:pt idx="12485">
                  <c:v>12486</c:v>
                </c:pt>
                <c:pt idx="12486">
                  <c:v>12487</c:v>
                </c:pt>
                <c:pt idx="12487">
                  <c:v>12488</c:v>
                </c:pt>
                <c:pt idx="12488">
                  <c:v>12489</c:v>
                </c:pt>
                <c:pt idx="12489">
                  <c:v>12490</c:v>
                </c:pt>
                <c:pt idx="12490">
                  <c:v>12491</c:v>
                </c:pt>
                <c:pt idx="12491">
                  <c:v>12492</c:v>
                </c:pt>
                <c:pt idx="12492">
                  <c:v>12493</c:v>
                </c:pt>
                <c:pt idx="12493">
                  <c:v>12494</c:v>
                </c:pt>
                <c:pt idx="12494">
                  <c:v>12495</c:v>
                </c:pt>
                <c:pt idx="12495">
                  <c:v>12496</c:v>
                </c:pt>
                <c:pt idx="12496">
                  <c:v>12497</c:v>
                </c:pt>
                <c:pt idx="12497">
                  <c:v>12498</c:v>
                </c:pt>
                <c:pt idx="12498">
                  <c:v>12499</c:v>
                </c:pt>
                <c:pt idx="12499">
                  <c:v>12500</c:v>
                </c:pt>
                <c:pt idx="12500">
                  <c:v>12501</c:v>
                </c:pt>
                <c:pt idx="12501">
                  <c:v>12502</c:v>
                </c:pt>
                <c:pt idx="12502">
                  <c:v>12503</c:v>
                </c:pt>
                <c:pt idx="12503">
                  <c:v>12504</c:v>
                </c:pt>
                <c:pt idx="12504">
                  <c:v>12505</c:v>
                </c:pt>
                <c:pt idx="12505">
                  <c:v>12506</c:v>
                </c:pt>
                <c:pt idx="12506">
                  <c:v>12507</c:v>
                </c:pt>
                <c:pt idx="12507">
                  <c:v>12508</c:v>
                </c:pt>
                <c:pt idx="12508">
                  <c:v>12509</c:v>
                </c:pt>
                <c:pt idx="12509">
                  <c:v>12510</c:v>
                </c:pt>
                <c:pt idx="12510">
                  <c:v>12511</c:v>
                </c:pt>
                <c:pt idx="12511">
                  <c:v>12512</c:v>
                </c:pt>
                <c:pt idx="12512">
                  <c:v>12513</c:v>
                </c:pt>
                <c:pt idx="12513">
                  <c:v>12514</c:v>
                </c:pt>
                <c:pt idx="12514">
                  <c:v>12515</c:v>
                </c:pt>
                <c:pt idx="12515">
                  <c:v>12516</c:v>
                </c:pt>
                <c:pt idx="12516">
                  <c:v>12517</c:v>
                </c:pt>
                <c:pt idx="12517">
                  <c:v>12518</c:v>
                </c:pt>
                <c:pt idx="12518">
                  <c:v>12519</c:v>
                </c:pt>
                <c:pt idx="12519">
                  <c:v>12520</c:v>
                </c:pt>
                <c:pt idx="12520">
                  <c:v>12521</c:v>
                </c:pt>
                <c:pt idx="12521">
                  <c:v>12522</c:v>
                </c:pt>
                <c:pt idx="12522">
                  <c:v>12523</c:v>
                </c:pt>
                <c:pt idx="12523">
                  <c:v>12524</c:v>
                </c:pt>
                <c:pt idx="12524">
                  <c:v>12525</c:v>
                </c:pt>
                <c:pt idx="12525">
                  <c:v>12526</c:v>
                </c:pt>
                <c:pt idx="12526">
                  <c:v>12527</c:v>
                </c:pt>
                <c:pt idx="12527">
                  <c:v>12528</c:v>
                </c:pt>
                <c:pt idx="12528">
                  <c:v>12529</c:v>
                </c:pt>
                <c:pt idx="12529">
                  <c:v>12530</c:v>
                </c:pt>
                <c:pt idx="12530">
                  <c:v>12531</c:v>
                </c:pt>
                <c:pt idx="12531">
                  <c:v>12532</c:v>
                </c:pt>
                <c:pt idx="12532">
                  <c:v>12533</c:v>
                </c:pt>
                <c:pt idx="12533">
                  <c:v>12534</c:v>
                </c:pt>
                <c:pt idx="12534">
                  <c:v>12535</c:v>
                </c:pt>
                <c:pt idx="12535">
                  <c:v>12536</c:v>
                </c:pt>
                <c:pt idx="12536">
                  <c:v>12537</c:v>
                </c:pt>
                <c:pt idx="12537">
                  <c:v>12538</c:v>
                </c:pt>
                <c:pt idx="12538">
                  <c:v>12539</c:v>
                </c:pt>
                <c:pt idx="12539">
                  <c:v>12540</c:v>
                </c:pt>
                <c:pt idx="12540">
                  <c:v>12541</c:v>
                </c:pt>
                <c:pt idx="12541">
                  <c:v>12542</c:v>
                </c:pt>
                <c:pt idx="12542">
                  <c:v>12543</c:v>
                </c:pt>
                <c:pt idx="12543">
                  <c:v>12544</c:v>
                </c:pt>
                <c:pt idx="12544">
                  <c:v>12545</c:v>
                </c:pt>
                <c:pt idx="12545">
                  <c:v>12546</c:v>
                </c:pt>
                <c:pt idx="12546">
                  <c:v>12547</c:v>
                </c:pt>
                <c:pt idx="12547">
                  <c:v>12548</c:v>
                </c:pt>
                <c:pt idx="12548">
                  <c:v>12549</c:v>
                </c:pt>
                <c:pt idx="12549">
                  <c:v>12550</c:v>
                </c:pt>
                <c:pt idx="12550">
                  <c:v>12551</c:v>
                </c:pt>
                <c:pt idx="12551">
                  <c:v>12552</c:v>
                </c:pt>
                <c:pt idx="12552">
                  <c:v>12553</c:v>
                </c:pt>
                <c:pt idx="12553">
                  <c:v>12554</c:v>
                </c:pt>
                <c:pt idx="12554">
                  <c:v>12555</c:v>
                </c:pt>
                <c:pt idx="12555">
                  <c:v>12556</c:v>
                </c:pt>
                <c:pt idx="12556">
                  <c:v>12557</c:v>
                </c:pt>
                <c:pt idx="12557">
                  <c:v>12558</c:v>
                </c:pt>
                <c:pt idx="12558">
                  <c:v>12559</c:v>
                </c:pt>
                <c:pt idx="12559">
                  <c:v>12560</c:v>
                </c:pt>
                <c:pt idx="12560">
                  <c:v>12561</c:v>
                </c:pt>
                <c:pt idx="12561">
                  <c:v>12562</c:v>
                </c:pt>
                <c:pt idx="12562">
                  <c:v>12563</c:v>
                </c:pt>
                <c:pt idx="12563">
                  <c:v>12564</c:v>
                </c:pt>
                <c:pt idx="12564">
                  <c:v>12565</c:v>
                </c:pt>
                <c:pt idx="12565">
                  <c:v>12566</c:v>
                </c:pt>
                <c:pt idx="12566">
                  <c:v>12567</c:v>
                </c:pt>
                <c:pt idx="12567">
                  <c:v>12568</c:v>
                </c:pt>
                <c:pt idx="12568">
                  <c:v>12569</c:v>
                </c:pt>
                <c:pt idx="12569">
                  <c:v>12570</c:v>
                </c:pt>
                <c:pt idx="12570">
                  <c:v>12571</c:v>
                </c:pt>
                <c:pt idx="12571">
                  <c:v>12572</c:v>
                </c:pt>
                <c:pt idx="12572">
                  <c:v>12573</c:v>
                </c:pt>
                <c:pt idx="12573">
                  <c:v>12574</c:v>
                </c:pt>
                <c:pt idx="12574">
                  <c:v>12575</c:v>
                </c:pt>
                <c:pt idx="12575">
                  <c:v>12576</c:v>
                </c:pt>
                <c:pt idx="12576">
                  <c:v>12577</c:v>
                </c:pt>
                <c:pt idx="12577">
                  <c:v>12578</c:v>
                </c:pt>
                <c:pt idx="12578">
                  <c:v>12579</c:v>
                </c:pt>
                <c:pt idx="12579">
                  <c:v>12580</c:v>
                </c:pt>
                <c:pt idx="12580">
                  <c:v>12581</c:v>
                </c:pt>
                <c:pt idx="12581">
                  <c:v>12582</c:v>
                </c:pt>
                <c:pt idx="12582">
                  <c:v>12583</c:v>
                </c:pt>
                <c:pt idx="12583">
                  <c:v>12584</c:v>
                </c:pt>
                <c:pt idx="12584">
                  <c:v>12585</c:v>
                </c:pt>
                <c:pt idx="12585">
                  <c:v>12586</c:v>
                </c:pt>
                <c:pt idx="12586">
                  <c:v>12587</c:v>
                </c:pt>
                <c:pt idx="12587">
                  <c:v>12588</c:v>
                </c:pt>
                <c:pt idx="12588">
                  <c:v>12589</c:v>
                </c:pt>
                <c:pt idx="12589">
                  <c:v>12590</c:v>
                </c:pt>
                <c:pt idx="12590">
                  <c:v>12591</c:v>
                </c:pt>
                <c:pt idx="12591">
                  <c:v>12592</c:v>
                </c:pt>
                <c:pt idx="12592">
                  <c:v>12593</c:v>
                </c:pt>
                <c:pt idx="12593">
                  <c:v>12594</c:v>
                </c:pt>
                <c:pt idx="12594">
                  <c:v>12595</c:v>
                </c:pt>
                <c:pt idx="12595">
                  <c:v>12596</c:v>
                </c:pt>
                <c:pt idx="12596">
                  <c:v>12597</c:v>
                </c:pt>
                <c:pt idx="12597">
                  <c:v>12598</c:v>
                </c:pt>
                <c:pt idx="12598">
                  <c:v>12599</c:v>
                </c:pt>
                <c:pt idx="12599">
                  <c:v>12600</c:v>
                </c:pt>
                <c:pt idx="12600">
                  <c:v>12601</c:v>
                </c:pt>
                <c:pt idx="12601">
                  <c:v>12602</c:v>
                </c:pt>
                <c:pt idx="12602">
                  <c:v>12603</c:v>
                </c:pt>
                <c:pt idx="12603">
                  <c:v>12604</c:v>
                </c:pt>
                <c:pt idx="12604">
                  <c:v>12605</c:v>
                </c:pt>
                <c:pt idx="12605">
                  <c:v>12606</c:v>
                </c:pt>
                <c:pt idx="12606">
                  <c:v>12607</c:v>
                </c:pt>
                <c:pt idx="12607">
                  <c:v>12608</c:v>
                </c:pt>
                <c:pt idx="12608">
                  <c:v>12609</c:v>
                </c:pt>
                <c:pt idx="12609">
                  <c:v>12610</c:v>
                </c:pt>
                <c:pt idx="12610">
                  <c:v>12611</c:v>
                </c:pt>
                <c:pt idx="12611">
                  <c:v>12612</c:v>
                </c:pt>
                <c:pt idx="12612">
                  <c:v>12613</c:v>
                </c:pt>
                <c:pt idx="12613">
                  <c:v>12614</c:v>
                </c:pt>
                <c:pt idx="12614">
                  <c:v>12615</c:v>
                </c:pt>
                <c:pt idx="12615">
                  <c:v>12616</c:v>
                </c:pt>
                <c:pt idx="12616">
                  <c:v>12617</c:v>
                </c:pt>
                <c:pt idx="12617">
                  <c:v>12618</c:v>
                </c:pt>
                <c:pt idx="12618">
                  <c:v>12619</c:v>
                </c:pt>
                <c:pt idx="12619">
                  <c:v>12620</c:v>
                </c:pt>
                <c:pt idx="12620">
                  <c:v>12621</c:v>
                </c:pt>
                <c:pt idx="12621">
                  <c:v>12622</c:v>
                </c:pt>
                <c:pt idx="12622">
                  <c:v>12623</c:v>
                </c:pt>
                <c:pt idx="12623">
                  <c:v>12624</c:v>
                </c:pt>
                <c:pt idx="12624">
                  <c:v>12625</c:v>
                </c:pt>
                <c:pt idx="12625">
                  <c:v>12626</c:v>
                </c:pt>
                <c:pt idx="12626">
                  <c:v>12627</c:v>
                </c:pt>
                <c:pt idx="12627">
                  <c:v>12628</c:v>
                </c:pt>
                <c:pt idx="12628">
                  <c:v>12629</c:v>
                </c:pt>
                <c:pt idx="12629">
                  <c:v>12630</c:v>
                </c:pt>
                <c:pt idx="12630">
                  <c:v>12631</c:v>
                </c:pt>
                <c:pt idx="12631">
                  <c:v>12632</c:v>
                </c:pt>
                <c:pt idx="12632">
                  <c:v>12633</c:v>
                </c:pt>
                <c:pt idx="12633">
                  <c:v>12634</c:v>
                </c:pt>
                <c:pt idx="12634">
                  <c:v>12635</c:v>
                </c:pt>
                <c:pt idx="12635">
                  <c:v>12636</c:v>
                </c:pt>
                <c:pt idx="12636">
                  <c:v>12637</c:v>
                </c:pt>
                <c:pt idx="12637">
                  <c:v>12638</c:v>
                </c:pt>
                <c:pt idx="12638">
                  <c:v>12639</c:v>
                </c:pt>
                <c:pt idx="12639">
                  <c:v>12640</c:v>
                </c:pt>
                <c:pt idx="12640">
                  <c:v>12641</c:v>
                </c:pt>
                <c:pt idx="12641">
                  <c:v>12642</c:v>
                </c:pt>
                <c:pt idx="12642">
                  <c:v>12643</c:v>
                </c:pt>
                <c:pt idx="12643">
                  <c:v>12644</c:v>
                </c:pt>
                <c:pt idx="12644">
                  <c:v>12645</c:v>
                </c:pt>
                <c:pt idx="12645">
                  <c:v>12646</c:v>
                </c:pt>
                <c:pt idx="12646">
                  <c:v>12647</c:v>
                </c:pt>
                <c:pt idx="12647">
                  <c:v>12648</c:v>
                </c:pt>
                <c:pt idx="12648">
                  <c:v>12649</c:v>
                </c:pt>
                <c:pt idx="12649">
                  <c:v>12650</c:v>
                </c:pt>
                <c:pt idx="12650">
                  <c:v>12651</c:v>
                </c:pt>
                <c:pt idx="12651">
                  <c:v>12652</c:v>
                </c:pt>
                <c:pt idx="12652">
                  <c:v>12653</c:v>
                </c:pt>
                <c:pt idx="12653">
                  <c:v>12654</c:v>
                </c:pt>
                <c:pt idx="12654">
                  <c:v>12655</c:v>
                </c:pt>
                <c:pt idx="12655">
                  <c:v>12656</c:v>
                </c:pt>
                <c:pt idx="12656">
                  <c:v>12657</c:v>
                </c:pt>
                <c:pt idx="12657">
                  <c:v>12658</c:v>
                </c:pt>
                <c:pt idx="12658">
                  <c:v>12659</c:v>
                </c:pt>
                <c:pt idx="12659">
                  <c:v>12660</c:v>
                </c:pt>
                <c:pt idx="12660">
                  <c:v>12661</c:v>
                </c:pt>
                <c:pt idx="12661">
                  <c:v>12662</c:v>
                </c:pt>
                <c:pt idx="12662">
                  <c:v>12663</c:v>
                </c:pt>
                <c:pt idx="12663">
                  <c:v>12664</c:v>
                </c:pt>
                <c:pt idx="12664">
                  <c:v>12665</c:v>
                </c:pt>
                <c:pt idx="12665">
                  <c:v>12666</c:v>
                </c:pt>
                <c:pt idx="12666">
                  <c:v>12667</c:v>
                </c:pt>
                <c:pt idx="12667">
                  <c:v>12668</c:v>
                </c:pt>
                <c:pt idx="12668">
                  <c:v>12669</c:v>
                </c:pt>
                <c:pt idx="12669">
                  <c:v>12670</c:v>
                </c:pt>
                <c:pt idx="12670">
                  <c:v>12671</c:v>
                </c:pt>
                <c:pt idx="12671">
                  <c:v>12672</c:v>
                </c:pt>
                <c:pt idx="12672">
                  <c:v>12673</c:v>
                </c:pt>
                <c:pt idx="12673">
                  <c:v>12674</c:v>
                </c:pt>
                <c:pt idx="12674">
                  <c:v>12675</c:v>
                </c:pt>
                <c:pt idx="12675">
                  <c:v>12676</c:v>
                </c:pt>
                <c:pt idx="12676">
                  <c:v>12677</c:v>
                </c:pt>
                <c:pt idx="12677">
                  <c:v>12678</c:v>
                </c:pt>
                <c:pt idx="12678">
                  <c:v>12679</c:v>
                </c:pt>
                <c:pt idx="12679">
                  <c:v>12680</c:v>
                </c:pt>
                <c:pt idx="12680">
                  <c:v>12681</c:v>
                </c:pt>
                <c:pt idx="12681">
                  <c:v>12682</c:v>
                </c:pt>
                <c:pt idx="12682">
                  <c:v>12683</c:v>
                </c:pt>
                <c:pt idx="12683">
                  <c:v>12684</c:v>
                </c:pt>
                <c:pt idx="12684">
                  <c:v>12685</c:v>
                </c:pt>
                <c:pt idx="12685">
                  <c:v>12686</c:v>
                </c:pt>
                <c:pt idx="12686">
                  <c:v>12687</c:v>
                </c:pt>
                <c:pt idx="12687">
                  <c:v>12688</c:v>
                </c:pt>
                <c:pt idx="12688">
                  <c:v>12689</c:v>
                </c:pt>
                <c:pt idx="12689">
                  <c:v>12690</c:v>
                </c:pt>
                <c:pt idx="12690">
                  <c:v>12691</c:v>
                </c:pt>
                <c:pt idx="12691">
                  <c:v>12692</c:v>
                </c:pt>
                <c:pt idx="12692">
                  <c:v>12693</c:v>
                </c:pt>
                <c:pt idx="12693">
                  <c:v>12694</c:v>
                </c:pt>
                <c:pt idx="12694">
                  <c:v>12695</c:v>
                </c:pt>
                <c:pt idx="12695">
                  <c:v>12696</c:v>
                </c:pt>
                <c:pt idx="12696">
                  <c:v>12697</c:v>
                </c:pt>
                <c:pt idx="12697">
                  <c:v>12698</c:v>
                </c:pt>
                <c:pt idx="12698">
                  <c:v>12699</c:v>
                </c:pt>
                <c:pt idx="12699">
                  <c:v>12700</c:v>
                </c:pt>
                <c:pt idx="12700">
                  <c:v>12701</c:v>
                </c:pt>
                <c:pt idx="12701">
                  <c:v>12702</c:v>
                </c:pt>
                <c:pt idx="12702">
                  <c:v>12703</c:v>
                </c:pt>
                <c:pt idx="12703">
                  <c:v>12704</c:v>
                </c:pt>
                <c:pt idx="12704">
                  <c:v>12705</c:v>
                </c:pt>
                <c:pt idx="12705">
                  <c:v>12706</c:v>
                </c:pt>
                <c:pt idx="12706">
                  <c:v>12707</c:v>
                </c:pt>
                <c:pt idx="12707">
                  <c:v>12708</c:v>
                </c:pt>
                <c:pt idx="12708">
                  <c:v>12709</c:v>
                </c:pt>
                <c:pt idx="12709">
                  <c:v>12710</c:v>
                </c:pt>
                <c:pt idx="12710">
                  <c:v>12711</c:v>
                </c:pt>
                <c:pt idx="12711">
                  <c:v>12712</c:v>
                </c:pt>
                <c:pt idx="12712">
                  <c:v>12713</c:v>
                </c:pt>
                <c:pt idx="12713">
                  <c:v>12714</c:v>
                </c:pt>
                <c:pt idx="12714">
                  <c:v>12715</c:v>
                </c:pt>
                <c:pt idx="12715">
                  <c:v>12716</c:v>
                </c:pt>
                <c:pt idx="12716">
                  <c:v>12717</c:v>
                </c:pt>
                <c:pt idx="12717">
                  <c:v>12718</c:v>
                </c:pt>
                <c:pt idx="12718">
                  <c:v>12719</c:v>
                </c:pt>
                <c:pt idx="12719">
                  <c:v>12720</c:v>
                </c:pt>
                <c:pt idx="12720">
                  <c:v>12721</c:v>
                </c:pt>
                <c:pt idx="12721">
                  <c:v>12722</c:v>
                </c:pt>
                <c:pt idx="12722">
                  <c:v>12723</c:v>
                </c:pt>
                <c:pt idx="12723">
                  <c:v>12724</c:v>
                </c:pt>
                <c:pt idx="12724">
                  <c:v>12725</c:v>
                </c:pt>
                <c:pt idx="12725">
                  <c:v>12726</c:v>
                </c:pt>
                <c:pt idx="12726">
                  <c:v>12727</c:v>
                </c:pt>
                <c:pt idx="12727">
                  <c:v>12728</c:v>
                </c:pt>
                <c:pt idx="12728">
                  <c:v>12729</c:v>
                </c:pt>
                <c:pt idx="12729">
                  <c:v>12730</c:v>
                </c:pt>
                <c:pt idx="12730">
                  <c:v>12731</c:v>
                </c:pt>
                <c:pt idx="12731">
                  <c:v>12732</c:v>
                </c:pt>
                <c:pt idx="12732">
                  <c:v>12733</c:v>
                </c:pt>
                <c:pt idx="12733">
                  <c:v>12734</c:v>
                </c:pt>
                <c:pt idx="12734">
                  <c:v>12735</c:v>
                </c:pt>
                <c:pt idx="12735">
                  <c:v>12736</c:v>
                </c:pt>
                <c:pt idx="12736">
                  <c:v>12737</c:v>
                </c:pt>
                <c:pt idx="12737">
                  <c:v>12738</c:v>
                </c:pt>
                <c:pt idx="12738">
                  <c:v>12739</c:v>
                </c:pt>
                <c:pt idx="12739">
                  <c:v>12740</c:v>
                </c:pt>
                <c:pt idx="12740">
                  <c:v>12741</c:v>
                </c:pt>
                <c:pt idx="12741">
                  <c:v>12742</c:v>
                </c:pt>
                <c:pt idx="12742">
                  <c:v>12743</c:v>
                </c:pt>
                <c:pt idx="12743">
                  <c:v>12744</c:v>
                </c:pt>
                <c:pt idx="12744">
                  <c:v>12745</c:v>
                </c:pt>
                <c:pt idx="12745">
                  <c:v>12746</c:v>
                </c:pt>
                <c:pt idx="12746">
                  <c:v>12747</c:v>
                </c:pt>
                <c:pt idx="12747">
                  <c:v>12748</c:v>
                </c:pt>
                <c:pt idx="12748">
                  <c:v>12749</c:v>
                </c:pt>
                <c:pt idx="12749">
                  <c:v>12750</c:v>
                </c:pt>
                <c:pt idx="12750">
                  <c:v>12751</c:v>
                </c:pt>
                <c:pt idx="12751">
                  <c:v>12752</c:v>
                </c:pt>
                <c:pt idx="12752">
                  <c:v>12753</c:v>
                </c:pt>
                <c:pt idx="12753">
                  <c:v>12754</c:v>
                </c:pt>
                <c:pt idx="12754">
                  <c:v>12755</c:v>
                </c:pt>
                <c:pt idx="12755">
                  <c:v>12756</c:v>
                </c:pt>
                <c:pt idx="12756">
                  <c:v>12757</c:v>
                </c:pt>
                <c:pt idx="12757">
                  <c:v>12758</c:v>
                </c:pt>
                <c:pt idx="12758">
                  <c:v>12759</c:v>
                </c:pt>
                <c:pt idx="12759">
                  <c:v>12760</c:v>
                </c:pt>
                <c:pt idx="12760">
                  <c:v>12761</c:v>
                </c:pt>
                <c:pt idx="12761">
                  <c:v>12762</c:v>
                </c:pt>
                <c:pt idx="12762">
                  <c:v>12763</c:v>
                </c:pt>
                <c:pt idx="12763">
                  <c:v>12764</c:v>
                </c:pt>
                <c:pt idx="12764">
                  <c:v>12765</c:v>
                </c:pt>
                <c:pt idx="12765">
                  <c:v>12766</c:v>
                </c:pt>
                <c:pt idx="12766">
                  <c:v>12767</c:v>
                </c:pt>
                <c:pt idx="12767">
                  <c:v>12768</c:v>
                </c:pt>
                <c:pt idx="12768">
                  <c:v>12769</c:v>
                </c:pt>
                <c:pt idx="12769">
                  <c:v>12770</c:v>
                </c:pt>
                <c:pt idx="12770">
                  <c:v>12771</c:v>
                </c:pt>
                <c:pt idx="12771">
                  <c:v>12772</c:v>
                </c:pt>
                <c:pt idx="12772">
                  <c:v>12773</c:v>
                </c:pt>
                <c:pt idx="12773">
                  <c:v>12774</c:v>
                </c:pt>
                <c:pt idx="12774">
                  <c:v>12775</c:v>
                </c:pt>
                <c:pt idx="12775">
                  <c:v>12776</c:v>
                </c:pt>
                <c:pt idx="12776">
                  <c:v>12777</c:v>
                </c:pt>
                <c:pt idx="12777">
                  <c:v>12778</c:v>
                </c:pt>
                <c:pt idx="12778">
                  <c:v>12779</c:v>
                </c:pt>
                <c:pt idx="12779">
                  <c:v>12780</c:v>
                </c:pt>
                <c:pt idx="12780">
                  <c:v>12781</c:v>
                </c:pt>
                <c:pt idx="12781">
                  <c:v>12782</c:v>
                </c:pt>
                <c:pt idx="12782">
                  <c:v>12783</c:v>
                </c:pt>
                <c:pt idx="12783">
                  <c:v>12784</c:v>
                </c:pt>
                <c:pt idx="12784">
                  <c:v>12785</c:v>
                </c:pt>
                <c:pt idx="12785">
                  <c:v>12786</c:v>
                </c:pt>
                <c:pt idx="12786">
                  <c:v>12787</c:v>
                </c:pt>
                <c:pt idx="12787">
                  <c:v>12788</c:v>
                </c:pt>
                <c:pt idx="12788">
                  <c:v>12789</c:v>
                </c:pt>
                <c:pt idx="12789">
                  <c:v>12790</c:v>
                </c:pt>
                <c:pt idx="12790">
                  <c:v>12791</c:v>
                </c:pt>
                <c:pt idx="12791">
                  <c:v>12792</c:v>
                </c:pt>
                <c:pt idx="12792">
                  <c:v>12793</c:v>
                </c:pt>
                <c:pt idx="12793">
                  <c:v>12794</c:v>
                </c:pt>
                <c:pt idx="12794">
                  <c:v>12795</c:v>
                </c:pt>
                <c:pt idx="12795">
                  <c:v>12796</c:v>
                </c:pt>
                <c:pt idx="12796">
                  <c:v>12797</c:v>
                </c:pt>
                <c:pt idx="12797">
                  <c:v>12798</c:v>
                </c:pt>
                <c:pt idx="12798">
                  <c:v>12799</c:v>
                </c:pt>
                <c:pt idx="12799">
                  <c:v>12800</c:v>
                </c:pt>
                <c:pt idx="12800">
                  <c:v>12801</c:v>
                </c:pt>
                <c:pt idx="12801">
                  <c:v>12802</c:v>
                </c:pt>
                <c:pt idx="12802">
                  <c:v>12803</c:v>
                </c:pt>
                <c:pt idx="12803">
                  <c:v>12804</c:v>
                </c:pt>
                <c:pt idx="12804">
                  <c:v>12805</c:v>
                </c:pt>
                <c:pt idx="12805">
                  <c:v>12806</c:v>
                </c:pt>
                <c:pt idx="12806">
                  <c:v>12807</c:v>
                </c:pt>
                <c:pt idx="12807">
                  <c:v>12808</c:v>
                </c:pt>
                <c:pt idx="12808">
                  <c:v>12809</c:v>
                </c:pt>
                <c:pt idx="12809">
                  <c:v>12810</c:v>
                </c:pt>
                <c:pt idx="12810">
                  <c:v>12811</c:v>
                </c:pt>
                <c:pt idx="12811">
                  <c:v>12812</c:v>
                </c:pt>
                <c:pt idx="12812">
                  <c:v>12813</c:v>
                </c:pt>
                <c:pt idx="12813">
                  <c:v>12814</c:v>
                </c:pt>
                <c:pt idx="12814">
                  <c:v>12815</c:v>
                </c:pt>
                <c:pt idx="12815">
                  <c:v>12816</c:v>
                </c:pt>
                <c:pt idx="12816">
                  <c:v>12817</c:v>
                </c:pt>
                <c:pt idx="12817">
                  <c:v>12818</c:v>
                </c:pt>
                <c:pt idx="12818">
                  <c:v>12819</c:v>
                </c:pt>
                <c:pt idx="12819">
                  <c:v>12820</c:v>
                </c:pt>
                <c:pt idx="12820">
                  <c:v>12821</c:v>
                </c:pt>
                <c:pt idx="12821">
                  <c:v>12822</c:v>
                </c:pt>
                <c:pt idx="12822">
                  <c:v>12823</c:v>
                </c:pt>
                <c:pt idx="12823">
                  <c:v>12824</c:v>
                </c:pt>
                <c:pt idx="12824">
                  <c:v>12825</c:v>
                </c:pt>
                <c:pt idx="12825">
                  <c:v>12826</c:v>
                </c:pt>
                <c:pt idx="12826">
                  <c:v>12827</c:v>
                </c:pt>
                <c:pt idx="12827">
                  <c:v>12828</c:v>
                </c:pt>
                <c:pt idx="12828">
                  <c:v>12829</c:v>
                </c:pt>
                <c:pt idx="12829">
                  <c:v>12830</c:v>
                </c:pt>
                <c:pt idx="12830">
                  <c:v>12831</c:v>
                </c:pt>
                <c:pt idx="12831">
                  <c:v>12832</c:v>
                </c:pt>
                <c:pt idx="12832">
                  <c:v>12833</c:v>
                </c:pt>
                <c:pt idx="12833">
                  <c:v>12834</c:v>
                </c:pt>
                <c:pt idx="12834">
                  <c:v>12835</c:v>
                </c:pt>
                <c:pt idx="12835">
                  <c:v>12836</c:v>
                </c:pt>
                <c:pt idx="12836">
                  <c:v>12837</c:v>
                </c:pt>
                <c:pt idx="12837">
                  <c:v>12838</c:v>
                </c:pt>
                <c:pt idx="12838">
                  <c:v>12839</c:v>
                </c:pt>
                <c:pt idx="12839">
                  <c:v>12840</c:v>
                </c:pt>
                <c:pt idx="12840">
                  <c:v>12841</c:v>
                </c:pt>
                <c:pt idx="12841">
                  <c:v>12842</c:v>
                </c:pt>
                <c:pt idx="12842">
                  <c:v>12843</c:v>
                </c:pt>
                <c:pt idx="12843">
                  <c:v>12844</c:v>
                </c:pt>
                <c:pt idx="12844">
                  <c:v>12845</c:v>
                </c:pt>
                <c:pt idx="12845">
                  <c:v>12846</c:v>
                </c:pt>
                <c:pt idx="12846">
                  <c:v>12847</c:v>
                </c:pt>
                <c:pt idx="12847">
                  <c:v>12848</c:v>
                </c:pt>
                <c:pt idx="12848">
                  <c:v>12849</c:v>
                </c:pt>
                <c:pt idx="12849">
                  <c:v>12850</c:v>
                </c:pt>
                <c:pt idx="12850">
                  <c:v>12851</c:v>
                </c:pt>
                <c:pt idx="12851">
                  <c:v>12852</c:v>
                </c:pt>
                <c:pt idx="12852">
                  <c:v>12853</c:v>
                </c:pt>
                <c:pt idx="12853">
                  <c:v>12854</c:v>
                </c:pt>
                <c:pt idx="12854">
                  <c:v>12855</c:v>
                </c:pt>
                <c:pt idx="12855">
                  <c:v>12856</c:v>
                </c:pt>
                <c:pt idx="12856">
                  <c:v>12857</c:v>
                </c:pt>
                <c:pt idx="12857">
                  <c:v>12858</c:v>
                </c:pt>
                <c:pt idx="12858">
                  <c:v>12859</c:v>
                </c:pt>
                <c:pt idx="12859">
                  <c:v>12860</c:v>
                </c:pt>
                <c:pt idx="12860">
                  <c:v>12861</c:v>
                </c:pt>
                <c:pt idx="12861">
                  <c:v>12862</c:v>
                </c:pt>
                <c:pt idx="12862">
                  <c:v>12863</c:v>
                </c:pt>
                <c:pt idx="12863">
                  <c:v>12864</c:v>
                </c:pt>
                <c:pt idx="12864">
                  <c:v>12865</c:v>
                </c:pt>
                <c:pt idx="12865">
                  <c:v>12866</c:v>
                </c:pt>
                <c:pt idx="12866">
                  <c:v>12867</c:v>
                </c:pt>
                <c:pt idx="12867">
                  <c:v>12868</c:v>
                </c:pt>
                <c:pt idx="12868">
                  <c:v>12869</c:v>
                </c:pt>
                <c:pt idx="12869">
                  <c:v>12870</c:v>
                </c:pt>
                <c:pt idx="12870">
                  <c:v>12871</c:v>
                </c:pt>
                <c:pt idx="12871">
                  <c:v>12872</c:v>
                </c:pt>
                <c:pt idx="12872">
                  <c:v>12873</c:v>
                </c:pt>
                <c:pt idx="12873">
                  <c:v>12874</c:v>
                </c:pt>
                <c:pt idx="12874">
                  <c:v>12875</c:v>
                </c:pt>
                <c:pt idx="12875">
                  <c:v>12876</c:v>
                </c:pt>
                <c:pt idx="12876">
                  <c:v>12877</c:v>
                </c:pt>
                <c:pt idx="12877">
                  <c:v>12878</c:v>
                </c:pt>
                <c:pt idx="12878">
                  <c:v>12879</c:v>
                </c:pt>
                <c:pt idx="12879">
                  <c:v>12880</c:v>
                </c:pt>
                <c:pt idx="12880">
                  <c:v>12881</c:v>
                </c:pt>
                <c:pt idx="12881">
                  <c:v>12882</c:v>
                </c:pt>
                <c:pt idx="12882">
                  <c:v>12883</c:v>
                </c:pt>
                <c:pt idx="12883">
                  <c:v>12884</c:v>
                </c:pt>
                <c:pt idx="12884">
                  <c:v>12885</c:v>
                </c:pt>
                <c:pt idx="12885">
                  <c:v>12886</c:v>
                </c:pt>
                <c:pt idx="12886">
                  <c:v>12887</c:v>
                </c:pt>
                <c:pt idx="12887">
                  <c:v>12888</c:v>
                </c:pt>
                <c:pt idx="12888">
                  <c:v>12889</c:v>
                </c:pt>
                <c:pt idx="12889">
                  <c:v>12890</c:v>
                </c:pt>
                <c:pt idx="12890">
                  <c:v>12891</c:v>
                </c:pt>
                <c:pt idx="12891">
                  <c:v>12892</c:v>
                </c:pt>
                <c:pt idx="12892">
                  <c:v>12893</c:v>
                </c:pt>
                <c:pt idx="12893">
                  <c:v>12894</c:v>
                </c:pt>
                <c:pt idx="12894">
                  <c:v>12895</c:v>
                </c:pt>
                <c:pt idx="12895">
                  <c:v>12896</c:v>
                </c:pt>
                <c:pt idx="12896">
                  <c:v>12897</c:v>
                </c:pt>
                <c:pt idx="12897">
                  <c:v>12898</c:v>
                </c:pt>
                <c:pt idx="12898">
                  <c:v>12899</c:v>
                </c:pt>
                <c:pt idx="12899">
                  <c:v>12900</c:v>
                </c:pt>
                <c:pt idx="12900">
                  <c:v>12901</c:v>
                </c:pt>
                <c:pt idx="12901">
                  <c:v>12902</c:v>
                </c:pt>
                <c:pt idx="12902">
                  <c:v>12903</c:v>
                </c:pt>
                <c:pt idx="12903">
                  <c:v>12904</c:v>
                </c:pt>
                <c:pt idx="12904">
                  <c:v>12905</c:v>
                </c:pt>
                <c:pt idx="12905">
                  <c:v>12906</c:v>
                </c:pt>
                <c:pt idx="12906">
                  <c:v>12907</c:v>
                </c:pt>
                <c:pt idx="12907">
                  <c:v>12908</c:v>
                </c:pt>
                <c:pt idx="12908">
                  <c:v>12909</c:v>
                </c:pt>
                <c:pt idx="12909">
                  <c:v>12910</c:v>
                </c:pt>
                <c:pt idx="12910">
                  <c:v>12911</c:v>
                </c:pt>
                <c:pt idx="12911">
                  <c:v>12912</c:v>
                </c:pt>
                <c:pt idx="12912">
                  <c:v>12913</c:v>
                </c:pt>
                <c:pt idx="12913">
                  <c:v>12914</c:v>
                </c:pt>
                <c:pt idx="12914">
                  <c:v>12915</c:v>
                </c:pt>
                <c:pt idx="12915">
                  <c:v>12916</c:v>
                </c:pt>
                <c:pt idx="12916">
                  <c:v>12917</c:v>
                </c:pt>
                <c:pt idx="12917">
                  <c:v>12918</c:v>
                </c:pt>
                <c:pt idx="12918">
                  <c:v>12919</c:v>
                </c:pt>
                <c:pt idx="12919">
                  <c:v>12920</c:v>
                </c:pt>
                <c:pt idx="12920">
                  <c:v>12921</c:v>
                </c:pt>
                <c:pt idx="12921">
                  <c:v>12922</c:v>
                </c:pt>
                <c:pt idx="12922">
                  <c:v>12923</c:v>
                </c:pt>
                <c:pt idx="12923">
                  <c:v>12924</c:v>
                </c:pt>
                <c:pt idx="12924">
                  <c:v>12925</c:v>
                </c:pt>
                <c:pt idx="12925">
                  <c:v>12926</c:v>
                </c:pt>
                <c:pt idx="12926">
                  <c:v>12927</c:v>
                </c:pt>
                <c:pt idx="12927">
                  <c:v>12928</c:v>
                </c:pt>
                <c:pt idx="12928">
                  <c:v>12929</c:v>
                </c:pt>
                <c:pt idx="12929">
                  <c:v>12930</c:v>
                </c:pt>
                <c:pt idx="12930">
                  <c:v>12931</c:v>
                </c:pt>
                <c:pt idx="12931">
                  <c:v>12932</c:v>
                </c:pt>
                <c:pt idx="12932">
                  <c:v>12933</c:v>
                </c:pt>
                <c:pt idx="12933">
                  <c:v>12934</c:v>
                </c:pt>
                <c:pt idx="12934">
                  <c:v>12935</c:v>
                </c:pt>
                <c:pt idx="12935">
                  <c:v>12936</c:v>
                </c:pt>
                <c:pt idx="12936">
                  <c:v>12937</c:v>
                </c:pt>
                <c:pt idx="12937">
                  <c:v>12938</c:v>
                </c:pt>
                <c:pt idx="12938">
                  <c:v>12939</c:v>
                </c:pt>
                <c:pt idx="12939">
                  <c:v>12940</c:v>
                </c:pt>
                <c:pt idx="12940">
                  <c:v>12941</c:v>
                </c:pt>
                <c:pt idx="12941">
                  <c:v>12942</c:v>
                </c:pt>
                <c:pt idx="12942">
                  <c:v>12943</c:v>
                </c:pt>
                <c:pt idx="12943">
                  <c:v>12944</c:v>
                </c:pt>
                <c:pt idx="12944">
                  <c:v>12945</c:v>
                </c:pt>
                <c:pt idx="12945">
                  <c:v>12946</c:v>
                </c:pt>
                <c:pt idx="12946">
                  <c:v>12947</c:v>
                </c:pt>
                <c:pt idx="12947">
                  <c:v>12948</c:v>
                </c:pt>
                <c:pt idx="12948">
                  <c:v>12949</c:v>
                </c:pt>
                <c:pt idx="12949">
                  <c:v>12950</c:v>
                </c:pt>
                <c:pt idx="12950">
                  <c:v>12951</c:v>
                </c:pt>
                <c:pt idx="12951">
                  <c:v>12952</c:v>
                </c:pt>
                <c:pt idx="12952">
                  <c:v>12953</c:v>
                </c:pt>
                <c:pt idx="12953">
                  <c:v>12954</c:v>
                </c:pt>
                <c:pt idx="12954">
                  <c:v>12955</c:v>
                </c:pt>
                <c:pt idx="12955">
                  <c:v>12956</c:v>
                </c:pt>
                <c:pt idx="12956">
                  <c:v>12957</c:v>
                </c:pt>
                <c:pt idx="12957">
                  <c:v>12958</c:v>
                </c:pt>
                <c:pt idx="12958">
                  <c:v>12959</c:v>
                </c:pt>
                <c:pt idx="12959">
                  <c:v>12960</c:v>
                </c:pt>
                <c:pt idx="12960">
                  <c:v>12961</c:v>
                </c:pt>
                <c:pt idx="12961">
                  <c:v>12962</c:v>
                </c:pt>
                <c:pt idx="12962">
                  <c:v>12963</c:v>
                </c:pt>
                <c:pt idx="12963">
                  <c:v>12964</c:v>
                </c:pt>
                <c:pt idx="12964">
                  <c:v>12965</c:v>
                </c:pt>
                <c:pt idx="12965">
                  <c:v>12966</c:v>
                </c:pt>
                <c:pt idx="12966">
                  <c:v>12967</c:v>
                </c:pt>
                <c:pt idx="12967">
                  <c:v>12968</c:v>
                </c:pt>
                <c:pt idx="12968">
                  <c:v>12969</c:v>
                </c:pt>
                <c:pt idx="12969">
                  <c:v>12970</c:v>
                </c:pt>
                <c:pt idx="12970">
                  <c:v>12971</c:v>
                </c:pt>
                <c:pt idx="12971">
                  <c:v>12972</c:v>
                </c:pt>
                <c:pt idx="12972">
                  <c:v>12973</c:v>
                </c:pt>
                <c:pt idx="12973">
                  <c:v>12974</c:v>
                </c:pt>
                <c:pt idx="12974">
                  <c:v>12975</c:v>
                </c:pt>
                <c:pt idx="12975">
                  <c:v>12976</c:v>
                </c:pt>
                <c:pt idx="12976">
                  <c:v>12977</c:v>
                </c:pt>
                <c:pt idx="12977">
                  <c:v>12978</c:v>
                </c:pt>
                <c:pt idx="12978">
                  <c:v>12979</c:v>
                </c:pt>
                <c:pt idx="12979">
                  <c:v>12980</c:v>
                </c:pt>
                <c:pt idx="12980">
                  <c:v>12981</c:v>
                </c:pt>
                <c:pt idx="12981">
                  <c:v>12982</c:v>
                </c:pt>
                <c:pt idx="12982">
                  <c:v>12983</c:v>
                </c:pt>
                <c:pt idx="12983">
                  <c:v>12984</c:v>
                </c:pt>
                <c:pt idx="12984">
                  <c:v>12985</c:v>
                </c:pt>
                <c:pt idx="12985">
                  <c:v>12986</c:v>
                </c:pt>
                <c:pt idx="12986">
                  <c:v>12987</c:v>
                </c:pt>
                <c:pt idx="12987">
                  <c:v>12988</c:v>
                </c:pt>
                <c:pt idx="12988">
                  <c:v>12989</c:v>
                </c:pt>
                <c:pt idx="12989">
                  <c:v>12990</c:v>
                </c:pt>
                <c:pt idx="12990">
                  <c:v>12991</c:v>
                </c:pt>
                <c:pt idx="12991">
                  <c:v>12992</c:v>
                </c:pt>
                <c:pt idx="12992">
                  <c:v>12993</c:v>
                </c:pt>
                <c:pt idx="12993">
                  <c:v>12994</c:v>
                </c:pt>
                <c:pt idx="12994">
                  <c:v>12995</c:v>
                </c:pt>
                <c:pt idx="12995">
                  <c:v>12996</c:v>
                </c:pt>
                <c:pt idx="12996">
                  <c:v>12997</c:v>
                </c:pt>
                <c:pt idx="12997">
                  <c:v>12998</c:v>
                </c:pt>
                <c:pt idx="12998">
                  <c:v>12999</c:v>
                </c:pt>
                <c:pt idx="12999">
                  <c:v>13000</c:v>
                </c:pt>
                <c:pt idx="13000">
                  <c:v>13001</c:v>
                </c:pt>
                <c:pt idx="13001">
                  <c:v>13002</c:v>
                </c:pt>
                <c:pt idx="13002">
                  <c:v>13003</c:v>
                </c:pt>
                <c:pt idx="13003">
                  <c:v>13004</c:v>
                </c:pt>
                <c:pt idx="13004">
                  <c:v>13005</c:v>
                </c:pt>
                <c:pt idx="13005">
                  <c:v>13006</c:v>
                </c:pt>
                <c:pt idx="13006">
                  <c:v>13007</c:v>
                </c:pt>
                <c:pt idx="13007">
                  <c:v>13008</c:v>
                </c:pt>
                <c:pt idx="13008">
                  <c:v>13009</c:v>
                </c:pt>
                <c:pt idx="13009">
                  <c:v>13010</c:v>
                </c:pt>
                <c:pt idx="13010">
                  <c:v>13011</c:v>
                </c:pt>
                <c:pt idx="13011">
                  <c:v>13012</c:v>
                </c:pt>
                <c:pt idx="13012">
                  <c:v>13013</c:v>
                </c:pt>
                <c:pt idx="13013">
                  <c:v>13014</c:v>
                </c:pt>
                <c:pt idx="13014">
                  <c:v>13015</c:v>
                </c:pt>
                <c:pt idx="13015">
                  <c:v>13016</c:v>
                </c:pt>
                <c:pt idx="13016">
                  <c:v>13017</c:v>
                </c:pt>
                <c:pt idx="13017">
                  <c:v>13018</c:v>
                </c:pt>
                <c:pt idx="13018">
                  <c:v>13019</c:v>
                </c:pt>
                <c:pt idx="13019">
                  <c:v>13020</c:v>
                </c:pt>
                <c:pt idx="13020">
                  <c:v>13021</c:v>
                </c:pt>
                <c:pt idx="13021">
                  <c:v>13022</c:v>
                </c:pt>
                <c:pt idx="13022">
                  <c:v>13023</c:v>
                </c:pt>
                <c:pt idx="13023">
                  <c:v>13024</c:v>
                </c:pt>
                <c:pt idx="13024">
                  <c:v>13025</c:v>
                </c:pt>
                <c:pt idx="13025">
                  <c:v>13026</c:v>
                </c:pt>
                <c:pt idx="13026">
                  <c:v>13027</c:v>
                </c:pt>
                <c:pt idx="13027">
                  <c:v>13028</c:v>
                </c:pt>
                <c:pt idx="13028">
                  <c:v>13029</c:v>
                </c:pt>
                <c:pt idx="13029">
                  <c:v>13030</c:v>
                </c:pt>
                <c:pt idx="13030">
                  <c:v>13031</c:v>
                </c:pt>
                <c:pt idx="13031">
                  <c:v>13032</c:v>
                </c:pt>
                <c:pt idx="13032">
                  <c:v>13033</c:v>
                </c:pt>
                <c:pt idx="13033">
                  <c:v>13034</c:v>
                </c:pt>
                <c:pt idx="13034">
                  <c:v>13035</c:v>
                </c:pt>
                <c:pt idx="13035">
                  <c:v>13036</c:v>
                </c:pt>
                <c:pt idx="13036">
                  <c:v>13037</c:v>
                </c:pt>
                <c:pt idx="13037">
                  <c:v>13038</c:v>
                </c:pt>
                <c:pt idx="13038">
                  <c:v>13039</c:v>
                </c:pt>
                <c:pt idx="13039">
                  <c:v>13040</c:v>
                </c:pt>
                <c:pt idx="13040">
                  <c:v>13041</c:v>
                </c:pt>
                <c:pt idx="13041">
                  <c:v>13042</c:v>
                </c:pt>
                <c:pt idx="13042">
                  <c:v>13043</c:v>
                </c:pt>
                <c:pt idx="13043">
                  <c:v>13044</c:v>
                </c:pt>
                <c:pt idx="13044">
                  <c:v>13045</c:v>
                </c:pt>
                <c:pt idx="13045">
                  <c:v>13046</c:v>
                </c:pt>
                <c:pt idx="13046">
                  <c:v>13047</c:v>
                </c:pt>
                <c:pt idx="13047">
                  <c:v>13048</c:v>
                </c:pt>
                <c:pt idx="13048">
                  <c:v>13049</c:v>
                </c:pt>
                <c:pt idx="13049">
                  <c:v>13050</c:v>
                </c:pt>
                <c:pt idx="13050">
                  <c:v>13051</c:v>
                </c:pt>
                <c:pt idx="13051">
                  <c:v>13052</c:v>
                </c:pt>
                <c:pt idx="13052">
                  <c:v>13053</c:v>
                </c:pt>
                <c:pt idx="13053">
                  <c:v>13054</c:v>
                </c:pt>
                <c:pt idx="13054">
                  <c:v>13055</c:v>
                </c:pt>
                <c:pt idx="13055">
                  <c:v>13056</c:v>
                </c:pt>
                <c:pt idx="13056">
                  <c:v>13057</c:v>
                </c:pt>
                <c:pt idx="13057">
                  <c:v>13058</c:v>
                </c:pt>
                <c:pt idx="13058">
                  <c:v>13059</c:v>
                </c:pt>
                <c:pt idx="13059">
                  <c:v>13060</c:v>
                </c:pt>
                <c:pt idx="13060">
                  <c:v>13061</c:v>
                </c:pt>
                <c:pt idx="13061">
                  <c:v>13062</c:v>
                </c:pt>
                <c:pt idx="13062">
                  <c:v>13063</c:v>
                </c:pt>
                <c:pt idx="13063">
                  <c:v>13064</c:v>
                </c:pt>
                <c:pt idx="13064">
                  <c:v>13065</c:v>
                </c:pt>
                <c:pt idx="13065">
                  <c:v>13066</c:v>
                </c:pt>
                <c:pt idx="13066">
                  <c:v>13067</c:v>
                </c:pt>
                <c:pt idx="13067">
                  <c:v>13068</c:v>
                </c:pt>
                <c:pt idx="13068">
                  <c:v>13069</c:v>
                </c:pt>
                <c:pt idx="13069">
                  <c:v>13070</c:v>
                </c:pt>
                <c:pt idx="13070">
                  <c:v>13071</c:v>
                </c:pt>
                <c:pt idx="13071">
                  <c:v>13072</c:v>
                </c:pt>
                <c:pt idx="13072">
                  <c:v>13073</c:v>
                </c:pt>
                <c:pt idx="13073">
                  <c:v>13074</c:v>
                </c:pt>
                <c:pt idx="13074">
                  <c:v>13075</c:v>
                </c:pt>
                <c:pt idx="13075">
                  <c:v>13076</c:v>
                </c:pt>
                <c:pt idx="13076">
                  <c:v>13077</c:v>
                </c:pt>
                <c:pt idx="13077">
                  <c:v>13078</c:v>
                </c:pt>
                <c:pt idx="13078">
                  <c:v>13079</c:v>
                </c:pt>
                <c:pt idx="13079">
                  <c:v>13080</c:v>
                </c:pt>
                <c:pt idx="13080">
                  <c:v>13081</c:v>
                </c:pt>
                <c:pt idx="13081">
                  <c:v>13082</c:v>
                </c:pt>
                <c:pt idx="13082">
                  <c:v>13083</c:v>
                </c:pt>
                <c:pt idx="13083">
                  <c:v>13084</c:v>
                </c:pt>
                <c:pt idx="13084">
                  <c:v>13085</c:v>
                </c:pt>
                <c:pt idx="13085">
                  <c:v>13086</c:v>
                </c:pt>
                <c:pt idx="13086">
                  <c:v>13087</c:v>
                </c:pt>
                <c:pt idx="13087">
                  <c:v>13088</c:v>
                </c:pt>
                <c:pt idx="13088">
                  <c:v>13089</c:v>
                </c:pt>
                <c:pt idx="13089">
                  <c:v>13090</c:v>
                </c:pt>
                <c:pt idx="13090">
                  <c:v>13091</c:v>
                </c:pt>
                <c:pt idx="13091">
                  <c:v>13092</c:v>
                </c:pt>
                <c:pt idx="13092">
                  <c:v>13093</c:v>
                </c:pt>
                <c:pt idx="13093">
                  <c:v>13094</c:v>
                </c:pt>
                <c:pt idx="13094">
                  <c:v>13095</c:v>
                </c:pt>
                <c:pt idx="13095">
                  <c:v>13096</c:v>
                </c:pt>
                <c:pt idx="13096">
                  <c:v>13097</c:v>
                </c:pt>
                <c:pt idx="13097">
                  <c:v>13098</c:v>
                </c:pt>
                <c:pt idx="13098">
                  <c:v>13099</c:v>
                </c:pt>
                <c:pt idx="13099">
                  <c:v>13100</c:v>
                </c:pt>
                <c:pt idx="13100">
                  <c:v>13101</c:v>
                </c:pt>
                <c:pt idx="13101">
                  <c:v>13102</c:v>
                </c:pt>
                <c:pt idx="13102">
                  <c:v>13103</c:v>
                </c:pt>
                <c:pt idx="13103">
                  <c:v>13104</c:v>
                </c:pt>
                <c:pt idx="13104">
                  <c:v>13105</c:v>
                </c:pt>
                <c:pt idx="13105">
                  <c:v>13106</c:v>
                </c:pt>
                <c:pt idx="13106">
                  <c:v>13107</c:v>
                </c:pt>
                <c:pt idx="13107">
                  <c:v>13108</c:v>
                </c:pt>
                <c:pt idx="13108">
                  <c:v>13109</c:v>
                </c:pt>
                <c:pt idx="13109">
                  <c:v>13110</c:v>
                </c:pt>
                <c:pt idx="13110">
                  <c:v>13111</c:v>
                </c:pt>
                <c:pt idx="13111">
                  <c:v>13112</c:v>
                </c:pt>
                <c:pt idx="13112">
                  <c:v>13113</c:v>
                </c:pt>
                <c:pt idx="13113">
                  <c:v>13114</c:v>
                </c:pt>
                <c:pt idx="13114">
                  <c:v>13115</c:v>
                </c:pt>
                <c:pt idx="13115">
                  <c:v>13116</c:v>
                </c:pt>
                <c:pt idx="13116">
                  <c:v>13117</c:v>
                </c:pt>
                <c:pt idx="13117">
                  <c:v>13118</c:v>
                </c:pt>
                <c:pt idx="13118">
                  <c:v>13119</c:v>
                </c:pt>
                <c:pt idx="13119">
                  <c:v>13120</c:v>
                </c:pt>
                <c:pt idx="13120">
                  <c:v>13121</c:v>
                </c:pt>
                <c:pt idx="13121">
                  <c:v>13122</c:v>
                </c:pt>
                <c:pt idx="13122">
                  <c:v>13123</c:v>
                </c:pt>
                <c:pt idx="13123">
                  <c:v>13124</c:v>
                </c:pt>
                <c:pt idx="13124">
                  <c:v>13125</c:v>
                </c:pt>
                <c:pt idx="13125">
                  <c:v>13126</c:v>
                </c:pt>
                <c:pt idx="13126">
                  <c:v>13127</c:v>
                </c:pt>
                <c:pt idx="13127">
                  <c:v>13128</c:v>
                </c:pt>
                <c:pt idx="13128">
                  <c:v>13129</c:v>
                </c:pt>
                <c:pt idx="13129">
                  <c:v>13130</c:v>
                </c:pt>
                <c:pt idx="13130">
                  <c:v>13131</c:v>
                </c:pt>
                <c:pt idx="13131">
                  <c:v>13132</c:v>
                </c:pt>
                <c:pt idx="13132">
                  <c:v>13133</c:v>
                </c:pt>
                <c:pt idx="13133">
                  <c:v>13134</c:v>
                </c:pt>
                <c:pt idx="13134">
                  <c:v>13135</c:v>
                </c:pt>
                <c:pt idx="13135">
                  <c:v>13136</c:v>
                </c:pt>
                <c:pt idx="13136">
                  <c:v>13137</c:v>
                </c:pt>
                <c:pt idx="13137">
                  <c:v>13138</c:v>
                </c:pt>
                <c:pt idx="13138">
                  <c:v>13139</c:v>
                </c:pt>
                <c:pt idx="13139">
                  <c:v>13140</c:v>
                </c:pt>
                <c:pt idx="13140">
                  <c:v>13141</c:v>
                </c:pt>
                <c:pt idx="13141">
                  <c:v>13142</c:v>
                </c:pt>
                <c:pt idx="13142">
                  <c:v>13143</c:v>
                </c:pt>
                <c:pt idx="13143">
                  <c:v>13144</c:v>
                </c:pt>
                <c:pt idx="13144">
                  <c:v>13145</c:v>
                </c:pt>
                <c:pt idx="13145">
                  <c:v>13146</c:v>
                </c:pt>
                <c:pt idx="13146">
                  <c:v>13147</c:v>
                </c:pt>
                <c:pt idx="13147">
                  <c:v>13148</c:v>
                </c:pt>
                <c:pt idx="13148">
                  <c:v>13149</c:v>
                </c:pt>
                <c:pt idx="13149">
                  <c:v>13150</c:v>
                </c:pt>
                <c:pt idx="13150">
                  <c:v>13151</c:v>
                </c:pt>
                <c:pt idx="13151">
                  <c:v>13152</c:v>
                </c:pt>
                <c:pt idx="13152">
                  <c:v>13153</c:v>
                </c:pt>
                <c:pt idx="13153">
                  <c:v>13154</c:v>
                </c:pt>
                <c:pt idx="13154">
                  <c:v>13155</c:v>
                </c:pt>
                <c:pt idx="13155">
                  <c:v>13156</c:v>
                </c:pt>
                <c:pt idx="13156">
                  <c:v>13157</c:v>
                </c:pt>
                <c:pt idx="13157">
                  <c:v>13158</c:v>
                </c:pt>
                <c:pt idx="13158">
                  <c:v>13159</c:v>
                </c:pt>
                <c:pt idx="13159">
                  <c:v>13160</c:v>
                </c:pt>
                <c:pt idx="13160">
                  <c:v>13161</c:v>
                </c:pt>
                <c:pt idx="13161">
                  <c:v>13162</c:v>
                </c:pt>
                <c:pt idx="13162">
                  <c:v>13163</c:v>
                </c:pt>
                <c:pt idx="13163">
                  <c:v>13164</c:v>
                </c:pt>
                <c:pt idx="13164">
                  <c:v>13165</c:v>
                </c:pt>
                <c:pt idx="13165">
                  <c:v>13166</c:v>
                </c:pt>
                <c:pt idx="13166">
                  <c:v>13167</c:v>
                </c:pt>
                <c:pt idx="13167">
                  <c:v>13168</c:v>
                </c:pt>
                <c:pt idx="13168">
                  <c:v>13169</c:v>
                </c:pt>
                <c:pt idx="13169">
                  <c:v>13170</c:v>
                </c:pt>
                <c:pt idx="13170">
                  <c:v>13171</c:v>
                </c:pt>
                <c:pt idx="13171">
                  <c:v>13172</c:v>
                </c:pt>
                <c:pt idx="13172">
                  <c:v>13173</c:v>
                </c:pt>
                <c:pt idx="13173">
                  <c:v>13174</c:v>
                </c:pt>
                <c:pt idx="13174">
                  <c:v>13175</c:v>
                </c:pt>
                <c:pt idx="13175">
                  <c:v>13176</c:v>
                </c:pt>
                <c:pt idx="13176">
                  <c:v>13177</c:v>
                </c:pt>
                <c:pt idx="13177">
                  <c:v>13178</c:v>
                </c:pt>
                <c:pt idx="13178">
                  <c:v>13179</c:v>
                </c:pt>
                <c:pt idx="13179">
                  <c:v>13180</c:v>
                </c:pt>
                <c:pt idx="13180">
                  <c:v>13181</c:v>
                </c:pt>
                <c:pt idx="13181">
                  <c:v>13182</c:v>
                </c:pt>
                <c:pt idx="13182">
                  <c:v>13183</c:v>
                </c:pt>
                <c:pt idx="13183">
                  <c:v>13184</c:v>
                </c:pt>
                <c:pt idx="13184">
                  <c:v>13185</c:v>
                </c:pt>
                <c:pt idx="13185">
                  <c:v>13186</c:v>
                </c:pt>
                <c:pt idx="13186">
                  <c:v>13187</c:v>
                </c:pt>
                <c:pt idx="13187">
                  <c:v>13188</c:v>
                </c:pt>
                <c:pt idx="13188">
                  <c:v>13189</c:v>
                </c:pt>
                <c:pt idx="13189">
                  <c:v>13190</c:v>
                </c:pt>
                <c:pt idx="13190">
                  <c:v>13191</c:v>
                </c:pt>
                <c:pt idx="13191">
                  <c:v>13192</c:v>
                </c:pt>
                <c:pt idx="13192">
                  <c:v>13193</c:v>
                </c:pt>
                <c:pt idx="13193">
                  <c:v>13194</c:v>
                </c:pt>
                <c:pt idx="13194">
                  <c:v>13195</c:v>
                </c:pt>
                <c:pt idx="13195">
                  <c:v>13196</c:v>
                </c:pt>
                <c:pt idx="13196">
                  <c:v>13197</c:v>
                </c:pt>
                <c:pt idx="13197">
                  <c:v>13198</c:v>
                </c:pt>
                <c:pt idx="13198">
                  <c:v>13199</c:v>
                </c:pt>
                <c:pt idx="13199">
                  <c:v>13200</c:v>
                </c:pt>
                <c:pt idx="13200">
                  <c:v>13201</c:v>
                </c:pt>
                <c:pt idx="13201">
                  <c:v>13202</c:v>
                </c:pt>
                <c:pt idx="13202">
                  <c:v>13203</c:v>
                </c:pt>
                <c:pt idx="13203">
                  <c:v>13204</c:v>
                </c:pt>
                <c:pt idx="13204">
                  <c:v>13205</c:v>
                </c:pt>
                <c:pt idx="13205">
                  <c:v>13206</c:v>
                </c:pt>
                <c:pt idx="13206">
                  <c:v>13207</c:v>
                </c:pt>
                <c:pt idx="13207">
                  <c:v>13208</c:v>
                </c:pt>
                <c:pt idx="13208">
                  <c:v>13209</c:v>
                </c:pt>
                <c:pt idx="13209">
                  <c:v>13210</c:v>
                </c:pt>
                <c:pt idx="13210">
                  <c:v>13211</c:v>
                </c:pt>
                <c:pt idx="13211">
                  <c:v>13212</c:v>
                </c:pt>
                <c:pt idx="13212">
                  <c:v>13213</c:v>
                </c:pt>
                <c:pt idx="13213">
                  <c:v>13214</c:v>
                </c:pt>
                <c:pt idx="13214">
                  <c:v>13215</c:v>
                </c:pt>
                <c:pt idx="13215">
                  <c:v>13216</c:v>
                </c:pt>
                <c:pt idx="13216">
                  <c:v>13217</c:v>
                </c:pt>
                <c:pt idx="13217">
                  <c:v>13218</c:v>
                </c:pt>
                <c:pt idx="13218">
                  <c:v>13219</c:v>
                </c:pt>
                <c:pt idx="13219">
                  <c:v>13220</c:v>
                </c:pt>
                <c:pt idx="13220">
                  <c:v>13221</c:v>
                </c:pt>
                <c:pt idx="13221">
                  <c:v>13222</c:v>
                </c:pt>
                <c:pt idx="13222">
                  <c:v>13223</c:v>
                </c:pt>
                <c:pt idx="13223">
                  <c:v>13224</c:v>
                </c:pt>
                <c:pt idx="13224">
                  <c:v>13225</c:v>
                </c:pt>
                <c:pt idx="13225">
                  <c:v>13226</c:v>
                </c:pt>
                <c:pt idx="13226">
                  <c:v>13227</c:v>
                </c:pt>
                <c:pt idx="13227">
                  <c:v>13228</c:v>
                </c:pt>
                <c:pt idx="13228">
                  <c:v>13229</c:v>
                </c:pt>
                <c:pt idx="13229">
                  <c:v>13230</c:v>
                </c:pt>
                <c:pt idx="13230">
                  <c:v>13231</c:v>
                </c:pt>
                <c:pt idx="13231">
                  <c:v>13232</c:v>
                </c:pt>
                <c:pt idx="13232">
                  <c:v>13233</c:v>
                </c:pt>
                <c:pt idx="13233">
                  <c:v>13234</c:v>
                </c:pt>
                <c:pt idx="13234">
                  <c:v>13235</c:v>
                </c:pt>
                <c:pt idx="13235">
                  <c:v>13236</c:v>
                </c:pt>
                <c:pt idx="13236">
                  <c:v>13237</c:v>
                </c:pt>
                <c:pt idx="13237">
                  <c:v>13238</c:v>
                </c:pt>
                <c:pt idx="13238">
                  <c:v>13239</c:v>
                </c:pt>
                <c:pt idx="13239">
                  <c:v>13240</c:v>
                </c:pt>
                <c:pt idx="13240">
                  <c:v>13241</c:v>
                </c:pt>
                <c:pt idx="13241">
                  <c:v>13242</c:v>
                </c:pt>
                <c:pt idx="13242">
                  <c:v>13243</c:v>
                </c:pt>
                <c:pt idx="13243">
                  <c:v>13244</c:v>
                </c:pt>
                <c:pt idx="13244">
                  <c:v>13245</c:v>
                </c:pt>
                <c:pt idx="13245">
                  <c:v>13246</c:v>
                </c:pt>
                <c:pt idx="13246">
                  <c:v>13247</c:v>
                </c:pt>
                <c:pt idx="13247">
                  <c:v>13248</c:v>
                </c:pt>
                <c:pt idx="13248">
                  <c:v>13249</c:v>
                </c:pt>
                <c:pt idx="13249">
                  <c:v>13250</c:v>
                </c:pt>
                <c:pt idx="13250">
                  <c:v>13251</c:v>
                </c:pt>
                <c:pt idx="13251">
                  <c:v>13252</c:v>
                </c:pt>
                <c:pt idx="13252">
                  <c:v>13253</c:v>
                </c:pt>
                <c:pt idx="13253">
                  <c:v>13254</c:v>
                </c:pt>
                <c:pt idx="13254">
                  <c:v>13255</c:v>
                </c:pt>
                <c:pt idx="13255">
                  <c:v>13256</c:v>
                </c:pt>
                <c:pt idx="13256">
                  <c:v>13257</c:v>
                </c:pt>
                <c:pt idx="13257">
                  <c:v>13258</c:v>
                </c:pt>
                <c:pt idx="13258">
                  <c:v>13259</c:v>
                </c:pt>
                <c:pt idx="13259">
                  <c:v>13260</c:v>
                </c:pt>
                <c:pt idx="13260">
                  <c:v>13261</c:v>
                </c:pt>
                <c:pt idx="13261">
                  <c:v>13262</c:v>
                </c:pt>
                <c:pt idx="13262">
                  <c:v>13263</c:v>
                </c:pt>
                <c:pt idx="13263">
                  <c:v>13264</c:v>
                </c:pt>
                <c:pt idx="13264">
                  <c:v>13265</c:v>
                </c:pt>
                <c:pt idx="13265">
                  <c:v>13266</c:v>
                </c:pt>
                <c:pt idx="13266">
                  <c:v>13267</c:v>
                </c:pt>
                <c:pt idx="13267">
                  <c:v>13268</c:v>
                </c:pt>
                <c:pt idx="13268">
                  <c:v>13269</c:v>
                </c:pt>
                <c:pt idx="13269">
                  <c:v>13270</c:v>
                </c:pt>
                <c:pt idx="13270">
                  <c:v>13271</c:v>
                </c:pt>
                <c:pt idx="13271">
                  <c:v>13272</c:v>
                </c:pt>
                <c:pt idx="13272">
                  <c:v>13273</c:v>
                </c:pt>
                <c:pt idx="13273">
                  <c:v>13274</c:v>
                </c:pt>
                <c:pt idx="13274">
                  <c:v>13275</c:v>
                </c:pt>
                <c:pt idx="13275">
                  <c:v>13276</c:v>
                </c:pt>
                <c:pt idx="13276">
                  <c:v>13277</c:v>
                </c:pt>
                <c:pt idx="13277">
                  <c:v>13278</c:v>
                </c:pt>
                <c:pt idx="13278">
                  <c:v>13279</c:v>
                </c:pt>
                <c:pt idx="13279">
                  <c:v>13280</c:v>
                </c:pt>
                <c:pt idx="13280">
                  <c:v>13281</c:v>
                </c:pt>
                <c:pt idx="13281">
                  <c:v>13282</c:v>
                </c:pt>
                <c:pt idx="13282">
                  <c:v>13283</c:v>
                </c:pt>
                <c:pt idx="13283">
                  <c:v>13284</c:v>
                </c:pt>
                <c:pt idx="13284">
                  <c:v>13285</c:v>
                </c:pt>
                <c:pt idx="13285">
                  <c:v>13286</c:v>
                </c:pt>
                <c:pt idx="13286">
                  <c:v>13287</c:v>
                </c:pt>
                <c:pt idx="13287">
                  <c:v>13288</c:v>
                </c:pt>
                <c:pt idx="13288">
                  <c:v>13289</c:v>
                </c:pt>
                <c:pt idx="13289">
                  <c:v>13290</c:v>
                </c:pt>
                <c:pt idx="13290">
                  <c:v>13291</c:v>
                </c:pt>
                <c:pt idx="13291">
                  <c:v>13292</c:v>
                </c:pt>
                <c:pt idx="13292">
                  <c:v>13293</c:v>
                </c:pt>
                <c:pt idx="13293">
                  <c:v>13294</c:v>
                </c:pt>
                <c:pt idx="13294">
                  <c:v>13295</c:v>
                </c:pt>
                <c:pt idx="13295">
                  <c:v>13296</c:v>
                </c:pt>
                <c:pt idx="13296">
                  <c:v>13297</c:v>
                </c:pt>
                <c:pt idx="13297">
                  <c:v>13298</c:v>
                </c:pt>
                <c:pt idx="13298">
                  <c:v>13299</c:v>
                </c:pt>
                <c:pt idx="13299">
                  <c:v>13300</c:v>
                </c:pt>
                <c:pt idx="13300">
                  <c:v>13301</c:v>
                </c:pt>
                <c:pt idx="13301">
                  <c:v>13302</c:v>
                </c:pt>
                <c:pt idx="13302">
                  <c:v>13303</c:v>
                </c:pt>
                <c:pt idx="13303">
                  <c:v>13304</c:v>
                </c:pt>
                <c:pt idx="13304">
                  <c:v>13305</c:v>
                </c:pt>
                <c:pt idx="13305">
                  <c:v>13306</c:v>
                </c:pt>
                <c:pt idx="13306">
                  <c:v>13307</c:v>
                </c:pt>
                <c:pt idx="13307">
                  <c:v>13308</c:v>
                </c:pt>
                <c:pt idx="13308">
                  <c:v>13309</c:v>
                </c:pt>
                <c:pt idx="13309">
                  <c:v>13310</c:v>
                </c:pt>
                <c:pt idx="13310">
                  <c:v>13311</c:v>
                </c:pt>
                <c:pt idx="13311">
                  <c:v>13312</c:v>
                </c:pt>
                <c:pt idx="13312">
                  <c:v>13313</c:v>
                </c:pt>
                <c:pt idx="13313">
                  <c:v>13314</c:v>
                </c:pt>
                <c:pt idx="13314">
                  <c:v>13315</c:v>
                </c:pt>
                <c:pt idx="13315">
                  <c:v>13316</c:v>
                </c:pt>
                <c:pt idx="13316">
                  <c:v>13317</c:v>
                </c:pt>
                <c:pt idx="13317">
                  <c:v>13318</c:v>
                </c:pt>
                <c:pt idx="13318">
                  <c:v>13319</c:v>
                </c:pt>
                <c:pt idx="13319">
                  <c:v>13320</c:v>
                </c:pt>
                <c:pt idx="13320">
                  <c:v>13321</c:v>
                </c:pt>
                <c:pt idx="13321">
                  <c:v>13322</c:v>
                </c:pt>
                <c:pt idx="13322">
                  <c:v>13323</c:v>
                </c:pt>
                <c:pt idx="13323">
                  <c:v>13324</c:v>
                </c:pt>
                <c:pt idx="13324">
                  <c:v>13325</c:v>
                </c:pt>
                <c:pt idx="13325">
                  <c:v>13326</c:v>
                </c:pt>
                <c:pt idx="13326">
                  <c:v>13327</c:v>
                </c:pt>
                <c:pt idx="13327">
                  <c:v>13328</c:v>
                </c:pt>
                <c:pt idx="13328">
                  <c:v>13329</c:v>
                </c:pt>
                <c:pt idx="13329">
                  <c:v>13330</c:v>
                </c:pt>
                <c:pt idx="13330">
                  <c:v>13331</c:v>
                </c:pt>
                <c:pt idx="13331">
                  <c:v>13332</c:v>
                </c:pt>
                <c:pt idx="13332">
                  <c:v>13333</c:v>
                </c:pt>
                <c:pt idx="13333">
                  <c:v>13334</c:v>
                </c:pt>
                <c:pt idx="13334">
                  <c:v>13335</c:v>
                </c:pt>
                <c:pt idx="13335">
                  <c:v>13336</c:v>
                </c:pt>
                <c:pt idx="13336">
                  <c:v>13337</c:v>
                </c:pt>
                <c:pt idx="13337">
                  <c:v>13338</c:v>
                </c:pt>
                <c:pt idx="13338">
                  <c:v>13339</c:v>
                </c:pt>
                <c:pt idx="13339">
                  <c:v>13340</c:v>
                </c:pt>
                <c:pt idx="13340">
                  <c:v>13341</c:v>
                </c:pt>
                <c:pt idx="13341">
                  <c:v>13342</c:v>
                </c:pt>
                <c:pt idx="13342">
                  <c:v>13343</c:v>
                </c:pt>
                <c:pt idx="13343">
                  <c:v>13344</c:v>
                </c:pt>
                <c:pt idx="13344">
                  <c:v>13345</c:v>
                </c:pt>
                <c:pt idx="13345">
                  <c:v>13346</c:v>
                </c:pt>
                <c:pt idx="13346">
                  <c:v>13347</c:v>
                </c:pt>
                <c:pt idx="13347">
                  <c:v>13348</c:v>
                </c:pt>
                <c:pt idx="13348">
                  <c:v>13349</c:v>
                </c:pt>
                <c:pt idx="13349">
                  <c:v>13350</c:v>
                </c:pt>
                <c:pt idx="13350">
                  <c:v>13351</c:v>
                </c:pt>
                <c:pt idx="13351">
                  <c:v>13352</c:v>
                </c:pt>
                <c:pt idx="13352">
                  <c:v>13353</c:v>
                </c:pt>
                <c:pt idx="13353">
                  <c:v>13354</c:v>
                </c:pt>
                <c:pt idx="13354">
                  <c:v>13355</c:v>
                </c:pt>
                <c:pt idx="13355">
                  <c:v>13356</c:v>
                </c:pt>
                <c:pt idx="13356">
                  <c:v>13357</c:v>
                </c:pt>
                <c:pt idx="13357">
                  <c:v>13358</c:v>
                </c:pt>
                <c:pt idx="13358">
                  <c:v>13359</c:v>
                </c:pt>
                <c:pt idx="13359">
                  <c:v>13360</c:v>
                </c:pt>
                <c:pt idx="13360">
                  <c:v>13361</c:v>
                </c:pt>
                <c:pt idx="13361">
                  <c:v>13362</c:v>
                </c:pt>
                <c:pt idx="13362">
                  <c:v>13363</c:v>
                </c:pt>
                <c:pt idx="13363">
                  <c:v>13364</c:v>
                </c:pt>
                <c:pt idx="13364">
                  <c:v>13365</c:v>
                </c:pt>
                <c:pt idx="13365">
                  <c:v>13366</c:v>
                </c:pt>
                <c:pt idx="13366">
                  <c:v>13367</c:v>
                </c:pt>
                <c:pt idx="13367">
                  <c:v>13368</c:v>
                </c:pt>
                <c:pt idx="13368">
                  <c:v>13369</c:v>
                </c:pt>
                <c:pt idx="13369">
                  <c:v>13370</c:v>
                </c:pt>
                <c:pt idx="13370">
                  <c:v>13371</c:v>
                </c:pt>
                <c:pt idx="13371">
                  <c:v>13372</c:v>
                </c:pt>
                <c:pt idx="13372">
                  <c:v>13373</c:v>
                </c:pt>
                <c:pt idx="13373">
                  <c:v>13374</c:v>
                </c:pt>
                <c:pt idx="13374">
                  <c:v>13375</c:v>
                </c:pt>
                <c:pt idx="13375">
                  <c:v>13376</c:v>
                </c:pt>
                <c:pt idx="13376">
                  <c:v>13377</c:v>
                </c:pt>
                <c:pt idx="13377">
                  <c:v>13378</c:v>
                </c:pt>
                <c:pt idx="13378">
                  <c:v>13379</c:v>
                </c:pt>
                <c:pt idx="13379">
                  <c:v>13380</c:v>
                </c:pt>
                <c:pt idx="13380">
                  <c:v>13381</c:v>
                </c:pt>
                <c:pt idx="13381">
                  <c:v>13382</c:v>
                </c:pt>
                <c:pt idx="13382">
                  <c:v>13383</c:v>
                </c:pt>
                <c:pt idx="13383">
                  <c:v>13384</c:v>
                </c:pt>
                <c:pt idx="13384">
                  <c:v>13385</c:v>
                </c:pt>
                <c:pt idx="13385">
                  <c:v>13386</c:v>
                </c:pt>
                <c:pt idx="13386">
                  <c:v>13387</c:v>
                </c:pt>
                <c:pt idx="13387">
                  <c:v>13388</c:v>
                </c:pt>
                <c:pt idx="13388">
                  <c:v>13389</c:v>
                </c:pt>
                <c:pt idx="13389">
                  <c:v>13390</c:v>
                </c:pt>
                <c:pt idx="13390">
                  <c:v>13391</c:v>
                </c:pt>
                <c:pt idx="13391">
                  <c:v>13392</c:v>
                </c:pt>
                <c:pt idx="13392">
                  <c:v>13393</c:v>
                </c:pt>
                <c:pt idx="13393">
                  <c:v>13394</c:v>
                </c:pt>
                <c:pt idx="13394">
                  <c:v>13395</c:v>
                </c:pt>
                <c:pt idx="13395">
                  <c:v>13396</c:v>
                </c:pt>
                <c:pt idx="13396">
                  <c:v>13397</c:v>
                </c:pt>
                <c:pt idx="13397">
                  <c:v>13398</c:v>
                </c:pt>
                <c:pt idx="13398">
                  <c:v>13399</c:v>
                </c:pt>
                <c:pt idx="13399">
                  <c:v>13400</c:v>
                </c:pt>
                <c:pt idx="13400">
                  <c:v>13401</c:v>
                </c:pt>
                <c:pt idx="13401">
                  <c:v>13402</c:v>
                </c:pt>
                <c:pt idx="13402">
                  <c:v>13403</c:v>
                </c:pt>
                <c:pt idx="13403">
                  <c:v>13404</c:v>
                </c:pt>
                <c:pt idx="13404">
                  <c:v>13405</c:v>
                </c:pt>
                <c:pt idx="13405">
                  <c:v>13406</c:v>
                </c:pt>
                <c:pt idx="13406">
                  <c:v>13407</c:v>
                </c:pt>
                <c:pt idx="13407">
                  <c:v>13408</c:v>
                </c:pt>
                <c:pt idx="13408">
                  <c:v>13409</c:v>
                </c:pt>
                <c:pt idx="13409">
                  <c:v>13410</c:v>
                </c:pt>
                <c:pt idx="13410">
                  <c:v>13411</c:v>
                </c:pt>
                <c:pt idx="13411">
                  <c:v>13412</c:v>
                </c:pt>
                <c:pt idx="13412">
                  <c:v>13413</c:v>
                </c:pt>
                <c:pt idx="13413">
                  <c:v>13414</c:v>
                </c:pt>
                <c:pt idx="13414">
                  <c:v>13415</c:v>
                </c:pt>
                <c:pt idx="13415">
                  <c:v>13416</c:v>
                </c:pt>
                <c:pt idx="13416">
                  <c:v>13417</c:v>
                </c:pt>
                <c:pt idx="13417">
                  <c:v>13418</c:v>
                </c:pt>
                <c:pt idx="13418">
                  <c:v>13419</c:v>
                </c:pt>
                <c:pt idx="13419">
                  <c:v>13420</c:v>
                </c:pt>
                <c:pt idx="13420">
                  <c:v>13421</c:v>
                </c:pt>
                <c:pt idx="13421">
                  <c:v>13422</c:v>
                </c:pt>
                <c:pt idx="13422">
                  <c:v>13423</c:v>
                </c:pt>
                <c:pt idx="13423">
                  <c:v>13424</c:v>
                </c:pt>
                <c:pt idx="13424">
                  <c:v>13425</c:v>
                </c:pt>
                <c:pt idx="13425">
                  <c:v>13426</c:v>
                </c:pt>
                <c:pt idx="13426">
                  <c:v>13427</c:v>
                </c:pt>
                <c:pt idx="13427">
                  <c:v>13428</c:v>
                </c:pt>
                <c:pt idx="13428">
                  <c:v>13429</c:v>
                </c:pt>
                <c:pt idx="13429">
                  <c:v>13430</c:v>
                </c:pt>
                <c:pt idx="13430">
                  <c:v>13431</c:v>
                </c:pt>
                <c:pt idx="13431">
                  <c:v>13432</c:v>
                </c:pt>
                <c:pt idx="13432">
                  <c:v>13433</c:v>
                </c:pt>
                <c:pt idx="13433">
                  <c:v>13434</c:v>
                </c:pt>
                <c:pt idx="13434">
                  <c:v>13435</c:v>
                </c:pt>
                <c:pt idx="13435">
                  <c:v>13436</c:v>
                </c:pt>
                <c:pt idx="13436">
                  <c:v>13437</c:v>
                </c:pt>
                <c:pt idx="13437">
                  <c:v>13438</c:v>
                </c:pt>
                <c:pt idx="13438">
                  <c:v>13439</c:v>
                </c:pt>
                <c:pt idx="13439">
                  <c:v>13440</c:v>
                </c:pt>
                <c:pt idx="13440">
                  <c:v>13441</c:v>
                </c:pt>
                <c:pt idx="13441">
                  <c:v>13442</c:v>
                </c:pt>
                <c:pt idx="13442">
                  <c:v>13443</c:v>
                </c:pt>
                <c:pt idx="13443">
                  <c:v>13444</c:v>
                </c:pt>
                <c:pt idx="13444">
                  <c:v>13445</c:v>
                </c:pt>
                <c:pt idx="13445">
                  <c:v>13446</c:v>
                </c:pt>
                <c:pt idx="13446">
                  <c:v>13447</c:v>
                </c:pt>
                <c:pt idx="13447">
                  <c:v>13448</c:v>
                </c:pt>
                <c:pt idx="13448">
                  <c:v>13449</c:v>
                </c:pt>
                <c:pt idx="13449">
                  <c:v>13450</c:v>
                </c:pt>
                <c:pt idx="13450">
                  <c:v>13451</c:v>
                </c:pt>
                <c:pt idx="13451">
                  <c:v>13452</c:v>
                </c:pt>
                <c:pt idx="13452">
                  <c:v>13453</c:v>
                </c:pt>
                <c:pt idx="13453">
                  <c:v>13454</c:v>
                </c:pt>
                <c:pt idx="13454">
                  <c:v>13455</c:v>
                </c:pt>
                <c:pt idx="13455">
                  <c:v>13456</c:v>
                </c:pt>
                <c:pt idx="13456">
                  <c:v>13457</c:v>
                </c:pt>
                <c:pt idx="13457">
                  <c:v>13458</c:v>
                </c:pt>
                <c:pt idx="13458">
                  <c:v>13459</c:v>
                </c:pt>
                <c:pt idx="13459">
                  <c:v>13460</c:v>
                </c:pt>
                <c:pt idx="13460">
                  <c:v>13461</c:v>
                </c:pt>
                <c:pt idx="13461">
                  <c:v>13462</c:v>
                </c:pt>
                <c:pt idx="13462">
                  <c:v>13463</c:v>
                </c:pt>
                <c:pt idx="13463">
                  <c:v>13464</c:v>
                </c:pt>
                <c:pt idx="13464">
                  <c:v>13465</c:v>
                </c:pt>
                <c:pt idx="13465">
                  <c:v>13466</c:v>
                </c:pt>
                <c:pt idx="13466">
                  <c:v>13467</c:v>
                </c:pt>
                <c:pt idx="13467">
                  <c:v>13468</c:v>
                </c:pt>
                <c:pt idx="13468">
                  <c:v>13469</c:v>
                </c:pt>
                <c:pt idx="13469">
                  <c:v>13470</c:v>
                </c:pt>
                <c:pt idx="13470">
                  <c:v>13471</c:v>
                </c:pt>
                <c:pt idx="13471">
                  <c:v>13472</c:v>
                </c:pt>
                <c:pt idx="13472">
                  <c:v>13473</c:v>
                </c:pt>
                <c:pt idx="13473">
                  <c:v>13474</c:v>
                </c:pt>
                <c:pt idx="13474">
                  <c:v>13475</c:v>
                </c:pt>
                <c:pt idx="13475">
                  <c:v>13476</c:v>
                </c:pt>
                <c:pt idx="13476">
                  <c:v>13477</c:v>
                </c:pt>
                <c:pt idx="13477">
                  <c:v>13478</c:v>
                </c:pt>
                <c:pt idx="13478">
                  <c:v>13479</c:v>
                </c:pt>
                <c:pt idx="13479">
                  <c:v>13480</c:v>
                </c:pt>
                <c:pt idx="13480">
                  <c:v>13481</c:v>
                </c:pt>
                <c:pt idx="13481">
                  <c:v>13482</c:v>
                </c:pt>
                <c:pt idx="13482">
                  <c:v>13483</c:v>
                </c:pt>
                <c:pt idx="13483">
                  <c:v>13484</c:v>
                </c:pt>
                <c:pt idx="13484">
                  <c:v>13485</c:v>
                </c:pt>
                <c:pt idx="13485">
                  <c:v>13486</c:v>
                </c:pt>
                <c:pt idx="13486">
                  <c:v>13487</c:v>
                </c:pt>
                <c:pt idx="13487">
                  <c:v>13488</c:v>
                </c:pt>
                <c:pt idx="13488">
                  <c:v>13489</c:v>
                </c:pt>
                <c:pt idx="13489">
                  <c:v>13490</c:v>
                </c:pt>
                <c:pt idx="13490">
                  <c:v>13491</c:v>
                </c:pt>
                <c:pt idx="13491">
                  <c:v>13492</c:v>
                </c:pt>
                <c:pt idx="13492">
                  <c:v>13493</c:v>
                </c:pt>
                <c:pt idx="13493">
                  <c:v>13494</c:v>
                </c:pt>
                <c:pt idx="13494">
                  <c:v>13495</c:v>
                </c:pt>
                <c:pt idx="13495">
                  <c:v>13496</c:v>
                </c:pt>
                <c:pt idx="13496">
                  <c:v>13497</c:v>
                </c:pt>
                <c:pt idx="13497">
                  <c:v>13498</c:v>
                </c:pt>
                <c:pt idx="13498">
                  <c:v>13499</c:v>
                </c:pt>
                <c:pt idx="13499">
                  <c:v>13500</c:v>
                </c:pt>
                <c:pt idx="13500">
                  <c:v>13501</c:v>
                </c:pt>
                <c:pt idx="13501">
                  <c:v>13502</c:v>
                </c:pt>
                <c:pt idx="13502">
                  <c:v>13503</c:v>
                </c:pt>
                <c:pt idx="13503">
                  <c:v>13504</c:v>
                </c:pt>
                <c:pt idx="13504">
                  <c:v>13505</c:v>
                </c:pt>
                <c:pt idx="13505">
                  <c:v>13506</c:v>
                </c:pt>
                <c:pt idx="13506">
                  <c:v>13507</c:v>
                </c:pt>
                <c:pt idx="13507">
                  <c:v>13508</c:v>
                </c:pt>
                <c:pt idx="13508">
                  <c:v>13509</c:v>
                </c:pt>
                <c:pt idx="13509">
                  <c:v>13510</c:v>
                </c:pt>
                <c:pt idx="13510">
                  <c:v>13511</c:v>
                </c:pt>
                <c:pt idx="13511">
                  <c:v>13512</c:v>
                </c:pt>
                <c:pt idx="13512">
                  <c:v>13513</c:v>
                </c:pt>
                <c:pt idx="13513">
                  <c:v>13514</c:v>
                </c:pt>
                <c:pt idx="13514">
                  <c:v>13515</c:v>
                </c:pt>
                <c:pt idx="13515">
                  <c:v>13516</c:v>
                </c:pt>
                <c:pt idx="13516">
                  <c:v>13517</c:v>
                </c:pt>
                <c:pt idx="13517">
                  <c:v>13518</c:v>
                </c:pt>
                <c:pt idx="13518">
                  <c:v>13519</c:v>
                </c:pt>
                <c:pt idx="13519">
                  <c:v>13520</c:v>
                </c:pt>
                <c:pt idx="13520">
                  <c:v>13521</c:v>
                </c:pt>
                <c:pt idx="13521">
                  <c:v>13522</c:v>
                </c:pt>
                <c:pt idx="13522">
                  <c:v>13523</c:v>
                </c:pt>
                <c:pt idx="13523">
                  <c:v>13524</c:v>
                </c:pt>
                <c:pt idx="13524">
                  <c:v>13525</c:v>
                </c:pt>
                <c:pt idx="13525">
                  <c:v>13526</c:v>
                </c:pt>
                <c:pt idx="13526">
                  <c:v>13527</c:v>
                </c:pt>
                <c:pt idx="13527">
                  <c:v>13528</c:v>
                </c:pt>
                <c:pt idx="13528">
                  <c:v>13529</c:v>
                </c:pt>
                <c:pt idx="13529">
                  <c:v>13530</c:v>
                </c:pt>
                <c:pt idx="13530">
                  <c:v>13531</c:v>
                </c:pt>
                <c:pt idx="13531">
                  <c:v>13532</c:v>
                </c:pt>
                <c:pt idx="13532">
                  <c:v>13533</c:v>
                </c:pt>
                <c:pt idx="13533">
                  <c:v>13534</c:v>
                </c:pt>
                <c:pt idx="13534">
                  <c:v>13535</c:v>
                </c:pt>
                <c:pt idx="13535">
                  <c:v>13536</c:v>
                </c:pt>
                <c:pt idx="13536">
                  <c:v>13537</c:v>
                </c:pt>
                <c:pt idx="13537">
                  <c:v>13538</c:v>
                </c:pt>
                <c:pt idx="13538">
                  <c:v>13539</c:v>
                </c:pt>
                <c:pt idx="13539">
                  <c:v>13540</c:v>
                </c:pt>
                <c:pt idx="13540">
                  <c:v>13541</c:v>
                </c:pt>
                <c:pt idx="13541">
                  <c:v>13542</c:v>
                </c:pt>
                <c:pt idx="13542">
                  <c:v>13543</c:v>
                </c:pt>
                <c:pt idx="13543">
                  <c:v>13544</c:v>
                </c:pt>
                <c:pt idx="13544">
                  <c:v>13545</c:v>
                </c:pt>
                <c:pt idx="13545">
                  <c:v>13546</c:v>
                </c:pt>
                <c:pt idx="13546">
                  <c:v>13547</c:v>
                </c:pt>
                <c:pt idx="13547">
                  <c:v>13548</c:v>
                </c:pt>
                <c:pt idx="13548">
                  <c:v>13549</c:v>
                </c:pt>
                <c:pt idx="13549">
                  <c:v>13550</c:v>
                </c:pt>
                <c:pt idx="13550">
                  <c:v>13551</c:v>
                </c:pt>
                <c:pt idx="13551">
                  <c:v>13552</c:v>
                </c:pt>
                <c:pt idx="13552">
                  <c:v>13553</c:v>
                </c:pt>
                <c:pt idx="13553">
                  <c:v>13554</c:v>
                </c:pt>
                <c:pt idx="13554">
                  <c:v>13555</c:v>
                </c:pt>
                <c:pt idx="13555">
                  <c:v>13556</c:v>
                </c:pt>
                <c:pt idx="13556">
                  <c:v>13557</c:v>
                </c:pt>
                <c:pt idx="13557">
                  <c:v>13558</c:v>
                </c:pt>
                <c:pt idx="13558">
                  <c:v>13559</c:v>
                </c:pt>
                <c:pt idx="13559">
                  <c:v>13560</c:v>
                </c:pt>
                <c:pt idx="13560">
                  <c:v>13561</c:v>
                </c:pt>
                <c:pt idx="13561">
                  <c:v>13562</c:v>
                </c:pt>
                <c:pt idx="13562">
                  <c:v>13563</c:v>
                </c:pt>
                <c:pt idx="13563">
                  <c:v>13564</c:v>
                </c:pt>
                <c:pt idx="13564">
                  <c:v>13565</c:v>
                </c:pt>
                <c:pt idx="13565">
                  <c:v>13566</c:v>
                </c:pt>
                <c:pt idx="13566">
                  <c:v>13567</c:v>
                </c:pt>
                <c:pt idx="13567">
                  <c:v>13568</c:v>
                </c:pt>
                <c:pt idx="13568">
                  <c:v>13569</c:v>
                </c:pt>
                <c:pt idx="13569">
                  <c:v>13570</c:v>
                </c:pt>
                <c:pt idx="13570">
                  <c:v>13571</c:v>
                </c:pt>
                <c:pt idx="13571">
                  <c:v>13572</c:v>
                </c:pt>
                <c:pt idx="13572">
                  <c:v>13573</c:v>
                </c:pt>
                <c:pt idx="13573">
                  <c:v>13574</c:v>
                </c:pt>
                <c:pt idx="13574">
                  <c:v>13575</c:v>
                </c:pt>
                <c:pt idx="13575">
                  <c:v>13576</c:v>
                </c:pt>
                <c:pt idx="13576">
                  <c:v>13577</c:v>
                </c:pt>
                <c:pt idx="13577">
                  <c:v>13578</c:v>
                </c:pt>
                <c:pt idx="13578">
                  <c:v>13579</c:v>
                </c:pt>
                <c:pt idx="13579">
                  <c:v>13580</c:v>
                </c:pt>
                <c:pt idx="13580">
                  <c:v>13581</c:v>
                </c:pt>
                <c:pt idx="13581">
                  <c:v>13582</c:v>
                </c:pt>
                <c:pt idx="13582">
                  <c:v>13583</c:v>
                </c:pt>
                <c:pt idx="13583">
                  <c:v>13584</c:v>
                </c:pt>
                <c:pt idx="13584">
                  <c:v>13585</c:v>
                </c:pt>
                <c:pt idx="13585">
                  <c:v>13586</c:v>
                </c:pt>
                <c:pt idx="13586">
                  <c:v>13587</c:v>
                </c:pt>
                <c:pt idx="13587">
                  <c:v>13588</c:v>
                </c:pt>
                <c:pt idx="13588">
                  <c:v>13589</c:v>
                </c:pt>
                <c:pt idx="13589">
                  <c:v>13590</c:v>
                </c:pt>
                <c:pt idx="13590">
                  <c:v>13591</c:v>
                </c:pt>
                <c:pt idx="13591">
                  <c:v>13592</c:v>
                </c:pt>
                <c:pt idx="13592">
                  <c:v>13593</c:v>
                </c:pt>
                <c:pt idx="13593">
                  <c:v>13594</c:v>
                </c:pt>
                <c:pt idx="13594">
                  <c:v>13595</c:v>
                </c:pt>
                <c:pt idx="13595">
                  <c:v>13596</c:v>
                </c:pt>
                <c:pt idx="13596">
                  <c:v>13597</c:v>
                </c:pt>
                <c:pt idx="13597">
                  <c:v>13598</c:v>
                </c:pt>
                <c:pt idx="13598">
                  <c:v>13599</c:v>
                </c:pt>
                <c:pt idx="13599">
                  <c:v>13600</c:v>
                </c:pt>
                <c:pt idx="13600">
                  <c:v>13601</c:v>
                </c:pt>
                <c:pt idx="13601">
                  <c:v>13602</c:v>
                </c:pt>
                <c:pt idx="13602">
                  <c:v>13603</c:v>
                </c:pt>
                <c:pt idx="13603">
                  <c:v>13604</c:v>
                </c:pt>
                <c:pt idx="13604">
                  <c:v>13605</c:v>
                </c:pt>
                <c:pt idx="13605">
                  <c:v>13606</c:v>
                </c:pt>
                <c:pt idx="13606">
                  <c:v>13607</c:v>
                </c:pt>
                <c:pt idx="13607">
                  <c:v>13608</c:v>
                </c:pt>
                <c:pt idx="13608">
                  <c:v>13609</c:v>
                </c:pt>
                <c:pt idx="13609">
                  <c:v>13610</c:v>
                </c:pt>
                <c:pt idx="13610">
                  <c:v>13611</c:v>
                </c:pt>
                <c:pt idx="13611">
                  <c:v>13612</c:v>
                </c:pt>
                <c:pt idx="13612">
                  <c:v>13613</c:v>
                </c:pt>
                <c:pt idx="13613">
                  <c:v>13614</c:v>
                </c:pt>
                <c:pt idx="13614">
                  <c:v>13615</c:v>
                </c:pt>
                <c:pt idx="13615">
                  <c:v>13616</c:v>
                </c:pt>
                <c:pt idx="13616">
                  <c:v>13617</c:v>
                </c:pt>
                <c:pt idx="13617">
                  <c:v>13618</c:v>
                </c:pt>
                <c:pt idx="13618">
                  <c:v>13619</c:v>
                </c:pt>
                <c:pt idx="13619">
                  <c:v>13620</c:v>
                </c:pt>
                <c:pt idx="13620">
                  <c:v>13621</c:v>
                </c:pt>
                <c:pt idx="13621">
                  <c:v>13622</c:v>
                </c:pt>
                <c:pt idx="13622">
                  <c:v>13623</c:v>
                </c:pt>
                <c:pt idx="13623">
                  <c:v>13624</c:v>
                </c:pt>
                <c:pt idx="13624">
                  <c:v>13625</c:v>
                </c:pt>
                <c:pt idx="13625">
                  <c:v>13626</c:v>
                </c:pt>
                <c:pt idx="13626">
                  <c:v>13627</c:v>
                </c:pt>
                <c:pt idx="13627">
                  <c:v>13628</c:v>
                </c:pt>
                <c:pt idx="13628">
                  <c:v>13629</c:v>
                </c:pt>
                <c:pt idx="13629">
                  <c:v>13630</c:v>
                </c:pt>
                <c:pt idx="13630">
                  <c:v>13631</c:v>
                </c:pt>
                <c:pt idx="13631">
                  <c:v>13632</c:v>
                </c:pt>
                <c:pt idx="13632">
                  <c:v>13633</c:v>
                </c:pt>
                <c:pt idx="13633">
                  <c:v>13634</c:v>
                </c:pt>
                <c:pt idx="13634">
                  <c:v>13635</c:v>
                </c:pt>
                <c:pt idx="13635">
                  <c:v>13636</c:v>
                </c:pt>
                <c:pt idx="13636">
                  <c:v>13637</c:v>
                </c:pt>
                <c:pt idx="13637">
                  <c:v>13638</c:v>
                </c:pt>
                <c:pt idx="13638">
                  <c:v>13639</c:v>
                </c:pt>
                <c:pt idx="13639">
                  <c:v>13640</c:v>
                </c:pt>
                <c:pt idx="13640">
                  <c:v>13641</c:v>
                </c:pt>
                <c:pt idx="13641">
                  <c:v>13642</c:v>
                </c:pt>
                <c:pt idx="13642">
                  <c:v>13643</c:v>
                </c:pt>
                <c:pt idx="13643">
                  <c:v>13644</c:v>
                </c:pt>
                <c:pt idx="13644">
                  <c:v>13645</c:v>
                </c:pt>
                <c:pt idx="13645">
                  <c:v>13646</c:v>
                </c:pt>
                <c:pt idx="13646">
                  <c:v>13647</c:v>
                </c:pt>
                <c:pt idx="13647">
                  <c:v>13648</c:v>
                </c:pt>
                <c:pt idx="13648">
                  <c:v>13649</c:v>
                </c:pt>
                <c:pt idx="13649">
                  <c:v>13650</c:v>
                </c:pt>
                <c:pt idx="13650">
                  <c:v>13651</c:v>
                </c:pt>
                <c:pt idx="13651">
                  <c:v>13652</c:v>
                </c:pt>
                <c:pt idx="13652">
                  <c:v>13653</c:v>
                </c:pt>
                <c:pt idx="13653">
                  <c:v>13654</c:v>
                </c:pt>
                <c:pt idx="13654">
                  <c:v>13655</c:v>
                </c:pt>
                <c:pt idx="13655">
                  <c:v>13656</c:v>
                </c:pt>
                <c:pt idx="13656">
                  <c:v>13657</c:v>
                </c:pt>
                <c:pt idx="13657">
                  <c:v>13658</c:v>
                </c:pt>
                <c:pt idx="13658">
                  <c:v>13659</c:v>
                </c:pt>
                <c:pt idx="13659">
                  <c:v>13660</c:v>
                </c:pt>
                <c:pt idx="13660">
                  <c:v>13661</c:v>
                </c:pt>
                <c:pt idx="13661">
                  <c:v>13662</c:v>
                </c:pt>
                <c:pt idx="13662">
                  <c:v>13663</c:v>
                </c:pt>
                <c:pt idx="13663">
                  <c:v>13664</c:v>
                </c:pt>
                <c:pt idx="13664">
                  <c:v>13665</c:v>
                </c:pt>
                <c:pt idx="13665">
                  <c:v>13666</c:v>
                </c:pt>
                <c:pt idx="13666">
                  <c:v>13667</c:v>
                </c:pt>
                <c:pt idx="13667">
                  <c:v>13668</c:v>
                </c:pt>
                <c:pt idx="13668">
                  <c:v>13669</c:v>
                </c:pt>
                <c:pt idx="13669">
                  <c:v>13670</c:v>
                </c:pt>
                <c:pt idx="13670">
                  <c:v>13671</c:v>
                </c:pt>
                <c:pt idx="13671">
                  <c:v>13672</c:v>
                </c:pt>
                <c:pt idx="13672">
                  <c:v>13673</c:v>
                </c:pt>
                <c:pt idx="13673">
                  <c:v>13674</c:v>
                </c:pt>
                <c:pt idx="13674">
                  <c:v>13675</c:v>
                </c:pt>
                <c:pt idx="13675">
                  <c:v>13676</c:v>
                </c:pt>
                <c:pt idx="13676">
                  <c:v>13677</c:v>
                </c:pt>
                <c:pt idx="13677">
                  <c:v>13678</c:v>
                </c:pt>
                <c:pt idx="13678">
                  <c:v>13679</c:v>
                </c:pt>
                <c:pt idx="13679">
                  <c:v>13680</c:v>
                </c:pt>
                <c:pt idx="13680">
                  <c:v>13681</c:v>
                </c:pt>
                <c:pt idx="13681">
                  <c:v>13682</c:v>
                </c:pt>
                <c:pt idx="13682">
                  <c:v>13683</c:v>
                </c:pt>
                <c:pt idx="13683">
                  <c:v>13684</c:v>
                </c:pt>
                <c:pt idx="13684">
                  <c:v>13685</c:v>
                </c:pt>
                <c:pt idx="13685">
                  <c:v>13686</c:v>
                </c:pt>
                <c:pt idx="13686">
                  <c:v>13687</c:v>
                </c:pt>
                <c:pt idx="13687">
                  <c:v>13688</c:v>
                </c:pt>
                <c:pt idx="13688">
                  <c:v>13689</c:v>
                </c:pt>
                <c:pt idx="13689">
                  <c:v>13690</c:v>
                </c:pt>
                <c:pt idx="13690">
                  <c:v>13691</c:v>
                </c:pt>
                <c:pt idx="13691">
                  <c:v>13692</c:v>
                </c:pt>
                <c:pt idx="13692">
                  <c:v>13693</c:v>
                </c:pt>
                <c:pt idx="13693">
                  <c:v>13694</c:v>
                </c:pt>
                <c:pt idx="13694">
                  <c:v>13695</c:v>
                </c:pt>
                <c:pt idx="13695">
                  <c:v>13696</c:v>
                </c:pt>
                <c:pt idx="13696">
                  <c:v>13697</c:v>
                </c:pt>
                <c:pt idx="13697">
                  <c:v>13698</c:v>
                </c:pt>
                <c:pt idx="13698">
                  <c:v>13699</c:v>
                </c:pt>
                <c:pt idx="13699">
                  <c:v>13700</c:v>
                </c:pt>
                <c:pt idx="13700">
                  <c:v>13701</c:v>
                </c:pt>
                <c:pt idx="13701">
                  <c:v>13702</c:v>
                </c:pt>
                <c:pt idx="13702">
                  <c:v>13703</c:v>
                </c:pt>
                <c:pt idx="13703">
                  <c:v>13704</c:v>
                </c:pt>
                <c:pt idx="13704">
                  <c:v>13705</c:v>
                </c:pt>
                <c:pt idx="13705">
                  <c:v>13706</c:v>
                </c:pt>
                <c:pt idx="13706">
                  <c:v>13707</c:v>
                </c:pt>
                <c:pt idx="13707">
                  <c:v>13708</c:v>
                </c:pt>
                <c:pt idx="13708">
                  <c:v>13709</c:v>
                </c:pt>
                <c:pt idx="13709">
                  <c:v>13710</c:v>
                </c:pt>
                <c:pt idx="13710">
                  <c:v>13711</c:v>
                </c:pt>
                <c:pt idx="13711">
                  <c:v>13712</c:v>
                </c:pt>
                <c:pt idx="13712">
                  <c:v>13713</c:v>
                </c:pt>
                <c:pt idx="13713">
                  <c:v>13714</c:v>
                </c:pt>
                <c:pt idx="13714">
                  <c:v>13715</c:v>
                </c:pt>
                <c:pt idx="13715">
                  <c:v>13716</c:v>
                </c:pt>
                <c:pt idx="13716">
                  <c:v>13717</c:v>
                </c:pt>
                <c:pt idx="13717">
                  <c:v>13718</c:v>
                </c:pt>
                <c:pt idx="13718">
                  <c:v>13719</c:v>
                </c:pt>
                <c:pt idx="13719">
                  <c:v>13720</c:v>
                </c:pt>
                <c:pt idx="13720">
                  <c:v>13721</c:v>
                </c:pt>
                <c:pt idx="13721">
                  <c:v>13722</c:v>
                </c:pt>
                <c:pt idx="13722">
                  <c:v>13723</c:v>
                </c:pt>
                <c:pt idx="13723">
                  <c:v>13724</c:v>
                </c:pt>
                <c:pt idx="13724">
                  <c:v>13725</c:v>
                </c:pt>
                <c:pt idx="13725">
                  <c:v>13726</c:v>
                </c:pt>
                <c:pt idx="13726">
                  <c:v>13727</c:v>
                </c:pt>
                <c:pt idx="13727">
                  <c:v>13728</c:v>
                </c:pt>
                <c:pt idx="13728">
                  <c:v>13729</c:v>
                </c:pt>
                <c:pt idx="13729">
                  <c:v>13730</c:v>
                </c:pt>
                <c:pt idx="13730">
                  <c:v>13731</c:v>
                </c:pt>
                <c:pt idx="13731">
                  <c:v>13732</c:v>
                </c:pt>
                <c:pt idx="13732">
                  <c:v>13733</c:v>
                </c:pt>
                <c:pt idx="13733">
                  <c:v>13734</c:v>
                </c:pt>
                <c:pt idx="13734">
                  <c:v>13735</c:v>
                </c:pt>
                <c:pt idx="13735">
                  <c:v>13736</c:v>
                </c:pt>
                <c:pt idx="13736">
                  <c:v>13737</c:v>
                </c:pt>
                <c:pt idx="13737">
                  <c:v>13738</c:v>
                </c:pt>
                <c:pt idx="13738">
                  <c:v>13739</c:v>
                </c:pt>
                <c:pt idx="13739">
                  <c:v>13740</c:v>
                </c:pt>
                <c:pt idx="13740">
                  <c:v>13741</c:v>
                </c:pt>
                <c:pt idx="13741">
                  <c:v>13742</c:v>
                </c:pt>
                <c:pt idx="13742">
                  <c:v>13743</c:v>
                </c:pt>
                <c:pt idx="13743">
                  <c:v>13744</c:v>
                </c:pt>
                <c:pt idx="13744">
                  <c:v>13745</c:v>
                </c:pt>
                <c:pt idx="13745">
                  <c:v>13746</c:v>
                </c:pt>
                <c:pt idx="13746">
                  <c:v>13747</c:v>
                </c:pt>
                <c:pt idx="13747">
                  <c:v>13748</c:v>
                </c:pt>
                <c:pt idx="13748">
                  <c:v>13749</c:v>
                </c:pt>
                <c:pt idx="13749">
                  <c:v>13750</c:v>
                </c:pt>
                <c:pt idx="13750">
                  <c:v>13751</c:v>
                </c:pt>
                <c:pt idx="13751">
                  <c:v>13752</c:v>
                </c:pt>
                <c:pt idx="13752">
                  <c:v>13753</c:v>
                </c:pt>
                <c:pt idx="13753">
                  <c:v>13754</c:v>
                </c:pt>
                <c:pt idx="13754">
                  <c:v>13755</c:v>
                </c:pt>
                <c:pt idx="13755">
                  <c:v>13756</c:v>
                </c:pt>
                <c:pt idx="13756">
                  <c:v>13757</c:v>
                </c:pt>
                <c:pt idx="13757">
                  <c:v>13758</c:v>
                </c:pt>
                <c:pt idx="13758">
                  <c:v>13759</c:v>
                </c:pt>
                <c:pt idx="13759">
                  <c:v>13760</c:v>
                </c:pt>
                <c:pt idx="13760">
                  <c:v>13761</c:v>
                </c:pt>
                <c:pt idx="13761">
                  <c:v>13762</c:v>
                </c:pt>
                <c:pt idx="13762">
                  <c:v>13763</c:v>
                </c:pt>
                <c:pt idx="13763">
                  <c:v>13764</c:v>
                </c:pt>
                <c:pt idx="13764">
                  <c:v>13765</c:v>
                </c:pt>
                <c:pt idx="13765">
                  <c:v>13766</c:v>
                </c:pt>
                <c:pt idx="13766">
                  <c:v>13767</c:v>
                </c:pt>
                <c:pt idx="13767">
                  <c:v>13768</c:v>
                </c:pt>
                <c:pt idx="13768">
                  <c:v>13769</c:v>
                </c:pt>
                <c:pt idx="13769">
                  <c:v>13770</c:v>
                </c:pt>
                <c:pt idx="13770">
                  <c:v>13771</c:v>
                </c:pt>
                <c:pt idx="13771">
                  <c:v>13772</c:v>
                </c:pt>
                <c:pt idx="13772">
                  <c:v>13773</c:v>
                </c:pt>
                <c:pt idx="13773">
                  <c:v>13774</c:v>
                </c:pt>
                <c:pt idx="13774">
                  <c:v>13775</c:v>
                </c:pt>
                <c:pt idx="13775">
                  <c:v>13776</c:v>
                </c:pt>
                <c:pt idx="13776">
                  <c:v>13777</c:v>
                </c:pt>
                <c:pt idx="13777">
                  <c:v>13778</c:v>
                </c:pt>
                <c:pt idx="13778">
                  <c:v>13779</c:v>
                </c:pt>
                <c:pt idx="13779">
                  <c:v>13780</c:v>
                </c:pt>
                <c:pt idx="13780">
                  <c:v>13781</c:v>
                </c:pt>
                <c:pt idx="13781">
                  <c:v>13782</c:v>
                </c:pt>
                <c:pt idx="13782">
                  <c:v>13783</c:v>
                </c:pt>
                <c:pt idx="13783">
                  <c:v>13784</c:v>
                </c:pt>
                <c:pt idx="13784">
                  <c:v>13785</c:v>
                </c:pt>
                <c:pt idx="13785">
                  <c:v>13786</c:v>
                </c:pt>
                <c:pt idx="13786">
                  <c:v>13787</c:v>
                </c:pt>
                <c:pt idx="13787">
                  <c:v>13788</c:v>
                </c:pt>
                <c:pt idx="13788">
                  <c:v>13789</c:v>
                </c:pt>
                <c:pt idx="13789">
                  <c:v>13790</c:v>
                </c:pt>
                <c:pt idx="13790">
                  <c:v>13791</c:v>
                </c:pt>
                <c:pt idx="13791">
                  <c:v>13792</c:v>
                </c:pt>
                <c:pt idx="13792">
                  <c:v>13793</c:v>
                </c:pt>
                <c:pt idx="13793">
                  <c:v>13794</c:v>
                </c:pt>
                <c:pt idx="13794">
                  <c:v>13795</c:v>
                </c:pt>
                <c:pt idx="13795">
                  <c:v>13796</c:v>
                </c:pt>
                <c:pt idx="13796">
                  <c:v>13797</c:v>
                </c:pt>
                <c:pt idx="13797">
                  <c:v>13798</c:v>
                </c:pt>
                <c:pt idx="13798">
                  <c:v>13799</c:v>
                </c:pt>
                <c:pt idx="13799">
                  <c:v>13800</c:v>
                </c:pt>
                <c:pt idx="13800">
                  <c:v>13801</c:v>
                </c:pt>
                <c:pt idx="13801">
                  <c:v>13802</c:v>
                </c:pt>
                <c:pt idx="13802">
                  <c:v>13803</c:v>
                </c:pt>
                <c:pt idx="13803">
                  <c:v>13804</c:v>
                </c:pt>
                <c:pt idx="13804">
                  <c:v>13805</c:v>
                </c:pt>
                <c:pt idx="13805">
                  <c:v>13806</c:v>
                </c:pt>
                <c:pt idx="13806">
                  <c:v>13807</c:v>
                </c:pt>
                <c:pt idx="13807">
                  <c:v>13808</c:v>
                </c:pt>
                <c:pt idx="13808">
                  <c:v>13809</c:v>
                </c:pt>
                <c:pt idx="13809">
                  <c:v>13810</c:v>
                </c:pt>
                <c:pt idx="13810">
                  <c:v>13811</c:v>
                </c:pt>
                <c:pt idx="13811">
                  <c:v>13812</c:v>
                </c:pt>
                <c:pt idx="13812">
                  <c:v>13813</c:v>
                </c:pt>
                <c:pt idx="13813">
                  <c:v>13814</c:v>
                </c:pt>
                <c:pt idx="13814">
                  <c:v>13815</c:v>
                </c:pt>
                <c:pt idx="13815">
                  <c:v>13816</c:v>
                </c:pt>
                <c:pt idx="13816">
                  <c:v>13817</c:v>
                </c:pt>
                <c:pt idx="13817">
                  <c:v>13818</c:v>
                </c:pt>
                <c:pt idx="13818">
                  <c:v>13819</c:v>
                </c:pt>
                <c:pt idx="13819">
                  <c:v>13820</c:v>
                </c:pt>
                <c:pt idx="13820">
                  <c:v>13821</c:v>
                </c:pt>
                <c:pt idx="13821">
                  <c:v>13822</c:v>
                </c:pt>
                <c:pt idx="13822">
                  <c:v>13823</c:v>
                </c:pt>
                <c:pt idx="13823">
                  <c:v>13824</c:v>
                </c:pt>
                <c:pt idx="13824">
                  <c:v>13825</c:v>
                </c:pt>
                <c:pt idx="13825">
                  <c:v>13826</c:v>
                </c:pt>
                <c:pt idx="13826">
                  <c:v>13827</c:v>
                </c:pt>
                <c:pt idx="13827">
                  <c:v>13828</c:v>
                </c:pt>
                <c:pt idx="13828">
                  <c:v>13829</c:v>
                </c:pt>
                <c:pt idx="13829">
                  <c:v>13830</c:v>
                </c:pt>
                <c:pt idx="13830">
                  <c:v>13831</c:v>
                </c:pt>
                <c:pt idx="13831">
                  <c:v>13832</c:v>
                </c:pt>
                <c:pt idx="13832">
                  <c:v>13833</c:v>
                </c:pt>
                <c:pt idx="13833">
                  <c:v>13834</c:v>
                </c:pt>
                <c:pt idx="13834">
                  <c:v>13835</c:v>
                </c:pt>
                <c:pt idx="13835">
                  <c:v>13836</c:v>
                </c:pt>
                <c:pt idx="13836">
                  <c:v>13837</c:v>
                </c:pt>
                <c:pt idx="13837">
                  <c:v>13838</c:v>
                </c:pt>
                <c:pt idx="13838">
                  <c:v>13839</c:v>
                </c:pt>
                <c:pt idx="13839">
                  <c:v>13840</c:v>
                </c:pt>
                <c:pt idx="13840">
                  <c:v>13841</c:v>
                </c:pt>
                <c:pt idx="13841">
                  <c:v>13842</c:v>
                </c:pt>
                <c:pt idx="13842">
                  <c:v>13843</c:v>
                </c:pt>
                <c:pt idx="13843">
                  <c:v>13844</c:v>
                </c:pt>
                <c:pt idx="13844">
                  <c:v>13845</c:v>
                </c:pt>
                <c:pt idx="13845">
                  <c:v>13846</c:v>
                </c:pt>
                <c:pt idx="13846">
                  <c:v>13847</c:v>
                </c:pt>
                <c:pt idx="13847">
                  <c:v>13848</c:v>
                </c:pt>
                <c:pt idx="13848">
                  <c:v>13849</c:v>
                </c:pt>
                <c:pt idx="13849">
                  <c:v>13850</c:v>
                </c:pt>
                <c:pt idx="13850">
                  <c:v>13851</c:v>
                </c:pt>
                <c:pt idx="13851">
                  <c:v>13852</c:v>
                </c:pt>
                <c:pt idx="13852">
                  <c:v>13853</c:v>
                </c:pt>
                <c:pt idx="13853">
                  <c:v>13854</c:v>
                </c:pt>
                <c:pt idx="13854">
                  <c:v>13855</c:v>
                </c:pt>
                <c:pt idx="13855">
                  <c:v>13856</c:v>
                </c:pt>
                <c:pt idx="13856">
                  <c:v>13857</c:v>
                </c:pt>
                <c:pt idx="13857">
                  <c:v>13858</c:v>
                </c:pt>
                <c:pt idx="13858">
                  <c:v>13859</c:v>
                </c:pt>
                <c:pt idx="13859">
                  <c:v>13860</c:v>
                </c:pt>
                <c:pt idx="13860">
                  <c:v>13861</c:v>
                </c:pt>
                <c:pt idx="13861">
                  <c:v>13862</c:v>
                </c:pt>
                <c:pt idx="13862">
                  <c:v>13863</c:v>
                </c:pt>
                <c:pt idx="13863">
                  <c:v>13864</c:v>
                </c:pt>
                <c:pt idx="13864">
                  <c:v>13865</c:v>
                </c:pt>
                <c:pt idx="13865">
                  <c:v>13866</c:v>
                </c:pt>
                <c:pt idx="13866">
                  <c:v>13867</c:v>
                </c:pt>
                <c:pt idx="13867">
                  <c:v>13868</c:v>
                </c:pt>
                <c:pt idx="13868">
                  <c:v>13869</c:v>
                </c:pt>
                <c:pt idx="13869">
                  <c:v>13870</c:v>
                </c:pt>
                <c:pt idx="13870">
                  <c:v>13871</c:v>
                </c:pt>
                <c:pt idx="13871">
                  <c:v>13872</c:v>
                </c:pt>
                <c:pt idx="13872">
                  <c:v>13873</c:v>
                </c:pt>
                <c:pt idx="13873">
                  <c:v>13874</c:v>
                </c:pt>
                <c:pt idx="13874">
                  <c:v>13875</c:v>
                </c:pt>
                <c:pt idx="13875">
                  <c:v>13876</c:v>
                </c:pt>
                <c:pt idx="13876">
                  <c:v>13877</c:v>
                </c:pt>
                <c:pt idx="13877">
                  <c:v>13878</c:v>
                </c:pt>
                <c:pt idx="13878">
                  <c:v>13879</c:v>
                </c:pt>
                <c:pt idx="13879">
                  <c:v>13880</c:v>
                </c:pt>
                <c:pt idx="13880">
                  <c:v>13881</c:v>
                </c:pt>
                <c:pt idx="13881">
                  <c:v>13882</c:v>
                </c:pt>
                <c:pt idx="13882">
                  <c:v>13883</c:v>
                </c:pt>
                <c:pt idx="13883">
                  <c:v>13884</c:v>
                </c:pt>
                <c:pt idx="13884">
                  <c:v>13885</c:v>
                </c:pt>
                <c:pt idx="13885">
                  <c:v>13886</c:v>
                </c:pt>
                <c:pt idx="13886">
                  <c:v>13887</c:v>
                </c:pt>
                <c:pt idx="13887">
                  <c:v>13888</c:v>
                </c:pt>
                <c:pt idx="13888">
                  <c:v>13889</c:v>
                </c:pt>
                <c:pt idx="13889">
                  <c:v>13890</c:v>
                </c:pt>
                <c:pt idx="13890">
                  <c:v>13891</c:v>
                </c:pt>
                <c:pt idx="13891">
                  <c:v>13892</c:v>
                </c:pt>
                <c:pt idx="13892">
                  <c:v>13893</c:v>
                </c:pt>
                <c:pt idx="13893">
                  <c:v>13894</c:v>
                </c:pt>
                <c:pt idx="13894">
                  <c:v>13895</c:v>
                </c:pt>
                <c:pt idx="13895">
                  <c:v>13896</c:v>
                </c:pt>
                <c:pt idx="13896">
                  <c:v>13897</c:v>
                </c:pt>
                <c:pt idx="13897">
                  <c:v>13898</c:v>
                </c:pt>
                <c:pt idx="13898">
                  <c:v>13899</c:v>
                </c:pt>
                <c:pt idx="13899">
                  <c:v>13900</c:v>
                </c:pt>
                <c:pt idx="13900">
                  <c:v>13901</c:v>
                </c:pt>
                <c:pt idx="13901">
                  <c:v>13902</c:v>
                </c:pt>
                <c:pt idx="13902">
                  <c:v>13903</c:v>
                </c:pt>
                <c:pt idx="13903">
                  <c:v>13904</c:v>
                </c:pt>
                <c:pt idx="13904">
                  <c:v>13905</c:v>
                </c:pt>
                <c:pt idx="13905">
                  <c:v>13906</c:v>
                </c:pt>
                <c:pt idx="13906">
                  <c:v>13907</c:v>
                </c:pt>
                <c:pt idx="13907">
                  <c:v>13908</c:v>
                </c:pt>
                <c:pt idx="13908">
                  <c:v>13909</c:v>
                </c:pt>
                <c:pt idx="13909">
                  <c:v>13910</c:v>
                </c:pt>
                <c:pt idx="13910">
                  <c:v>13911</c:v>
                </c:pt>
                <c:pt idx="13911">
                  <c:v>13912</c:v>
                </c:pt>
                <c:pt idx="13912">
                  <c:v>13913</c:v>
                </c:pt>
                <c:pt idx="13913">
                  <c:v>13914</c:v>
                </c:pt>
                <c:pt idx="13914">
                  <c:v>13915</c:v>
                </c:pt>
                <c:pt idx="13915">
                  <c:v>13916</c:v>
                </c:pt>
                <c:pt idx="13916">
                  <c:v>13917</c:v>
                </c:pt>
                <c:pt idx="13917">
                  <c:v>13918</c:v>
                </c:pt>
                <c:pt idx="13918">
                  <c:v>13919</c:v>
                </c:pt>
                <c:pt idx="13919">
                  <c:v>13920</c:v>
                </c:pt>
                <c:pt idx="13920">
                  <c:v>13921</c:v>
                </c:pt>
                <c:pt idx="13921">
                  <c:v>13922</c:v>
                </c:pt>
                <c:pt idx="13922">
                  <c:v>13923</c:v>
                </c:pt>
                <c:pt idx="13923">
                  <c:v>13924</c:v>
                </c:pt>
                <c:pt idx="13924">
                  <c:v>13925</c:v>
                </c:pt>
                <c:pt idx="13925">
                  <c:v>13926</c:v>
                </c:pt>
                <c:pt idx="13926">
                  <c:v>13927</c:v>
                </c:pt>
                <c:pt idx="13927">
                  <c:v>13928</c:v>
                </c:pt>
                <c:pt idx="13928">
                  <c:v>13929</c:v>
                </c:pt>
                <c:pt idx="13929">
                  <c:v>13930</c:v>
                </c:pt>
                <c:pt idx="13930">
                  <c:v>13931</c:v>
                </c:pt>
                <c:pt idx="13931">
                  <c:v>13932</c:v>
                </c:pt>
                <c:pt idx="13932">
                  <c:v>13933</c:v>
                </c:pt>
                <c:pt idx="13933">
                  <c:v>13934</c:v>
                </c:pt>
                <c:pt idx="13934">
                  <c:v>13935</c:v>
                </c:pt>
                <c:pt idx="13935">
                  <c:v>13936</c:v>
                </c:pt>
                <c:pt idx="13936">
                  <c:v>13937</c:v>
                </c:pt>
                <c:pt idx="13937">
                  <c:v>13938</c:v>
                </c:pt>
                <c:pt idx="13938">
                  <c:v>13939</c:v>
                </c:pt>
                <c:pt idx="13939">
                  <c:v>13940</c:v>
                </c:pt>
                <c:pt idx="13940">
                  <c:v>13941</c:v>
                </c:pt>
                <c:pt idx="13941">
                  <c:v>13942</c:v>
                </c:pt>
                <c:pt idx="13942">
                  <c:v>13943</c:v>
                </c:pt>
                <c:pt idx="13943">
                  <c:v>13944</c:v>
                </c:pt>
                <c:pt idx="13944">
                  <c:v>13945</c:v>
                </c:pt>
                <c:pt idx="13945">
                  <c:v>13946</c:v>
                </c:pt>
                <c:pt idx="13946">
                  <c:v>13947</c:v>
                </c:pt>
                <c:pt idx="13947">
                  <c:v>13948</c:v>
                </c:pt>
                <c:pt idx="13948">
                  <c:v>13949</c:v>
                </c:pt>
                <c:pt idx="13949">
                  <c:v>13950</c:v>
                </c:pt>
                <c:pt idx="13950">
                  <c:v>13951</c:v>
                </c:pt>
                <c:pt idx="13951">
                  <c:v>13952</c:v>
                </c:pt>
                <c:pt idx="13952">
                  <c:v>13953</c:v>
                </c:pt>
                <c:pt idx="13953">
                  <c:v>13954</c:v>
                </c:pt>
                <c:pt idx="13954">
                  <c:v>13955</c:v>
                </c:pt>
                <c:pt idx="13955">
                  <c:v>13956</c:v>
                </c:pt>
                <c:pt idx="13956">
                  <c:v>13957</c:v>
                </c:pt>
                <c:pt idx="13957">
                  <c:v>13958</c:v>
                </c:pt>
                <c:pt idx="13958">
                  <c:v>13959</c:v>
                </c:pt>
                <c:pt idx="13959">
                  <c:v>13960</c:v>
                </c:pt>
                <c:pt idx="13960">
                  <c:v>13961</c:v>
                </c:pt>
                <c:pt idx="13961">
                  <c:v>13962</c:v>
                </c:pt>
                <c:pt idx="13962">
                  <c:v>13963</c:v>
                </c:pt>
                <c:pt idx="13963">
                  <c:v>13964</c:v>
                </c:pt>
                <c:pt idx="13964">
                  <c:v>13965</c:v>
                </c:pt>
                <c:pt idx="13965">
                  <c:v>13966</c:v>
                </c:pt>
                <c:pt idx="13966">
                  <c:v>13967</c:v>
                </c:pt>
                <c:pt idx="13967">
                  <c:v>13968</c:v>
                </c:pt>
                <c:pt idx="13968">
                  <c:v>13969</c:v>
                </c:pt>
                <c:pt idx="13969">
                  <c:v>13970</c:v>
                </c:pt>
                <c:pt idx="13970">
                  <c:v>13971</c:v>
                </c:pt>
                <c:pt idx="13971">
                  <c:v>13972</c:v>
                </c:pt>
                <c:pt idx="13972">
                  <c:v>13973</c:v>
                </c:pt>
                <c:pt idx="13973">
                  <c:v>13974</c:v>
                </c:pt>
                <c:pt idx="13974">
                  <c:v>13975</c:v>
                </c:pt>
                <c:pt idx="13975">
                  <c:v>13976</c:v>
                </c:pt>
                <c:pt idx="13976">
                  <c:v>13977</c:v>
                </c:pt>
                <c:pt idx="13977">
                  <c:v>13978</c:v>
                </c:pt>
                <c:pt idx="13978">
                  <c:v>13979</c:v>
                </c:pt>
                <c:pt idx="13979">
                  <c:v>13980</c:v>
                </c:pt>
                <c:pt idx="13980">
                  <c:v>13981</c:v>
                </c:pt>
                <c:pt idx="13981">
                  <c:v>13982</c:v>
                </c:pt>
                <c:pt idx="13982">
                  <c:v>13983</c:v>
                </c:pt>
                <c:pt idx="13983">
                  <c:v>13984</c:v>
                </c:pt>
                <c:pt idx="13984">
                  <c:v>13985</c:v>
                </c:pt>
                <c:pt idx="13985">
                  <c:v>13986</c:v>
                </c:pt>
                <c:pt idx="13986">
                  <c:v>13987</c:v>
                </c:pt>
                <c:pt idx="13987">
                  <c:v>13988</c:v>
                </c:pt>
                <c:pt idx="13988">
                  <c:v>13989</c:v>
                </c:pt>
                <c:pt idx="13989">
                  <c:v>13990</c:v>
                </c:pt>
                <c:pt idx="13990">
                  <c:v>13991</c:v>
                </c:pt>
                <c:pt idx="13991">
                  <c:v>13992</c:v>
                </c:pt>
                <c:pt idx="13992">
                  <c:v>13993</c:v>
                </c:pt>
                <c:pt idx="13993">
                  <c:v>13994</c:v>
                </c:pt>
                <c:pt idx="13994">
                  <c:v>13995</c:v>
                </c:pt>
                <c:pt idx="13995">
                  <c:v>13996</c:v>
                </c:pt>
                <c:pt idx="13996">
                  <c:v>13997</c:v>
                </c:pt>
                <c:pt idx="13997">
                  <c:v>13998</c:v>
                </c:pt>
                <c:pt idx="13998">
                  <c:v>13999</c:v>
                </c:pt>
                <c:pt idx="13999">
                  <c:v>14000</c:v>
                </c:pt>
                <c:pt idx="14000">
                  <c:v>14001</c:v>
                </c:pt>
                <c:pt idx="14001">
                  <c:v>14002</c:v>
                </c:pt>
                <c:pt idx="14002">
                  <c:v>14003</c:v>
                </c:pt>
                <c:pt idx="14003">
                  <c:v>14004</c:v>
                </c:pt>
                <c:pt idx="14004">
                  <c:v>14005</c:v>
                </c:pt>
                <c:pt idx="14005">
                  <c:v>14006</c:v>
                </c:pt>
                <c:pt idx="14006">
                  <c:v>14007</c:v>
                </c:pt>
                <c:pt idx="14007">
                  <c:v>14008</c:v>
                </c:pt>
                <c:pt idx="14008">
                  <c:v>14009</c:v>
                </c:pt>
                <c:pt idx="14009">
                  <c:v>14010</c:v>
                </c:pt>
                <c:pt idx="14010">
                  <c:v>14011</c:v>
                </c:pt>
                <c:pt idx="14011">
                  <c:v>14012</c:v>
                </c:pt>
                <c:pt idx="14012">
                  <c:v>14013</c:v>
                </c:pt>
                <c:pt idx="14013">
                  <c:v>14014</c:v>
                </c:pt>
                <c:pt idx="14014">
                  <c:v>14015</c:v>
                </c:pt>
                <c:pt idx="14015">
                  <c:v>14016</c:v>
                </c:pt>
                <c:pt idx="14016">
                  <c:v>14017</c:v>
                </c:pt>
                <c:pt idx="14017">
                  <c:v>14018</c:v>
                </c:pt>
                <c:pt idx="14018">
                  <c:v>14019</c:v>
                </c:pt>
                <c:pt idx="14019">
                  <c:v>14020</c:v>
                </c:pt>
                <c:pt idx="14020">
                  <c:v>14021</c:v>
                </c:pt>
                <c:pt idx="14021">
                  <c:v>14022</c:v>
                </c:pt>
                <c:pt idx="14022">
                  <c:v>14023</c:v>
                </c:pt>
                <c:pt idx="14023">
                  <c:v>14024</c:v>
                </c:pt>
                <c:pt idx="14024">
                  <c:v>14025</c:v>
                </c:pt>
                <c:pt idx="14025">
                  <c:v>14026</c:v>
                </c:pt>
                <c:pt idx="14026">
                  <c:v>14027</c:v>
                </c:pt>
                <c:pt idx="14027">
                  <c:v>14028</c:v>
                </c:pt>
                <c:pt idx="14028">
                  <c:v>14029</c:v>
                </c:pt>
                <c:pt idx="14029">
                  <c:v>14030</c:v>
                </c:pt>
                <c:pt idx="14030">
                  <c:v>14031</c:v>
                </c:pt>
                <c:pt idx="14031">
                  <c:v>14032</c:v>
                </c:pt>
                <c:pt idx="14032">
                  <c:v>14033</c:v>
                </c:pt>
                <c:pt idx="14033">
                  <c:v>14034</c:v>
                </c:pt>
                <c:pt idx="14034">
                  <c:v>14035</c:v>
                </c:pt>
                <c:pt idx="14035">
                  <c:v>14036</c:v>
                </c:pt>
                <c:pt idx="14036">
                  <c:v>14037</c:v>
                </c:pt>
                <c:pt idx="14037">
                  <c:v>14038</c:v>
                </c:pt>
                <c:pt idx="14038">
                  <c:v>14039</c:v>
                </c:pt>
                <c:pt idx="14039">
                  <c:v>14040</c:v>
                </c:pt>
                <c:pt idx="14040">
                  <c:v>14041</c:v>
                </c:pt>
                <c:pt idx="14041">
                  <c:v>14042</c:v>
                </c:pt>
                <c:pt idx="14042">
                  <c:v>14043</c:v>
                </c:pt>
                <c:pt idx="14043">
                  <c:v>14044</c:v>
                </c:pt>
                <c:pt idx="14044">
                  <c:v>14045</c:v>
                </c:pt>
                <c:pt idx="14045">
                  <c:v>14046</c:v>
                </c:pt>
                <c:pt idx="14046">
                  <c:v>14047</c:v>
                </c:pt>
                <c:pt idx="14047">
                  <c:v>14048</c:v>
                </c:pt>
                <c:pt idx="14048">
                  <c:v>14049</c:v>
                </c:pt>
                <c:pt idx="14049">
                  <c:v>14050</c:v>
                </c:pt>
                <c:pt idx="14050">
                  <c:v>14051</c:v>
                </c:pt>
                <c:pt idx="14051">
                  <c:v>14052</c:v>
                </c:pt>
                <c:pt idx="14052">
                  <c:v>14053</c:v>
                </c:pt>
                <c:pt idx="14053">
                  <c:v>14054</c:v>
                </c:pt>
                <c:pt idx="14054">
                  <c:v>14055</c:v>
                </c:pt>
                <c:pt idx="14055">
                  <c:v>14056</c:v>
                </c:pt>
                <c:pt idx="14056">
                  <c:v>14057</c:v>
                </c:pt>
                <c:pt idx="14057">
                  <c:v>14058</c:v>
                </c:pt>
                <c:pt idx="14058">
                  <c:v>14059</c:v>
                </c:pt>
                <c:pt idx="14059">
                  <c:v>14060</c:v>
                </c:pt>
                <c:pt idx="14060">
                  <c:v>14061</c:v>
                </c:pt>
                <c:pt idx="14061">
                  <c:v>14062</c:v>
                </c:pt>
                <c:pt idx="14062">
                  <c:v>14063</c:v>
                </c:pt>
                <c:pt idx="14063">
                  <c:v>14064</c:v>
                </c:pt>
                <c:pt idx="14064">
                  <c:v>14065</c:v>
                </c:pt>
                <c:pt idx="14065">
                  <c:v>14066</c:v>
                </c:pt>
                <c:pt idx="14066">
                  <c:v>14067</c:v>
                </c:pt>
                <c:pt idx="14067">
                  <c:v>14068</c:v>
                </c:pt>
                <c:pt idx="14068">
                  <c:v>14069</c:v>
                </c:pt>
                <c:pt idx="14069">
                  <c:v>14070</c:v>
                </c:pt>
                <c:pt idx="14070">
                  <c:v>14071</c:v>
                </c:pt>
                <c:pt idx="14071">
                  <c:v>14072</c:v>
                </c:pt>
                <c:pt idx="14072">
                  <c:v>14073</c:v>
                </c:pt>
                <c:pt idx="14073">
                  <c:v>14074</c:v>
                </c:pt>
                <c:pt idx="14074">
                  <c:v>14075</c:v>
                </c:pt>
                <c:pt idx="14075">
                  <c:v>14076</c:v>
                </c:pt>
                <c:pt idx="14076">
                  <c:v>14077</c:v>
                </c:pt>
                <c:pt idx="14077">
                  <c:v>14078</c:v>
                </c:pt>
                <c:pt idx="14078">
                  <c:v>14079</c:v>
                </c:pt>
                <c:pt idx="14079">
                  <c:v>14080</c:v>
                </c:pt>
                <c:pt idx="14080">
                  <c:v>14081</c:v>
                </c:pt>
                <c:pt idx="14081">
                  <c:v>14082</c:v>
                </c:pt>
                <c:pt idx="14082">
                  <c:v>14083</c:v>
                </c:pt>
                <c:pt idx="14083">
                  <c:v>14084</c:v>
                </c:pt>
                <c:pt idx="14084">
                  <c:v>14085</c:v>
                </c:pt>
                <c:pt idx="14085">
                  <c:v>14086</c:v>
                </c:pt>
                <c:pt idx="14086">
                  <c:v>14087</c:v>
                </c:pt>
                <c:pt idx="14087">
                  <c:v>14088</c:v>
                </c:pt>
                <c:pt idx="14088">
                  <c:v>14089</c:v>
                </c:pt>
                <c:pt idx="14089">
                  <c:v>14090</c:v>
                </c:pt>
                <c:pt idx="14090">
                  <c:v>14091</c:v>
                </c:pt>
                <c:pt idx="14091">
                  <c:v>14092</c:v>
                </c:pt>
                <c:pt idx="14092">
                  <c:v>14093</c:v>
                </c:pt>
                <c:pt idx="14093">
                  <c:v>14094</c:v>
                </c:pt>
                <c:pt idx="14094">
                  <c:v>14095</c:v>
                </c:pt>
                <c:pt idx="14095">
                  <c:v>14096</c:v>
                </c:pt>
                <c:pt idx="14096">
                  <c:v>14097</c:v>
                </c:pt>
                <c:pt idx="14097">
                  <c:v>14098</c:v>
                </c:pt>
                <c:pt idx="14098">
                  <c:v>14099</c:v>
                </c:pt>
                <c:pt idx="14099">
                  <c:v>14100</c:v>
                </c:pt>
                <c:pt idx="14100">
                  <c:v>14101</c:v>
                </c:pt>
                <c:pt idx="14101">
                  <c:v>14102</c:v>
                </c:pt>
                <c:pt idx="14102">
                  <c:v>14103</c:v>
                </c:pt>
                <c:pt idx="14103">
                  <c:v>14104</c:v>
                </c:pt>
                <c:pt idx="14104">
                  <c:v>14105</c:v>
                </c:pt>
                <c:pt idx="14105">
                  <c:v>14106</c:v>
                </c:pt>
                <c:pt idx="14106">
                  <c:v>14107</c:v>
                </c:pt>
                <c:pt idx="14107">
                  <c:v>14108</c:v>
                </c:pt>
                <c:pt idx="14108">
                  <c:v>14109</c:v>
                </c:pt>
                <c:pt idx="14109">
                  <c:v>14110</c:v>
                </c:pt>
                <c:pt idx="14110">
                  <c:v>14111</c:v>
                </c:pt>
                <c:pt idx="14111">
                  <c:v>14112</c:v>
                </c:pt>
                <c:pt idx="14112">
                  <c:v>14113</c:v>
                </c:pt>
                <c:pt idx="14113">
                  <c:v>14114</c:v>
                </c:pt>
                <c:pt idx="14114">
                  <c:v>14115</c:v>
                </c:pt>
                <c:pt idx="14115">
                  <c:v>14116</c:v>
                </c:pt>
                <c:pt idx="14116">
                  <c:v>14117</c:v>
                </c:pt>
                <c:pt idx="14117">
                  <c:v>14118</c:v>
                </c:pt>
                <c:pt idx="14118">
                  <c:v>14119</c:v>
                </c:pt>
                <c:pt idx="14119">
                  <c:v>14120</c:v>
                </c:pt>
                <c:pt idx="14120">
                  <c:v>14121</c:v>
                </c:pt>
                <c:pt idx="14121">
                  <c:v>14122</c:v>
                </c:pt>
                <c:pt idx="14122">
                  <c:v>14123</c:v>
                </c:pt>
                <c:pt idx="14123">
                  <c:v>14124</c:v>
                </c:pt>
                <c:pt idx="14124">
                  <c:v>14125</c:v>
                </c:pt>
                <c:pt idx="14125">
                  <c:v>14126</c:v>
                </c:pt>
                <c:pt idx="14126">
                  <c:v>14127</c:v>
                </c:pt>
                <c:pt idx="14127">
                  <c:v>14128</c:v>
                </c:pt>
                <c:pt idx="14128">
                  <c:v>14129</c:v>
                </c:pt>
                <c:pt idx="14129">
                  <c:v>14130</c:v>
                </c:pt>
                <c:pt idx="14130">
                  <c:v>14131</c:v>
                </c:pt>
                <c:pt idx="14131">
                  <c:v>14132</c:v>
                </c:pt>
                <c:pt idx="14132">
                  <c:v>14133</c:v>
                </c:pt>
                <c:pt idx="14133">
                  <c:v>14134</c:v>
                </c:pt>
                <c:pt idx="14134">
                  <c:v>14135</c:v>
                </c:pt>
                <c:pt idx="14135">
                  <c:v>14136</c:v>
                </c:pt>
                <c:pt idx="14136">
                  <c:v>14137</c:v>
                </c:pt>
                <c:pt idx="14137">
                  <c:v>14138</c:v>
                </c:pt>
                <c:pt idx="14138">
                  <c:v>14139</c:v>
                </c:pt>
                <c:pt idx="14139">
                  <c:v>14140</c:v>
                </c:pt>
                <c:pt idx="14140">
                  <c:v>14141</c:v>
                </c:pt>
                <c:pt idx="14141">
                  <c:v>14142</c:v>
                </c:pt>
                <c:pt idx="14142">
                  <c:v>14143</c:v>
                </c:pt>
                <c:pt idx="14143">
                  <c:v>14144</c:v>
                </c:pt>
                <c:pt idx="14144">
                  <c:v>14145</c:v>
                </c:pt>
                <c:pt idx="14145">
                  <c:v>14146</c:v>
                </c:pt>
                <c:pt idx="14146">
                  <c:v>14147</c:v>
                </c:pt>
                <c:pt idx="14147">
                  <c:v>14148</c:v>
                </c:pt>
                <c:pt idx="14148">
                  <c:v>14149</c:v>
                </c:pt>
                <c:pt idx="14149">
                  <c:v>14150</c:v>
                </c:pt>
                <c:pt idx="14150">
                  <c:v>14151</c:v>
                </c:pt>
                <c:pt idx="14151">
                  <c:v>14152</c:v>
                </c:pt>
                <c:pt idx="14152">
                  <c:v>14153</c:v>
                </c:pt>
                <c:pt idx="14153">
                  <c:v>14154</c:v>
                </c:pt>
                <c:pt idx="14154">
                  <c:v>14155</c:v>
                </c:pt>
                <c:pt idx="14155">
                  <c:v>14156</c:v>
                </c:pt>
                <c:pt idx="14156">
                  <c:v>14157</c:v>
                </c:pt>
                <c:pt idx="14157">
                  <c:v>14158</c:v>
                </c:pt>
                <c:pt idx="14158">
                  <c:v>14159</c:v>
                </c:pt>
                <c:pt idx="14159">
                  <c:v>14160</c:v>
                </c:pt>
                <c:pt idx="14160">
                  <c:v>14161</c:v>
                </c:pt>
                <c:pt idx="14161">
                  <c:v>14162</c:v>
                </c:pt>
                <c:pt idx="14162">
                  <c:v>14163</c:v>
                </c:pt>
                <c:pt idx="14163">
                  <c:v>14164</c:v>
                </c:pt>
                <c:pt idx="14164">
                  <c:v>14165</c:v>
                </c:pt>
                <c:pt idx="14165">
                  <c:v>14166</c:v>
                </c:pt>
                <c:pt idx="14166">
                  <c:v>14167</c:v>
                </c:pt>
                <c:pt idx="14167">
                  <c:v>14168</c:v>
                </c:pt>
                <c:pt idx="14168">
                  <c:v>14169</c:v>
                </c:pt>
                <c:pt idx="14169">
                  <c:v>14170</c:v>
                </c:pt>
                <c:pt idx="14170">
                  <c:v>14171</c:v>
                </c:pt>
                <c:pt idx="14171">
                  <c:v>14172</c:v>
                </c:pt>
                <c:pt idx="14172">
                  <c:v>14173</c:v>
                </c:pt>
                <c:pt idx="14173">
                  <c:v>14174</c:v>
                </c:pt>
                <c:pt idx="14174">
                  <c:v>14175</c:v>
                </c:pt>
                <c:pt idx="14175">
                  <c:v>14176</c:v>
                </c:pt>
                <c:pt idx="14176">
                  <c:v>14177</c:v>
                </c:pt>
                <c:pt idx="14177">
                  <c:v>14178</c:v>
                </c:pt>
                <c:pt idx="14178">
                  <c:v>14179</c:v>
                </c:pt>
                <c:pt idx="14179">
                  <c:v>14180</c:v>
                </c:pt>
                <c:pt idx="14180">
                  <c:v>14181</c:v>
                </c:pt>
                <c:pt idx="14181">
                  <c:v>14182</c:v>
                </c:pt>
                <c:pt idx="14182">
                  <c:v>14183</c:v>
                </c:pt>
                <c:pt idx="14183">
                  <c:v>14184</c:v>
                </c:pt>
                <c:pt idx="14184">
                  <c:v>14185</c:v>
                </c:pt>
                <c:pt idx="14185">
                  <c:v>14186</c:v>
                </c:pt>
                <c:pt idx="14186">
                  <c:v>14187</c:v>
                </c:pt>
                <c:pt idx="14187">
                  <c:v>14188</c:v>
                </c:pt>
                <c:pt idx="14188">
                  <c:v>14189</c:v>
                </c:pt>
                <c:pt idx="14189">
                  <c:v>14190</c:v>
                </c:pt>
                <c:pt idx="14190">
                  <c:v>14191</c:v>
                </c:pt>
                <c:pt idx="14191">
                  <c:v>14192</c:v>
                </c:pt>
                <c:pt idx="14192">
                  <c:v>14193</c:v>
                </c:pt>
                <c:pt idx="14193">
                  <c:v>14194</c:v>
                </c:pt>
                <c:pt idx="14194">
                  <c:v>14195</c:v>
                </c:pt>
                <c:pt idx="14195">
                  <c:v>14196</c:v>
                </c:pt>
                <c:pt idx="14196">
                  <c:v>14197</c:v>
                </c:pt>
                <c:pt idx="14197">
                  <c:v>14198</c:v>
                </c:pt>
                <c:pt idx="14198">
                  <c:v>14199</c:v>
                </c:pt>
                <c:pt idx="14199">
                  <c:v>14200</c:v>
                </c:pt>
                <c:pt idx="14200">
                  <c:v>14201</c:v>
                </c:pt>
                <c:pt idx="14201">
                  <c:v>14202</c:v>
                </c:pt>
                <c:pt idx="14202">
                  <c:v>14203</c:v>
                </c:pt>
                <c:pt idx="14203">
                  <c:v>14204</c:v>
                </c:pt>
                <c:pt idx="14204">
                  <c:v>14205</c:v>
                </c:pt>
                <c:pt idx="14205">
                  <c:v>14206</c:v>
                </c:pt>
                <c:pt idx="14206">
                  <c:v>14207</c:v>
                </c:pt>
                <c:pt idx="14207">
                  <c:v>14208</c:v>
                </c:pt>
                <c:pt idx="14208">
                  <c:v>14209</c:v>
                </c:pt>
                <c:pt idx="14209">
                  <c:v>14210</c:v>
                </c:pt>
                <c:pt idx="14210">
                  <c:v>14211</c:v>
                </c:pt>
                <c:pt idx="14211">
                  <c:v>14212</c:v>
                </c:pt>
                <c:pt idx="14212">
                  <c:v>14213</c:v>
                </c:pt>
                <c:pt idx="14213">
                  <c:v>14214</c:v>
                </c:pt>
                <c:pt idx="14214">
                  <c:v>14215</c:v>
                </c:pt>
                <c:pt idx="14215">
                  <c:v>14216</c:v>
                </c:pt>
                <c:pt idx="14216">
                  <c:v>14217</c:v>
                </c:pt>
                <c:pt idx="14217">
                  <c:v>14218</c:v>
                </c:pt>
                <c:pt idx="14218">
                  <c:v>14219</c:v>
                </c:pt>
                <c:pt idx="14219">
                  <c:v>14220</c:v>
                </c:pt>
                <c:pt idx="14220">
                  <c:v>14221</c:v>
                </c:pt>
                <c:pt idx="14221">
                  <c:v>14222</c:v>
                </c:pt>
                <c:pt idx="14222">
                  <c:v>14223</c:v>
                </c:pt>
                <c:pt idx="14223">
                  <c:v>14224</c:v>
                </c:pt>
                <c:pt idx="14224">
                  <c:v>14225</c:v>
                </c:pt>
                <c:pt idx="14225">
                  <c:v>14226</c:v>
                </c:pt>
                <c:pt idx="14226">
                  <c:v>14227</c:v>
                </c:pt>
                <c:pt idx="14227">
                  <c:v>14228</c:v>
                </c:pt>
                <c:pt idx="14228">
                  <c:v>14229</c:v>
                </c:pt>
                <c:pt idx="14229">
                  <c:v>14230</c:v>
                </c:pt>
                <c:pt idx="14230">
                  <c:v>14231</c:v>
                </c:pt>
                <c:pt idx="14231">
                  <c:v>14232</c:v>
                </c:pt>
                <c:pt idx="14232">
                  <c:v>14233</c:v>
                </c:pt>
                <c:pt idx="14233">
                  <c:v>14234</c:v>
                </c:pt>
                <c:pt idx="14234">
                  <c:v>14235</c:v>
                </c:pt>
                <c:pt idx="14235">
                  <c:v>14236</c:v>
                </c:pt>
                <c:pt idx="14236">
                  <c:v>14237</c:v>
                </c:pt>
                <c:pt idx="14237">
                  <c:v>14238</c:v>
                </c:pt>
                <c:pt idx="14238">
                  <c:v>14239</c:v>
                </c:pt>
                <c:pt idx="14239">
                  <c:v>14240</c:v>
                </c:pt>
                <c:pt idx="14240">
                  <c:v>14241</c:v>
                </c:pt>
                <c:pt idx="14241">
                  <c:v>14242</c:v>
                </c:pt>
                <c:pt idx="14242">
                  <c:v>14243</c:v>
                </c:pt>
                <c:pt idx="14243">
                  <c:v>14244</c:v>
                </c:pt>
                <c:pt idx="14244">
                  <c:v>14245</c:v>
                </c:pt>
                <c:pt idx="14245">
                  <c:v>14246</c:v>
                </c:pt>
                <c:pt idx="14246">
                  <c:v>14247</c:v>
                </c:pt>
                <c:pt idx="14247">
                  <c:v>14248</c:v>
                </c:pt>
                <c:pt idx="14248">
                  <c:v>14249</c:v>
                </c:pt>
                <c:pt idx="14249">
                  <c:v>14250</c:v>
                </c:pt>
                <c:pt idx="14250">
                  <c:v>14251</c:v>
                </c:pt>
                <c:pt idx="14251">
                  <c:v>14252</c:v>
                </c:pt>
                <c:pt idx="14252">
                  <c:v>14253</c:v>
                </c:pt>
                <c:pt idx="14253">
                  <c:v>14254</c:v>
                </c:pt>
                <c:pt idx="14254">
                  <c:v>14255</c:v>
                </c:pt>
                <c:pt idx="14255">
                  <c:v>14256</c:v>
                </c:pt>
                <c:pt idx="14256">
                  <c:v>14257</c:v>
                </c:pt>
                <c:pt idx="14257">
                  <c:v>14258</c:v>
                </c:pt>
                <c:pt idx="14258">
                  <c:v>14259</c:v>
                </c:pt>
                <c:pt idx="14259">
                  <c:v>14260</c:v>
                </c:pt>
                <c:pt idx="14260">
                  <c:v>14261</c:v>
                </c:pt>
                <c:pt idx="14261">
                  <c:v>14262</c:v>
                </c:pt>
                <c:pt idx="14262">
                  <c:v>14263</c:v>
                </c:pt>
                <c:pt idx="14263">
                  <c:v>14264</c:v>
                </c:pt>
                <c:pt idx="14264">
                  <c:v>14265</c:v>
                </c:pt>
                <c:pt idx="14265">
                  <c:v>14266</c:v>
                </c:pt>
                <c:pt idx="14266">
                  <c:v>14267</c:v>
                </c:pt>
                <c:pt idx="14267">
                  <c:v>14268</c:v>
                </c:pt>
                <c:pt idx="14268">
                  <c:v>14269</c:v>
                </c:pt>
                <c:pt idx="14269">
                  <c:v>14270</c:v>
                </c:pt>
                <c:pt idx="14270">
                  <c:v>14271</c:v>
                </c:pt>
                <c:pt idx="14271">
                  <c:v>14272</c:v>
                </c:pt>
                <c:pt idx="14272">
                  <c:v>14273</c:v>
                </c:pt>
                <c:pt idx="14273">
                  <c:v>14274</c:v>
                </c:pt>
                <c:pt idx="14274">
                  <c:v>14275</c:v>
                </c:pt>
                <c:pt idx="14275">
                  <c:v>14276</c:v>
                </c:pt>
                <c:pt idx="14276">
                  <c:v>14277</c:v>
                </c:pt>
                <c:pt idx="14277">
                  <c:v>14278</c:v>
                </c:pt>
                <c:pt idx="14278">
                  <c:v>14279</c:v>
                </c:pt>
                <c:pt idx="14279">
                  <c:v>14280</c:v>
                </c:pt>
                <c:pt idx="14280">
                  <c:v>14281</c:v>
                </c:pt>
                <c:pt idx="14281">
                  <c:v>14282</c:v>
                </c:pt>
                <c:pt idx="14282">
                  <c:v>14283</c:v>
                </c:pt>
                <c:pt idx="14283">
                  <c:v>14284</c:v>
                </c:pt>
                <c:pt idx="14284">
                  <c:v>14285</c:v>
                </c:pt>
                <c:pt idx="14285">
                  <c:v>14286</c:v>
                </c:pt>
                <c:pt idx="14286">
                  <c:v>14287</c:v>
                </c:pt>
                <c:pt idx="14287">
                  <c:v>14288</c:v>
                </c:pt>
                <c:pt idx="14288">
                  <c:v>14289</c:v>
                </c:pt>
                <c:pt idx="14289">
                  <c:v>14290</c:v>
                </c:pt>
                <c:pt idx="14290">
                  <c:v>14291</c:v>
                </c:pt>
                <c:pt idx="14291">
                  <c:v>14292</c:v>
                </c:pt>
                <c:pt idx="14292">
                  <c:v>14293</c:v>
                </c:pt>
                <c:pt idx="14293">
                  <c:v>14294</c:v>
                </c:pt>
                <c:pt idx="14294">
                  <c:v>14295</c:v>
                </c:pt>
                <c:pt idx="14295">
                  <c:v>14296</c:v>
                </c:pt>
                <c:pt idx="14296">
                  <c:v>14297</c:v>
                </c:pt>
                <c:pt idx="14297">
                  <c:v>14298</c:v>
                </c:pt>
                <c:pt idx="14298">
                  <c:v>14299</c:v>
                </c:pt>
                <c:pt idx="14299">
                  <c:v>14300</c:v>
                </c:pt>
                <c:pt idx="14300">
                  <c:v>14301</c:v>
                </c:pt>
                <c:pt idx="14301">
                  <c:v>14302</c:v>
                </c:pt>
                <c:pt idx="14302">
                  <c:v>14303</c:v>
                </c:pt>
                <c:pt idx="14303">
                  <c:v>14304</c:v>
                </c:pt>
                <c:pt idx="14304">
                  <c:v>14305</c:v>
                </c:pt>
                <c:pt idx="14305">
                  <c:v>14306</c:v>
                </c:pt>
                <c:pt idx="14306">
                  <c:v>14307</c:v>
                </c:pt>
                <c:pt idx="14307">
                  <c:v>14308</c:v>
                </c:pt>
                <c:pt idx="14308">
                  <c:v>14309</c:v>
                </c:pt>
                <c:pt idx="14309">
                  <c:v>14310</c:v>
                </c:pt>
                <c:pt idx="14310">
                  <c:v>14311</c:v>
                </c:pt>
                <c:pt idx="14311">
                  <c:v>14312</c:v>
                </c:pt>
                <c:pt idx="14312">
                  <c:v>14313</c:v>
                </c:pt>
                <c:pt idx="14313">
                  <c:v>14314</c:v>
                </c:pt>
                <c:pt idx="14314">
                  <c:v>14315</c:v>
                </c:pt>
                <c:pt idx="14315">
                  <c:v>14316</c:v>
                </c:pt>
                <c:pt idx="14316">
                  <c:v>14317</c:v>
                </c:pt>
                <c:pt idx="14317">
                  <c:v>14318</c:v>
                </c:pt>
                <c:pt idx="14318">
                  <c:v>14319</c:v>
                </c:pt>
                <c:pt idx="14319">
                  <c:v>14320</c:v>
                </c:pt>
                <c:pt idx="14320">
                  <c:v>14321</c:v>
                </c:pt>
                <c:pt idx="14321">
                  <c:v>14322</c:v>
                </c:pt>
                <c:pt idx="14322">
                  <c:v>14323</c:v>
                </c:pt>
                <c:pt idx="14323">
                  <c:v>14324</c:v>
                </c:pt>
                <c:pt idx="14324">
                  <c:v>14325</c:v>
                </c:pt>
                <c:pt idx="14325">
                  <c:v>14326</c:v>
                </c:pt>
                <c:pt idx="14326">
                  <c:v>14327</c:v>
                </c:pt>
                <c:pt idx="14327">
                  <c:v>14328</c:v>
                </c:pt>
                <c:pt idx="14328">
                  <c:v>14329</c:v>
                </c:pt>
                <c:pt idx="14329">
                  <c:v>14330</c:v>
                </c:pt>
                <c:pt idx="14330">
                  <c:v>14331</c:v>
                </c:pt>
                <c:pt idx="14331">
                  <c:v>14332</c:v>
                </c:pt>
                <c:pt idx="14332">
                  <c:v>14333</c:v>
                </c:pt>
                <c:pt idx="14333">
                  <c:v>14334</c:v>
                </c:pt>
                <c:pt idx="14334">
                  <c:v>14335</c:v>
                </c:pt>
                <c:pt idx="14335">
                  <c:v>14336</c:v>
                </c:pt>
                <c:pt idx="14336">
                  <c:v>14337</c:v>
                </c:pt>
                <c:pt idx="14337">
                  <c:v>14338</c:v>
                </c:pt>
                <c:pt idx="14338">
                  <c:v>14339</c:v>
                </c:pt>
                <c:pt idx="14339">
                  <c:v>14340</c:v>
                </c:pt>
                <c:pt idx="14340">
                  <c:v>14341</c:v>
                </c:pt>
                <c:pt idx="14341">
                  <c:v>14342</c:v>
                </c:pt>
                <c:pt idx="14342">
                  <c:v>14343</c:v>
                </c:pt>
                <c:pt idx="14343">
                  <c:v>14344</c:v>
                </c:pt>
                <c:pt idx="14344">
                  <c:v>14345</c:v>
                </c:pt>
                <c:pt idx="14345">
                  <c:v>14346</c:v>
                </c:pt>
                <c:pt idx="14346">
                  <c:v>14347</c:v>
                </c:pt>
                <c:pt idx="14347">
                  <c:v>14348</c:v>
                </c:pt>
                <c:pt idx="14348">
                  <c:v>14349</c:v>
                </c:pt>
                <c:pt idx="14349">
                  <c:v>14350</c:v>
                </c:pt>
                <c:pt idx="14350">
                  <c:v>14351</c:v>
                </c:pt>
                <c:pt idx="14351">
                  <c:v>14352</c:v>
                </c:pt>
                <c:pt idx="14352">
                  <c:v>14353</c:v>
                </c:pt>
                <c:pt idx="14353">
                  <c:v>14354</c:v>
                </c:pt>
                <c:pt idx="14354">
                  <c:v>14355</c:v>
                </c:pt>
                <c:pt idx="14355">
                  <c:v>14356</c:v>
                </c:pt>
                <c:pt idx="14356">
                  <c:v>14357</c:v>
                </c:pt>
                <c:pt idx="14357">
                  <c:v>14358</c:v>
                </c:pt>
                <c:pt idx="14358">
                  <c:v>14359</c:v>
                </c:pt>
                <c:pt idx="14359">
                  <c:v>14360</c:v>
                </c:pt>
                <c:pt idx="14360">
                  <c:v>14361</c:v>
                </c:pt>
                <c:pt idx="14361">
                  <c:v>14362</c:v>
                </c:pt>
                <c:pt idx="14362">
                  <c:v>14363</c:v>
                </c:pt>
                <c:pt idx="14363">
                  <c:v>14364</c:v>
                </c:pt>
                <c:pt idx="14364">
                  <c:v>14365</c:v>
                </c:pt>
                <c:pt idx="14365">
                  <c:v>14366</c:v>
                </c:pt>
                <c:pt idx="14366">
                  <c:v>14367</c:v>
                </c:pt>
                <c:pt idx="14367">
                  <c:v>14368</c:v>
                </c:pt>
                <c:pt idx="14368">
                  <c:v>14369</c:v>
                </c:pt>
                <c:pt idx="14369">
                  <c:v>14370</c:v>
                </c:pt>
                <c:pt idx="14370">
                  <c:v>14371</c:v>
                </c:pt>
                <c:pt idx="14371">
                  <c:v>14372</c:v>
                </c:pt>
                <c:pt idx="14372">
                  <c:v>14373</c:v>
                </c:pt>
                <c:pt idx="14373">
                  <c:v>14374</c:v>
                </c:pt>
                <c:pt idx="14374">
                  <c:v>14375</c:v>
                </c:pt>
                <c:pt idx="14375">
                  <c:v>14376</c:v>
                </c:pt>
                <c:pt idx="14376">
                  <c:v>14377</c:v>
                </c:pt>
                <c:pt idx="14377">
                  <c:v>14378</c:v>
                </c:pt>
                <c:pt idx="14378">
                  <c:v>14379</c:v>
                </c:pt>
                <c:pt idx="14379">
                  <c:v>14380</c:v>
                </c:pt>
                <c:pt idx="14380">
                  <c:v>14381</c:v>
                </c:pt>
                <c:pt idx="14381">
                  <c:v>14382</c:v>
                </c:pt>
                <c:pt idx="14382">
                  <c:v>14383</c:v>
                </c:pt>
                <c:pt idx="14383">
                  <c:v>14384</c:v>
                </c:pt>
                <c:pt idx="14384">
                  <c:v>14385</c:v>
                </c:pt>
                <c:pt idx="14385">
                  <c:v>14386</c:v>
                </c:pt>
                <c:pt idx="14386">
                  <c:v>14387</c:v>
                </c:pt>
                <c:pt idx="14387">
                  <c:v>14388</c:v>
                </c:pt>
                <c:pt idx="14388">
                  <c:v>14389</c:v>
                </c:pt>
                <c:pt idx="14389">
                  <c:v>14390</c:v>
                </c:pt>
                <c:pt idx="14390">
                  <c:v>14391</c:v>
                </c:pt>
                <c:pt idx="14391">
                  <c:v>14392</c:v>
                </c:pt>
                <c:pt idx="14392">
                  <c:v>14393</c:v>
                </c:pt>
                <c:pt idx="14393">
                  <c:v>14394</c:v>
                </c:pt>
                <c:pt idx="14394">
                  <c:v>14395</c:v>
                </c:pt>
                <c:pt idx="14395">
                  <c:v>14396</c:v>
                </c:pt>
                <c:pt idx="14396">
                  <c:v>14397</c:v>
                </c:pt>
                <c:pt idx="14397">
                  <c:v>14398</c:v>
                </c:pt>
                <c:pt idx="14398">
                  <c:v>14399</c:v>
                </c:pt>
                <c:pt idx="14399">
                  <c:v>14400</c:v>
                </c:pt>
                <c:pt idx="14400">
                  <c:v>14401</c:v>
                </c:pt>
                <c:pt idx="14401">
                  <c:v>14402</c:v>
                </c:pt>
                <c:pt idx="14402">
                  <c:v>14403</c:v>
                </c:pt>
                <c:pt idx="14403">
                  <c:v>14404</c:v>
                </c:pt>
                <c:pt idx="14404">
                  <c:v>14405</c:v>
                </c:pt>
                <c:pt idx="14405">
                  <c:v>14406</c:v>
                </c:pt>
                <c:pt idx="14406">
                  <c:v>14407</c:v>
                </c:pt>
                <c:pt idx="14407">
                  <c:v>14408</c:v>
                </c:pt>
                <c:pt idx="14408">
                  <c:v>14409</c:v>
                </c:pt>
                <c:pt idx="14409">
                  <c:v>14410</c:v>
                </c:pt>
                <c:pt idx="14410">
                  <c:v>14411</c:v>
                </c:pt>
                <c:pt idx="14411">
                  <c:v>14412</c:v>
                </c:pt>
                <c:pt idx="14412">
                  <c:v>14413</c:v>
                </c:pt>
                <c:pt idx="14413">
                  <c:v>14414</c:v>
                </c:pt>
                <c:pt idx="14414">
                  <c:v>14415</c:v>
                </c:pt>
                <c:pt idx="14415">
                  <c:v>14416</c:v>
                </c:pt>
                <c:pt idx="14416">
                  <c:v>14417</c:v>
                </c:pt>
                <c:pt idx="14417">
                  <c:v>14418</c:v>
                </c:pt>
                <c:pt idx="14418">
                  <c:v>14419</c:v>
                </c:pt>
                <c:pt idx="14419">
                  <c:v>14420</c:v>
                </c:pt>
                <c:pt idx="14420">
                  <c:v>14421</c:v>
                </c:pt>
                <c:pt idx="14421">
                  <c:v>14422</c:v>
                </c:pt>
                <c:pt idx="14422">
                  <c:v>14423</c:v>
                </c:pt>
                <c:pt idx="14423">
                  <c:v>14424</c:v>
                </c:pt>
                <c:pt idx="14424">
                  <c:v>14425</c:v>
                </c:pt>
                <c:pt idx="14425">
                  <c:v>14426</c:v>
                </c:pt>
                <c:pt idx="14426">
                  <c:v>14427</c:v>
                </c:pt>
                <c:pt idx="14427">
                  <c:v>14428</c:v>
                </c:pt>
                <c:pt idx="14428">
                  <c:v>14429</c:v>
                </c:pt>
                <c:pt idx="14429">
                  <c:v>14430</c:v>
                </c:pt>
                <c:pt idx="14430">
                  <c:v>14431</c:v>
                </c:pt>
                <c:pt idx="14431">
                  <c:v>14432</c:v>
                </c:pt>
                <c:pt idx="14432">
                  <c:v>14433</c:v>
                </c:pt>
                <c:pt idx="14433">
                  <c:v>14434</c:v>
                </c:pt>
                <c:pt idx="14434">
                  <c:v>14435</c:v>
                </c:pt>
                <c:pt idx="14435">
                  <c:v>14436</c:v>
                </c:pt>
                <c:pt idx="14436">
                  <c:v>14437</c:v>
                </c:pt>
                <c:pt idx="14437">
                  <c:v>14438</c:v>
                </c:pt>
                <c:pt idx="14438">
                  <c:v>14439</c:v>
                </c:pt>
                <c:pt idx="14439">
                  <c:v>14440</c:v>
                </c:pt>
                <c:pt idx="14440">
                  <c:v>14441</c:v>
                </c:pt>
                <c:pt idx="14441">
                  <c:v>14442</c:v>
                </c:pt>
                <c:pt idx="14442">
                  <c:v>14443</c:v>
                </c:pt>
                <c:pt idx="14443">
                  <c:v>14444</c:v>
                </c:pt>
                <c:pt idx="14444">
                  <c:v>14445</c:v>
                </c:pt>
                <c:pt idx="14445">
                  <c:v>14446</c:v>
                </c:pt>
                <c:pt idx="14446">
                  <c:v>14447</c:v>
                </c:pt>
                <c:pt idx="14447">
                  <c:v>14448</c:v>
                </c:pt>
                <c:pt idx="14448">
                  <c:v>14449</c:v>
                </c:pt>
                <c:pt idx="14449">
                  <c:v>14450</c:v>
                </c:pt>
                <c:pt idx="14450">
                  <c:v>14451</c:v>
                </c:pt>
                <c:pt idx="14451">
                  <c:v>14452</c:v>
                </c:pt>
                <c:pt idx="14452">
                  <c:v>14453</c:v>
                </c:pt>
                <c:pt idx="14453">
                  <c:v>14454</c:v>
                </c:pt>
                <c:pt idx="14454">
                  <c:v>14455</c:v>
                </c:pt>
                <c:pt idx="14455">
                  <c:v>14456</c:v>
                </c:pt>
                <c:pt idx="14456">
                  <c:v>14457</c:v>
                </c:pt>
                <c:pt idx="14457">
                  <c:v>14458</c:v>
                </c:pt>
                <c:pt idx="14458">
                  <c:v>14459</c:v>
                </c:pt>
                <c:pt idx="14459">
                  <c:v>14460</c:v>
                </c:pt>
                <c:pt idx="14460">
                  <c:v>14461</c:v>
                </c:pt>
                <c:pt idx="14461">
                  <c:v>14462</c:v>
                </c:pt>
                <c:pt idx="14462">
                  <c:v>14463</c:v>
                </c:pt>
                <c:pt idx="14463">
                  <c:v>14464</c:v>
                </c:pt>
                <c:pt idx="14464">
                  <c:v>14465</c:v>
                </c:pt>
                <c:pt idx="14465">
                  <c:v>14466</c:v>
                </c:pt>
                <c:pt idx="14466">
                  <c:v>14467</c:v>
                </c:pt>
                <c:pt idx="14467">
                  <c:v>14468</c:v>
                </c:pt>
                <c:pt idx="14468">
                  <c:v>14469</c:v>
                </c:pt>
                <c:pt idx="14469">
                  <c:v>14470</c:v>
                </c:pt>
                <c:pt idx="14470">
                  <c:v>14471</c:v>
                </c:pt>
                <c:pt idx="14471">
                  <c:v>14472</c:v>
                </c:pt>
                <c:pt idx="14472">
                  <c:v>14473</c:v>
                </c:pt>
                <c:pt idx="14473">
                  <c:v>14474</c:v>
                </c:pt>
                <c:pt idx="14474">
                  <c:v>14475</c:v>
                </c:pt>
                <c:pt idx="14475">
                  <c:v>14476</c:v>
                </c:pt>
                <c:pt idx="14476">
                  <c:v>14477</c:v>
                </c:pt>
                <c:pt idx="14477">
                  <c:v>14478</c:v>
                </c:pt>
                <c:pt idx="14478">
                  <c:v>14479</c:v>
                </c:pt>
                <c:pt idx="14479">
                  <c:v>14480</c:v>
                </c:pt>
                <c:pt idx="14480">
                  <c:v>14481</c:v>
                </c:pt>
                <c:pt idx="14481">
                  <c:v>14482</c:v>
                </c:pt>
                <c:pt idx="14482">
                  <c:v>14483</c:v>
                </c:pt>
                <c:pt idx="14483">
                  <c:v>14484</c:v>
                </c:pt>
                <c:pt idx="14484">
                  <c:v>14485</c:v>
                </c:pt>
                <c:pt idx="14485">
                  <c:v>14486</c:v>
                </c:pt>
                <c:pt idx="14486">
                  <c:v>14487</c:v>
                </c:pt>
                <c:pt idx="14487">
                  <c:v>14488</c:v>
                </c:pt>
                <c:pt idx="14488">
                  <c:v>14489</c:v>
                </c:pt>
                <c:pt idx="14489">
                  <c:v>14490</c:v>
                </c:pt>
                <c:pt idx="14490">
                  <c:v>14491</c:v>
                </c:pt>
                <c:pt idx="14491">
                  <c:v>14492</c:v>
                </c:pt>
                <c:pt idx="14492">
                  <c:v>14493</c:v>
                </c:pt>
                <c:pt idx="14493">
                  <c:v>14494</c:v>
                </c:pt>
                <c:pt idx="14494">
                  <c:v>14495</c:v>
                </c:pt>
                <c:pt idx="14495">
                  <c:v>14496</c:v>
                </c:pt>
                <c:pt idx="14496">
                  <c:v>14497</c:v>
                </c:pt>
                <c:pt idx="14497">
                  <c:v>14498</c:v>
                </c:pt>
                <c:pt idx="14498">
                  <c:v>14499</c:v>
                </c:pt>
                <c:pt idx="14499">
                  <c:v>14500</c:v>
                </c:pt>
                <c:pt idx="14500">
                  <c:v>14501</c:v>
                </c:pt>
                <c:pt idx="14501">
                  <c:v>14502</c:v>
                </c:pt>
                <c:pt idx="14502">
                  <c:v>14503</c:v>
                </c:pt>
                <c:pt idx="14503">
                  <c:v>14504</c:v>
                </c:pt>
                <c:pt idx="14504">
                  <c:v>14505</c:v>
                </c:pt>
                <c:pt idx="14505">
                  <c:v>14506</c:v>
                </c:pt>
                <c:pt idx="14506">
                  <c:v>14507</c:v>
                </c:pt>
                <c:pt idx="14507">
                  <c:v>14508</c:v>
                </c:pt>
                <c:pt idx="14508">
                  <c:v>14509</c:v>
                </c:pt>
                <c:pt idx="14509">
                  <c:v>14510</c:v>
                </c:pt>
                <c:pt idx="14510">
                  <c:v>14511</c:v>
                </c:pt>
                <c:pt idx="14511">
                  <c:v>14512</c:v>
                </c:pt>
                <c:pt idx="14512">
                  <c:v>14513</c:v>
                </c:pt>
                <c:pt idx="14513">
                  <c:v>14514</c:v>
                </c:pt>
                <c:pt idx="14514">
                  <c:v>14515</c:v>
                </c:pt>
                <c:pt idx="14515">
                  <c:v>14516</c:v>
                </c:pt>
                <c:pt idx="14516">
                  <c:v>14517</c:v>
                </c:pt>
                <c:pt idx="14517">
                  <c:v>14518</c:v>
                </c:pt>
                <c:pt idx="14518">
                  <c:v>14519</c:v>
                </c:pt>
                <c:pt idx="14519">
                  <c:v>14520</c:v>
                </c:pt>
                <c:pt idx="14520">
                  <c:v>14521</c:v>
                </c:pt>
                <c:pt idx="14521">
                  <c:v>14522</c:v>
                </c:pt>
                <c:pt idx="14522">
                  <c:v>14523</c:v>
                </c:pt>
                <c:pt idx="14523">
                  <c:v>14524</c:v>
                </c:pt>
                <c:pt idx="14524">
                  <c:v>14525</c:v>
                </c:pt>
                <c:pt idx="14525">
                  <c:v>14526</c:v>
                </c:pt>
                <c:pt idx="14526">
                  <c:v>14527</c:v>
                </c:pt>
                <c:pt idx="14527">
                  <c:v>14528</c:v>
                </c:pt>
                <c:pt idx="14528">
                  <c:v>14529</c:v>
                </c:pt>
                <c:pt idx="14529">
                  <c:v>14530</c:v>
                </c:pt>
                <c:pt idx="14530">
                  <c:v>14531</c:v>
                </c:pt>
                <c:pt idx="14531">
                  <c:v>14532</c:v>
                </c:pt>
                <c:pt idx="14532">
                  <c:v>14533</c:v>
                </c:pt>
                <c:pt idx="14533">
                  <c:v>14534</c:v>
                </c:pt>
                <c:pt idx="14534">
                  <c:v>14535</c:v>
                </c:pt>
                <c:pt idx="14535">
                  <c:v>14536</c:v>
                </c:pt>
                <c:pt idx="14536">
                  <c:v>14537</c:v>
                </c:pt>
                <c:pt idx="14537">
                  <c:v>14538</c:v>
                </c:pt>
                <c:pt idx="14538">
                  <c:v>14539</c:v>
                </c:pt>
                <c:pt idx="14539">
                  <c:v>14540</c:v>
                </c:pt>
                <c:pt idx="14540">
                  <c:v>14541</c:v>
                </c:pt>
                <c:pt idx="14541">
                  <c:v>14542</c:v>
                </c:pt>
                <c:pt idx="14542">
                  <c:v>14543</c:v>
                </c:pt>
                <c:pt idx="14543">
                  <c:v>14544</c:v>
                </c:pt>
                <c:pt idx="14544">
                  <c:v>14545</c:v>
                </c:pt>
                <c:pt idx="14545">
                  <c:v>14546</c:v>
                </c:pt>
                <c:pt idx="14546">
                  <c:v>14547</c:v>
                </c:pt>
                <c:pt idx="14547">
                  <c:v>14548</c:v>
                </c:pt>
                <c:pt idx="14548">
                  <c:v>14549</c:v>
                </c:pt>
                <c:pt idx="14549">
                  <c:v>14550</c:v>
                </c:pt>
                <c:pt idx="14550">
                  <c:v>14551</c:v>
                </c:pt>
                <c:pt idx="14551">
                  <c:v>14552</c:v>
                </c:pt>
                <c:pt idx="14552">
                  <c:v>14553</c:v>
                </c:pt>
                <c:pt idx="14553">
                  <c:v>14554</c:v>
                </c:pt>
                <c:pt idx="14554">
                  <c:v>14555</c:v>
                </c:pt>
                <c:pt idx="14555">
                  <c:v>14556</c:v>
                </c:pt>
                <c:pt idx="14556">
                  <c:v>14557</c:v>
                </c:pt>
                <c:pt idx="14557">
                  <c:v>14558</c:v>
                </c:pt>
                <c:pt idx="14558">
                  <c:v>14559</c:v>
                </c:pt>
                <c:pt idx="14559">
                  <c:v>14560</c:v>
                </c:pt>
                <c:pt idx="14560">
                  <c:v>14561</c:v>
                </c:pt>
                <c:pt idx="14561">
                  <c:v>14562</c:v>
                </c:pt>
                <c:pt idx="14562">
                  <c:v>14563</c:v>
                </c:pt>
                <c:pt idx="14563">
                  <c:v>14564</c:v>
                </c:pt>
                <c:pt idx="14564">
                  <c:v>14565</c:v>
                </c:pt>
                <c:pt idx="14565">
                  <c:v>14566</c:v>
                </c:pt>
                <c:pt idx="14566">
                  <c:v>14567</c:v>
                </c:pt>
                <c:pt idx="14567">
                  <c:v>14568</c:v>
                </c:pt>
                <c:pt idx="14568">
                  <c:v>14569</c:v>
                </c:pt>
                <c:pt idx="14569">
                  <c:v>14570</c:v>
                </c:pt>
                <c:pt idx="14570">
                  <c:v>14571</c:v>
                </c:pt>
                <c:pt idx="14571">
                  <c:v>14572</c:v>
                </c:pt>
                <c:pt idx="14572">
                  <c:v>14573</c:v>
                </c:pt>
                <c:pt idx="14573">
                  <c:v>14574</c:v>
                </c:pt>
                <c:pt idx="14574">
                  <c:v>14575</c:v>
                </c:pt>
                <c:pt idx="14575">
                  <c:v>14576</c:v>
                </c:pt>
                <c:pt idx="14576">
                  <c:v>14577</c:v>
                </c:pt>
                <c:pt idx="14577">
                  <c:v>14578</c:v>
                </c:pt>
                <c:pt idx="14578">
                  <c:v>14579</c:v>
                </c:pt>
                <c:pt idx="14579">
                  <c:v>14580</c:v>
                </c:pt>
                <c:pt idx="14580">
                  <c:v>14581</c:v>
                </c:pt>
                <c:pt idx="14581">
                  <c:v>14582</c:v>
                </c:pt>
                <c:pt idx="14582">
                  <c:v>14583</c:v>
                </c:pt>
                <c:pt idx="14583">
                  <c:v>14584</c:v>
                </c:pt>
                <c:pt idx="14584">
                  <c:v>14585</c:v>
                </c:pt>
                <c:pt idx="14585">
                  <c:v>14586</c:v>
                </c:pt>
                <c:pt idx="14586">
                  <c:v>14587</c:v>
                </c:pt>
                <c:pt idx="14587">
                  <c:v>14588</c:v>
                </c:pt>
                <c:pt idx="14588">
                  <c:v>14589</c:v>
                </c:pt>
                <c:pt idx="14589">
                  <c:v>14590</c:v>
                </c:pt>
                <c:pt idx="14590">
                  <c:v>14591</c:v>
                </c:pt>
                <c:pt idx="14591">
                  <c:v>14592</c:v>
                </c:pt>
                <c:pt idx="14592">
                  <c:v>14593</c:v>
                </c:pt>
                <c:pt idx="14593">
                  <c:v>14594</c:v>
                </c:pt>
                <c:pt idx="14594">
                  <c:v>14595</c:v>
                </c:pt>
                <c:pt idx="14595">
                  <c:v>14596</c:v>
                </c:pt>
                <c:pt idx="14596">
                  <c:v>14597</c:v>
                </c:pt>
                <c:pt idx="14597">
                  <c:v>14598</c:v>
                </c:pt>
                <c:pt idx="14598">
                  <c:v>14599</c:v>
                </c:pt>
                <c:pt idx="14599">
                  <c:v>14600</c:v>
                </c:pt>
                <c:pt idx="14600">
                  <c:v>14601</c:v>
                </c:pt>
                <c:pt idx="14601">
                  <c:v>14602</c:v>
                </c:pt>
                <c:pt idx="14602">
                  <c:v>14603</c:v>
                </c:pt>
                <c:pt idx="14603">
                  <c:v>14604</c:v>
                </c:pt>
                <c:pt idx="14604">
                  <c:v>14605</c:v>
                </c:pt>
                <c:pt idx="14605">
                  <c:v>14606</c:v>
                </c:pt>
                <c:pt idx="14606">
                  <c:v>14607</c:v>
                </c:pt>
                <c:pt idx="14607">
                  <c:v>14608</c:v>
                </c:pt>
                <c:pt idx="14608">
                  <c:v>14609</c:v>
                </c:pt>
                <c:pt idx="14609">
                  <c:v>14610</c:v>
                </c:pt>
                <c:pt idx="14610">
                  <c:v>14611</c:v>
                </c:pt>
                <c:pt idx="14611">
                  <c:v>14612</c:v>
                </c:pt>
                <c:pt idx="14612">
                  <c:v>14613</c:v>
                </c:pt>
                <c:pt idx="14613">
                  <c:v>14614</c:v>
                </c:pt>
                <c:pt idx="14614">
                  <c:v>14615</c:v>
                </c:pt>
                <c:pt idx="14615">
                  <c:v>14616</c:v>
                </c:pt>
                <c:pt idx="14616">
                  <c:v>14617</c:v>
                </c:pt>
                <c:pt idx="14617">
                  <c:v>14618</c:v>
                </c:pt>
                <c:pt idx="14618">
                  <c:v>14619</c:v>
                </c:pt>
                <c:pt idx="14619">
                  <c:v>14620</c:v>
                </c:pt>
                <c:pt idx="14620">
                  <c:v>14621</c:v>
                </c:pt>
                <c:pt idx="14621">
                  <c:v>14622</c:v>
                </c:pt>
                <c:pt idx="14622">
                  <c:v>14623</c:v>
                </c:pt>
                <c:pt idx="14623">
                  <c:v>14624</c:v>
                </c:pt>
                <c:pt idx="14624">
                  <c:v>14625</c:v>
                </c:pt>
                <c:pt idx="14625">
                  <c:v>14626</c:v>
                </c:pt>
                <c:pt idx="14626">
                  <c:v>14627</c:v>
                </c:pt>
                <c:pt idx="14627">
                  <c:v>14628</c:v>
                </c:pt>
                <c:pt idx="14628">
                  <c:v>14629</c:v>
                </c:pt>
                <c:pt idx="14629">
                  <c:v>14630</c:v>
                </c:pt>
                <c:pt idx="14630">
                  <c:v>14631</c:v>
                </c:pt>
                <c:pt idx="14631">
                  <c:v>14632</c:v>
                </c:pt>
                <c:pt idx="14632">
                  <c:v>14633</c:v>
                </c:pt>
                <c:pt idx="14633">
                  <c:v>14634</c:v>
                </c:pt>
                <c:pt idx="14634">
                  <c:v>14635</c:v>
                </c:pt>
                <c:pt idx="14635">
                  <c:v>14636</c:v>
                </c:pt>
                <c:pt idx="14636">
                  <c:v>14637</c:v>
                </c:pt>
                <c:pt idx="14637">
                  <c:v>14638</c:v>
                </c:pt>
                <c:pt idx="14638">
                  <c:v>14639</c:v>
                </c:pt>
                <c:pt idx="14639">
                  <c:v>14640</c:v>
                </c:pt>
                <c:pt idx="14640">
                  <c:v>14641</c:v>
                </c:pt>
                <c:pt idx="14641">
                  <c:v>14642</c:v>
                </c:pt>
                <c:pt idx="14642">
                  <c:v>14643</c:v>
                </c:pt>
                <c:pt idx="14643">
                  <c:v>14644</c:v>
                </c:pt>
                <c:pt idx="14644">
                  <c:v>14645</c:v>
                </c:pt>
                <c:pt idx="14645">
                  <c:v>14646</c:v>
                </c:pt>
                <c:pt idx="14646">
                  <c:v>14647</c:v>
                </c:pt>
                <c:pt idx="14647">
                  <c:v>14648</c:v>
                </c:pt>
                <c:pt idx="14648">
                  <c:v>14649</c:v>
                </c:pt>
                <c:pt idx="14649">
                  <c:v>14650</c:v>
                </c:pt>
                <c:pt idx="14650">
                  <c:v>14651</c:v>
                </c:pt>
                <c:pt idx="14651">
                  <c:v>14652</c:v>
                </c:pt>
                <c:pt idx="14652">
                  <c:v>14653</c:v>
                </c:pt>
                <c:pt idx="14653">
                  <c:v>14654</c:v>
                </c:pt>
                <c:pt idx="14654">
                  <c:v>14655</c:v>
                </c:pt>
                <c:pt idx="14655">
                  <c:v>14656</c:v>
                </c:pt>
                <c:pt idx="14656">
                  <c:v>14657</c:v>
                </c:pt>
                <c:pt idx="14657">
                  <c:v>14658</c:v>
                </c:pt>
                <c:pt idx="14658">
                  <c:v>14659</c:v>
                </c:pt>
                <c:pt idx="14659">
                  <c:v>14660</c:v>
                </c:pt>
                <c:pt idx="14660">
                  <c:v>14661</c:v>
                </c:pt>
                <c:pt idx="14661">
                  <c:v>14662</c:v>
                </c:pt>
                <c:pt idx="14662">
                  <c:v>14663</c:v>
                </c:pt>
                <c:pt idx="14663">
                  <c:v>14664</c:v>
                </c:pt>
                <c:pt idx="14664">
                  <c:v>14665</c:v>
                </c:pt>
                <c:pt idx="14665">
                  <c:v>14666</c:v>
                </c:pt>
                <c:pt idx="14666">
                  <c:v>14667</c:v>
                </c:pt>
                <c:pt idx="14667">
                  <c:v>14668</c:v>
                </c:pt>
                <c:pt idx="14668">
                  <c:v>14669</c:v>
                </c:pt>
                <c:pt idx="14669">
                  <c:v>14670</c:v>
                </c:pt>
                <c:pt idx="14670">
                  <c:v>14671</c:v>
                </c:pt>
                <c:pt idx="14671">
                  <c:v>14672</c:v>
                </c:pt>
                <c:pt idx="14672">
                  <c:v>14673</c:v>
                </c:pt>
                <c:pt idx="14673">
                  <c:v>14674</c:v>
                </c:pt>
                <c:pt idx="14674">
                  <c:v>14675</c:v>
                </c:pt>
                <c:pt idx="14675">
                  <c:v>14676</c:v>
                </c:pt>
                <c:pt idx="14676">
                  <c:v>14677</c:v>
                </c:pt>
                <c:pt idx="14677">
                  <c:v>14678</c:v>
                </c:pt>
                <c:pt idx="14678">
                  <c:v>14679</c:v>
                </c:pt>
                <c:pt idx="14679">
                  <c:v>14680</c:v>
                </c:pt>
                <c:pt idx="14680">
                  <c:v>14681</c:v>
                </c:pt>
                <c:pt idx="14681">
                  <c:v>14682</c:v>
                </c:pt>
                <c:pt idx="14682">
                  <c:v>14683</c:v>
                </c:pt>
                <c:pt idx="14683">
                  <c:v>14684</c:v>
                </c:pt>
                <c:pt idx="14684">
                  <c:v>14685</c:v>
                </c:pt>
                <c:pt idx="14685">
                  <c:v>14686</c:v>
                </c:pt>
                <c:pt idx="14686">
                  <c:v>14687</c:v>
                </c:pt>
                <c:pt idx="14687">
                  <c:v>14688</c:v>
                </c:pt>
                <c:pt idx="14688">
                  <c:v>14689</c:v>
                </c:pt>
                <c:pt idx="14689">
                  <c:v>14690</c:v>
                </c:pt>
                <c:pt idx="14690">
                  <c:v>14691</c:v>
                </c:pt>
                <c:pt idx="14691">
                  <c:v>14692</c:v>
                </c:pt>
                <c:pt idx="14692">
                  <c:v>14693</c:v>
                </c:pt>
                <c:pt idx="14693">
                  <c:v>14694</c:v>
                </c:pt>
                <c:pt idx="14694">
                  <c:v>14695</c:v>
                </c:pt>
                <c:pt idx="14695">
                  <c:v>14696</c:v>
                </c:pt>
                <c:pt idx="14696">
                  <c:v>14697</c:v>
                </c:pt>
                <c:pt idx="14697">
                  <c:v>14698</c:v>
                </c:pt>
                <c:pt idx="14698">
                  <c:v>14699</c:v>
                </c:pt>
                <c:pt idx="14699">
                  <c:v>14700</c:v>
                </c:pt>
                <c:pt idx="14700">
                  <c:v>14701</c:v>
                </c:pt>
                <c:pt idx="14701">
                  <c:v>14702</c:v>
                </c:pt>
                <c:pt idx="14702">
                  <c:v>14703</c:v>
                </c:pt>
                <c:pt idx="14703">
                  <c:v>14704</c:v>
                </c:pt>
                <c:pt idx="14704">
                  <c:v>14705</c:v>
                </c:pt>
                <c:pt idx="14705">
                  <c:v>14706</c:v>
                </c:pt>
                <c:pt idx="14706">
                  <c:v>14707</c:v>
                </c:pt>
                <c:pt idx="14707">
                  <c:v>14708</c:v>
                </c:pt>
                <c:pt idx="14708">
                  <c:v>14709</c:v>
                </c:pt>
                <c:pt idx="14709">
                  <c:v>14710</c:v>
                </c:pt>
                <c:pt idx="14710">
                  <c:v>14711</c:v>
                </c:pt>
                <c:pt idx="14711">
                  <c:v>14712</c:v>
                </c:pt>
                <c:pt idx="14712">
                  <c:v>14713</c:v>
                </c:pt>
                <c:pt idx="14713">
                  <c:v>14714</c:v>
                </c:pt>
                <c:pt idx="14714">
                  <c:v>14715</c:v>
                </c:pt>
                <c:pt idx="14715">
                  <c:v>14716</c:v>
                </c:pt>
                <c:pt idx="14716">
                  <c:v>14717</c:v>
                </c:pt>
                <c:pt idx="14717">
                  <c:v>14718</c:v>
                </c:pt>
                <c:pt idx="14718">
                  <c:v>14719</c:v>
                </c:pt>
                <c:pt idx="14719">
                  <c:v>14720</c:v>
                </c:pt>
                <c:pt idx="14720">
                  <c:v>14721</c:v>
                </c:pt>
                <c:pt idx="14721">
                  <c:v>14722</c:v>
                </c:pt>
                <c:pt idx="14722">
                  <c:v>14723</c:v>
                </c:pt>
                <c:pt idx="14723">
                  <c:v>14724</c:v>
                </c:pt>
                <c:pt idx="14724">
                  <c:v>14725</c:v>
                </c:pt>
                <c:pt idx="14725">
                  <c:v>14726</c:v>
                </c:pt>
                <c:pt idx="14726">
                  <c:v>14727</c:v>
                </c:pt>
                <c:pt idx="14727">
                  <c:v>14728</c:v>
                </c:pt>
                <c:pt idx="14728">
                  <c:v>14729</c:v>
                </c:pt>
                <c:pt idx="14729">
                  <c:v>14730</c:v>
                </c:pt>
                <c:pt idx="14730">
                  <c:v>14731</c:v>
                </c:pt>
                <c:pt idx="14731">
                  <c:v>14732</c:v>
                </c:pt>
                <c:pt idx="14732">
                  <c:v>14733</c:v>
                </c:pt>
                <c:pt idx="14733">
                  <c:v>14734</c:v>
                </c:pt>
                <c:pt idx="14734">
                  <c:v>14735</c:v>
                </c:pt>
                <c:pt idx="14735">
                  <c:v>14736</c:v>
                </c:pt>
                <c:pt idx="14736">
                  <c:v>14737</c:v>
                </c:pt>
                <c:pt idx="14737">
                  <c:v>14738</c:v>
                </c:pt>
                <c:pt idx="14738">
                  <c:v>14739</c:v>
                </c:pt>
                <c:pt idx="14739">
                  <c:v>14740</c:v>
                </c:pt>
                <c:pt idx="14740">
                  <c:v>14741</c:v>
                </c:pt>
                <c:pt idx="14741">
                  <c:v>14742</c:v>
                </c:pt>
                <c:pt idx="14742">
                  <c:v>14743</c:v>
                </c:pt>
                <c:pt idx="14743">
                  <c:v>14744</c:v>
                </c:pt>
                <c:pt idx="14744">
                  <c:v>14745</c:v>
                </c:pt>
                <c:pt idx="14745">
                  <c:v>14746</c:v>
                </c:pt>
                <c:pt idx="14746">
                  <c:v>14747</c:v>
                </c:pt>
                <c:pt idx="14747">
                  <c:v>14748</c:v>
                </c:pt>
                <c:pt idx="14748">
                  <c:v>14749</c:v>
                </c:pt>
                <c:pt idx="14749">
                  <c:v>14750</c:v>
                </c:pt>
                <c:pt idx="14750">
                  <c:v>14751</c:v>
                </c:pt>
                <c:pt idx="14751">
                  <c:v>14752</c:v>
                </c:pt>
                <c:pt idx="14752">
                  <c:v>14753</c:v>
                </c:pt>
                <c:pt idx="14753">
                  <c:v>14754</c:v>
                </c:pt>
                <c:pt idx="14754">
                  <c:v>14755</c:v>
                </c:pt>
                <c:pt idx="14755">
                  <c:v>14756</c:v>
                </c:pt>
                <c:pt idx="14756">
                  <c:v>14757</c:v>
                </c:pt>
                <c:pt idx="14757">
                  <c:v>14758</c:v>
                </c:pt>
                <c:pt idx="14758">
                  <c:v>14759</c:v>
                </c:pt>
                <c:pt idx="14759">
                  <c:v>14760</c:v>
                </c:pt>
                <c:pt idx="14760">
                  <c:v>14761</c:v>
                </c:pt>
                <c:pt idx="14761">
                  <c:v>14762</c:v>
                </c:pt>
                <c:pt idx="14762">
                  <c:v>14763</c:v>
                </c:pt>
                <c:pt idx="14763">
                  <c:v>14764</c:v>
                </c:pt>
                <c:pt idx="14764">
                  <c:v>14765</c:v>
                </c:pt>
                <c:pt idx="14765">
                  <c:v>14766</c:v>
                </c:pt>
                <c:pt idx="14766">
                  <c:v>14767</c:v>
                </c:pt>
                <c:pt idx="14767">
                  <c:v>14768</c:v>
                </c:pt>
                <c:pt idx="14768">
                  <c:v>14769</c:v>
                </c:pt>
                <c:pt idx="14769">
                  <c:v>14770</c:v>
                </c:pt>
                <c:pt idx="14770">
                  <c:v>14771</c:v>
                </c:pt>
                <c:pt idx="14771">
                  <c:v>14772</c:v>
                </c:pt>
                <c:pt idx="14772">
                  <c:v>14773</c:v>
                </c:pt>
                <c:pt idx="14773">
                  <c:v>14774</c:v>
                </c:pt>
                <c:pt idx="14774">
                  <c:v>14775</c:v>
                </c:pt>
                <c:pt idx="14775">
                  <c:v>14776</c:v>
                </c:pt>
                <c:pt idx="14776">
                  <c:v>14777</c:v>
                </c:pt>
                <c:pt idx="14777">
                  <c:v>14778</c:v>
                </c:pt>
                <c:pt idx="14778">
                  <c:v>14779</c:v>
                </c:pt>
                <c:pt idx="14779">
                  <c:v>14780</c:v>
                </c:pt>
                <c:pt idx="14780">
                  <c:v>14781</c:v>
                </c:pt>
                <c:pt idx="14781">
                  <c:v>14782</c:v>
                </c:pt>
                <c:pt idx="14782">
                  <c:v>14783</c:v>
                </c:pt>
                <c:pt idx="14783">
                  <c:v>14784</c:v>
                </c:pt>
                <c:pt idx="14784">
                  <c:v>14785</c:v>
                </c:pt>
                <c:pt idx="14785">
                  <c:v>14786</c:v>
                </c:pt>
                <c:pt idx="14786">
                  <c:v>14787</c:v>
                </c:pt>
                <c:pt idx="14787">
                  <c:v>14788</c:v>
                </c:pt>
                <c:pt idx="14788">
                  <c:v>14789</c:v>
                </c:pt>
                <c:pt idx="14789">
                  <c:v>14790</c:v>
                </c:pt>
                <c:pt idx="14790">
                  <c:v>14791</c:v>
                </c:pt>
                <c:pt idx="14791">
                  <c:v>14792</c:v>
                </c:pt>
                <c:pt idx="14792">
                  <c:v>14793</c:v>
                </c:pt>
                <c:pt idx="14793">
                  <c:v>14794</c:v>
                </c:pt>
                <c:pt idx="14794">
                  <c:v>14795</c:v>
                </c:pt>
                <c:pt idx="14795">
                  <c:v>14796</c:v>
                </c:pt>
                <c:pt idx="14796">
                  <c:v>14797</c:v>
                </c:pt>
                <c:pt idx="14797">
                  <c:v>14798</c:v>
                </c:pt>
                <c:pt idx="14798">
                  <c:v>14799</c:v>
                </c:pt>
                <c:pt idx="14799">
                  <c:v>14800</c:v>
                </c:pt>
                <c:pt idx="14800">
                  <c:v>14801</c:v>
                </c:pt>
                <c:pt idx="14801">
                  <c:v>14802</c:v>
                </c:pt>
                <c:pt idx="14802">
                  <c:v>14803</c:v>
                </c:pt>
                <c:pt idx="14803">
                  <c:v>14804</c:v>
                </c:pt>
                <c:pt idx="14804">
                  <c:v>14805</c:v>
                </c:pt>
                <c:pt idx="14805">
                  <c:v>14806</c:v>
                </c:pt>
                <c:pt idx="14806">
                  <c:v>14807</c:v>
                </c:pt>
                <c:pt idx="14807">
                  <c:v>14808</c:v>
                </c:pt>
                <c:pt idx="14808">
                  <c:v>14809</c:v>
                </c:pt>
                <c:pt idx="14809">
                  <c:v>14810</c:v>
                </c:pt>
                <c:pt idx="14810">
                  <c:v>14811</c:v>
                </c:pt>
                <c:pt idx="14811">
                  <c:v>14812</c:v>
                </c:pt>
                <c:pt idx="14812">
                  <c:v>14813</c:v>
                </c:pt>
                <c:pt idx="14813">
                  <c:v>14814</c:v>
                </c:pt>
                <c:pt idx="14814">
                  <c:v>14815</c:v>
                </c:pt>
                <c:pt idx="14815">
                  <c:v>14816</c:v>
                </c:pt>
                <c:pt idx="14816">
                  <c:v>14817</c:v>
                </c:pt>
                <c:pt idx="14817">
                  <c:v>14818</c:v>
                </c:pt>
                <c:pt idx="14818">
                  <c:v>14819</c:v>
                </c:pt>
                <c:pt idx="14819">
                  <c:v>14820</c:v>
                </c:pt>
                <c:pt idx="14820">
                  <c:v>14821</c:v>
                </c:pt>
                <c:pt idx="14821">
                  <c:v>14822</c:v>
                </c:pt>
                <c:pt idx="14822">
                  <c:v>14823</c:v>
                </c:pt>
                <c:pt idx="14823">
                  <c:v>14824</c:v>
                </c:pt>
                <c:pt idx="14824">
                  <c:v>14825</c:v>
                </c:pt>
                <c:pt idx="14825">
                  <c:v>14826</c:v>
                </c:pt>
                <c:pt idx="14826">
                  <c:v>14827</c:v>
                </c:pt>
                <c:pt idx="14827">
                  <c:v>14828</c:v>
                </c:pt>
                <c:pt idx="14828">
                  <c:v>14829</c:v>
                </c:pt>
                <c:pt idx="14829">
                  <c:v>14830</c:v>
                </c:pt>
                <c:pt idx="14830">
                  <c:v>14831</c:v>
                </c:pt>
                <c:pt idx="14831">
                  <c:v>14832</c:v>
                </c:pt>
                <c:pt idx="14832">
                  <c:v>14833</c:v>
                </c:pt>
                <c:pt idx="14833">
                  <c:v>14834</c:v>
                </c:pt>
                <c:pt idx="14834">
                  <c:v>14835</c:v>
                </c:pt>
                <c:pt idx="14835">
                  <c:v>14836</c:v>
                </c:pt>
                <c:pt idx="14836">
                  <c:v>14837</c:v>
                </c:pt>
                <c:pt idx="14837">
                  <c:v>14838</c:v>
                </c:pt>
                <c:pt idx="14838">
                  <c:v>14839</c:v>
                </c:pt>
                <c:pt idx="14839">
                  <c:v>14840</c:v>
                </c:pt>
                <c:pt idx="14840">
                  <c:v>14841</c:v>
                </c:pt>
                <c:pt idx="14841">
                  <c:v>14842</c:v>
                </c:pt>
                <c:pt idx="14842">
                  <c:v>14843</c:v>
                </c:pt>
                <c:pt idx="14843">
                  <c:v>14844</c:v>
                </c:pt>
                <c:pt idx="14844">
                  <c:v>14845</c:v>
                </c:pt>
                <c:pt idx="14845">
                  <c:v>14846</c:v>
                </c:pt>
                <c:pt idx="14846">
                  <c:v>14847</c:v>
                </c:pt>
                <c:pt idx="14847">
                  <c:v>14848</c:v>
                </c:pt>
                <c:pt idx="14848">
                  <c:v>14849</c:v>
                </c:pt>
                <c:pt idx="14849">
                  <c:v>14850</c:v>
                </c:pt>
                <c:pt idx="14850">
                  <c:v>14851</c:v>
                </c:pt>
                <c:pt idx="14851">
                  <c:v>14852</c:v>
                </c:pt>
                <c:pt idx="14852">
                  <c:v>14853</c:v>
                </c:pt>
                <c:pt idx="14853">
                  <c:v>14854</c:v>
                </c:pt>
                <c:pt idx="14854">
                  <c:v>14855</c:v>
                </c:pt>
                <c:pt idx="14855">
                  <c:v>14856</c:v>
                </c:pt>
                <c:pt idx="14856">
                  <c:v>14857</c:v>
                </c:pt>
                <c:pt idx="14857">
                  <c:v>14858</c:v>
                </c:pt>
                <c:pt idx="14858">
                  <c:v>14859</c:v>
                </c:pt>
                <c:pt idx="14859">
                  <c:v>14860</c:v>
                </c:pt>
                <c:pt idx="14860">
                  <c:v>14861</c:v>
                </c:pt>
                <c:pt idx="14861">
                  <c:v>14862</c:v>
                </c:pt>
                <c:pt idx="14862">
                  <c:v>14863</c:v>
                </c:pt>
                <c:pt idx="14863">
                  <c:v>14864</c:v>
                </c:pt>
                <c:pt idx="14864">
                  <c:v>14865</c:v>
                </c:pt>
                <c:pt idx="14865">
                  <c:v>14866</c:v>
                </c:pt>
                <c:pt idx="14866">
                  <c:v>14867</c:v>
                </c:pt>
                <c:pt idx="14867">
                  <c:v>14868</c:v>
                </c:pt>
                <c:pt idx="14868">
                  <c:v>14869</c:v>
                </c:pt>
                <c:pt idx="14869">
                  <c:v>14870</c:v>
                </c:pt>
                <c:pt idx="14870">
                  <c:v>14871</c:v>
                </c:pt>
                <c:pt idx="14871">
                  <c:v>14872</c:v>
                </c:pt>
                <c:pt idx="14872">
                  <c:v>14873</c:v>
                </c:pt>
                <c:pt idx="14873">
                  <c:v>14874</c:v>
                </c:pt>
                <c:pt idx="14874">
                  <c:v>14875</c:v>
                </c:pt>
                <c:pt idx="14875">
                  <c:v>14876</c:v>
                </c:pt>
                <c:pt idx="14876">
                  <c:v>14877</c:v>
                </c:pt>
                <c:pt idx="14877">
                  <c:v>14878</c:v>
                </c:pt>
                <c:pt idx="14878">
                  <c:v>14879</c:v>
                </c:pt>
                <c:pt idx="14879">
                  <c:v>14880</c:v>
                </c:pt>
                <c:pt idx="14880">
                  <c:v>14881</c:v>
                </c:pt>
                <c:pt idx="14881">
                  <c:v>14882</c:v>
                </c:pt>
                <c:pt idx="14882">
                  <c:v>14883</c:v>
                </c:pt>
                <c:pt idx="14883">
                  <c:v>14884</c:v>
                </c:pt>
                <c:pt idx="14884">
                  <c:v>14885</c:v>
                </c:pt>
                <c:pt idx="14885">
                  <c:v>14886</c:v>
                </c:pt>
                <c:pt idx="14886">
                  <c:v>14887</c:v>
                </c:pt>
                <c:pt idx="14887">
                  <c:v>14888</c:v>
                </c:pt>
                <c:pt idx="14888">
                  <c:v>14889</c:v>
                </c:pt>
                <c:pt idx="14889">
                  <c:v>14890</c:v>
                </c:pt>
                <c:pt idx="14890">
                  <c:v>14891</c:v>
                </c:pt>
                <c:pt idx="14891">
                  <c:v>14892</c:v>
                </c:pt>
                <c:pt idx="14892">
                  <c:v>14893</c:v>
                </c:pt>
                <c:pt idx="14893">
                  <c:v>14894</c:v>
                </c:pt>
                <c:pt idx="14894">
                  <c:v>14895</c:v>
                </c:pt>
                <c:pt idx="14895">
                  <c:v>14896</c:v>
                </c:pt>
                <c:pt idx="14896">
                  <c:v>14897</c:v>
                </c:pt>
                <c:pt idx="14897">
                  <c:v>14898</c:v>
                </c:pt>
                <c:pt idx="14898">
                  <c:v>14899</c:v>
                </c:pt>
                <c:pt idx="14899">
                  <c:v>14900</c:v>
                </c:pt>
                <c:pt idx="14900">
                  <c:v>14901</c:v>
                </c:pt>
                <c:pt idx="14901">
                  <c:v>14902</c:v>
                </c:pt>
                <c:pt idx="14902">
                  <c:v>14903</c:v>
                </c:pt>
                <c:pt idx="14903">
                  <c:v>14904</c:v>
                </c:pt>
                <c:pt idx="14904">
                  <c:v>14905</c:v>
                </c:pt>
                <c:pt idx="14905">
                  <c:v>14906</c:v>
                </c:pt>
                <c:pt idx="14906">
                  <c:v>14907</c:v>
                </c:pt>
                <c:pt idx="14907">
                  <c:v>14908</c:v>
                </c:pt>
                <c:pt idx="14908">
                  <c:v>14909</c:v>
                </c:pt>
                <c:pt idx="14909">
                  <c:v>14910</c:v>
                </c:pt>
                <c:pt idx="14910">
                  <c:v>14911</c:v>
                </c:pt>
                <c:pt idx="14911">
                  <c:v>14912</c:v>
                </c:pt>
                <c:pt idx="14912">
                  <c:v>14913</c:v>
                </c:pt>
                <c:pt idx="14913">
                  <c:v>14914</c:v>
                </c:pt>
                <c:pt idx="14914">
                  <c:v>14915</c:v>
                </c:pt>
                <c:pt idx="14915">
                  <c:v>14916</c:v>
                </c:pt>
                <c:pt idx="14916">
                  <c:v>14917</c:v>
                </c:pt>
                <c:pt idx="14917">
                  <c:v>14918</c:v>
                </c:pt>
                <c:pt idx="14918">
                  <c:v>14919</c:v>
                </c:pt>
                <c:pt idx="14919">
                  <c:v>14920</c:v>
                </c:pt>
                <c:pt idx="14920">
                  <c:v>14921</c:v>
                </c:pt>
                <c:pt idx="14921">
                  <c:v>14922</c:v>
                </c:pt>
                <c:pt idx="14922">
                  <c:v>14923</c:v>
                </c:pt>
                <c:pt idx="14923">
                  <c:v>14924</c:v>
                </c:pt>
                <c:pt idx="14924">
                  <c:v>14925</c:v>
                </c:pt>
                <c:pt idx="14925">
                  <c:v>14926</c:v>
                </c:pt>
                <c:pt idx="14926">
                  <c:v>14927</c:v>
                </c:pt>
                <c:pt idx="14927">
                  <c:v>14928</c:v>
                </c:pt>
                <c:pt idx="14928">
                  <c:v>14929</c:v>
                </c:pt>
                <c:pt idx="14929">
                  <c:v>14930</c:v>
                </c:pt>
                <c:pt idx="14930">
                  <c:v>14931</c:v>
                </c:pt>
                <c:pt idx="14931">
                  <c:v>14932</c:v>
                </c:pt>
                <c:pt idx="14932">
                  <c:v>14933</c:v>
                </c:pt>
                <c:pt idx="14933">
                  <c:v>14934</c:v>
                </c:pt>
                <c:pt idx="14934">
                  <c:v>14935</c:v>
                </c:pt>
                <c:pt idx="14935">
                  <c:v>14936</c:v>
                </c:pt>
                <c:pt idx="14936">
                  <c:v>14937</c:v>
                </c:pt>
                <c:pt idx="14937">
                  <c:v>14938</c:v>
                </c:pt>
                <c:pt idx="14938">
                  <c:v>14939</c:v>
                </c:pt>
                <c:pt idx="14939">
                  <c:v>14940</c:v>
                </c:pt>
                <c:pt idx="14940">
                  <c:v>14941</c:v>
                </c:pt>
                <c:pt idx="14941">
                  <c:v>14942</c:v>
                </c:pt>
                <c:pt idx="14942">
                  <c:v>14943</c:v>
                </c:pt>
                <c:pt idx="14943">
                  <c:v>14944</c:v>
                </c:pt>
                <c:pt idx="14944">
                  <c:v>14945</c:v>
                </c:pt>
                <c:pt idx="14945">
                  <c:v>14946</c:v>
                </c:pt>
                <c:pt idx="14946">
                  <c:v>14947</c:v>
                </c:pt>
                <c:pt idx="14947">
                  <c:v>14948</c:v>
                </c:pt>
                <c:pt idx="14948">
                  <c:v>14949</c:v>
                </c:pt>
                <c:pt idx="14949">
                  <c:v>14950</c:v>
                </c:pt>
                <c:pt idx="14950">
                  <c:v>14951</c:v>
                </c:pt>
                <c:pt idx="14951">
                  <c:v>14952</c:v>
                </c:pt>
                <c:pt idx="14952">
                  <c:v>14953</c:v>
                </c:pt>
                <c:pt idx="14953">
                  <c:v>14954</c:v>
                </c:pt>
                <c:pt idx="14954">
                  <c:v>14955</c:v>
                </c:pt>
                <c:pt idx="14955">
                  <c:v>14956</c:v>
                </c:pt>
                <c:pt idx="14956">
                  <c:v>14957</c:v>
                </c:pt>
                <c:pt idx="14957">
                  <c:v>14958</c:v>
                </c:pt>
                <c:pt idx="14958">
                  <c:v>14959</c:v>
                </c:pt>
                <c:pt idx="14959">
                  <c:v>14960</c:v>
                </c:pt>
                <c:pt idx="14960">
                  <c:v>14961</c:v>
                </c:pt>
                <c:pt idx="14961">
                  <c:v>14962</c:v>
                </c:pt>
                <c:pt idx="14962">
                  <c:v>14963</c:v>
                </c:pt>
                <c:pt idx="14963">
                  <c:v>14964</c:v>
                </c:pt>
                <c:pt idx="14964">
                  <c:v>14965</c:v>
                </c:pt>
                <c:pt idx="14965">
                  <c:v>14966</c:v>
                </c:pt>
                <c:pt idx="14966">
                  <c:v>14967</c:v>
                </c:pt>
                <c:pt idx="14967">
                  <c:v>14968</c:v>
                </c:pt>
                <c:pt idx="14968">
                  <c:v>14969</c:v>
                </c:pt>
                <c:pt idx="14969">
                  <c:v>14970</c:v>
                </c:pt>
                <c:pt idx="14970">
                  <c:v>14971</c:v>
                </c:pt>
                <c:pt idx="14971">
                  <c:v>14972</c:v>
                </c:pt>
                <c:pt idx="14972">
                  <c:v>14973</c:v>
                </c:pt>
                <c:pt idx="14973">
                  <c:v>14974</c:v>
                </c:pt>
                <c:pt idx="14974">
                  <c:v>14975</c:v>
                </c:pt>
                <c:pt idx="14975">
                  <c:v>14976</c:v>
                </c:pt>
                <c:pt idx="14976">
                  <c:v>14977</c:v>
                </c:pt>
                <c:pt idx="14977">
                  <c:v>14978</c:v>
                </c:pt>
                <c:pt idx="14978">
                  <c:v>14979</c:v>
                </c:pt>
                <c:pt idx="14979">
                  <c:v>14980</c:v>
                </c:pt>
                <c:pt idx="14980">
                  <c:v>14981</c:v>
                </c:pt>
                <c:pt idx="14981">
                  <c:v>14982</c:v>
                </c:pt>
                <c:pt idx="14982">
                  <c:v>14983</c:v>
                </c:pt>
                <c:pt idx="14983">
                  <c:v>14984</c:v>
                </c:pt>
                <c:pt idx="14984">
                  <c:v>14985</c:v>
                </c:pt>
                <c:pt idx="14985">
                  <c:v>14986</c:v>
                </c:pt>
                <c:pt idx="14986">
                  <c:v>14987</c:v>
                </c:pt>
                <c:pt idx="14987">
                  <c:v>14988</c:v>
                </c:pt>
                <c:pt idx="14988">
                  <c:v>14989</c:v>
                </c:pt>
                <c:pt idx="14989">
                  <c:v>14990</c:v>
                </c:pt>
                <c:pt idx="14990">
                  <c:v>14991</c:v>
                </c:pt>
                <c:pt idx="14991">
                  <c:v>14992</c:v>
                </c:pt>
                <c:pt idx="14992">
                  <c:v>14993</c:v>
                </c:pt>
                <c:pt idx="14993">
                  <c:v>14994</c:v>
                </c:pt>
                <c:pt idx="14994">
                  <c:v>14995</c:v>
                </c:pt>
                <c:pt idx="14995">
                  <c:v>14996</c:v>
                </c:pt>
                <c:pt idx="14996">
                  <c:v>14997</c:v>
                </c:pt>
                <c:pt idx="14997">
                  <c:v>14998</c:v>
                </c:pt>
                <c:pt idx="14998">
                  <c:v>14999</c:v>
                </c:pt>
                <c:pt idx="14999">
                  <c:v>15000</c:v>
                </c:pt>
                <c:pt idx="15000">
                  <c:v>15001</c:v>
                </c:pt>
                <c:pt idx="15001">
                  <c:v>15002</c:v>
                </c:pt>
                <c:pt idx="15002">
                  <c:v>15003</c:v>
                </c:pt>
                <c:pt idx="15003">
                  <c:v>15004</c:v>
                </c:pt>
                <c:pt idx="15004">
                  <c:v>15005</c:v>
                </c:pt>
                <c:pt idx="15005">
                  <c:v>15006</c:v>
                </c:pt>
                <c:pt idx="15006">
                  <c:v>15007</c:v>
                </c:pt>
                <c:pt idx="15007">
                  <c:v>15008</c:v>
                </c:pt>
                <c:pt idx="15008">
                  <c:v>15009</c:v>
                </c:pt>
                <c:pt idx="15009">
                  <c:v>15010</c:v>
                </c:pt>
                <c:pt idx="15010">
                  <c:v>15011</c:v>
                </c:pt>
                <c:pt idx="15011">
                  <c:v>15012</c:v>
                </c:pt>
                <c:pt idx="15012">
                  <c:v>15013</c:v>
                </c:pt>
                <c:pt idx="15013">
                  <c:v>15014</c:v>
                </c:pt>
                <c:pt idx="15014">
                  <c:v>15015</c:v>
                </c:pt>
                <c:pt idx="15015">
                  <c:v>15016</c:v>
                </c:pt>
                <c:pt idx="15016">
                  <c:v>15017</c:v>
                </c:pt>
                <c:pt idx="15017">
                  <c:v>15018</c:v>
                </c:pt>
                <c:pt idx="15018">
                  <c:v>15019</c:v>
                </c:pt>
                <c:pt idx="15019">
                  <c:v>15020</c:v>
                </c:pt>
                <c:pt idx="15020">
                  <c:v>15021</c:v>
                </c:pt>
                <c:pt idx="15021">
                  <c:v>15022</c:v>
                </c:pt>
                <c:pt idx="15022">
                  <c:v>15023</c:v>
                </c:pt>
                <c:pt idx="15023">
                  <c:v>15024</c:v>
                </c:pt>
                <c:pt idx="15024">
                  <c:v>15025</c:v>
                </c:pt>
                <c:pt idx="15025">
                  <c:v>15026</c:v>
                </c:pt>
                <c:pt idx="15026">
                  <c:v>15027</c:v>
                </c:pt>
                <c:pt idx="15027">
                  <c:v>15028</c:v>
                </c:pt>
                <c:pt idx="15028">
                  <c:v>15029</c:v>
                </c:pt>
                <c:pt idx="15029">
                  <c:v>15030</c:v>
                </c:pt>
                <c:pt idx="15030">
                  <c:v>15031</c:v>
                </c:pt>
                <c:pt idx="15031">
                  <c:v>15032</c:v>
                </c:pt>
                <c:pt idx="15032">
                  <c:v>15033</c:v>
                </c:pt>
                <c:pt idx="15033">
                  <c:v>15034</c:v>
                </c:pt>
                <c:pt idx="15034">
                  <c:v>15035</c:v>
                </c:pt>
                <c:pt idx="15035">
                  <c:v>15036</c:v>
                </c:pt>
                <c:pt idx="15036">
                  <c:v>15037</c:v>
                </c:pt>
                <c:pt idx="15037">
                  <c:v>15038</c:v>
                </c:pt>
                <c:pt idx="15038">
                  <c:v>15039</c:v>
                </c:pt>
                <c:pt idx="15039">
                  <c:v>15040</c:v>
                </c:pt>
                <c:pt idx="15040">
                  <c:v>15041</c:v>
                </c:pt>
                <c:pt idx="15041">
                  <c:v>15042</c:v>
                </c:pt>
                <c:pt idx="15042">
                  <c:v>15043</c:v>
                </c:pt>
                <c:pt idx="15043">
                  <c:v>15044</c:v>
                </c:pt>
                <c:pt idx="15044">
                  <c:v>15045</c:v>
                </c:pt>
                <c:pt idx="15045">
                  <c:v>15046</c:v>
                </c:pt>
                <c:pt idx="15046">
                  <c:v>15047</c:v>
                </c:pt>
                <c:pt idx="15047">
                  <c:v>15048</c:v>
                </c:pt>
                <c:pt idx="15048">
                  <c:v>15049</c:v>
                </c:pt>
                <c:pt idx="15049">
                  <c:v>15050</c:v>
                </c:pt>
                <c:pt idx="15050">
                  <c:v>15051</c:v>
                </c:pt>
                <c:pt idx="15051">
                  <c:v>15052</c:v>
                </c:pt>
                <c:pt idx="15052">
                  <c:v>15053</c:v>
                </c:pt>
                <c:pt idx="15053">
                  <c:v>15054</c:v>
                </c:pt>
                <c:pt idx="15054">
                  <c:v>15055</c:v>
                </c:pt>
                <c:pt idx="15055">
                  <c:v>15056</c:v>
                </c:pt>
                <c:pt idx="15056">
                  <c:v>15057</c:v>
                </c:pt>
                <c:pt idx="15057">
                  <c:v>15058</c:v>
                </c:pt>
                <c:pt idx="15058">
                  <c:v>15059</c:v>
                </c:pt>
                <c:pt idx="15059">
                  <c:v>15060</c:v>
                </c:pt>
                <c:pt idx="15060">
                  <c:v>15061</c:v>
                </c:pt>
                <c:pt idx="15061">
                  <c:v>15062</c:v>
                </c:pt>
                <c:pt idx="15062">
                  <c:v>15063</c:v>
                </c:pt>
                <c:pt idx="15063">
                  <c:v>15064</c:v>
                </c:pt>
                <c:pt idx="15064">
                  <c:v>15065</c:v>
                </c:pt>
                <c:pt idx="15065">
                  <c:v>15066</c:v>
                </c:pt>
                <c:pt idx="15066">
                  <c:v>15067</c:v>
                </c:pt>
                <c:pt idx="15067">
                  <c:v>15068</c:v>
                </c:pt>
                <c:pt idx="15068">
                  <c:v>15069</c:v>
                </c:pt>
                <c:pt idx="15069">
                  <c:v>15070</c:v>
                </c:pt>
                <c:pt idx="15070">
                  <c:v>15071</c:v>
                </c:pt>
                <c:pt idx="15071">
                  <c:v>15072</c:v>
                </c:pt>
                <c:pt idx="15072">
                  <c:v>15073</c:v>
                </c:pt>
                <c:pt idx="15073">
                  <c:v>15074</c:v>
                </c:pt>
                <c:pt idx="15074">
                  <c:v>15075</c:v>
                </c:pt>
                <c:pt idx="15075">
                  <c:v>15076</c:v>
                </c:pt>
                <c:pt idx="15076">
                  <c:v>15077</c:v>
                </c:pt>
                <c:pt idx="15077">
                  <c:v>15078</c:v>
                </c:pt>
                <c:pt idx="15078">
                  <c:v>15079</c:v>
                </c:pt>
                <c:pt idx="15079">
                  <c:v>15080</c:v>
                </c:pt>
                <c:pt idx="15080">
                  <c:v>15081</c:v>
                </c:pt>
                <c:pt idx="15081">
                  <c:v>15082</c:v>
                </c:pt>
                <c:pt idx="15082">
                  <c:v>15083</c:v>
                </c:pt>
                <c:pt idx="15083">
                  <c:v>15084</c:v>
                </c:pt>
                <c:pt idx="15084">
                  <c:v>15085</c:v>
                </c:pt>
                <c:pt idx="15085">
                  <c:v>15086</c:v>
                </c:pt>
                <c:pt idx="15086">
                  <c:v>15087</c:v>
                </c:pt>
                <c:pt idx="15087">
                  <c:v>15088</c:v>
                </c:pt>
                <c:pt idx="15088">
                  <c:v>15089</c:v>
                </c:pt>
                <c:pt idx="15089">
                  <c:v>15090</c:v>
                </c:pt>
                <c:pt idx="15090">
                  <c:v>15091</c:v>
                </c:pt>
                <c:pt idx="15091">
                  <c:v>15092</c:v>
                </c:pt>
                <c:pt idx="15092">
                  <c:v>15093</c:v>
                </c:pt>
                <c:pt idx="15093">
                  <c:v>15094</c:v>
                </c:pt>
                <c:pt idx="15094">
                  <c:v>15095</c:v>
                </c:pt>
                <c:pt idx="15095">
                  <c:v>15096</c:v>
                </c:pt>
                <c:pt idx="15096">
                  <c:v>15097</c:v>
                </c:pt>
                <c:pt idx="15097">
                  <c:v>15098</c:v>
                </c:pt>
                <c:pt idx="15098">
                  <c:v>15099</c:v>
                </c:pt>
                <c:pt idx="15099">
                  <c:v>15100</c:v>
                </c:pt>
                <c:pt idx="15100">
                  <c:v>15101</c:v>
                </c:pt>
                <c:pt idx="15101">
                  <c:v>15102</c:v>
                </c:pt>
                <c:pt idx="15102">
                  <c:v>15103</c:v>
                </c:pt>
                <c:pt idx="15103">
                  <c:v>15104</c:v>
                </c:pt>
                <c:pt idx="15104">
                  <c:v>15105</c:v>
                </c:pt>
                <c:pt idx="15105">
                  <c:v>15106</c:v>
                </c:pt>
                <c:pt idx="15106">
                  <c:v>15107</c:v>
                </c:pt>
                <c:pt idx="15107">
                  <c:v>15108</c:v>
                </c:pt>
                <c:pt idx="15108">
                  <c:v>15109</c:v>
                </c:pt>
                <c:pt idx="15109">
                  <c:v>15110</c:v>
                </c:pt>
                <c:pt idx="15110">
                  <c:v>15111</c:v>
                </c:pt>
                <c:pt idx="15111">
                  <c:v>15112</c:v>
                </c:pt>
                <c:pt idx="15112">
                  <c:v>15113</c:v>
                </c:pt>
                <c:pt idx="15113">
                  <c:v>15114</c:v>
                </c:pt>
                <c:pt idx="15114">
                  <c:v>15115</c:v>
                </c:pt>
                <c:pt idx="15115">
                  <c:v>15116</c:v>
                </c:pt>
                <c:pt idx="15116">
                  <c:v>15117</c:v>
                </c:pt>
                <c:pt idx="15117">
                  <c:v>15118</c:v>
                </c:pt>
                <c:pt idx="15118">
                  <c:v>15119</c:v>
                </c:pt>
                <c:pt idx="15119">
                  <c:v>15120</c:v>
                </c:pt>
                <c:pt idx="15120">
                  <c:v>15121</c:v>
                </c:pt>
                <c:pt idx="15121">
                  <c:v>15122</c:v>
                </c:pt>
                <c:pt idx="15122">
                  <c:v>15123</c:v>
                </c:pt>
                <c:pt idx="15123">
                  <c:v>15124</c:v>
                </c:pt>
                <c:pt idx="15124">
                  <c:v>15125</c:v>
                </c:pt>
                <c:pt idx="15125">
                  <c:v>15126</c:v>
                </c:pt>
                <c:pt idx="15126">
                  <c:v>15127</c:v>
                </c:pt>
                <c:pt idx="15127">
                  <c:v>15128</c:v>
                </c:pt>
                <c:pt idx="15128">
                  <c:v>15129</c:v>
                </c:pt>
                <c:pt idx="15129">
                  <c:v>15130</c:v>
                </c:pt>
                <c:pt idx="15130">
                  <c:v>15131</c:v>
                </c:pt>
                <c:pt idx="15131">
                  <c:v>15132</c:v>
                </c:pt>
                <c:pt idx="15132">
                  <c:v>15133</c:v>
                </c:pt>
                <c:pt idx="15133">
                  <c:v>15134</c:v>
                </c:pt>
                <c:pt idx="15134">
                  <c:v>15135</c:v>
                </c:pt>
                <c:pt idx="15135">
                  <c:v>15136</c:v>
                </c:pt>
                <c:pt idx="15136">
                  <c:v>15137</c:v>
                </c:pt>
                <c:pt idx="15137">
                  <c:v>15138</c:v>
                </c:pt>
                <c:pt idx="15138">
                  <c:v>15139</c:v>
                </c:pt>
                <c:pt idx="15139">
                  <c:v>15140</c:v>
                </c:pt>
                <c:pt idx="15140">
                  <c:v>15141</c:v>
                </c:pt>
                <c:pt idx="15141">
                  <c:v>15142</c:v>
                </c:pt>
                <c:pt idx="15142">
                  <c:v>15143</c:v>
                </c:pt>
                <c:pt idx="15143">
                  <c:v>15144</c:v>
                </c:pt>
                <c:pt idx="15144">
                  <c:v>15145</c:v>
                </c:pt>
                <c:pt idx="15145">
                  <c:v>15146</c:v>
                </c:pt>
                <c:pt idx="15146">
                  <c:v>15147</c:v>
                </c:pt>
                <c:pt idx="15147">
                  <c:v>15148</c:v>
                </c:pt>
                <c:pt idx="15148">
                  <c:v>15149</c:v>
                </c:pt>
                <c:pt idx="15149">
                  <c:v>15150</c:v>
                </c:pt>
                <c:pt idx="15150">
                  <c:v>15151</c:v>
                </c:pt>
                <c:pt idx="15151">
                  <c:v>15152</c:v>
                </c:pt>
                <c:pt idx="15152">
                  <c:v>15153</c:v>
                </c:pt>
                <c:pt idx="15153">
                  <c:v>15154</c:v>
                </c:pt>
                <c:pt idx="15154">
                  <c:v>15155</c:v>
                </c:pt>
                <c:pt idx="15155">
                  <c:v>15156</c:v>
                </c:pt>
                <c:pt idx="15156">
                  <c:v>15157</c:v>
                </c:pt>
                <c:pt idx="15157">
                  <c:v>15158</c:v>
                </c:pt>
                <c:pt idx="15158">
                  <c:v>15159</c:v>
                </c:pt>
                <c:pt idx="15159">
                  <c:v>15160</c:v>
                </c:pt>
                <c:pt idx="15160">
                  <c:v>15161</c:v>
                </c:pt>
                <c:pt idx="15161">
                  <c:v>15162</c:v>
                </c:pt>
                <c:pt idx="15162">
                  <c:v>15163</c:v>
                </c:pt>
                <c:pt idx="15163">
                  <c:v>15164</c:v>
                </c:pt>
                <c:pt idx="15164">
                  <c:v>15165</c:v>
                </c:pt>
                <c:pt idx="15165">
                  <c:v>15166</c:v>
                </c:pt>
                <c:pt idx="15166">
                  <c:v>15167</c:v>
                </c:pt>
                <c:pt idx="15167">
                  <c:v>15168</c:v>
                </c:pt>
                <c:pt idx="15168">
                  <c:v>15169</c:v>
                </c:pt>
                <c:pt idx="15169">
                  <c:v>15170</c:v>
                </c:pt>
                <c:pt idx="15170">
                  <c:v>15171</c:v>
                </c:pt>
                <c:pt idx="15171">
                  <c:v>15172</c:v>
                </c:pt>
                <c:pt idx="15172">
                  <c:v>15173</c:v>
                </c:pt>
                <c:pt idx="15173">
                  <c:v>15174</c:v>
                </c:pt>
                <c:pt idx="15174">
                  <c:v>15175</c:v>
                </c:pt>
                <c:pt idx="15175">
                  <c:v>15176</c:v>
                </c:pt>
                <c:pt idx="15176">
                  <c:v>15177</c:v>
                </c:pt>
                <c:pt idx="15177">
                  <c:v>15178</c:v>
                </c:pt>
                <c:pt idx="15178">
                  <c:v>15179</c:v>
                </c:pt>
                <c:pt idx="15179">
                  <c:v>15180</c:v>
                </c:pt>
                <c:pt idx="15180">
                  <c:v>15181</c:v>
                </c:pt>
                <c:pt idx="15181">
                  <c:v>15182</c:v>
                </c:pt>
                <c:pt idx="15182">
                  <c:v>15183</c:v>
                </c:pt>
                <c:pt idx="15183">
                  <c:v>15184</c:v>
                </c:pt>
                <c:pt idx="15184">
                  <c:v>15185</c:v>
                </c:pt>
                <c:pt idx="15185">
                  <c:v>15186</c:v>
                </c:pt>
                <c:pt idx="15186">
                  <c:v>15187</c:v>
                </c:pt>
                <c:pt idx="15187">
                  <c:v>15188</c:v>
                </c:pt>
                <c:pt idx="15188">
                  <c:v>15189</c:v>
                </c:pt>
                <c:pt idx="15189">
                  <c:v>15190</c:v>
                </c:pt>
                <c:pt idx="15190">
                  <c:v>15191</c:v>
                </c:pt>
                <c:pt idx="15191">
                  <c:v>15192</c:v>
                </c:pt>
                <c:pt idx="15192">
                  <c:v>15193</c:v>
                </c:pt>
                <c:pt idx="15193">
                  <c:v>15194</c:v>
                </c:pt>
                <c:pt idx="15194">
                  <c:v>15195</c:v>
                </c:pt>
                <c:pt idx="15195">
                  <c:v>15196</c:v>
                </c:pt>
                <c:pt idx="15196">
                  <c:v>15197</c:v>
                </c:pt>
                <c:pt idx="15197">
                  <c:v>15198</c:v>
                </c:pt>
                <c:pt idx="15198">
                  <c:v>15199</c:v>
                </c:pt>
                <c:pt idx="15199">
                  <c:v>15200</c:v>
                </c:pt>
                <c:pt idx="15200">
                  <c:v>15201</c:v>
                </c:pt>
                <c:pt idx="15201">
                  <c:v>15202</c:v>
                </c:pt>
                <c:pt idx="15202">
                  <c:v>15203</c:v>
                </c:pt>
                <c:pt idx="15203">
                  <c:v>15204</c:v>
                </c:pt>
                <c:pt idx="15204">
                  <c:v>15205</c:v>
                </c:pt>
                <c:pt idx="15205">
                  <c:v>15206</c:v>
                </c:pt>
                <c:pt idx="15206">
                  <c:v>15207</c:v>
                </c:pt>
                <c:pt idx="15207">
                  <c:v>15208</c:v>
                </c:pt>
                <c:pt idx="15208">
                  <c:v>15209</c:v>
                </c:pt>
                <c:pt idx="15209">
                  <c:v>15210</c:v>
                </c:pt>
                <c:pt idx="15210">
                  <c:v>15211</c:v>
                </c:pt>
                <c:pt idx="15211">
                  <c:v>15212</c:v>
                </c:pt>
                <c:pt idx="15212">
                  <c:v>15213</c:v>
                </c:pt>
                <c:pt idx="15213">
                  <c:v>15214</c:v>
                </c:pt>
                <c:pt idx="15214">
                  <c:v>15215</c:v>
                </c:pt>
                <c:pt idx="15215">
                  <c:v>15216</c:v>
                </c:pt>
                <c:pt idx="15216">
                  <c:v>15217</c:v>
                </c:pt>
                <c:pt idx="15217">
                  <c:v>15218</c:v>
                </c:pt>
                <c:pt idx="15218">
                  <c:v>15219</c:v>
                </c:pt>
                <c:pt idx="15219">
                  <c:v>15220</c:v>
                </c:pt>
                <c:pt idx="15220">
                  <c:v>15221</c:v>
                </c:pt>
                <c:pt idx="15221">
                  <c:v>15222</c:v>
                </c:pt>
                <c:pt idx="15222">
                  <c:v>15223</c:v>
                </c:pt>
                <c:pt idx="15223">
                  <c:v>15224</c:v>
                </c:pt>
                <c:pt idx="15224">
                  <c:v>15225</c:v>
                </c:pt>
                <c:pt idx="15225">
                  <c:v>15226</c:v>
                </c:pt>
                <c:pt idx="15226">
                  <c:v>15227</c:v>
                </c:pt>
                <c:pt idx="15227">
                  <c:v>15228</c:v>
                </c:pt>
                <c:pt idx="15228">
                  <c:v>15229</c:v>
                </c:pt>
                <c:pt idx="15229">
                  <c:v>15230</c:v>
                </c:pt>
                <c:pt idx="15230">
                  <c:v>15231</c:v>
                </c:pt>
                <c:pt idx="15231">
                  <c:v>15232</c:v>
                </c:pt>
                <c:pt idx="15232">
                  <c:v>15233</c:v>
                </c:pt>
                <c:pt idx="15233">
                  <c:v>15234</c:v>
                </c:pt>
                <c:pt idx="15234">
                  <c:v>15235</c:v>
                </c:pt>
                <c:pt idx="15235">
                  <c:v>15236</c:v>
                </c:pt>
                <c:pt idx="15236">
                  <c:v>15237</c:v>
                </c:pt>
                <c:pt idx="15237">
                  <c:v>15238</c:v>
                </c:pt>
                <c:pt idx="15238">
                  <c:v>15239</c:v>
                </c:pt>
                <c:pt idx="15239">
                  <c:v>15240</c:v>
                </c:pt>
                <c:pt idx="15240">
                  <c:v>15241</c:v>
                </c:pt>
                <c:pt idx="15241">
                  <c:v>15242</c:v>
                </c:pt>
                <c:pt idx="15242">
                  <c:v>15243</c:v>
                </c:pt>
                <c:pt idx="15243">
                  <c:v>15244</c:v>
                </c:pt>
                <c:pt idx="15244">
                  <c:v>15245</c:v>
                </c:pt>
                <c:pt idx="15245">
                  <c:v>15246</c:v>
                </c:pt>
                <c:pt idx="15246">
                  <c:v>15247</c:v>
                </c:pt>
                <c:pt idx="15247">
                  <c:v>15248</c:v>
                </c:pt>
                <c:pt idx="15248">
                  <c:v>15249</c:v>
                </c:pt>
                <c:pt idx="15249">
                  <c:v>15250</c:v>
                </c:pt>
                <c:pt idx="15250">
                  <c:v>15251</c:v>
                </c:pt>
                <c:pt idx="15251">
                  <c:v>15252</c:v>
                </c:pt>
                <c:pt idx="15252">
                  <c:v>15253</c:v>
                </c:pt>
                <c:pt idx="15253">
                  <c:v>15254</c:v>
                </c:pt>
                <c:pt idx="15254">
                  <c:v>15255</c:v>
                </c:pt>
                <c:pt idx="15255">
                  <c:v>15256</c:v>
                </c:pt>
                <c:pt idx="15256">
                  <c:v>15257</c:v>
                </c:pt>
                <c:pt idx="15257">
                  <c:v>15258</c:v>
                </c:pt>
                <c:pt idx="15258">
                  <c:v>15259</c:v>
                </c:pt>
                <c:pt idx="15259">
                  <c:v>15260</c:v>
                </c:pt>
                <c:pt idx="15260">
                  <c:v>15261</c:v>
                </c:pt>
                <c:pt idx="15261">
                  <c:v>15262</c:v>
                </c:pt>
                <c:pt idx="15262">
                  <c:v>15263</c:v>
                </c:pt>
                <c:pt idx="15263">
                  <c:v>15264</c:v>
                </c:pt>
                <c:pt idx="15264">
                  <c:v>15265</c:v>
                </c:pt>
                <c:pt idx="15265">
                  <c:v>15266</c:v>
                </c:pt>
                <c:pt idx="15266">
                  <c:v>15267</c:v>
                </c:pt>
                <c:pt idx="15267">
                  <c:v>15268</c:v>
                </c:pt>
                <c:pt idx="15268">
                  <c:v>15269</c:v>
                </c:pt>
                <c:pt idx="15269">
                  <c:v>15270</c:v>
                </c:pt>
                <c:pt idx="15270">
                  <c:v>15271</c:v>
                </c:pt>
                <c:pt idx="15271">
                  <c:v>15272</c:v>
                </c:pt>
                <c:pt idx="15272">
                  <c:v>15273</c:v>
                </c:pt>
                <c:pt idx="15273">
                  <c:v>15274</c:v>
                </c:pt>
                <c:pt idx="15274">
                  <c:v>15275</c:v>
                </c:pt>
                <c:pt idx="15275">
                  <c:v>15276</c:v>
                </c:pt>
                <c:pt idx="15276">
                  <c:v>15277</c:v>
                </c:pt>
                <c:pt idx="15277">
                  <c:v>15278</c:v>
                </c:pt>
                <c:pt idx="15278">
                  <c:v>15279</c:v>
                </c:pt>
                <c:pt idx="15279">
                  <c:v>15280</c:v>
                </c:pt>
                <c:pt idx="15280">
                  <c:v>15281</c:v>
                </c:pt>
                <c:pt idx="15281">
                  <c:v>15282</c:v>
                </c:pt>
                <c:pt idx="15282">
                  <c:v>15283</c:v>
                </c:pt>
                <c:pt idx="15283">
                  <c:v>15284</c:v>
                </c:pt>
                <c:pt idx="15284">
                  <c:v>15285</c:v>
                </c:pt>
                <c:pt idx="15285">
                  <c:v>15286</c:v>
                </c:pt>
                <c:pt idx="15286">
                  <c:v>15287</c:v>
                </c:pt>
                <c:pt idx="15287">
                  <c:v>15288</c:v>
                </c:pt>
                <c:pt idx="15288">
                  <c:v>15289</c:v>
                </c:pt>
                <c:pt idx="15289">
                  <c:v>15290</c:v>
                </c:pt>
                <c:pt idx="15290">
                  <c:v>15291</c:v>
                </c:pt>
                <c:pt idx="15291">
                  <c:v>15292</c:v>
                </c:pt>
                <c:pt idx="15292">
                  <c:v>15293</c:v>
                </c:pt>
                <c:pt idx="15293">
                  <c:v>15294</c:v>
                </c:pt>
                <c:pt idx="15294">
                  <c:v>15295</c:v>
                </c:pt>
                <c:pt idx="15295">
                  <c:v>15296</c:v>
                </c:pt>
                <c:pt idx="15296">
                  <c:v>15297</c:v>
                </c:pt>
                <c:pt idx="15297">
                  <c:v>15298</c:v>
                </c:pt>
                <c:pt idx="15298">
                  <c:v>15299</c:v>
                </c:pt>
                <c:pt idx="15299">
                  <c:v>15300</c:v>
                </c:pt>
                <c:pt idx="15300">
                  <c:v>15301</c:v>
                </c:pt>
                <c:pt idx="15301">
                  <c:v>15302</c:v>
                </c:pt>
                <c:pt idx="15302">
                  <c:v>15303</c:v>
                </c:pt>
                <c:pt idx="15303">
                  <c:v>15304</c:v>
                </c:pt>
                <c:pt idx="15304">
                  <c:v>15305</c:v>
                </c:pt>
                <c:pt idx="15305">
                  <c:v>15306</c:v>
                </c:pt>
                <c:pt idx="15306">
                  <c:v>15307</c:v>
                </c:pt>
                <c:pt idx="15307">
                  <c:v>15308</c:v>
                </c:pt>
                <c:pt idx="15308">
                  <c:v>15309</c:v>
                </c:pt>
                <c:pt idx="15309">
                  <c:v>15310</c:v>
                </c:pt>
                <c:pt idx="15310">
                  <c:v>15311</c:v>
                </c:pt>
                <c:pt idx="15311">
                  <c:v>15312</c:v>
                </c:pt>
                <c:pt idx="15312">
                  <c:v>15313</c:v>
                </c:pt>
                <c:pt idx="15313">
                  <c:v>15314</c:v>
                </c:pt>
                <c:pt idx="15314">
                  <c:v>15315</c:v>
                </c:pt>
                <c:pt idx="15315">
                  <c:v>15316</c:v>
                </c:pt>
                <c:pt idx="15316">
                  <c:v>15317</c:v>
                </c:pt>
                <c:pt idx="15317">
                  <c:v>15318</c:v>
                </c:pt>
                <c:pt idx="15318">
                  <c:v>15319</c:v>
                </c:pt>
                <c:pt idx="15319">
                  <c:v>15320</c:v>
                </c:pt>
                <c:pt idx="15320">
                  <c:v>15321</c:v>
                </c:pt>
                <c:pt idx="15321">
                  <c:v>15322</c:v>
                </c:pt>
                <c:pt idx="15322">
                  <c:v>15323</c:v>
                </c:pt>
                <c:pt idx="15323">
                  <c:v>15324</c:v>
                </c:pt>
                <c:pt idx="15324">
                  <c:v>15325</c:v>
                </c:pt>
                <c:pt idx="15325">
                  <c:v>15326</c:v>
                </c:pt>
                <c:pt idx="15326">
                  <c:v>15327</c:v>
                </c:pt>
                <c:pt idx="15327">
                  <c:v>15328</c:v>
                </c:pt>
                <c:pt idx="15328">
                  <c:v>15329</c:v>
                </c:pt>
                <c:pt idx="15329">
                  <c:v>15330</c:v>
                </c:pt>
                <c:pt idx="15330">
                  <c:v>15331</c:v>
                </c:pt>
                <c:pt idx="15331">
                  <c:v>15332</c:v>
                </c:pt>
                <c:pt idx="15332">
                  <c:v>15333</c:v>
                </c:pt>
                <c:pt idx="15333">
                  <c:v>15334</c:v>
                </c:pt>
                <c:pt idx="15334">
                  <c:v>15335</c:v>
                </c:pt>
                <c:pt idx="15335">
                  <c:v>15336</c:v>
                </c:pt>
                <c:pt idx="15336">
                  <c:v>15337</c:v>
                </c:pt>
                <c:pt idx="15337">
                  <c:v>15338</c:v>
                </c:pt>
                <c:pt idx="15338">
                  <c:v>15339</c:v>
                </c:pt>
                <c:pt idx="15339">
                  <c:v>15340</c:v>
                </c:pt>
                <c:pt idx="15340">
                  <c:v>15341</c:v>
                </c:pt>
                <c:pt idx="15341">
                  <c:v>15342</c:v>
                </c:pt>
                <c:pt idx="15342">
                  <c:v>15343</c:v>
                </c:pt>
                <c:pt idx="15343">
                  <c:v>15344</c:v>
                </c:pt>
                <c:pt idx="15344">
                  <c:v>15345</c:v>
                </c:pt>
                <c:pt idx="15345">
                  <c:v>15346</c:v>
                </c:pt>
                <c:pt idx="15346">
                  <c:v>15347</c:v>
                </c:pt>
                <c:pt idx="15347">
                  <c:v>15348</c:v>
                </c:pt>
                <c:pt idx="15348">
                  <c:v>15349</c:v>
                </c:pt>
                <c:pt idx="15349">
                  <c:v>15350</c:v>
                </c:pt>
                <c:pt idx="15350">
                  <c:v>15351</c:v>
                </c:pt>
                <c:pt idx="15351">
                  <c:v>15352</c:v>
                </c:pt>
                <c:pt idx="15352">
                  <c:v>15353</c:v>
                </c:pt>
                <c:pt idx="15353">
                  <c:v>15354</c:v>
                </c:pt>
                <c:pt idx="15354">
                  <c:v>15355</c:v>
                </c:pt>
                <c:pt idx="15355">
                  <c:v>15356</c:v>
                </c:pt>
                <c:pt idx="15356">
                  <c:v>15357</c:v>
                </c:pt>
                <c:pt idx="15357">
                  <c:v>15358</c:v>
                </c:pt>
                <c:pt idx="15358">
                  <c:v>15359</c:v>
                </c:pt>
                <c:pt idx="15359">
                  <c:v>15360</c:v>
                </c:pt>
                <c:pt idx="15360">
                  <c:v>15361</c:v>
                </c:pt>
                <c:pt idx="15361">
                  <c:v>15362</c:v>
                </c:pt>
                <c:pt idx="15362">
                  <c:v>15363</c:v>
                </c:pt>
                <c:pt idx="15363">
                  <c:v>15364</c:v>
                </c:pt>
                <c:pt idx="15364">
                  <c:v>15365</c:v>
                </c:pt>
                <c:pt idx="15365">
                  <c:v>15366</c:v>
                </c:pt>
                <c:pt idx="15366">
                  <c:v>15367</c:v>
                </c:pt>
                <c:pt idx="15367">
                  <c:v>15368</c:v>
                </c:pt>
                <c:pt idx="15368">
                  <c:v>15369</c:v>
                </c:pt>
                <c:pt idx="15369">
                  <c:v>15370</c:v>
                </c:pt>
                <c:pt idx="15370">
                  <c:v>15371</c:v>
                </c:pt>
                <c:pt idx="15371">
                  <c:v>15372</c:v>
                </c:pt>
                <c:pt idx="15372">
                  <c:v>15373</c:v>
                </c:pt>
                <c:pt idx="15373">
                  <c:v>15374</c:v>
                </c:pt>
                <c:pt idx="15374">
                  <c:v>15375</c:v>
                </c:pt>
                <c:pt idx="15375">
                  <c:v>15376</c:v>
                </c:pt>
                <c:pt idx="15376">
                  <c:v>15377</c:v>
                </c:pt>
                <c:pt idx="15377">
                  <c:v>15378</c:v>
                </c:pt>
                <c:pt idx="15378">
                  <c:v>15379</c:v>
                </c:pt>
                <c:pt idx="15379">
                  <c:v>15380</c:v>
                </c:pt>
                <c:pt idx="15380">
                  <c:v>15381</c:v>
                </c:pt>
                <c:pt idx="15381">
                  <c:v>15382</c:v>
                </c:pt>
                <c:pt idx="15382">
                  <c:v>15383</c:v>
                </c:pt>
                <c:pt idx="15383">
                  <c:v>15384</c:v>
                </c:pt>
                <c:pt idx="15384">
                  <c:v>15385</c:v>
                </c:pt>
                <c:pt idx="15385">
                  <c:v>15386</c:v>
                </c:pt>
                <c:pt idx="15386">
                  <c:v>15387</c:v>
                </c:pt>
                <c:pt idx="15387">
                  <c:v>15388</c:v>
                </c:pt>
                <c:pt idx="15388">
                  <c:v>15389</c:v>
                </c:pt>
                <c:pt idx="15389">
                  <c:v>15390</c:v>
                </c:pt>
                <c:pt idx="15390">
                  <c:v>15391</c:v>
                </c:pt>
                <c:pt idx="15391">
                  <c:v>15392</c:v>
                </c:pt>
                <c:pt idx="15392">
                  <c:v>15393</c:v>
                </c:pt>
                <c:pt idx="15393">
                  <c:v>15394</c:v>
                </c:pt>
                <c:pt idx="15394">
                  <c:v>15395</c:v>
                </c:pt>
                <c:pt idx="15395">
                  <c:v>15396</c:v>
                </c:pt>
                <c:pt idx="15396">
                  <c:v>15397</c:v>
                </c:pt>
                <c:pt idx="15397">
                  <c:v>15398</c:v>
                </c:pt>
                <c:pt idx="15398">
                  <c:v>15399</c:v>
                </c:pt>
                <c:pt idx="15399">
                  <c:v>15400</c:v>
                </c:pt>
                <c:pt idx="15400">
                  <c:v>15401</c:v>
                </c:pt>
                <c:pt idx="15401">
                  <c:v>15402</c:v>
                </c:pt>
                <c:pt idx="15402">
                  <c:v>15403</c:v>
                </c:pt>
                <c:pt idx="15403">
                  <c:v>15404</c:v>
                </c:pt>
                <c:pt idx="15404">
                  <c:v>15405</c:v>
                </c:pt>
                <c:pt idx="15405">
                  <c:v>15406</c:v>
                </c:pt>
                <c:pt idx="15406">
                  <c:v>15407</c:v>
                </c:pt>
                <c:pt idx="15407">
                  <c:v>15408</c:v>
                </c:pt>
                <c:pt idx="15408">
                  <c:v>15409</c:v>
                </c:pt>
                <c:pt idx="15409">
                  <c:v>15410</c:v>
                </c:pt>
                <c:pt idx="15410">
                  <c:v>15411</c:v>
                </c:pt>
                <c:pt idx="15411">
                  <c:v>15412</c:v>
                </c:pt>
                <c:pt idx="15412">
                  <c:v>15413</c:v>
                </c:pt>
                <c:pt idx="15413">
                  <c:v>15414</c:v>
                </c:pt>
                <c:pt idx="15414">
                  <c:v>15415</c:v>
                </c:pt>
                <c:pt idx="15415">
                  <c:v>15416</c:v>
                </c:pt>
                <c:pt idx="15416">
                  <c:v>15417</c:v>
                </c:pt>
                <c:pt idx="15417">
                  <c:v>15418</c:v>
                </c:pt>
                <c:pt idx="15418">
                  <c:v>15419</c:v>
                </c:pt>
                <c:pt idx="15419">
                  <c:v>15420</c:v>
                </c:pt>
                <c:pt idx="15420">
                  <c:v>15421</c:v>
                </c:pt>
                <c:pt idx="15421">
                  <c:v>15422</c:v>
                </c:pt>
                <c:pt idx="15422">
                  <c:v>15423</c:v>
                </c:pt>
                <c:pt idx="15423">
                  <c:v>15424</c:v>
                </c:pt>
                <c:pt idx="15424">
                  <c:v>15425</c:v>
                </c:pt>
                <c:pt idx="15425">
                  <c:v>15426</c:v>
                </c:pt>
                <c:pt idx="15426">
                  <c:v>15427</c:v>
                </c:pt>
                <c:pt idx="15427">
                  <c:v>15428</c:v>
                </c:pt>
                <c:pt idx="15428">
                  <c:v>15429</c:v>
                </c:pt>
                <c:pt idx="15429">
                  <c:v>15430</c:v>
                </c:pt>
                <c:pt idx="15430">
                  <c:v>15431</c:v>
                </c:pt>
                <c:pt idx="15431">
                  <c:v>15432</c:v>
                </c:pt>
                <c:pt idx="15432">
                  <c:v>15433</c:v>
                </c:pt>
                <c:pt idx="15433">
                  <c:v>15434</c:v>
                </c:pt>
                <c:pt idx="15434">
                  <c:v>15435</c:v>
                </c:pt>
                <c:pt idx="15435">
                  <c:v>15436</c:v>
                </c:pt>
                <c:pt idx="15436">
                  <c:v>15437</c:v>
                </c:pt>
                <c:pt idx="15437">
                  <c:v>15438</c:v>
                </c:pt>
                <c:pt idx="15438">
                  <c:v>15439</c:v>
                </c:pt>
                <c:pt idx="15439">
                  <c:v>15440</c:v>
                </c:pt>
                <c:pt idx="15440">
                  <c:v>15441</c:v>
                </c:pt>
                <c:pt idx="15441">
                  <c:v>15442</c:v>
                </c:pt>
                <c:pt idx="15442">
                  <c:v>15443</c:v>
                </c:pt>
                <c:pt idx="15443">
                  <c:v>15444</c:v>
                </c:pt>
                <c:pt idx="15444">
                  <c:v>15445</c:v>
                </c:pt>
                <c:pt idx="15445">
                  <c:v>15446</c:v>
                </c:pt>
                <c:pt idx="15446">
                  <c:v>15447</c:v>
                </c:pt>
                <c:pt idx="15447">
                  <c:v>15448</c:v>
                </c:pt>
                <c:pt idx="15448">
                  <c:v>15449</c:v>
                </c:pt>
                <c:pt idx="15449">
                  <c:v>15450</c:v>
                </c:pt>
                <c:pt idx="15450">
                  <c:v>15451</c:v>
                </c:pt>
                <c:pt idx="15451">
                  <c:v>15452</c:v>
                </c:pt>
                <c:pt idx="15452">
                  <c:v>15453</c:v>
                </c:pt>
                <c:pt idx="15453">
                  <c:v>15454</c:v>
                </c:pt>
                <c:pt idx="15454">
                  <c:v>15455</c:v>
                </c:pt>
                <c:pt idx="15455">
                  <c:v>15456</c:v>
                </c:pt>
                <c:pt idx="15456">
                  <c:v>15457</c:v>
                </c:pt>
                <c:pt idx="15457">
                  <c:v>15458</c:v>
                </c:pt>
                <c:pt idx="15458">
                  <c:v>15459</c:v>
                </c:pt>
                <c:pt idx="15459">
                  <c:v>15460</c:v>
                </c:pt>
                <c:pt idx="15460">
                  <c:v>15461</c:v>
                </c:pt>
                <c:pt idx="15461">
                  <c:v>15462</c:v>
                </c:pt>
                <c:pt idx="15462">
                  <c:v>15463</c:v>
                </c:pt>
                <c:pt idx="15463">
                  <c:v>15464</c:v>
                </c:pt>
                <c:pt idx="15464">
                  <c:v>15465</c:v>
                </c:pt>
                <c:pt idx="15465">
                  <c:v>15466</c:v>
                </c:pt>
                <c:pt idx="15466">
                  <c:v>15467</c:v>
                </c:pt>
                <c:pt idx="15467">
                  <c:v>15468</c:v>
                </c:pt>
                <c:pt idx="15468">
                  <c:v>15469</c:v>
                </c:pt>
                <c:pt idx="15469">
                  <c:v>15470</c:v>
                </c:pt>
                <c:pt idx="15470">
                  <c:v>15471</c:v>
                </c:pt>
                <c:pt idx="15471">
                  <c:v>15472</c:v>
                </c:pt>
                <c:pt idx="15472">
                  <c:v>15473</c:v>
                </c:pt>
                <c:pt idx="15473">
                  <c:v>15474</c:v>
                </c:pt>
                <c:pt idx="15474">
                  <c:v>15475</c:v>
                </c:pt>
                <c:pt idx="15475">
                  <c:v>15476</c:v>
                </c:pt>
                <c:pt idx="15476">
                  <c:v>15477</c:v>
                </c:pt>
                <c:pt idx="15477">
                  <c:v>15478</c:v>
                </c:pt>
                <c:pt idx="15478">
                  <c:v>15479</c:v>
                </c:pt>
                <c:pt idx="15479">
                  <c:v>15480</c:v>
                </c:pt>
                <c:pt idx="15480">
                  <c:v>15481</c:v>
                </c:pt>
                <c:pt idx="15481">
                  <c:v>15482</c:v>
                </c:pt>
                <c:pt idx="15482">
                  <c:v>15483</c:v>
                </c:pt>
                <c:pt idx="15483">
                  <c:v>15484</c:v>
                </c:pt>
                <c:pt idx="15484">
                  <c:v>15485</c:v>
                </c:pt>
                <c:pt idx="15485">
                  <c:v>15486</c:v>
                </c:pt>
                <c:pt idx="15486">
                  <c:v>15487</c:v>
                </c:pt>
                <c:pt idx="15487">
                  <c:v>15488</c:v>
                </c:pt>
                <c:pt idx="15488">
                  <c:v>15489</c:v>
                </c:pt>
                <c:pt idx="15489">
                  <c:v>15490</c:v>
                </c:pt>
                <c:pt idx="15490">
                  <c:v>15491</c:v>
                </c:pt>
                <c:pt idx="15491">
                  <c:v>15492</c:v>
                </c:pt>
                <c:pt idx="15492">
                  <c:v>15493</c:v>
                </c:pt>
                <c:pt idx="15493">
                  <c:v>15494</c:v>
                </c:pt>
                <c:pt idx="15494">
                  <c:v>15495</c:v>
                </c:pt>
                <c:pt idx="15495">
                  <c:v>15496</c:v>
                </c:pt>
                <c:pt idx="15496">
                  <c:v>15497</c:v>
                </c:pt>
                <c:pt idx="15497">
                  <c:v>15498</c:v>
                </c:pt>
                <c:pt idx="15498">
                  <c:v>15499</c:v>
                </c:pt>
                <c:pt idx="15499">
                  <c:v>15500</c:v>
                </c:pt>
                <c:pt idx="15500">
                  <c:v>15501</c:v>
                </c:pt>
                <c:pt idx="15501">
                  <c:v>15502</c:v>
                </c:pt>
                <c:pt idx="15502">
                  <c:v>15503</c:v>
                </c:pt>
                <c:pt idx="15503">
                  <c:v>15504</c:v>
                </c:pt>
                <c:pt idx="15504">
                  <c:v>15505</c:v>
                </c:pt>
                <c:pt idx="15505">
                  <c:v>15506</c:v>
                </c:pt>
                <c:pt idx="15506">
                  <c:v>15507</c:v>
                </c:pt>
                <c:pt idx="15507">
                  <c:v>15508</c:v>
                </c:pt>
                <c:pt idx="15508">
                  <c:v>15509</c:v>
                </c:pt>
                <c:pt idx="15509">
                  <c:v>15510</c:v>
                </c:pt>
                <c:pt idx="15510">
                  <c:v>15511</c:v>
                </c:pt>
                <c:pt idx="15511">
                  <c:v>15512</c:v>
                </c:pt>
                <c:pt idx="15512">
                  <c:v>15513</c:v>
                </c:pt>
                <c:pt idx="15513">
                  <c:v>15514</c:v>
                </c:pt>
                <c:pt idx="15514">
                  <c:v>15515</c:v>
                </c:pt>
                <c:pt idx="15515">
                  <c:v>15516</c:v>
                </c:pt>
                <c:pt idx="15516">
                  <c:v>15517</c:v>
                </c:pt>
                <c:pt idx="15517">
                  <c:v>15518</c:v>
                </c:pt>
                <c:pt idx="15518">
                  <c:v>15519</c:v>
                </c:pt>
                <c:pt idx="15519">
                  <c:v>15520</c:v>
                </c:pt>
                <c:pt idx="15520">
                  <c:v>15521</c:v>
                </c:pt>
                <c:pt idx="15521">
                  <c:v>15522</c:v>
                </c:pt>
                <c:pt idx="15522">
                  <c:v>15523</c:v>
                </c:pt>
                <c:pt idx="15523">
                  <c:v>15524</c:v>
                </c:pt>
                <c:pt idx="15524">
                  <c:v>15525</c:v>
                </c:pt>
                <c:pt idx="15525">
                  <c:v>15526</c:v>
                </c:pt>
                <c:pt idx="15526">
                  <c:v>15527</c:v>
                </c:pt>
                <c:pt idx="15527">
                  <c:v>15528</c:v>
                </c:pt>
                <c:pt idx="15528">
                  <c:v>15529</c:v>
                </c:pt>
                <c:pt idx="15529">
                  <c:v>15530</c:v>
                </c:pt>
                <c:pt idx="15530">
                  <c:v>15531</c:v>
                </c:pt>
                <c:pt idx="15531">
                  <c:v>15532</c:v>
                </c:pt>
                <c:pt idx="15532">
                  <c:v>15533</c:v>
                </c:pt>
                <c:pt idx="15533">
                  <c:v>15534</c:v>
                </c:pt>
                <c:pt idx="15534">
                  <c:v>15535</c:v>
                </c:pt>
                <c:pt idx="15535">
                  <c:v>15536</c:v>
                </c:pt>
                <c:pt idx="15536">
                  <c:v>15537</c:v>
                </c:pt>
                <c:pt idx="15537">
                  <c:v>15538</c:v>
                </c:pt>
                <c:pt idx="15538">
                  <c:v>15539</c:v>
                </c:pt>
                <c:pt idx="15539">
                  <c:v>15540</c:v>
                </c:pt>
                <c:pt idx="15540">
                  <c:v>15541</c:v>
                </c:pt>
                <c:pt idx="15541">
                  <c:v>15542</c:v>
                </c:pt>
                <c:pt idx="15542">
                  <c:v>15543</c:v>
                </c:pt>
                <c:pt idx="15543">
                  <c:v>15544</c:v>
                </c:pt>
                <c:pt idx="15544">
                  <c:v>15545</c:v>
                </c:pt>
                <c:pt idx="15545">
                  <c:v>15546</c:v>
                </c:pt>
                <c:pt idx="15546">
                  <c:v>15547</c:v>
                </c:pt>
                <c:pt idx="15547">
                  <c:v>15548</c:v>
                </c:pt>
                <c:pt idx="15548">
                  <c:v>15549</c:v>
                </c:pt>
                <c:pt idx="15549">
                  <c:v>15550</c:v>
                </c:pt>
                <c:pt idx="15550">
                  <c:v>15551</c:v>
                </c:pt>
                <c:pt idx="15551">
                  <c:v>15552</c:v>
                </c:pt>
                <c:pt idx="15552">
                  <c:v>15553</c:v>
                </c:pt>
                <c:pt idx="15553">
                  <c:v>15554</c:v>
                </c:pt>
                <c:pt idx="15554">
                  <c:v>15555</c:v>
                </c:pt>
                <c:pt idx="15555">
                  <c:v>15556</c:v>
                </c:pt>
                <c:pt idx="15556">
                  <c:v>15557</c:v>
                </c:pt>
                <c:pt idx="15557">
                  <c:v>15558</c:v>
                </c:pt>
                <c:pt idx="15558">
                  <c:v>15559</c:v>
                </c:pt>
                <c:pt idx="15559">
                  <c:v>15560</c:v>
                </c:pt>
                <c:pt idx="15560">
                  <c:v>15561</c:v>
                </c:pt>
                <c:pt idx="15561">
                  <c:v>15562</c:v>
                </c:pt>
                <c:pt idx="15562">
                  <c:v>15563</c:v>
                </c:pt>
                <c:pt idx="15563">
                  <c:v>15564</c:v>
                </c:pt>
                <c:pt idx="15564">
                  <c:v>15565</c:v>
                </c:pt>
                <c:pt idx="15565">
                  <c:v>15566</c:v>
                </c:pt>
                <c:pt idx="15566">
                  <c:v>15567</c:v>
                </c:pt>
                <c:pt idx="15567">
                  <c:v>15568</c:v>
                </c:pt>
                <c:pt idx="15568">
                  <c:v>15569</c:v>
                </c:pt>
                <c:pt idx="15569">
                  <c:v>15570</c:v>
                </c:pt>
                <c:pt idx="15570">
                  <c:v>15571</c:v>
                </c:pt>
                <c:pt idx="15571">
                  <c:v>15572</c:v>
                </c:pt>
                <c:pt idx="15572">
                  <c:v>15573</c:v>
                </c:pt>
                <c:pt idx="15573">
                  <c:v>15574</c:v>
                </c:pt>
                <c:pt idx="15574">
                  <c:v>15575</c:v>
                </c:pt>
                <c:pt idx="15575">
                  <c:v>15576</c:v>
                </c:pt>
                <c:pt idx="15576">
                  <c:v>15577</c:v>
                </c:pt>
                <c:pt idx="15577">
                  <c:v>15578</c:v>
                </c:pt>
                <c:pt idx="15578">
                  <c:v>15579</c:v>
                </c:pt>
                <c:pt idx="15579">
                  <c:v>15580</c:v>
                </c:pt>
                <c:pt idx="15580">
                  <c:v>15581</c:v>
                </c:pt>
                <c:pt idx="15581">
                  <c:v>15582</c:v>
                </c:pt>
                <c:pt idx="15582">
                  <c:v>15583</c:v>
                </c:pt>
                <c:pt idx="15583">
                  <c:v>15584</c:v>
                </c:pt>
                <c:pt idx="15584">
                  <c:v>15585</c:v>
                </c:pt>
                <c:pt idx="15585">
                  <c:v>15586</c:v>
                </c:pt>
                <c:pt idx="15586">
                  <c:v>15587</c:v>
                </c:pt>
                <c:pt idx="15587">
                  <c:v>15588</c:v>
                </c:pt>
                <c:pt idx="15588">
                  <c:v>15589</c:v>
                </c:pt>
                <c:pt idx="15589">
                  <c:v>15590</c:v>
                </c:pt>
                <c:pt idx="15590">
                  <c:v>15591</c:v>
                </c:pt>
                <c:pt idx="15591">
                  <c:v>15592</c:v>
                </c:pt>
                <c:pt idx="15592">
                  <c:v>15593</c:v>
                </c:pt>
                <c:pt idx="15593">
                  <c:v>15594</c:v>
                </c:pt>
                <c:pt idx="15594">
                  <c:v>15595</c:v>
                </c:pt>
                <c:pt idx="15595">
                  <c:v>15596</c:v>
                </c:pt>
                <c:pt idx="15596">
                  <c:v>15597</c:v>
                </c:pt>
                <c:pt idx="15597">
                  <c:v>15598</c:v>
                </c:pt>
                <c:pt idx="15598">
                  <c:v>15599</c:v>
                </c:pt>
                <c:pt idx="15599">
                  <c:v>15600</c:v>
                </c:pt>
                <c:pt idx="15600">
                  <c:v>15601</c:v>
                </c:pt>
                <c:pt idx="15601">
                  <c:v>15602</c:v>
                </c:pt>
                <c:pt idx="15602">
                  <c:v>15603</c:v>
                </c:pt>
                <c:pt idx="15603">
                  <c:v>15604</c:v>
                </c:pt>
                <c:pt idx="15604">
                  <c:v>15605</c:v>
                </c:pt>
                <c:pt idx="15605">
                  <c:v>15606</c:v>
                </c:pt>
                <c:pt idx="15606">
                  <c:v>15607</c:v>
                </c:pt>
                <c:pt idx="15607">
                  <c:v>15608</c:v>
                </c:pt>
                <c:pt idx="15608">
                  <c:v>15609</c:v>
                </c:pt>
                <c:pt idx="15609">
                  <c:v>15610</c:v>
                </c:pt>
                <c:pt idx="15610">
                  <c:v>15611</c:v>
                </c:pt>
                <c:pt idx="15611">
                  <c:v>15612</c:v>
                </c:pt>
                <c:pt idx="15612">
                  <c:v>15613</c:v>
                </c:pt>
                <c:pt idx="15613">
                  <c:v>15614</c:v>
                </c:pt>
                <c:pt idx="15614">
                  <c:v>15615</c:v>
                </c:pt>
                <c:pt idx="15615">
                  <c:v>15616</c:v>
                </c:pt>
                <c:pt idx="15616">
                  <c:v>15617</c:v>
                </c:pt>
                <c:pt idx="15617">
                  <c:v>15618</c:v>
                </c:pt>
                <c:pt idx="15618">
                  <c:v>15619</c:v>
                </c:pt>
                <c:pt idx="15619">
                  <c:v>15620</c:v>
                </c:pt>
                <c:pt idx="15620">
                  <c:v>15621</c:v>
                </c:pt>
                <c:pt idx="15621">
                  <c:v>15622</c:v>
                </c:pt>
                <c:pt idx="15622">
                  <c:v>15623</c:v>
                </c:pt>
                <c:pt idx="15623">
                  <c:v>15624</c:v>
                </c:pt>
                <c:pt idx="15624">
                  <c:v>15625</c:v>
                </c:pt>
                <c:pt idx="15625">
                  <c:v>15626</c:v>
                </c:pt>
                <c:pt idx="15626">
                  <c:v>15627</c:v>
                </c:pt>
                <c:pt idx="15627">
                  <c:v>15628</c:v>
                </c:pt>
                <c:pt idx="15628">
                  <c:v>15629</c:v>
                </c:pt>
                <c:pt idx="15629">
                  <c:v>15630</c:v>
                </c:pt>
                <c:pt idx="15630">
                  <c:v>15631</c:v>
                </c:pt>
                <c:pt idx="15631">
                  <c:v>15632</c:v>
                </c:pt>
                <c:pt idx="15632">
                  <c:v>15633</c:v>
                </c:pt>
                <c:pt idx="15633">
                  <c:v>15634</c:v>
                </c:pt>
                <c:pt idx="15634">
                  <c:v>15635</c:v>
                </c:pt>
                <c:pt idx="15635">
                  <c:v>15636</c:v>
                </c:pt>
                <c:pt idx="15636">
                  <c:v>15637</c:v>
                </c:pt>
                <c:pt idx="15637">
                  <c:v>15638</c:v>
                </c:pt>
                <c:pt idx="15638">
                  <c:v>15639</c:v>
                </c:pt>
                <c:pt idx="15639">
                  <c:v>15640</c:v>
                </c:pt>
                <c:pt idx="15640">
                  <c:v>15641</c:v>
                </c:pt>
                <c:pt idx="15641">
                  <c:v>15642</c:v>
                </c:pt>
                <c:pt idx="15642">
                  <c:v>15643</c:v>
                </c:pt>
                <c:pt idx="15643">
                  <c:v>15644</c:v>
                </c:pt>
                <c:pt idx="15644">
                  <c:v>15645</c:v>
                </c:pt>
                <c:pt idx="15645">
                  <c:v>15646</c:v>
                </c:pt>
                <c:pt idx="15646">
                  <c:v>15647</c:v>
                </c:pt>
                <c:pt idx="15647">
                  <c:v>15648</c:v>
                </c:pt>
                <c:pt idx="15648">
                  <c:v>15649</c:v>
                </c:pt>
                <c:pt idx="15649">
                  <c:v>15650</c:v>
                </c:pt>
                <c:pt idx="15650">
                  <c:v>15651</c:v>
                </c:pt>
                <c:pt idx="15651">
                  <c:v>15652</c:v>
                </c:pt>
                <c:pt idx="15652">
                  <c:v>15653</c:v>
                </c:pt>
                <c:pt idx="15653">
                  <c:v>15654</c:v>
                </c:pt>
                <c:pt idx="15654">
                  <c:v>15655</c:v>
                </c:pt>
                <c:pt idx="15655">
                  <c:v>15656</c:v>
                </c:pt>
                <c:pt idx="15656">
                  <c:v>15657</c:v>
                </c:pt>
                <c:pt idx="15657">
                  <c:v>15658</c:v>
                </c:pt>
                <c:pt idx="15658">
                  <c:v>15659</c:v>
                </c:pt>
                <c:pt idx="15659">
                  <c:v>15660</c:v>
                </c:pt>
                <c:pt idx="15660">
                  <c:v>15661</c:v>
                </c:pt>
                <c:pt idx="15661">
                  <c:v>15662</c:v>
                </c:pt>
                <c:pt idx="15662">
                  <c:v>15663</c:v>
                </c:pt>
                <c:pt idx="15663">
                  <c:v>15664</c:v>
                </c:pt>
                <c:pt idx="15664">
                  <c:v>15665</c:v>
                </c:pt>
                <c:pt idx="15665">
                  <c:v>15666</c:v>
                </c:pt>
                <c:pt idx="15666">
                  <c:v>15667</c:v>
                </c:pt>
                <c:pt idx="15667">
                  <c:v>15668</c:v>
                </c:pt>
                <c:pt idx="15668">
                  <c:v>15669</c:v>
                </c:pt>
                <c:pt idx="15669">
                  <c:v>15670</c:v>
                </c:pt>
                <c:pt idx="15670">
                  <c:v>15671</c:v>
                </c:pt>
                <c:pt idx="15671">
                  <c:v>15672</c:v>
                </c:pt>
                <c:pt idx="15672">
                  <c:v>15673</c:v>
                </c:pt>
                <c:pt idx="15673">
                  <c:v>15674</c:v>
                </c:pt>
                <c:pt idx="15674">
                  <c:v>15675</c:v>
                </c:pt>
                <c:pt idx="15675">
                  <c:v>15676</c:v>
                </c:pt>
                <c:pt idx="15676">
                  <c:v>15677</c:v>
                </c:pt>
                <c:pt idx="15677">
                  <c:v>15678</c:v>
                </c:pt>
                <c:pt idx="15678">
                  <c:v>15679</c:v>
                </c:pt>
                <c:pt idx="15679">
                  <c:v>15680</c:v>
                </c:pt>
                <c:pt idx="15680">
                  <c:v>15681</c:v>
                </c:pt>
                <c:pt idx="15681">
                  <c:v>15682</c:v>
                </c:pt>
                <c:pt idx="15682">
                  <c:v>15683</c:v>
                </c:pt>
                <c:pt idx="15683">
                  <c:v>15684</c:v>
                </c:pt>
                <c:pt idx="15684">
                  <c:v>15685</c:v>
                </c:pt>
                <c:pt idx="15685">
                  <c:v>15686</c:v>
                </c:pt>
                <c:pt idx="15686">
                  <c:v>15687</c:v>
                </c:pt>
                <c:pt idx="15687">
                  <c:v>15688</c:v>
                </c:pt>
                <c:pt idx="15688">
                  <c:v>15689</c:v>
                </c:pt>
                <c:pt idx="15689">
                  <c:v>15690</c:v>
                </c:pt>
                <c:pt idx="15690">
                  <c:v>15691</c:v>
                </c:pt>
                <c:pt idx="15691">
                  <c:v>15692</c:v>
                </c:pt>
                <c:pt idx="15692">
                  <c:v>15693</c:v>
                </c:pt>
                <c:pt idx="15693">
                  <c:v>15694</c:v>
                </c:pt>
                <c:pt idx="15694">
                  <c:v>15695</c:v>
                </c:pt>
                <c:pt idx="15695">
                  <c:v>15696</c:v>
                </c:pt>
                <c:pt idx="15696">
                  <c:v>15697</c:v>
                </c:pt>
                <c:pt idx="15697">
                  <c:v>15698</c:v>
                </c:pt>
                <c:pt idx="15698">
                  <c:v>15699</c:v>
                </c:pt>
                <c:pt idx="15699">
                  <c:v>15700</c:v>
                </c:pt>
                <c:pt idx="15700">
                  <c:v>15701</c:v>
                </c:pt>
                <c:pt idx="15701">
                  <c:v>15702</c:v>
                </c:pt>
                <c:pt idx="15702">
                  <c:v>15703</c:v>
                </c:pt>
                <c:pt idx="15703">
                  <c:v>15704</c:v>
                </c:pt>
                <c:pt idx="15704">
                  <c:v>15705</c:v>
                </c:pt>
                <c:pt idx="15705">
                  <c:v>15706</c:v>
                </c:pt>
                <c:pt idx="15706">
                  <c:v>15707</c:v>
                </c:pt>
                <c:pt idx="15707">
                  <c:v>15708</c:v>
                </c:pt>
                <c:pt idx="15708">
                  <c:v>15709</c:v>
                </c:pt>
                <c:pt idx="15709">
                  <c:v>15710</c:v>
                </c:pt>
                <c:pt idx="15710">
                  <c:v>15711</c:v>
                </c:pt>
                <c:pt idx="15711">
                  <c:v>15712</c:v>
                </c:pt>
                <c:pt idx="15712">
                  <c:v>15713</c:v>
                </c:pt>
                <c:pt idx="15713">
                  <c:v>15714</c:v>
                </c:pt>
                <c:pt idx="15714">
                  <c:v>15715</c:v>
                </c:pt>
                <c:pt idx="15715">
                  <c:v>15716</c:v>
                </c:pt>
                <c:pt idx="15716">
                  <c:v>15717</c:v>
                </c:pt>
                <c:pt idx="15717">
                  <c:v>15718</c:v>
                </c:pt>
                <c:pt idx="15718">
                  <c:v>15719</c:v>
                </c:pt>
                <c:pt idx="15719">
                  <c:v>15720</c:v>
                </c:pt>
                <c:pt idx="15720">
                  <c:v>15721</c:v>
                </c:pt>
                <c:pt idx="15721">
                  <c:v>15722</c:v>
                </c:pt>
                <c:pt idx="15722">
                  <c:v>15723</c:v>
                </c:pt>
                <c:pt idx="15723">
                  <c:v>15724</c:v>
                </c:pt>
                <c:pt idx="15724">
                  <c:v>15725</c:v>
                </c:pt>
                <c:pt idx="15725">
                  <c:v>15726</c:v>
                </c:pt>
                <c:pt idx="15726">
                  <c:v>15727</c:v>
                </c:pt>
                <c:pt idx="15727">
                  <c:v>15728</c:v>
                </c:pt>
                <c:pt idx="15728">
                  <c:v>15729</c:v>
                </c:pt>
                <c:pt idx="15729">
                  <c:v>15730</c:v>
                </c:pt>
                <c:pt idx="15730">
                  <c:v>15731</c:v>
                </c:pt>
                <c:pt idx="15731">
                  <c:v>15732</c:v>
                </c:pt>
                <c:pt idx="15732">
                  <c:v>15733</c:v>
                </c:pt>
                <c:pt idx="15733">
                  <c:v>15734</c:v>
                </c:pt>
                <c:pt idx="15734">
                  <c:v>15735</c:v>
                </c:pt>
                <c:pt idx="15735">
                  <c:v>15736</c:v>
                </c:pt>
                <c:pt idx="15736">
                  <c:v>15737</c:v>
                </c:pt>
                <c:pt idx="15737">
                  <c:v>15738</c:v>
                </c:pt>
                <c:pt idx="15738">
                  <c:v>15739</c:v>
                </c:pt>
                <c:pt idx="15739">
                  <c:v>15740</c:v>
                </c:pt>
                <c:pt idx="15740">
                  <c:v>15741</c:v>
                </c:pt>
                <c:pt idx="15741">
                  <c:v>15742</c:v>
                </c:pt>
                <c:pt idx="15742">
                  <c:v>15743</c:v>
                </c:pt>
                <c:pt idx="15743">
                  <c:v>15744</c:v>
                </c:pt>
                <c:pt idx="15744">
                  <c:v>15745</c:v>
                </c:pt>
                <c:pt idx="15745">
                  <c:v>15746</c:v>
                </c:pt>
                <c:pt idx="15746">
                  <c:v>15747</c:v>
                </c:pt>
                <c:pt idx="15747">
                  <c:v>15748</c:v>
                </c:pt>
                <c:pt idx="15748">
                  <c:v>15749</c:v>
                </c:pt>
                <c:pt idx="15749">
                  <c:v>15750</c:v>
                </c:pt>
                <c:pt idx="15750">
                  <c:v>15751</c:v>
                </c:pt>
                <c:pt idx="15751">
                  <c:v>15752</c:v>
                </c:pt>
                <c:pt idx="15752">
                  <c:v>15753</c:v>
                </c:pt>
                <c:pt idx="15753">
                  <c:v>15754</c:v>
                </c:pt>
                <c:pt idx="15754">
                  <c:v>15755</c:v>
                </c:pt>
                <c:pt idx="15755">
                  <c:v>15756</c:v>
                </c:pt>
                <c:pt idx="15756">
                  <c:v>15757</c:v>
                </c:pt>
                <c:pt idx="15757">
                  <c:v>15758</c:v>
                </c:pt>
                <c:pt idx="15758">
                  <c:v>15759</c:v>
                </c:pt>
                <c:pt idx="15759">
                  <c:v>15760</c:v>
                </c:pt>
                <c:pt idx="15760">
                  <c:v>15761</c:v>
                </c:pt>
                <c:pt idx="15761">
                  <c:v>15762</c:v>
                </c:pt>
                <c:pt idx="15762">
                  <c:v>15763</c:v>
                </c:pt>
                <c:pt idx="15763">
                  <c:v>15764</c:v>
                </c:pt>
                <c:pt idx="15764">
                  <c:v>15765</c:v>
                </c:pt>
                <c:pt idx="15765">
                  <c:v>15766</c:v>
                </c:pt>
                <c:pt idx="15766">
                  <c:v>15767</c:v>
                </c:pt>
                <c:pt idx="15767">
                  <c:v>15768</c:v>
                </c:pt>
                <c:pt idx="15768">
                  <c:v>15769</c:v>
                </c:pt>
                <c:pt idx="15769">
                  <c:v>15770</c:v>
                </c:pt>
                <c:pt idx="15770">
                  <c:v>15771</c:v>
                </c:pt>
                <c:pt idx="15771">
                  <c:v>15772</c:v>
                </c:pt>
                <c:pt idx="15772">
                  <c:v>15773</c:v>
                </c:pt>
                <c:pt idx="15773">
                  <c:v>15774</c:v>
                </c:pt>
                <c:pt idx="15774">
                  <c:v>15775</c:v>
                </c:pt>
                <c:pt idx="15775">
                  <c:v>15776</c:v>
                </c:pt>
                <c:pt idx="15776">
                  <c:v>15777</c:v>
                </c:pt>
                <c:pt idx="15777">
                  <c:v>15778</c:v>
                </c:pt>
                <c:pt idx="15778">
                  <c:v>15779</c:v>
                </c:pt>
                <c:pt idx="15779">
                  <c:v>15780</c:v>
                </c:pt>
                <c:pt idx="15780">
                  <c:v>15781</c:v>
                </c:pt>
                <c:pt idx="15781">
                  <c:v>15782</c:v>
                </c:pt>
                <c:pt idx="15782">
                  <c:v>15783</c:v>
                </c:pt>
                <c:pt idx="15783">
                  <c:v>15784</c:v>
                </c:pt>
                <c:pt idx="15784">
                  <c:v>15785</c:v>
                </c:pt>
                <c:pt idx="15785">
                  <c:v>15786</c:v>
                </c:pt>
                <c:pt idx="15786">
                  <c:v>15787</c:v>
                </c:pt>
                <c:pt idx="15787">
                  <c:v>15788</c:v>
                </c:pt>
                <c:pt idx="15788">
                  <c:v>15789</c:v>
                </c:pt>
                <c:pt idx="15789">
                  <c:v>15790</c:v>
                </c:pt>
                <c:pt idx="15790">
                  <c:v>15791</c:v>
                </c:pt>
                <c:pt idx="15791">
                  <c:v>15792</c:v>
                </c:pt>
                <c:pt idx="15792">
                  <c:v>15793</c:v>
                </c:pt>
                <c:pt idx="15793">
                  <c:v>15794</c:v>
                </c:pt>
                <c:pt idx="15794">
                  <c:v>15795</c:v>
                </c:pt>
                <c:pt idx="15795">
                  <c:v>15796</c:v>
                </c:pt>
                <c:pt idx="15796">
                  <c:v>15797</c:v>
                </c:pt>
                <c:pt idx="15797">
                  <c:v>15798</c:v>
                </c:pt>
                <c:pt idx="15798">
                  <c:v>15799</c:v>
                </c:pt>
                <c:pt idx="15799">
                  <c:v>15800</c:v>
                </c:pt>
                <c:pt idx="15800">
                  <c:v>15801</c:v>
                </c:pt>
                <c:pt idx="15801">
                  <c:v>15802</c:v>
                </c:pt>
                <c:pt idx="15802">
                  <c:v>15803</c:v>
                </c:pt>
                <c:pt idx="15803">
                  <c:v>15804</c:v>
                </c:pt>
                <c:pt idx="15804">
                  <c:v>15805</c:v>
                </c:pt>
                <c:pt idx="15805">
                  <c:v>15806</c:v>
                </c:pt>
                <c:pt idx="15806">
                  <c:v>15807</c:v>
                </c:pt>
                <c:pt idx="15807">
                  <c:v>15808</c:v>
                </c:pt>
                <c:pt idx="15808">
                  <c:v>15809</c:v>
                </c:pt>
                <c:pt idx="15809">
                  <c:v>15810</c:v>
                </c:pt>
                <c:pt idx="15810">
                  <c:v>15811</c:v>
                </c:pt>
                <c:pt idx="15811">
                  <c:v>15812</c:v>
                </c:pt>
                <c:pt idx="15812">
                  <c:v>15813</c:v>
                </c:pt>
                <c:pt idx="15813">
                  <c:v>15814</c:v>
                </c:pt>
                <c:pt idx="15814">
                  <c:v>15815</c:v>
                </c:pt>
                <c:pt idx="15815">
                  <c:v>15816</c:v>
                </c:pt>
                <c:pt idx="15816">
                  <c:v>15817</c:v>
                </c:pt>
                <c:pt idx="15817">
                  <c:v>15818</c:v>
                </c:pt>
                <c:pt idx="15818">
                  <c:v>15819</c:v>
                </c:pt>
                <c:pt idx="15819">
                  <c:v>15820</c:v>
                </c:pt>
                <c:pt idx="15820">
                  <c:v>15821</c:v>
                </c:pt>
                <c:pt idx="15821">
                  <c:v>15822</c:v>
                </c:pt>
                <c:pt idx="15822">
                  <c:v>15823</c:v>
                </c:pt>
                <c:pt idx="15823">
                  <c:v>15824</c:v>
                </c:pt>
                <c:pt idx="15824">
                  <c:v>15825</c:v>
                </c:pt>
                <c:pt idx="15825">
                  <c:v>15826</c:v>
                </c:pt>
                <c:pt idx="15826">
                  <c:v>15827</c:v>
                </c:pt>
                <c:pt idx="15827">
                  <c:v>15828</c:v>
                </c:pt>
                <c:pt idx="15828">
                  <c:v>15829</c:v>
                </c:pt>
                <c:pt idx="15829">
                  <c:v>15830</c:v>
                </c:pt>
                <c:pt idx="15830">
                  <c:v>15831</c:v>
                </c:pt>
                <c:pt idx="15831">
                  <c:v>15832</c:v>
                </c:pt>
                <c:pt idx="15832">
                  <c:v>15833</c:v>
                </c:pt>
                <c:pt idx="15833">
                  <c:v>15834</c:v>
                </c:pt>
                <c:pt idx="15834">
                  <c:v>15835</c:v>
                </c:pt>
                <c:pt idx="15835">
                  <c:v>15836</c:v>
                </c:pt>
                <c:pt idx="15836">
                  <c:v>15837</c:v>
                </c:pt>
                <c:pt idx="15837">
                  <c:v>15838</c:v>
                </c:pt>
                <c:pt idx="15838">
                  <c:v>15839</c:v>
                </c:pt>
                <c:pt idx="15839">
                  <c:v>15840</c:v>
                </c:pt>
                <c:pt idx="15840">
                  <c:v>15841</c:v>
                </c:pt>
                <c:pt idx="15841">
                  <c:v>15842</c:v>
                </c:pt>
                <c:pt idx="15842">
                  <c:v>15843</c:v>
                </c:pt>
                <c:pt idx="15843">
                  <c:v>15844</c:v>
                </c:pt>
                <c:pt idx="15844">
                  <c:v>15845</c:v>
                </c:pt>
                <c:pt idx="15845">
                  <c:v>15846</c:v>
                </c:pt>
                <c:pt idx="15846">
                  <c:v>15847</c:v>
                </c:pt>
                <c:pt idx="15847">
                  <c:v>15848</c:v>
                </c:pt>
                <c:pt idx="15848">
                  <c:v>15849</c:v>
                </c:pt>
                <c:pt idx="15849">
                  <c:v>15850</c:v>
                </c:pt>
                <c:pt idx="15850">
                  <c:v>15851</c:v>
                </c:pt>
                <c:pt idx="15851">
                  <c:v>15852</c:v>
                </c:pt>
                <c:pt idx="15852">
                  <c:v>15853</c:v>
                </c:pt>
                <c:pt idx="15853">
                  <c:v>15854</c:v>
                </c:pt>
                <c:pt idx="15854">
                  <c:v>15855</c:v>
                </c:pt>
                <c:pt idx="15855">
                  <c:v>15856</c:v>
                </c:pt>
                <c:pt idx="15856">
                  <c:v>15857</c:v>
                </c:pt>
                <c:pt idx="15857">
                  <c:v>15858</c:v>
                </c:pt>
                <c:pt idx="15858">
                  <c:v>15859</c:v>
                </c:pt>
                <c:pt idx="15859">
                  <c:v>15860</c:v>
                </c:pt>
                <c:pt idx="15860">
                  <c:v>15861</c:v>
                </c:pt>
                <c:pt idx="15861">
                  <c:v>15862</c:v>
                </c:pt>
                <c:pt idx="15862">
                  <c:v>15863</c:v>
                </c:pt>
                <c:pt idx="15863">
                  <c:v>15864</c:v>
                </c:pt>
                <c:pt idx="15864">
                  <c:v>15865</c:v>
                </c:pt>
                <c:pt idx="15865">
                  <c:v>15866</c:v>
                </c:pt>
                <c:pt idx="15866">
                  <c:v>15867</c:v>
                </c:pt>
                <c:pt idx="15867">
                  <c:v>15868</c:v>
                </c:pt>
                <c:pt idx="15868">
                  <c:v>15869</c:v>
                </c:pt>
                <c:pt idx="15869">
                  <c:v>15870</c:v>
                </c:pt>
                <c:pt idx="15870">
                  <c:v>15871</c:v>
                </c:pt>
                <c:pt idx="15871">
                  <c:v>15872</c:v>
                </c:pt>
                <c:pt idx="15872">
                  <c:v>15873</c:v>
                </c:pt>
                <c:pt idx="15873">
                  <c:v>15874</c:v>
                </c:pt>
                <c:pt idx="15874">
                  <c:v>15875</c:v>
                </c:pt>
                <c:pt idx="15875">
                  <c:v>15876</c:v>
                </c:pt>
                <c:pt idx="15876">
                  <c:v>15877</c:v>
                </c:pt>
                <c:pt idx="15877">
                  <c:v>15878</c:v>
                </c:pt>
                <c:pt idx="15878">
                  <c:v>15879</c:v>
                </c:pt>
                <c:pt idx="15879">
                  <c:v>15880</c:v>
                </c:pt>
                <c:pt idx="15880">
                  <c:v>15881</c:v>
                </c:pt>
                <c:pt idx="15881">
                  <c:v>15882</c:v>
                </c:pt>
                <c:pt idx="15882">
                  <c:v>15883</c:v>
                </c:pt>
                <c:pt idx="15883">
                  <c:v>15884</c:v>
                </c:pt>
                <c:pt idx="15884">
                  <c:v>15885</c:v>
                </c:pt>
                <c:pt idx="15885">
                  <c:v>15886</c:v>
                </c:pt>
                <c:pt idx="15886">
                  <c:v>15887</c:v>
                </c:pt>
                <c:pt idx="15887">
                  <c:v>15888</c:v>
                </c:pt>
                <c:pt idx="15888">
                  <c:v>15889</c:v>
                </c:pt>
                <c:pt idx="15889">
                  <c:v>15890</c:v>
                </c:pt>
                <c:pt idx="15890">
                  <c:v>15891</c:v>
                </c:pt>
                <c:pt idx="15891">
                  <c:v>15892</c:v>
                </c:pt>
                <c:pt idx="15892">
                  <c:v>15893</c:v>
                </c:pt>
                <c:pt idx="15893">
                  <c:v>15894</c:v>
                </c:pt>
                <c:pt idx="15894">
                  <c:v>15895</c:v>
                </c:pt>
                <c:pt idx="15895">
                  <c:v>15896</c:v>
                </c:pt>
                <c:pt idx="15896">
                  <c:v>15897</c:v>
                </c:pt>
                <c:pt idx="15897">
                  <c:v>15898</c:v>
                </c:pt>
                <c:pt idx="15898">
                  <c:v>15899</c:v>
                </c:pt>
                <c:pt idx="15899">
                  <c:v>15900</c:v>
                </c:pt>
                <c:pt idx="15900">
                  <c:v>15901</c:v>
                </c:pt>
                <c:pt idx="15901">
                  <c:v>15902</c:v>
                </c:pt>
                <c:pt idx="15902">
                  <c:v>15903</c:v>
                </c:pt>
                <c:pt idx="15903">
                  <c:v>15904</c:v>
                </c:pt>
                <c:pt idx="15904">
                  <c:v>15905</c:v>
                </c:pt>
                <c:pt idx="15905">
                  <c:v>15906</c:v>
                </c:pt>
                <c:pt idx="15906">
                  <c:v>15907</c:v>
                </c:pt>
                <c:pt idx="15907">
                  <c:v>15908</c:v>
                </c:pt>
                <c:pt idx="15908">
                  <c:v>15909</c:v>
                </c:pt>
                <c:pt idx="15909">
                  <c:v>15910</c:v>
                </c:pt>
                <c:pt idx="15910">
                  <c:v>15911</c:v>
                </c:pt>
                <c:pt idx="15911">
                  <c:v>15912</c:v>
                </c:pt>
                <c:pt idx="15912">
                  <c:v>15913</c:v>
                </c:pt>
                <c:pt idx="15913">
                  <c:v>15914</c:v>
                </c:pt>
                <c:pt idx="15914">
                  <c:v>15915</c:v>
                </c:pt>
                <c:pt idx="15915">
                  <c:v>15916</c:v>
                </c:pt>
                <c:pt idx="15916">
                  <c:v>15917</c:v>
                </c:pt>
                <c:pt idx="15917">
                  <c:v>15918</c:v>
                </c:pt>
                <c:pt idx="15918">
                  <c:v>15919</c:v>
                </c:pt>
                <c:pt idx="15919">
                  <c:v>15920</c:v>
                </c:pt>
                <c:pt idx="15920">
                  <c:v>15921</c:v>
                </c:pt>
                <c:pt idx="15921">
                  <c:v>15922</c:v>
                </c:pt>
                <c:pt idx="15922">
                  <c:v>15923</c:v>
                </c:pt>
                <c:pt idx="15923">
                  <c:v>15924</c:v>
                </c:pt>
                <c:pt idx="15924">
                  <c:v>15925</c:v>
                </c:pt>
                <c:pt idx="15925">
                  <c:v>15926</c:v>
                </c:pt>
                <c:pt idx="15926">
                  <c:v>15927</c:v>
                </c:pt>
                <c:pt idx="15927">
                  <c:v>15928</c:v>
                </c:pt>
                <c:pt idx="15928">
                  <c:v>15929</c:v>
                </c:pt>
                <c:pt idx="15929">
                  <c:v>15930</c:v>
                </c:pt>
                <c:pt idx="15930">
                  <c:v>15931</c:v>
                </c:pt>
                <c:pt idx="15931">
                  <c:v>15932</c:v>
                </c:pt>
                <c:pt idx="15932">
                  <c:v>15933</c:v>
                </c:pt>
                <c:pt idx="15933">
                  <c:v>15934</c:v>
                </c:pt>
                <c:pt idx="15934">
                  <c:v>15935</c:v>
                </c:pt>
                <c:pt idx="15935">
                  <c:v>15936</c:v>
                </c:pt>
                <c:pt idx="15936">
                  <c:v>15937</c:v>
                </c:pt>
                <c:pt idx="15937">
                  <c:v>15938</c:v>
                </c:pt>
                <c:pt idx="15938">
                  <c:v>15939</c:v>
                </c:pt>
                <c:pt idx="15939">
                  <c:v>15940</c:v>
                </c:pt>
                <c:pt idx="15940">
                  <c:v>15941</c:v>
                </c:pt>
                <c:pt idx="15941">
                  <c:v>15942</c:v>
                </c:pt>
                <c:pt idx="15942">
                  <c:v>15943</c:v>
                </c:pt>
                <c:pt idx="15943">
                  <c:v>15944</c:v>
                </c:pt>
                <c:pt idx="15944">
                  <c:v>15945</c:v>
                </c:pt>
                <c:pt idx="15945">
                  <c:v>15946</c:v>
                </c:pt>
                <c:pt idx="15946">
                  <c:v>15947</c:v>
                </c:pt>
                <c:pt idx="15947">
                  <c:v>15948</c:v>
                </c:pt>
                <c:pt idx="15948">
                  <c:v>15949</c:v>
                </c:pt>
                <c:pt idx="15949">
                  <c:v>15950</c:v>
                </c:pt>
                <c:pt idx="15950">
                  <c:v>15951</c:v>
                </c:pt>
                <c:pt idx="15951">
                  <c:v>15952</c:v>
                </c:pt>
                <c:pt idx="15952">
                  <c:v>15953</c:v>
                </c:pt>
                <c:pt idx="15953">
                  <c:v>15954</c:v>
                </c:pt>
                <c:pt idx="15954">
                  <c:v>15955</c:v>
                </c:pt>
                <c:pt idx="15955">
                  <c:v>15956</c:v>
                </c:pt>
                <c:pt idx="15956">
                  <c:v>15957</c:v>
                </c:pt>
                <c:pt idx="15957">
                  <c:v>15958</c:v>
                </c:pt>
                <c:pt idx="15958">
                  <c:v>15959</c:v>
                </c:pt>
                <c:pt idx="15959">
                  <c:v>15960</c:v>
                </c:pt>
                <c:pt idx="15960">
                  <c:v>15961</c:v>
                </c:pt>
                <c:pt idx="15961">
                  <c:v>15962</c:v>
                </c:pt>
                <c:pt idx="15962">
                  <c:v>15963</c:v>
                </c:pt>
                <c:pt idx="15963">
                  <c:v>15964</c:v>
                </c:pt>
                <c:pt idx="15964">
                  <c:v>15965</c:v>
                </c:pt>
                <c:pt idx="15965">
                  <c:v>15966</c:v>
                </c:pt>
                <c:pt idx="15966">
                  <c:v>15967</c:v>
                </c:pt>
                <c:pt idx="15967">
                  <c:v>15968</c:v>
                </c:pt>
                <c:pt idx="15968">
                  <c:v>15969</c:v>
                </c:pt>
                <c:pt idx="15969">
                  <c:v>15970</c:v>
                </c:pt>
                <c:pt idx="15970">
                  <c:v>15971</c:v>
                </c:pt>
                <c:pt idx="15971">
                  <c:v>15972</c:v>
                </c:pt>
                <c:pt idx="15972">
                  <c:v>15973</c:v>
                </c:pt>
                <c:pt idx="15973">
                  <c:v>15974</c:v>
                </c:pt>
                <c:pt idx="15974">
                  <c:v>15975</c:v>
                </c:pt>
                <c:pt idx="15975">
                  <c:v>15976</c:v>
                </c:pt>
                <c:pt idx="15976">
                  <c:v>15977</c:v>
                </c:pt>
                <c:pt idx="15977">
                  <c:v>15978</c:v>
                </c:pt>
                <c:pt idx="15978">
                  <c:v>15979</c:v>
                </c:pt>
                <c:pt idx="15979">
                  <c:v>15980</c:v>
                </c:pt>
                <c:pt idx="15980">
                  <c:v>15981</c:v>
                </c:pt>
                <c:pt idx="15981">
                  <c:v>15982</c:v>
                </c:pt>
                <c:pt idx="15982">
                  <c:v>15983</c:v>
                </c:pt>
                <c:pt idx="15983">
                  <c:v>15984</c:v>
                </c:pt>
                <c:pt idx="15984">
                  <c:v>15985</c:v>
                </c:pt>
                <c:pt idx="15985">
                  <c:v>15986</c:v>
                </c:pt>
                <c:pt idx="15986">
                  <c:v>15987</c:v>
                </c:pt>
                <c:pt idx="15987">
                  <c:v>15988</c:v>
                </c:pt>
                <c:pt idx="15988">
                  <c:v>15989</c:v>
                </c:pt>
                <c:pt idx="15989">
                  <c:v>15990</c:v>
                </c:pt>
                <c:pt idx="15990">
                  <c:v>15991</c:v>
                </c:pt>
                <c:pt idx="15991">
                  <c:v>15992</c:v>
                </c:pt>
                <c:pt idx="15992">
                  <c:v>15993</c:v>
                </c:pt>
                <c:pt idx="15993">
                  <c:v>15994</c:v>
                </c:pt>
                <c:pt idx="15994">
                  <c:v>15995</c:v>
                </c:pt>
                <c:pt idx="15995">
                  <c:v>15996</c:v>
                </c:pt>
                <c:pt idx="15996">
                  <c:v>15997</c:v>
                </c:pt>
                <c:pt idx="15997">
                  <c:v>15998</c:v>
                </c:pt>
                <c:pt idx="15998">
                  <c:v>15999</c:v>
                </c:pt>
                <c:pt idx="15999">
                  <c:v>16000</c:v>
                </c:pt>
                <c:pt idx="16000">
                  <c:v>16001</c:v>
                </c:pt>
                <c:pt idx="16001">
                  <c:v>16002</c:v>
                </c:pt>
                <c:pt idx="16002">
                  <c:v>16003</c:v>
                </c:pt>
                <c:pt idx="16003">
                  <c:v>16004</c:v>
                </c:pt>
                <c:pt idx="16004">
                  <c:v>16005</c:v>
                </c:pt>
                <c:pt idx="16005">
                  <c:v>16006</c:v>
                </c:pt>
                <c:pt idx="16006">
                  <c:v>16007</c:v>
                </c:pt>
                <c:pt idx="16007">
                  <c:v>16008</c:v>
                </c:pt>
                <c:pt idx="16008">
                  <c:v>16009</c:v>
                </c:pt>
                <c:pt idx="16009">
                  <c:v>16010</c:v>
                </c:pt>
                <c:pt idx="16010">
                  <c:v>16011</c:v>
                </c:pt>
                <c:pt idx="16011">
                  <c:v>16012</c:v>
                </c:pt>
                <c:pt idx="16012">
                  <c:v>16013</c:v>
                </c:pt>
                <c:pt idx="16013">
                  <c:v>16014</c:v>
                </c:pt>
                <c:pt idx="16014">
                  <c:v>16015</c:v>
                </c:pt>
                <c:pt idx="16015">
                  <c:v>16016</c:v>
                </c:pt>
                <c:pt idx="16016">
                  <c:v>16017</c:v>
                </c:pt>
                <c:pt idx="16017">
                  <c:v>16018</c:v>
                </c:pt>
                <c:pt idx="16018">
                  <c:v>16019</c:v>
                </c:pt>
                <c:pt idx="16019">
                  <c:v>16020</c:v>
                </c:pt>
                <c:pt idx="16020">
                  <c:v>16021</c:v>
                </c:pt>
                <c:pt idx="16021">
                  <c:v>16022</c:v>
                </c:pt>
                <c:pt idx="16022">
                  <c:v>16023</c:v>
                </c:pt>
                <c:pt idx="16023">
                  <c:v>16024</c:v>
                </c:pt>
                <c:pt idx="16024">
                  <c:v>16025</c:v>
                </c:pt>
                <c:pt idx="16025">
                  <c:v>16026</c:v>
                </c:pt>
                <c:pt idx="16026">
                  <c:v>16027</c:v>
                </c:pt>
                <c:pt idx="16027">
                  <c:v>16028</c:v>
                </c:pt>
                <c:pt idx="16028">
                  <c:v>16029</c:v>
                </c:pt>
                <c:pt idx="16029">
                  <c:v>16030</c:v>
                </c:pt>
                <c:pt idx="16030">
                  <c:v>16031</c:v>
                </c:pt>
                <c:pt idx="16031">
                  <c:v>16032</c:v>
                </c:pt>
                <c:pt idx="16032">
                  <c:v>16033</c:v>
                </c:pt>
                <c:pt idx="16033">
                  <c:v>16034</c:v>
                </c:pt>
                <c:pt idx="16034">
                  <c:v>16035</c:v>
                </c:pt>
                <c:pt idx="16035">
                  <c:v>16036</c:v>
                </c:pt>
                <c:pt idx="16036">
                  <c:v>16037</c:v>
                </c:pt>
                <c:pt idx="16037">
                  <c:v>16038</c:v>
                </c:pt>
                <c:pt idx="16038">
                  <c:v>16039</c:v>
                </c:pt>
                <c:pt idx="16039">
                  <c:v>16040</c:v>
                </c:pt>
                <c:pt idx="16040">
                  <c:v>16041</c:v>
                </c:pt>
                <c:pt idx="16041">
                  <c:v>16042</c:v>
                </c:pt>
                <c:pt idx="16042">
                  <c:v>16043</c:v>
                </c:pt>
                <c:pt idx="16043">
                  <c:v>16044</c:v>
                </c:pt>
                <c:pt idx="16044">
                  <c:v>16045</c:v>
                </c:pt>
                <c:pt idx="16045">
                  <c:v>16046</c:v>
                </c:pt>
                <c:pt idx="16046">
                  <c:v>16047</c:v>
                </c:pt>
                <c:pt idx="16047">
                  <c:v>16048</c:v>
                </c:pt>
                <c:pt idx="16048">
                  <c:v>16049</c:v>
                </c:pt>
                <c:pt idx="16049">
                  <c:v>16050</c:v>
                </c:pt>
                <c:pt idx="16050">
                  <c:v>16051</c:v>
                </c:pt>
                <c:pt idx="16051">
                  <c:v>16052</c:v>
                </c:pt>
                <c:pt idx="16052">
                  <c:v>16053</c:v>
                </c:pt>
                <c:pt idx="16053">
                  <c:v>16054</c:v>
                </c:pt>
                <c:pt idx="16054">
                  <c:v>16055</c:v>
                </c:pt>
                <c:pt idx="16055">
                  <c:v>16056</c:v>
                </c:pt>
                <c:pt idx="16056">
                  <c:v>16057</c:v>
                </c:pt>
                <c:pt idx="16057">
                  <c:v>16058</c:v>
                </c:pt>
                <c:pt idx="16058">
                  <c:v>16059</c:v>
                </c:pt>
                <c:pt idx="16059">
                  <c:v>16060</c:v>
                </c:pt>
                <c:pt idx="16060">
                  <c:v>16061</c:v>
                </c:pt>
                <c:pt idx="16061">
                  <c:v>16062</c:v>
                </c:pt>
                <c:pt idx="16062">
                  <c:v>16063</c:v>
                </c:pt>
                <c:pt idx="16063">
                  <c:v>16064</c:v>
                </c:pt>
                <c:pt idx="16064">
                  <c:v>16065</c:v>
                </c:pt>
                <c:pt idx="16065">
                  <c:v>16066</c:v>
                </c:pt>
                <c:pt idx="16066">
                  <c:v>16067</c:v>
                </c:pt>
                <c:pt idx="16067">
                  <c:v>16068</c:v>
                </c:pt>
                <c:pt idx="16068">
                  <c:v>16069</c:v>
                </c:pt>
                <c:pt idx="16069">
                  <c:v>16070</c:v>
                </c:pt>
                <c:pt idx="16070">
                  <c:v>16071</c:v>
                </c:pt>
                <c:pt idx="16071">
                  <c:v>16072</c:v>
                </c:pt>
                <c:pt idx="16072">
                  <c:v>16073</c:v>
                </c:pt>
                <c:pt idx="16073">
                  <c:v>16074</c:v>
                </c:pt>
                <c:pt idx="16074">
                  <c:v>16075</c:v>
                </c:pt>
                <c:pt idx="16075">
                  <c:v>16076</c:v>
                </c:pt>
                <c:pt idx="16076">
                  <c:v>16077</c:v>
                </c:pt>
                <c:pt idx="16077">
                  <c:v>16078</c:v>
                </c:pt>
                <c:pt idx="16078">
                  <c:v>16079</c:v>
                </c:pt>
                <c:pt idx="16079">
                  <c:v>16080</c:v>
                </c:pt>
                <c:pt idx="16080">
                  <c:v>16081</c:v>
                </c:pt>
                <c:pt idx="16081">
                  <c:v>16082</c:v>
                </c:pt>
                <c:pt idx="16082">
                  <c:v>16083</c:v>
                </c:pt>
                <c:pt idx="16083">
                  <c:v>16084</c:v>
                </c:pt>
                <c:pt idx="16084">
                  <c:v>16085</c:v>
                </c:pt>
                <c:pt idx="16085">
                  <c:v>16086</c:v>
                </c:pt>
                <c:pt idx="16086">
                  <c:v>16087</c:v>
                </c:pt>
                <c:pt idx="16087">
                  <c:v>16088</c:v>
                </c:pt>
                <c:pt idx="16088">
                  <c:v>16089</c:v>
                </c:pt>
                <c:pt idx="16089">
                  <c:v>16090</c:v>
                </c:pt>
                <c:pt idx="16090">
                  <c:v>16091</c:v>
                </c:pt>
                <c:pt idx="16091">
                  <c:v>16092</c:v>
                </c:pt>
                <c:pt idx="16092">
                  <c:v>16093</c:v>
                </c:pt>
                <c:pt idx="16093">
                  <c:v>16094</c:v>
                </c:pt>
                <c:pt idx="16094">
                  <c:v>16095</c:v>
                </c:pt>
                <c:pt idx="16095">
                  <c:v>16096</c:v>
                </c:pt>
                <c:pt idx="16096">
                  <c:v>16097</c:v>
                </c:pt>
                <c:pt idx="16097">
                  <c:v>16098</c:v>
                </c:pt>
                <c:pt idx="16098">
                  <c:v>16099</c:v>
                </c:pt>
                <c:pt idx="16099">
                  <c:v>16100</c:v>
                </c:pt>
                <c:pt idx="16100">
                  <c:v>16101</c:v>
                </c:pt>
                <c:pt idx="16101">
                  <c:v>16102</c:v>
                </c:pt>
                <c:pt idx="16102">
                  <c:v>16103</c:v>
                </c:pt>
                <c:pt idx="16103">
                  <c:v>16104</c:v>
                </c:pt>
                <c:pt idx="16104">
                  <c:v>16105</c:v>
                </c:pt>
                <c:pt idx="16105">
                  <c:v>16106</c:v>
                </c:pt>
                <c:pt idx="16106">
                  <c:v>16107</c:v>
                </c:pt>
                <c:pt idx="16107">
                  <c:v>16108</c:v>
                </c:pt>
                <c:pt idx="16108">
                  <c:v>16109</c:v>
                </c:pt>
                <c:pt idx="16109">
                  <c:v>16110</c:v>
                </c:pt>
                <c:pt idx="16110">
                  <c:v>16111</c:v>
                </c:pt>
                <c:pt idx="16111">
                  <c:v>16112</c:v>
                </c:pt>
                <c:pt idx="16112">
                  <c:v>16113</c:v>
                </c:pt>
                <c:pt idx="16113">
                  <c:v>16114</c:v>
                </c:pt>
                <c:pt idx="16114">
                  <c:v>16115</c:v>
                </c:pt>
                <c:pt idx="16115">
                  <c:v>16116</c:v>
                </c:pt>
                <c:pt idx="16116">
                  <c:v>16117</c:v>
                </c:pt>
                <c:pt idx="16117">
                  <c:v>16118</c:v>
                </c:pt>
                <c:pt idx="16118">
                  <c:v>16119</c:v>
                </c:pt>
                <c:pt idx="16119">
                  <c:v>16120</c:v>
                </c:pt>
                <c:pt idx="16120">
                  <c:v>16121</c:v>
                </c:pt>
                <c:pt idx="16121">
                  <c:v>16122</c:v>
                </c:pt>
                <c:pt idx="16122">
                  <c:v>16123</c:v>
                </c:pt>
                <c:pt idx="16123">
                  <c:v>16124</c:v>
                </c:pt>
                <c:pt idx="16124">
                  <c:v>16125</c:v>
                </c:pt>
                <c:pt idx="16125">
                  <c:v>16126</c:v>
                </c:pt>
                <c:pt idx="16126">
                  <c:v>16127</c:v>
                </c:pt>
                <c:pt idx="16127">
                  <c:v>16128</c:v>
                </c:pt>
                <c:pt idx="16128">
                  <c:v>16129</c:v>
                </c:pt>
                <c:pt idx="16129">
                  <c:v>16130</c:v>
                </c:pt>
                <c:pt idx="16130">
                  <c:v>16131</c:v>
                </c:pt>
                <c:pt idx="16131">
                  <c:v>16132</c:v>
                </c:pt>
                <c:pt idx="16132">
                  <c:v>16133</c:v>
                </c:pt>
                <c:pt idx="16133">
                  <c:v>16134</c:v>
                </c:pt>
                <c:pt idx="16134">
                  <c:v>16135</c:v>
                </c:pt>
                <c:pt idx="16135">
                  <c:v>16136</c:v>
                </c:pt>
                <c:pt idx="16136">
                  <c:v>16137</c:v>
                </c:pt>
                <c:pt idx="16137">
                  <c:v>16138</c:v>
                </c:pt>
                <c:pt idx="16138">
                  <c:v>16139</c:v>
                </c:pt>
                <c:pt idx="16139">
                  <c:v>16140</c:v>
                </c:pt>
                <c:pt idx="16140">
                  <c:v>16141</c:v>
                </c:pt>
                <c:pt idx="16141">
                  <c:v>16142</c:v>
                </c:pt>
                <c:pt idx="16142">
                  <c:v>16143</c:v>
                </c:pt>
                <c:pt idx="16143">
                  <c:v>16144</c:v>
                </c:pt>
                <c:pt idx="16144">
                  <c:v>16145</c:v>
                </c:pt>
                <c:pt idx="16145">
                  <c:v>16146</c:v>
                </c:pt>
                <c:pt idx="16146">
                  <c:v>16147</c:v>
                </c:pt>
                <c:pt idx="16147">
                  <c:v>16148</c:v>
                </c:pt>
                <c:pt idx="16148">
                  <c:v>16149</c:v>
                </c:pt>
                <c:pt idx="16149">
                  <c:v>16150</c:v>
                </c:pt>
                <c:pt idx="16150">
                  <c:v>16151</c:v>
                </c:pt>
                <c:pt idx="16151">
                  <c:v>16152</c:v>
                </c:pt>
                <c:pt idx="16152">
                  <c:v>16153</c:v>
                </c:pt>
                <c:pt idx="16153">
                  <c:v>16154</c:v>
                </c:pt>
                <c:pt idx="16154">
                  <c:v>16155</c:v>
                </c:pt>
                <c:pt idx="16155">
                  <c:v>16156</c:v>
                </c:pt>
                <c:pt idx="16156">
                  <c:v>16157</c:v>
                </c:pt>
                <c:pt idx="16157">
                  <c:v>16158</c:v>
                </c:pt>
                <c:pt idx="16158">
                  <c:v>16159</c:v>
                </c:pt>
                <c:pt idx="16159">
                  <c:v>16160</c:v>
                </c:pt>
                <c:pt idx="16160">
                  <c:v>16161</c:v>
                </c:pt>
                <c:pt idx="16161">
                  <c:v>16162</c:v>
                </c:pt>
                <c:pt idx="16162">
                  <c:v>16163</c:v>
                </c:pt>
                <c:pt idx="16163">
                  <c:v>16164</c:v>
                </c:pt>
                <c:pt idx="16164">
                  <c:v>16165</c:v>
                </c:pt>
                <c:pt idx="16165">
                  <c:v>16166</c:v>
                </c:pt>
                <c:pt idx="16166">
                  <c:v>16167</c:v>
                </c:pt>
                <c:pt idx="16167">
                  <c:v>16168</c:v>
                </c:pt>
                <c:pt idx="16168">
                  <c:v>16169</c:v>
                </c:pt>
                <c:pt idx="16169">
                  <c:v>16170</c:v>
                </c:pt>
                <c:pt idx="16170">
                  <c:v>16171</c:v>
                </c:pt>
                <c:pt idx="16171">
                  <c:v>16172</c:v>
                </c:pt>
                <c:pt idx="16172">
                  <c:v>16173</c:v>
                </c:pt>
                <c:pt idx="16173">
                  <c:v>16174</c:v>
                </c:pt>
                <c:pt idx="16174">
                  <c:v>16175</c:v>
                </c:pt>
                <c:pt idx="16175">
                  <c:v>16176</c:v>
                </c:pt>
                <c:pt idx="16176">
                  <c:v>16177</c:v>
                </c:pt>
                <c:pt idx="16177">
                  <c:v>16178</c:v>
                </c:pt>
                <c:pt idx="16178">
                  <c:v>16179</c:v>
                </c:pt>
                <c:pt idx="16179">
                  <c:v>16180</c:v>
                </c:pt>
                <c:pt idx="16180">
                  <c:v>16181</c:v>
                </c:pt>
                <c:pt idx="16181">
                  <c:v>16182</c:v>
                </c:pt>
                <c:pt idx="16182">
                  <c:v>16183</c:v>
                </c:pt>
                <c:pt idx="16183">
                  <c:v>16184</c:v>
                </c:pt>
                <c:pt idx="16184">
                  <c:v>16185</c:v>
                </c:pt>
                <c:pt idx="16185">
                  <c:v>16186</c:v>
                </c:pt>
                <c:pt idx="16186">
                  <c:v>16187</c:v>
                </c:pt>
                <c:pt idx="16187">
                  <c:v>16188</c:v>
                </c:pt>
                <c:pt idx="16188">
                  <c:v>16189</c:v>
                </c:pt>
                <c:pt idx="16189">
                  <c:v>16190</c:v>
                </c:pt>
                <c:pt idx="16190">
                  <c:v>16191</c:v>
                </c:pt>
                <c:pt idx="16191">
                  <c:v>16192</c:v>
                </c:pt>
                <c:pt idx="16192">
                  <c:v>16193</c:v>
                </c:pt>
                <c:pt idx="16193">
                  <c:v>16194</c:v>
                </c:pt>
                <c:pt idx="16194">
                  <c:v>16195</c:v>
                </c:pt>
                <c:pt idx="16195">
                  <c:v>16196</c:v>
                </c:pt>
                <c:pt idx="16196">
                  <c:v>16197</c:v>
                </c:pt>
                <c:pt idx="16197">
                  <c:v>16198</c:v>
                </c:pt>
                <c:pt idx="16198">
                  <c:v>16199</c:v>
                </c:pt>
                <c:pt idx="16199">
                  <c:v>16200</c:v>
                </c:pt>
                <c:pt idx="16200">
                  <c:v>16201</c:v>
                </c:pt>
                <c:pt idx="16201">
                  <c:v>16202</c:v>
                </c:pt>
                <c:pt idx="16202">
                  <c:v>16203</c:v>
                </c:pt>
                <c:pt idx="16203">
                  <c:v>16204</c:v>
                </c:pt>
                <c:pt idx="16204">
                  <c:v>16205</c:v>
                </c:pt>
                <c:pt idx="16205">
                  <c:v>16206</c:v>
                </c:pt>
                <c:pt idx="16206">
                  <c:v>16207</c:v>
                </c:pt>
                <c:pt idx="16207">
                  <c:v>16208</c:v>
                </c:pt>
                <c:pt idx="16208">
                  <c:v>16209</c:v>
                </c:pt>
                <c:pt idx="16209">
                  <c:v>16210</c:v>
                </c:pt>
                <c:pt idx="16210">
                  <c:v>16211</c:v>
                </c:pt>
                <c:pt idx="16211">
                  <c:v>16212</c:v>
                </c:pt>
                <c:pt idx="16212">
                  <c:v>16213</c:v>
                </c:pt>
                <c:pt idx="16213">
                  <c:v>16214</c:v>
                </c:pt>
                <c:pt idx="16214">
                  <c:v>16215</c:v>
                </c:pt>
                <c:pt idx="16215">
                  <c:v>16216</c:v>
                </c:pt>
                <c:pt idx="16216">
                  <c:v>16217</c:v>
                </c:pt>
                <c:pt idx="16217">
                  <c:v>16218</c:v>
                </c:pt>
                <c:pt idx="16218">
                  <c:v>16219</c:v>
                </c:pt>
                <c:pt idx="16219">
                  <c:v>16220</c:v>
                </c:pt>
                <c:pt idx="16220">
                  <c:v>16221</c:v>
                </c:pt>
                <c:pt idx="16221">
                  <c:v>16222</c:v>
                </c:pt>
                <c:pt idx="16222">
                  <c:v>16223</c:v>
                </c:pt>
                <c:pt idx="16223">
                  <c:v>16224</c:v>
                </c:pt>
                <c:pt idx="16224">
                  <c:v>16225</c:v>
                </c:pt>
                <c:pt idx="16225">
                  <c:v>16226</c:v>
                </c:pt>
                <c:pt idx="16226">
                  <c:v>16227</c:v>
                </c:pt>
                <c:pt idx="16227">
                  <c:v>16228</c:v>
                </c:pt>
                <c:pt idx="16228">
                  <c:v>16229</c:v>
                </c:pt>
                <c:pt idx="16229">
                  <c:v>16230</c:v>
                </c:pt>
                <c:pt idx="16230">
                  <c:v>16231</c:v>
                </c:pt>
                <c:pt idx="16231">
                  <c:v>16232</c:v>
                </c:pt>
                <c:pt idx="16232">
                  <c:v>16233</c:v>
                </c:pt>
                <c:pt idx="16233">
                  <c:v>16234</c:v>
                </c:pt>
                <c:pt idx="16234">
                  <c:v>16235</c:v>
                </c:pt>
                <c:pt idx="16235">
                  <c:v>16236</c:v>
                </c:pt>
                <c:pt idx="16236">
                  <c:v>16237</c:v>
                </c:pt>
                <c:pt idx="16237">
                  <c:v>16238</c:v>
                </c:pt>
                <c:pt idx="16238">
                  <c:v>16239</c:v>
                </c:pt>
                <c:pt idx="16239">
                  <c:v>16240</c:v>
                </c:pt>
                <c:pt idx="16240">
                  <c:v>16241</c:v>
                </c:pt>
                <c:pt idx="16241">
                  <c:v>16242</c:v>
                </c:pt>
                <c:pt idx="16242">
                  <c:v>16243</c:v>
                </c:pt>
                <c:pt idx="16243">
                  <c:v>16244</c:v>
                </c:pt>
                <c:pt idx="16244">
                  <c:v>16245</c:v>
                </c:pt>
                <c:pt idx="16245">
                  <c:v>16246</c:v>
                </c:pt>
                <c:pt idx="16246">
                  <c:v>16247</c:v>
                </c:pt>
                <c:pt idx="16247">
                  <c:v>16248</c:v>
                </c:pt>
                <c:pt idx="16248">
                  <c:v>16249</c:v>
                </c:pt>
                <c:pt idx="16249">
                  <c:v>16250</c:v>
                </c:pt>
                <c:pt idx="16250">
                  <c:v>16251</c:v>
                </c:pt>
                <c:pt idx="16251">
                  <c:v>16252</c:v>
                </c:pt>
                <c:pt idx="16252">
                  <c:v>16253</c:v>
                </c:pt>
                <c:pt idx="16253">
                  <c:v>16254</c:v>
                </c:pt>
                <c:pt idx="16254">
                  <c:v>16255</c:v>
                </c:pt>
                <c:pt idx="16255">
                  <c:v>16256</c:v>
                </c:pt>
                <c:pt idx="16256">
                  <c:v>16257</c:v>
                </c:pt>
                <c:pt idx="16257">
                  <c:v>16258</c:v>
                </c:pt>
                <c:pt idx="16258">
                  <c:v>16259</c:v>
                </c:pt>
                <c:pt idx="16259">
                  <c:v>16260</c:v>
                </c:pt>
                <c:pt idx="16260">
                  <c:v>16261</c:v>
                </c:pt>
                <c:pt idx="16261">
                  <c:v>16262</c:v>
                </c:pt>
                <c:pt idx="16262">
                  <c:v>16263</c:v>
                </c:pt>
                <c:pt idx="16263">
                  <c:v>16264</c:v>
                </c:pt>
                <c:pt idx="16264">
                  <c:v>16265</c:v>
                </c:pt>
                <c:pt idx="16265">
                  <c:v>16266</c:v>
                </c:pt>
                <c:pt idx="16266">
                  <c:v>16267</c:v>
                </c:pt>
                <c:pt idx="16267">
                  <c:v>16268</c:v>
                </c:pt>
                <c:pt idx="16268">
                  <c:v>16269</c:v>
                </c:pt>
                <c:pt idx="16269">
                  <c:v>16270</c:v>
                </c:pt>
                <c:pt idx="16270">
                  <c:v>16271</c:v>
                </c:pt>
                <c:pt idx="16271">
                  <c:v>16272</c:v>
                </c:pt>
                <c:pt idx="16272">
                  <c:v>16273</c:v>
                </c:pt>
                <c:pt idx="16273">
                  <c:v>16274</c:v>
                </c:pt>
                <c:pt idx="16274">
                  <c:v>16275</c:v>
                </c:pt>
                <c:pt idx="16275">
                  <c:v>16276</c:v>
                </c:pt>
                <c:pt idx="16276">
                  <c:v>16277</c:v>
                </c:pt>
                <c:pt idx="16277">
                  <c:v>16278</c:v>
                </c:pt>
                <c:pt idx="16278">
                  <c:v>16279</c:v>
                </c:pt>
                <c:pt idx="16279">
                  <c:v>16280</c:v>
                </c:pt>
                <c:pt idx="16280">
                  <c:v>16281</c:v>
                </c:pt>
                <c:pt idx="16281">
                  <c:v>16282</c:v>
                </c:pt>
                <c:pt idx="16282">
                  <c:v>16283</c:v>
                </c:pt>
                <c:pt idx="16283">
                  <c:v>16284</c:v>
                </c:pt>
                <c:pt idx="16284">
                  <c:v>16285</c:v>
                </c:pt>
                <c:pt idx="16285">
                  <c:v>16286</c:v>
                </c:pt>
                <c:pt idx="16286">
                  <c:v>16287</c:v>
                </c:pt>
                <c:pt idx="16287">
                  <c:v>16288</c:v>
                </c:pt>
                <c:pt idx="16288">
                  <c:v>16289</c:v>
                </c:pt>
                <c:pt idx="16289">
                  <c:v>16290</c:v>
                </c:pt>
                <c:pt idx="16290">
                  <c:v>16291</c:v>
                </c:pt>
                <c:pt idx="16291">
                  <c:v>16292</c:v>
                </c:pt>
                <c:pt idx="16292">
                  <c:v>16293</c:v>
                </c:pt>
                <c:pt idx="16293">
                  <c:v>16294</c:v>
                </c:pt>
                <c:pt idx="16294">
                  <c:v>16295</c:v>
                </c:pt>
                <c:pt idx="16295">
                  <c:v>16296</c:v>
                </c:pt>
                <c:pt idx="16296">
                  <c:v>16297</c:v>
                </c:pt>
                <c:pt idx="16297">
                  <c:v>16298</c:v>
                </c:pt>
                <c:pt idx="16298">
                  <c:v>16299</c:v>
                </c:pt>
                <c:pt idx="16299">
                  <c:v>16300</c:v>
                </c:pt>
                <c:pt idx="16300">
                  <c:v>16301</c:v>
                </c:pt>
                <c:pt idx="16301">
                  <c:v>16302</c:v>
                </c:pt>
                <c:pt idx="16302">
                  <c:v>16303</c:v>
                </c:pt>
                <c:pt idx="16303">
                  <c:v>16304</c:v>
                </c:pt>
                <c:pt idx="16304">
                  <c:v>16305</c:v>
                </c:pt>
                <c:pt idx="16305">
                  <c:v>16306</c:v>
                </c:pt>
                <c:pt idx="16306">
                  <c:v>16307</c:v>
                </c:pt>
                <c:pt idx="16307">
                  <c:v>16308</c:v>
                </c:pt>
                <c:pt idx="16308">
                  <c:v>16309</c:v>
                </c:pt>
                <c:pt idx="16309">
                  <c:v>16310</c:v>
                </c:pt>
                <c:pt idx="16310">
                  <c:v>16311</c:v>
                </c:pt>
                <c:pt idx="16311">
                  <c:v>16312</c:v>
                </c:pt>
                <c:pt idx="16312">
                  <c:v>16313</c:v>
                </c:pt>
                <c:pt idx="16313">
                  <c:v>16314</c:v>
                </c:pt>
                <c:pt idx="16314">
                  <c:v>16315</c:v>
                </c:pt>
                <c:pt idx="16315">
                  <c:v>16316</c:v>
                </c:pt>
                <c:pt idx="16316">
                  <c:v>16317</c:v>
                </c:pt>
                <c:pt idx="16317">
                  <c:v>16318</c:v>
                </c:pt>
                <c:pt idx="16318">
                  <c:v>16319</c:v>
                </c:pt>
                <c:pt idx="16319">
                  <c:v>16320</c:v>
                </c:pt>
                <c:pt idx="16320">
                  <c:v>16321</c:v>
                </c:pt>
                <c:pt idx="16321">
                  <c:v>16322</c:v>
                </c:pt>
                <c:pt idx="16322">
                  <c:v>16323</c:v>
                </c:pt>
                <c:pt idx="16323">
                  <c:v>16324</c:v>
                </c:pt>
                <c:pt idx="16324">
                  <c:v>16325</c:v>
                </c:pt>
                <c:pt idx="16325">
                  <c:v>16326</c:v>
                </c:pt>
                <c:pt idx="16326">
                  <c:v>16327</c:v>
                </c:pt>
                <c:pt idx="16327">
                  <c:v>16328</c:v>
                </c:pt>
                <c:pt idx="16328">
                  <c:v>16329</c:v>
                </c:pt>
                <c:pt idx="16329">
                  <c:v>16330</c:v>
                </c:pt>
                <c:pt idx="16330">
                  <c:v>16331</c:v>
                </c:pt>
                <c:pt idx="16331">
                  <c:v>16332</c:v>
                </c:pt>
                <c:pt idx="16332">
                  <c:v>16333</c:v>
                </c:pt>
                <c:pt idx="16333">
                  <c:v>16334</c:v>
                </c:pt>
                <c:pt idx="16334">
                  <c:v>16335</c:v>
                </c:pt>
                <c:pt idx="16335">
                  <c:v>16336</c:v>
                </c:pt>
                <c:pt idx="16336">
                  <c:v>16337</c:v>
                </c:pt>
                <c:pt idx="16337">
                  <c:v>16338</c:v>
                </c:pt>
                <c:pt idx="16338">
                  <c:v>16339</c:v>
                </c:pt>
                <c:pt idx="16339">
                  <c:v>16340</c:v>
                </c:pt>
                <c:pt idx="16340">
                  <c:v>16341</c:v>
                </c:pt>
                <c:pt idx="16341">
                  <c:v>16342</c:v>
                </c:pt>
                <c:pt idx="16342">
                  <c:v>16343</c:v>
                </c:pt>
                <c:pt idx="16343">
                  <c:v>16344</c:v>
                </c:pt>
                <c:pt idx="16344">
                  <c:v>16345</c:v>
                </c:pt>
                <c:pt idx="16345">
                  <c:v>16346</c:v>
                </c:pt>
                <c:pt idx="16346">
                  <c:v>16347</c:v>
                </c:pt>
                <c:pt idx="16347">
                  <c:v>16348</c:v>
                </c:pt>
                <c:pt idx="16348">
                  <c:v>16349</c:v>
                </c:pt>
                <c:pt idx="16349">
                  <c:v>16350</c:v>
                </c:pt>
                <c:pt idx="16350">
                  <c:v>16351</c:v>
                </c:pt>
                <c:pt idx="16351">
                  <c:v>16352</c:v>
                </c:pt>
                <c:pt idx="16352">
                  <c:v>16353</c:v>
                </c:pt>
                <c:pt idx="16353">
                  <c:v>16354</c:v>
                </c:pt>
                <c:pt idx="16354">
                  <c:v>16355</c:v>
                </c:pt>
                <c:pt idx="16355">
                  <c:v>16356</c:v>
                </c:pt>
                <c:pt idx="16356">
                  <c:v>16357</c:v>
                </c:pt>
                <c:pt idx="16357">
                  <c:v>16358</c:v>
                </c:pt>
                <c:pt idx="16358">
                  <c:v>16359</c:v>
                </c:pt>
                <c:pt idx="16359">
                  <c:v>16360</c:v>
                </c:pt>
                <c:pt idx="16360">
                  <c:v>16361</c:v>
                </c:pt>
                <c:pt idx="16361">
                  <c:v>16362</c:v>
                </c:pt>
                <c:pt idx="16362">
                  <c:v>16363</c:v>
                </c:pt>
                <c:pt idx="16363">
                  <c:v>16364</c:v>
                </c:pt>
                <c:pt idx="16364">
                  <c:v>16365</c:v>
                </c:pt>
                <c:pt idx="16365">
                  <c:v>16366</c:v>
                </c:pt>
                <c:pt idx="16366">
                  <c:v>16367</c:v>
                </c:pt>
                <c:pt idx="16367">
                  <c:v>16368</c:v>
                </c:pt>
                <c:pt idx="16368">
                  <c:v>16369</c:v>
                </c:pt>
                <c:pt idx="16369">
                  <c:v>16370</c:v>
                </c:pt>
                <c:pt idx="16370">
                  <c:v>16371</c:v>
                </c:pt>
                <c:pt idx="16371">
                  <c:v>16372</c:v>
                </c:pt>
                <c:pt idx="16372">
                  <c:v>16373</c:v>
                </c:pt>
                <c:pt idx="16373">
                  <c:v>16374</c:v>
                </c:pt>
                <c:pt idx="16374">
                  <c:v>16375</c:v>
                </c:pt>
                <c:pt idx="16375">
                  <c:v>16376</c:v>
                </c:pt>
                <c:pt idx="16376">
                  <c:v>16377</c:v>
                </c:pt>
                <c:pt idx="16377">
                  <c:v>16378</c:v>
                </c:pt>
                <c:pt idx="16378">
                  <c:v>16379</c:v>
                </c:pt>
                <c:pt idx="16379">
                  <c:v>16380</c:v>
                </c:pt>
                <c:pt idx="16380">
                  <c:v>16381</c:v>
                </c:pt>
                <c:pt idx="16381">
                  <c:v>16382</c:v>
                </c:pt>
                <c:pt idx="16382">
                  <c:v>16383</c:v>
                </c:pt>
                <c:pt idx="16383">
                  <c:v>16384</c:v>
                </c:pt>
                <c:pt idx="16384">
                  <c:v>16385</c:v>
                </c:pt>
                <c:pt idx="16385">
                  <c:v>16386</c:v>
                </c:pt>
                <c:pt idx="16386">
                  <c:v>16387</c:v>
                </c:pt>
                <c:pt idx="16387">
                  <c:v>16388</c:v>
                </c:pt>
                <c:pt idx="16388">
                  <c:v>16389</c:v>
                </c:pt>
                <c:pt idx="16389">
                  <c:v>16390</c:v>
                </c:pt>
                <c:pt idx="16390">
                  <c:v>16391</c:v>
                </c:pt>
                <c:pt idx="16391">
                  <c:v>16392</c:v>
                </c:pt>
                <c:pt idx="16392">
                  <c:v>16393</c:v>
                </c:pt>
                <c:pt idx="16393">
                  <c:v>16394</c:v>
                </c:pt>
                <c:pt idx="16394">
                  <c:v>16395</c:v>
                </c:pt>
                <c:pt idx="16395">
                  <c:v>16396</c:v>
                </c:pt>
                <c:pt idx="16396">
                  <c:v>16397</c:v>
                </c:pt>
                <c:pt idx="16397">
                  <c:v>16398</c:v>
                </c:pt>
                <c:pt idx="16398">
                  <c:v>16399</c:v>
                </c:pt>
                <c:pt idx="16399">
                  <c:v>16400</c:v>
                </c:pt>
                <c:pt idx="16400">
                  <c:v>16401</c:v>
                </c:pt>
                <c:pt idx="16401">
                  <c:v>16402</c:v>
                </c:pt>
                <c:pt idx="16402">
                  <c:v>16403</c:v>
                </c:pt>
                <c:pt idx="16403">
                  <c:v>16404</c:v>
                </c:pt>
                <c:pt idx="16404">
                  <c:v>16405</c:v>
                </c:pt>
                <c:pt idx="16405">
                  <c:v>16406</c:v>
                </c:pt>
                <c:pt idx="16406">
                  <c:v>16407</c:v>
                </c:pt>
                <c:pt idx="16407">
                  <c:v>16408</c:v>
                </c:pt>
                <c:pt idx="16408">
                  <c:v>16409</c:v>
                </c:pt>
                <c:pt idx="16409">
                  <c:v>16410</c:v>
                </c:pt>
                <c:pt idx="16410">
                  <c:v>16411</c:v>
                </c:pt>
                <c:pt idx="16411">
                  <c:v>16412</c:v>
                </c:pt>
                <c:pt idx="16412">
                  <c:v>16413</c:v>
                </c:pt>
                <c:pt idx="16413">
                  <c:v>16414</c:v>
                </c:pt>
                <c:pt idx="16414">
                  <c:v>16415</c:v>
                </c:pt>
                <c:pt idx="16415">
                  <c:v>16416</c:v>
                </c:pt>
                <c:pt idx="16416">
                  <c:v>16417</c:v>
                </c:pt>
                <c:pt idx="16417">
                  <c:v>16418</c:v>
                </c:pt>
                <c:pt idx="16418">
                  <c:v>16419</c:v>
                </c:pt>
                <c:pt idx="16419">
                  <c:v>16420</c:v>
                </c:pt>
                <c:pt idx="16420">
                  <c:v>16421</c:v>
                </c:pt>
                <c:pt idx="16421">
                  <c:v>16422</c:v>
                </c:pt>
                <c:pt idx="16422">
                  <c:v>16423</c:v>
                </c:pt>
                <c:pt idx="16423">
                  <c:v>16424</c:v>
                </c:pt>
                <c:pt idx="16424">
                  <c:v>16425</c:v>
                </c:pt>
                <c:pt idx="16425">
                  <c:v>16426</c:v>
                </c:pt>
                <c:pt idx="16426">
                  <c:v>16427</c:v>
                </c:pt>
                <c:pt idx="16427">
                  <c:v>16428</c:v>
                </c:pt>
                <c:pt idx="16428">
                  <c:v>16429</c:v>
                </c:pt>
                <c:pt idx="16429">
                  <c:v>16430</c:v>
                </c:pt>
                <c:pt idx="16430">
                  <c:v>16431</c:v>
                </c:pt>
                <c:pt idx="16431">
                  <c:v>16432</c:v>
                </c:pt>
                <c:pt idx="16432">
                  <c:v>16433</c:v>
                </c:pt>
                <c:pt idx="16433">
                  <c:v>16434</c:v>
                </c:pt>
                <c:pt idx="16434">
                  <c:v>16435</c:v>
                </c:pt>
                <c:pt idx="16435">
                  <c:v>16436</c:v>
                </c:pt>
                <c:pt idx="16436">
                  <c:v>16437</c:v>
                </c:pt>
                <c:pt idx="16437">
                  <c:v>16438</c:v>
                </c:pt>
                <c:pt idx="16438">
                  <c:v>16439</c:v>
                </c:pt>
                <c:pt idx="16439">
                  <c:v>16440</c:v>
                </c:pt>
                <c:pt idx="16440">
                  <c:v>16441</c:v>
                </c:pt>
                <c:pt idx="16441">
                  <c:v>16442</c:v>
                </c:pt>
                <c:pt idx="16442">
                  <c:v>16443</c:v>
                </c:pt>
                <c:pt idx="16443">
                  <c:v>16444</c:v>
                </c:pt>
                <c:pt idx="16444">
                  <c:v>16445</c:v>
                </c:pt>
                <c:pt idx="16445">
                  <c:v>16446</c:v>
                </c:pt>
                <c:pt idx="16446">
                  <c:v>16447</c:v>
                </c:pt>
                <c:pt idx="16447">
                  <c:v>16448</c:v>
                </c:pt>
                <c:pt idx="16448">
                  <c:v>16449</c:v>
                </c:pt>
                <c:pt idx="16449">
                  <c:v>16450</c:v>
                </c:pt>
                <c:pt idx="16450">
                  <c:v>16451</c:v>
                </c:pt>
                <c:pt idx="16451">
                  <c:v>16452</c:v>
                </c:pt>
                <c:pt idx="16452">
                  <c:v>16453</c:v>
                </c:pt>
                <c:pt idx="16453">
                  <c:v>16454</c:v>
                </c:pt>
                <c:pt idx="16454">
                  <c:v>16455</c:v>
                </c:pt>
                <c:pt idx="16455">
                  <c:v>16456</c:v>
                </c:pt>
                <c:pt idx="16456">
                  <c:v>16457</c:v>
                </c:pt>
                <c:pt idx="16457">
                  <c:v>16458</c:v>
                </c:pt>
                <c:pt idx="16458">
                  <c:v>16459</c:v>
                </c:pt>
                <c:pt idx="16459">
                  <c:v>16460</c:v>
                </c:pt>
                <c:pt idx="16460">
                  <c:v>16461</c:v>
                </c:pt>
                <c:pt idx="16461">
                  <c:v>16462</c:v>
                </c:pt>
                <c:pt idx="16462">
                  <c:v>16463</c:v>
                </c:pt>
                <c:pt idx="16463">
                  <c:v>16464</c:v>
                </c:pt>
                <c:pt idx="16464">
                  <c:v>16465</c:v>
                </c:pt>
                <c:pt idx="16465">
                  <c:v>16466</c:v>
                </c:pt>
                <c:pt idx="16466">
                  <c:v>16467</c:v>
                </c:pt>
                <c:pt idx="16467">
                  <c:v>16468</c:v>
                </c:pt>
                <c:pt idx="16468">
                  <c:v>16469</c:v>
                </c:pt>
                <c:pt idx="16469">
                  <c:v>16470</c:v>
                </c:pt>
                <c:pt idx="16470">
                  <c:v>16471</c:v>
                </c:pt>
                <c:pt idx="16471">
                  <c:v>16472</c:v>
                </c:pt>
                <c:pt idx="16472">
                  <c:v>16473</c:v>
                </c:pt>
                <c:pt idx="16473">
                  <c:v>16474</c:v>
                </c:pt>
                <c:pt idx="16474">
                  <c:v>16475</c:v>
                </c:pt>
                <c:pt idx="16475">
                  <c:v>16476</c:v>
                </c:pt>
                <c:pt idx="16476">
                  <c:v>16477</c:v>
                </c:pt>
                <c:pt idx="16477">
                  <c:v>16478</c:v>
                </c:pt>
                <c:pt idx="16478">
                  <c:v>16479</c:v>
                </c:pt>
                <c:pt idx="16479">
                  <c:v>16480</c:v>
                </c:pt>
                <c:pt idx="16480">
                  <c:v>16481</c:v>
                </c:pt>
                <c:pt idx="16481">
                  <c:v>16482</c:v>
                </c:pt>
                <c:pt idx="16482">
                  <c:v>16483</c:v>
                </c:pt>
                <c:pt idx="16483">
                  <c:v>16484</c:v>
                </c:pt>
                <c:pt idx="16484">
                  <c:v>16485</c:v>
                </c:pt>
                <c:pt idx="16485">
                  <c:v>16486</c:v>
                </c:pt>
                <c:pt idx="16486">
                  <c:v>16487</c:v>
                </c:pt>
                <c:pt idx="16487">
                  <c:v>16488</c:v>
                </c:pt>
                <c:pt idx="16488">
                  <c:v>16489</c:v>
                </c:pt>
                <c:pt idx="16489">
                  <c:v>16490</c:v>
                </c:pt>
                <c:pt idx="16490">
                  <c:v>16491</c:v>
                </c:pt>
                <c:pt idx="16491">
                  <c:v>16492</c:v>
                </c:pt>
                <c:pt idx="16492">
                  <c:v>16493</c:v>
                </c:pt>
                <c:pt idx="16493">
                  <c:v>16494</c:v>
                </c:pt>
                <c:pt idx="16494">
                  <c:v>16495</c:v>
                </c:pt>
                <c:pt idx="16495">
                  <c:v>16496</c:v>
                </c:pt>
                <c:pt idx="16496">
                  <c:v>16497</c:v>
                </c:pt>
                <c:pt idx="16497">
                  <c:v>16498</c:v>
                </c:pt>
                <c:pt idx="16498">
                  <c:v>16499</c:v>
                </c:pt>
                <c:pt idx="16499">
                  <c:v>16500</c:v>
                </c:pt>
                <c:pt idx="16500">
                  <c:v>16501</c:v>
                </c:pt>
                <c:pt idx="16501">
                  <c:v>16502</c:v>
                </c:pt>
                <c:pt idx="16502">
                  <c:v>16503</c:v>
                </c:pt>
                <c:pt idx="16503">
                  <c:v>16504</c:v>
                </c:pt>
                <c:pt idx="16504">
                  <c:v>16505</c:v>
                </c:pt>
                <c:pt idx="16505">
                  <c:v>16506</c:v>
                </c:pt>
                <c:pt idx="16506">
                  <c:v>16507</c:v>
                </c:pt>
                <c:pt idx="16507">
                  <c:v>16508</c:v>
                </c:pt>
                <c:pt idx="16508">
                  <c:v>16509</c:v>
                </c:pt>
                <c:pt idx="16509">
                  <c:v>16510</c:v>
                </c:pt>
                <c:pt idx="16510">
                  <c:v>16511</c:v>
                </c:pt>
                <c:pt idx="16511">
                  <c:v>16512</c:v>
                </c:pt>
                <c:pt idx="16512">
                  <c:v>16513</c:v>
                </c:pt>
                <c:pt idx="16513">
                  <c:v>16514</c:v>
                </c:pt>
                <c:pt idx="16514">
                  <c:v>16515</c:v>
                </c:pt>
                <c:pt idx="16515">
                  <c:v>16516</c:v>
                </c:pt>
                <c:pt idx="16516">
                  <c:v>16517</c:v>
                </c:pt>
                <c:pt idx="16517">
                  <c:v>16518</c:v>
                </c:pt>
                <c:pt idx="16518">
                  <c:v>16519</c:v>
                </c:pt>
                <c:pt idx="16519">
                  <c:v>16520</c:v>
                </c:pt>
                <c:pt idx="16520">
                  <c:v>16521</c:v>
                </c:pt>
                <c:pt idx="16521">
                  <c:v>16522</c:v>
                </c:pt>
                <c:pt idx="16522">
                  <c:v>16523</c:v>
                </c:pt>
                <c:pt idx="16523">
                  <c:v>16524</c:v>
                </c:pt>
                <c:pt idx="16524">
                  <c:v>16525</c:v>
                </c:pt>
                <c:pt idx="16525">
                  <c:v>16526</c:v>
                </c:pt>
                <c:pt idx="16526">
                  <c:v>16527</c:v>
                </c:pt>
                <c:pt idx="16527">
                  <c:v>16528</c:v>
                </c:pt>
                <c:pt idx="16528">
                  <c:v>16529</c:v>
                </c:pt>
                <c:pt idx="16529">
                  <c:v>16530</c:v>
                </c:pt>
                <c:pt idx="16530">
                  <c:v>16531</c:v>
                </c:pt>
                <c:pt idx="16531">
                  <c:v>16532</c:v>
                </c:pt>
                <c:pt idx="16532">
                  <c:v>16533</c:v>
                </c:pt>
                <c:pt idx="16533">
                  <c:v>16534</c:v>
                </c:pt>
                <c:pt idx="16534">
                  <c:v>16535</c:v>
                </c:pt>
                <c:pt idx="16535">
                  <c:v>16536</c:v>
                </c:pt>
                <c:pt idx="16536">
                  <c:v>16537</c:v>
                </c:pt>
                <c:pt idx="16537">
                  <c:v>16538</c:v>
                </c:pt>
                <c:pt idx="16538">
                  <c:v>16539</c:v>
                </c:pt>
                <c:pt idx="16539">
                  <c:v>16540</c:v>
                </c:pt>
                <c:pt idx="16540">
                  <c:v>16541</c:v>
                </c:pt>
                <c:pt idx="16541">
                  <c:v>16542</c:v>
                </c:pt>
                <c:pt idx="16542">
                  <c:v>16543</c:v>
                </c:pt>
                <c:pt idx="16543">
                  <c:v>16544</c:v>
                </c:pt>
                <c:pt idx="16544">
                  <c:v>16545</c:v>
                </c:pt>
                <c:pt idx="16545">
                  <c:v>16546</c:v>
                </c:pt>
                <c:pt idx="16546">
                  <c:v>16547</c:v>
                </c:pt>
                <c:pt idx="16547">
                  <c:v>16548</c:v>
                </c:pt>
                <c:pt idx="16548">
                  <c:v>16549</c:v>
                </c:pt>
                <c:pt idx="16549">
                  <c:v>16550</c:v>
                </c:pt>
                <c:pt idx="16550">
                  <c:v>16551</c:v>
                </c:pt>
                <c:pt idx="16551">
                  <c:v>16552</c:v>
                </c:pt>
                <c:pt idx="16552">
                  <c:v>16553</c:v>
                </c:pt>
                <c:pt idx="16553">
                  <c:v>16554</c:v>
                </c:pt>
                <c:pt idx="16554">
                  <c:v>16555</c:v>
                </c:pt>
                <c:pt idx="16555">
                  <c:v>16556</c:v>
                </c:pt>
                <c:pt idx="16556">
                  <c:v>16557</c:v>
                </c:pt>
                <c:pt idx="16557">
                  <c:v>16558</c:v>
                </c:pt>
                <c:pt idx="16558">
                  <c:v>16559</c:v>
                </c:pt>
                <c:pt idx="16559">
                  <c:v>16560</c:v>
                </c:pt>
                <c:pt idx="16560">
                  <c:v>16561</c:v>
                </c:pt>
                <c:pt idx="16561">
                  <c:v>16562</c:v>
                </c:pt>
                <c:pt idx="16562">
                  <c:v>16563</c:v>
                </c:pt>
                <c:pt idx="16563">
                  <c:v>16564</c:v>
                </c:pt>
                <c:pt idx="16564">
                  <c:v>16565</c:v>
                </c:pt>
                <c:pt idx="16565">
                  <c:v>16566</c:v>
                </c:pt>
                <c:pt idx="16566">
                  <c:v>16567</c:v>
                </c:pt>
                <c:pt idx="16567">
                  <c:v>16568</c:v>
                </c:pt>
                <c:pt idx="16568">
                  <c:v>16569</c:v>
                </c:pt>
                <c:pt idx="16569">
                  <c:v>16570</c:v>
                </c:pt>
                <c:pt idx="16570">
                  <c:v>16571</c:v>
                </c:pt>
                <c:pt idx="16571">
                  <c:v>16572</c:v>
                </c:pt>
                <c:pt idx="16572">
                  <c:v>16573</c:v>
                </c:pt>
                <c:pt idx="16573">
                  <c:v>16574</c:v>
                </c:pt>
                <c:pt idx="16574">
                  <c:v>16575</c:v>
                </c:pt>
                <c:pt idx="16575">
                  <c:v>16576</c:v>
                </c:pt>
                <c:pt idx="16576">
                  <c:v>16577</c:v>
                </c:pt>
                <c:pt idx="16577">
                  <c:v>16578</c:v>
                </c:pt>
                <c:pt idx="16578">
                  <c:v>16579</c:v>
                </c:pt>
                <c:pt idx="16579">
                  <c:v>16580</c:v>
                </c:pt>
                <c:pt idx="16580">
                  <c:v>16581</c:v>
                </c:pt>
                <c:pt idx="16581">
                  <c:v>16582</c:v>
                </c:pt>
                <c:pt idx="16582">
                  <c:v>16583</c:v>
                </c:pt>
                <c:pt idx="16583">
                  <c:v>16584</c:v>
                </c:pt>
                <c:pt idx="16584">
                  <c:v>16585</c:v>
                </c:pt>
                <c:pt idx="16585">
                  <c:v>16586</c:v>
                </c:pt>
                <c:pt idx="16586">
                  <c:v>16587</c:v>
                </c:pt>
                <c:pt idx="16587">
                  <c:v>16588</c:v>
                </c:pt>
                <c:pt idx="16588">
                  <c:v>16589</c:v>
                </c:pt>
                <c:pt idx="16589">
                  <c:v>16590</c:v>
                </c:pt>
                <c:pt idx="16590">
                  <c:v>16591</c:v>
                </c:pt>
                <c:pt idx="16591">
                  <c:v>16592</c:v>
                </c:pt>
                <c:pt idx="16592">
                  <c:v>16593</c:v>
                </c:pt>
                <c:pt idx="16593">
                  <c:v>16594</c:v>
                </c:pt>
                <c:pt idx="16594">
                  <c:v>16595</c:v>
                </c:pt>
                <c:pt idx="16595">
                  <c:v>16596</c:v>
                </c:pt>
                <c:pt idx="16596">
                  <c:v>16597</c:v>
                </c:pt>
                <c:pt idx="16597">
                  <c:v>16598</c:v>
                </c:pt>
                <c:pt idx="16598">
                  <c:v>16599</c:v>
                </c:pt>
                <c:pt idx="16599">
                  <c:v>16600</c:v>
                </c:pt>
                <c:pt idx="16600">
                  <c:v>16601</c:v>
                </c:pt>
                <c:pt idx="16601">
                  <c:v>16602</c:v>
                </c:pt>
                <c:pt idx="16602">
                  <c:v>16603</c:v>
                </c:pt>
                <c:pt idx="16603">
                  <c:v>16604</c:v>
                </c:pt>
                <c:pt idx="16604">
                  <c:v>16605</c:v>
                </c:pt>
                <c:pt idx="16605">
                  <c:v>16606</c:v>
                </c:pt>
                <c:pt idx="16606">
                  <c:v>16607</c:v>
                </c:pt>
                <c:pt idx="16607">
                  <c:v>16608</c:v>
                </c:pt>
                <c:pt idx="16608">
                  <c:v>16609</c:v>
                </c:pt>
                <c:pt idx="16609">
                  <c:v>16610</c:v>
                </c:pt>
                <c:pt idx="16610">
                  <c:v>16611</c:v>
                </c:pt>
                <c:pt idx="16611">
                  <c:v>16612</c:v>
                </c:pt>
                <c:pt idx="16612">
                  <c:v>16613</c:v>
                </c:pt>
                <c:pt idx="16613">
                  <c:v>16614</c:v>
                </c:pt>
                <c:pt idx="16614">
                  <c:v>16615</c:v>
                </c:pt>
                <c:pt idx="16615">
                  <c:v>16616</c:v>
                </c:pt>
                <c:pt idx="16616">
                  <c:v>16617</c:v>
                </c:pt>
                <c:pt idx="16617">
                  <c:v>16618</c:v>
                </c:pt>
                <c:pt idx="16618">
                  <c:v>16619</c:v>
                </c:pt>
                <c:pt idx="16619">
                  <c:v>16620</c:v>
                </c:pt>
                <c:pt idx="16620">
                  <c:v>16621</c:v>
                </c:pt>
                <c:pt idx="16621">
                  <c:v>16622</c:v>
                </c:pt>
                <c:pt idx="16622">
                  <c:v>16623</c:v>
                </c:pt>
                <c:pt idx="16623">
                  <c:v>16624</c:v>
                </c:pt>
                <c:pt idx="16624">
                  <c:v>16625</c:v>
                </c:pt>
                <c:pt idx="16625">
                  <c:v>16626</c:v>
                </c:pt>
                <c:pt idx="16626">
                  <c:v>16627</c:v>
                </c:pt>
                <c:pt idx="16627">
                  <c:v>16628</c:v>
                </c:pt>
                <c:pt idx="16628">
                  <c:v>16629</c:v>
                </c:pt>
                <c:pt idx="16629">
                  <c:v>16630</c:v>
                </c:pt>
                <c:pt idx="16630">
                  <c:v>16631</c:v>
                </c:pt>
                <c:pt idx="16631">
                  <c:v>16632</c:v>
                </c:pt>
                <c:pt idx="16632">
                  <c:v>16633</c:v>
                </c:pt>
                <c:pt idx="16633">
                  <c:v>16634</c:v>
                </c:pt>
                <c:pt idx="16634">
                  <c:v>16635</c:v>
                </c:pt>
                <c:pt idx="16635">
                  <c:v>16636</c:v>
                </c:pt>
                <c:pt idx="16636">
                  <c:v>16637</c:v>
                </c:pt>
                <c:pt idx="16637">
                  <c:v>16638</c:v>
                </c:pt>
                <c:pt idx="16638">
                  <c:v>16639</c:v>
                </c:pt>
                <c:pt idx="16639">
                  <c:v>16640</c:v>
                </c:pt>
                <c:pt idx="16640">
                  <c:v>16641</c:v>
                </c:pt>
                <c:pt idx="16641">
                  <c:v>16642</c:v>
                </c:pt>
                <c:pt idx="16642">
                  <c:v>16643</c:v>
                </c:pt>
                <c:pt idx="16643">
                  <c:v>16644</c:v>
                </c:pt>
                <c:pt idx="16644">
                  <c:v>16645</c:v>
                </c:pt>
                <c:pt idx="16645">
                  <c:v>16646</c:v>
                </c:pt>
                <c:pt idx="16646">
                  <c:v>16647</c:v>
                </c:pt>
                <c:pt idx="16647">
                  <c:v>16648</c:v>
                </c:pt>
                <c:pt idx="16648">
                  <c:v>16649</c:v>
                </c:pt>
                <c:pt idx="16649">
                  <c:v>16650</c:v>
                </c:pt>
                <c:pt idx="16650">
                  <c:v>16651</c:v>
                </c:pt>
                <c:pt idx="16651">
                  <c:v>16652</c:v>
                </c:pt>
                <c:pt idx="16652">
                  <c:v>16653</c:v>
                </c:pt>
                <c:pt idx="16653">
                  <c:v>16654</c:v>
                </c:pt>
                <c:pt idx="16654">
                  <c:v>16655</c:v>
                </c:pt>
                <c:pt idx="16655">
                  <c:v>16656</c:v>
                </c:pt>
                <c:pt idx="16656">
                  <c:v>16657</c:v>
                </c:pt>
                <c:pt idx="16657">
                  <c:v>16658</c:v>
                </c:pt>
                <c:pt idx="16658">
                  <c:v>16659</c:v>
                </c:pt>
                <c:pt idx="16659">
                  <c:v>16660</c:v>
                </c:pt>
                <c:pt idx="16660">
                  <c:v>16661</c:v>
                </c:pt>
                <c:pt idx="16661">
                  <c:v>16662</c:v>
                </c:pt>
                <c:pt idx="16662">
                  <c:v>16663</c:v>
                </c:pt>
                <c:pt idx="16663">
                  <c:v>16664</c:v>
                </c:pt>
                <c:pt idx="16664">
                  <c:v>16665</c:v>
                </c:pt>
                <c:pt idx="16665">
                  <c:v>16666</c:v>
                </c:pt>
                <c:pt idx="16666">
                  <c:v>16667</c:v>
                </c:pt>
                <c:pt idx="16667">
                  <c:v>16668</c:v>
                </c:pt>
                <c:pt idx="16668">
                  <c:v>16669</c:v>
                </c:pt>
                <c:pt idx="16669">
                  <c:v>16670</c:v>
                </c:pt>
                <c:pt idx="16670">
                  <c:v>16671</c:v>
                </c:pt>
                <c:pt idx="16671">
                  <c:v>16672</c:v>
                </c:pt>
                <c:pt idx="16672">
                  <c:v>16673</c:v>
                </c:pt>
                <c:pt idx="16673">
                  <c:v>16674</c:v>
                </c:pt>
                <c:pt idx="16674">
                  <c:v>16675</c:v>
                </c:pt>
                <c:pt idx="16675">
                  <c:v>16676</c:v>
                </c:pt>
                <c:pt idx="16676">
                  <c:v>16677</c:v>
                </c:pt>
                <c:pt idx="16677">
                  <c:v>16678</c:v>
                </c:pt>
                <c:pt idx="16678">
                  <c:v>16679</c:v>
                </c:pt>
                <c:pt idx="16679">
                  <c:v>16680</c:v>
                </c:pt>
                <c:pt idx="16680">
                  <c:v>16681</c:v>
                </c:pt>
                <c:pt idx="16681">
                  <c:v>16682</c:v>
                </c:pt>
                <c:pt idx="16682">
                  <c:v>16683</c:v>
                </c:pt>
                <c:pt idx="16683">
                  <c:v>16684</c:v>
                </c:pt>
                <c:pt idx="16684">
                  <c:v>16685</c:v>
                </c:pt>
                <c:pt idx="16685">
                  <c:v>16686</c:v>
                </c:pt>
                <c:pt idx="16686">
                  <c:v>16687</c:v>
                </c:pt>
                <c:pt idx="16687">
                  <c:v>16688</c:v>
                </c:pt>
                <c:pt idx="16688">
                  <c:v>16689</c:v>
                </c:pt>
                <c:pt idx="16689">
                  <c:v>16690</c:v>
                </c:pt>
                <c:pt idx="16690">
                  <c:v>16691</c:v>
                </c:pt>
                <c:pt idx="16691">
                  <c:v>16692</c:v>
                </c:pt>
                <c:pt idx="16692">
                  <c:v>16693</c:v>
                </c:pt>
                <c:pt idx="16693">
                  <c:v>16694</c:v>
                </c:pt>
                <c:pt idx="16694">
                  <c:v>16695</c:v>
                </c:pt>
                <c:pt idx="16695">
                  <c:v>16696</c:v>
                </c:pt>
                <c:pt idx="16696">
                  <c:v>16697</c:v>
                </c:pt>
                <c:pt idx="16697">
                  <c:v>16698</c:v>
                </c:pt>
                <c:pt idx="16698">
                  <c:v>16699</c:v>
                </c:pt>
                <c:pt idx="16699">
                  <c:v>16700</c:v>
                </c:pt>
                <c:pt idx="16700">
                  <c:v>16701</c:v>
                </c:pt>
                <c:pt idx="16701">
                  <c:v>16702</c:v>
                </c:pt>
                <c:pt idx="16702">
                  <c:v>16703</c:v>
                </c:pt>
                <c:pt idx="16703">
                  <c:v>16704</c:v>
                </c:pt>
                <c:pt idx="16704">
                  <c:v>16705</c:v>
                </c:pt>
                <c:pt idx="16705">
                  <c:v>16706</c:v>
                </c:pt>
                <c:pt idx="16706">
                  <c:v>16707</c:v>
                </c:pt>
                <c:pt idx="16707">
                  <c:v>16708</c:v>
                </c:pt>
                <c:pt idx="16708">
                  <c:v>16709</c:v>
                </c:pt>
                <c:pt idx="16709">
                  <c:v>16710</c:v>
                </c:pt>
                <c:pt idx="16710">
                  <c:v>16711</c:v>
                </c:pt>
                <c:pt idx="16711">
                  <c:v>16712</c:v>
                </c:pt>
                <c:pt idx="16712">
                  <c:v>16713</c:v>
                </c:pt>
                <c:pt idx="16713">
                  <c:v>16714</c:v>
                </c:pt>
                <c:pt idx="16714">
                  <c:v>16715</c:v>
                </c:pt>
                <c:pt idx="16715">
                  <c:v>16716</c:v>
                </c:pt>
                <c:pt idx="16716">
                  <c:v>16717</c:v>
                </c:pt>
                <c:pt idx="16717">
                  <c:v>16718</c:v>
                </c:pt>
                <c:pt idx="16718">
                  <c:v>16719</c:v>
                </c:pt>
                <c:pt idx="16719">
                  <c:v>16720</c:v>
                </c:pt>
                <c:pt idx="16720">
                  <c:v>16721</c:v>
                </c:pt>
                <c:pt idx="16721">
                  <c:v>16722</c:v>
                </c:pt>
                <c:pt idx="16722">
                  <c:v>16723</c:v>
                </c:pt>
                <c:pt idx="16723">
                  <c:v>16724</c:v>
                </c:pt>
                <c:pt idx="16724">
                  <c:v>16725</c:v>
                </c:pt>
                <c:pt idx="16725">
                  <c:v>16726</c:v>
                </c:pt>
                <c:pt idx="16726">
                  <c:v>16727</c:v>
                </c:pt>
                <c:pt idx="16727">
                  <c:v>16728</c:v>
                </c:pt>
                <c:pt idx="16728">
                  <c:v>16729</c:v>
                </c:pt>
                <c:pt idx="16729">
                  <c:v>16730</c:v>
                </c:pt>
                <c:pt idx="16730">
                  <c:v>16731</c:v>
                </c:pt>
                <c:pt idx="16731">
                  <c:v>16732</c:v>
                </c:pt>
                <c:pt idx="16732">
                  <c:v>16733</c:v>
                </c:pt>
                <c:pt idx="16733">
                  <c:v>16734</c:v>
                </c:pt>
                <c:pt idx="16734">
                  <c:v>16735</c:v>
                </c:pt>
                <c:pt idx="16735">
                  <c:v>16736</c:v>
                </c:pt>
                <c:pt idx="16736">
                  <c:v>16737</c:v>
                </c:pt>
                <c:pt idx="16737">
                  <c:v>16738</c:v>
                </c:pt>
                <c:pt idx="16738">
                  <c:v>16739</c:v>
                </c:pt>
                <c:pt idx="16739">
                  <c:v>16740</c:v>
                </c:pt>
                <c:pt idx="16740">
                  <c:v>16741</c:v>
                </c:pt>
                <c:pt idx="16741">
                  <c:v>16742</c:v>
                </c:pt>
                <c:pt idx="16742">
                  <c:v>16743</c:v>
                </c:pt>
                <c:pt idx="16743">
                  <c:v>16744</c:v>
                </c:pt>
                <c:pt idx="16744">
                  <c:v>16745</c:v>
                </c:pt>
                <c:pt idx="16745">
                  <c:v>16746</c:v>
                </c:pt>
                <c:pt idx="16746">
                  <c:v>16747</c:v>
                </c:pt>
                <c:pt idx="16747">
                  <c:v>16748</c:v>
                </c:pt>
                <c:pt idx="16748">
                  <c:v>16749</c:v>
                </c:pt>
                <c:pt idx="16749">
                  <c:v>16750</c:v>
                </c:pt>
                <c:pt idx="16750">
                  <c:v>16751</c:v>
                </c:pt>
                <c:pt idx="16751">
                  <c:v>16752</c:v>
                </c:pt>
                <c:pt idx="16752">
                  <c:v>16753</c:v>
                </c:pt>
                <c:pt idx="16753">
                  <c:v>16754</c:v>
                </c:pt>
                <c:pt idx="16754">
                  <c:v>16755</c:v>
                </c:pt>
                <c:pt idx="16755">
                  <c:v>16756</c:v>
                </c:pt>
                <c:pt idx="16756">
                  <c:v>16757</c:v>
                </c:pt>
                <c:pt idx="16757">
                  <c:v>16758</c:v>
                </c:pt>
                <c:pt idx="16758">
                  <c:v>16759</c:v>
                </c:pt>
                <c:pt idx="16759">
                  <c:v>16760</c:v>
                </c:pt>
                <c:pt idx="16760">
                  <c:v>16761</c:v>
                </c:pt>
                <c:pt idx="16761">
                  <c:v>16762</c:v>
                </c:pt>
                <c:pt idx="16762">
                  <c:v>16763</c:v>
                </c:pt>
                <c:pt idx="16763">
                  <c:v>16764</c:v>
                </c:pt>
                <c:pt idx="16764">
                  <c:v>16765</c:v>
                </c:pt>
                <c:pt idx="16765">
                  <c:v>16766</c:v>
                </c:pt>
                <c:pt idx="16766">
                  <c:v>16767</c:v>
                </c:pt>
                <c:pt idx="16767">
                  <c:v>16768</c:v>
                </c:pt>
                <c:pt idx="16768">
                  <c:v>16769</c:v>
                </c:pt>
                <c:pt idx="16769">
                  <c:v>16770</c:v>
                </c:pt>
                <c:pt idx="16770">
                  <c:v>16771</c:v>
                </c:pt>
                <c:pt idx="16771">
                  <c:v>16772</c:v>
                </c:pt>
                <c:pt idx="16772">
                  <c:v>16773</c:v>
                </c:pt>
                <c:pt idx="16773">
                  <c:v>16774</c:v>
                </c:pt>
                <c:pt idx="16774">
                  <c:v>16775</c:v>
                </c:pt>
                <c:pt idx="16775">
                  <c:v>16776</c:v>
                </c:pt>
                <c:pt idx="16776">
                  <c:v>16777</c:v>
                </c:pt>
                <c:pt idx="16777">
                  <c:v>16778</c:v>
                </c:pt>
                <c:pt idx="16778">
                  <c:v>16779</c:v>
                </c:pt>
                <c:pt idx="16779">
                  <c:v>16780</c:v>
                </c:pt>
                <c:pt idx="16780">
                  <c:v>16781</c:v>
                </c:pt>
                <c:pt idx="16781">
                  <c:v>16782</c:v>
                </c:pt>
                <c:pt idx="16782">
                  <c:v>16783</c:v>
                </c:pt>
                <c:pt idx="16783">
                  <c:v>16784</c:v>
                </c:pt>
                <c:pt idx="16784">
                  <c:v>16785</c:v>
                </c:pt>
                <c:pt idx="16785">
                  <c:v>16786</c:v>
                </c:pt>
                <c:pt idx="16786">
                  <c:v>16787</c:v>
                </c:pt>
                <c:pt idx="16787">
                  <c:v>16788</c:v>
                </c:pt>
                <c:pt idx="16788">
                  <c:v>16789</c:v>
                </c:pt>
                <c:pt idx="16789">
                  <c:v>16790</c:v>
                </c:pt>
                <c:pt idx="16790">
                  <c:v>16791</c:v>
                </c:pt>
                <c:pt idx="16791">
                  <c:v>16792</c:v>
                </c:pt>
                <c:pt idx="16792">
                  <c:v>16793</c:v>
                </c:pt>
                <c:pt idx="16793">
                  <c:v>16794</c:v>
                </c:pt>
                <c:pt idx="16794">
                  <c:v>16795</c:v>
                </c:pt>
                <c:pt idx="16795">
                  <c:v>16796</c:v>
                </c:pt>
                <c:pt idx="16796">
                  <c:v>16797</c:v>
                </c:pt>
                <c:pt idx="16797">
                  <c:v>16798</c:v>
                </c:pt>
                <c:pt idx="16798">
                  <c:v>16799</c:v>
                </c:pt>
                <c:pt idx="16799">
                  <c:v>16800</c:v>
                </c:pt>
                <c:pt idx="16800">
                  <c:v>16801</c:v>
                </c:pt>
                <c:pt idx="16801">
                  <c:v>16802</c:v>
                </c:pt>
                <c:pt idx="16802">
                  <c:v>16803</c:v>
                </c:pt>
                <c:pt idx="16803">
                  <c:v>16804</c:v>
                </c:pt>
                <c:pt idx="16804">
                  <c:v>16805</c:v>
                </c:pt>
                <c:pt idx="16805">
                  <c:v>16806</c:v>
                </c:pt>
                <c:pt idx="16806">
                  <c:v>16807</c:v>
                </c:pt>
                <c:pt idx="16807">
                  <c:v>16808</c:v>
                </c:pt>
                <c:pt idx="16808">
                  <c:v>16809</c:v>
                </c:pt>
                <c:pt idx="16809">
                  <c:v>16810</c:v>
                </c:pt>
                <c:pt idx="16810">
                  <c:v>16811</c:v>
                </c:pt>
                <c:pt idx="16811">
                  <c:v>16812</c:v>
                </c:pt>
                <c:pt idx="16812">
                  <c:v>16813</c:v>
                </c:pt>
                <c:pt idx="16813">
                  <c:v>16814</c:v>
                </c:pt>
                <c:pt idx="16814">
                  <c:v>16815</c:v>
                </c:pt>
                <c:pt idx="16815">
                  <c:v>16816</c:v>
                </c:pt>
                <c:pt idx="16816">
                  <c:v>16817</c:v>
                </c:pt>
                <c:pt idx="16817">
                  <c:v>16818</c:v>
                </c:pt>
                <c:pt idx="16818">
                  <c:v>16819</c:v>
                </c:pt>
                <c:pt idx="16819">
                  <c:v>16820</c:v>
                </c:pt>
                <c:pt idx="16820">
                  <c:v>16821</c:v>
                </c:pt>
                <c:pt idx="16821">
                  <c:v>16822</c:v>
                </c:pt>
                <c:pt idx="16822">
                  <c:v>16823</c:v>
                </c:pt>
                <c:pt idx="16823">
                  <c:v>16824</c:v>
                </c:pt>
                <c:pt idx="16824">
                  <c:v>16825</c:v>
                </c:pt>
                <c:pt idx="16825">
                  <c:v>16826</c:v>
                </c:pt>
                <c:pt idx="16826">
                  <c:v>16827</c:v>
                </c:pt>
                <c:pt idx="16827">
                  <c:v>16828</c:v>
                </c:pt>
                <c:pt idx="16828">
                  <c:v>16829</c:v>
                </c:pt>
                <c:pt idx="16829">
                  <c:v>16830</c:v>
                </c:pt>
                <c:pt idx="16830">
                  <c:v>16831</c:v>
                </c:pt>
                <c:pt idx="16831">
                  <c:v>16832</c:v>
                </c:pt>
                <c:pt idx="16832">
                  <c:v>16833</c:v>
                </c:pt>
                <c:pt idx="16833">
                  <c:v>16834</c:v>
                </c:pt>
                <c:pt idx="16834">
                  <c:v>16835</c:v>
                </c:pt>
                <c:pt idx="16835">
                  <c:v>16836</c:v>
                </c:pt>
                <c:pt idx="16836">
                  <c:v>16837</c:v>
                </c:pt>
                <c:pt idx="16837">
                  <c:v>16838</c:v>
                </c:pt>
                <c:pt idx="16838">
                  <c:v>16839</c:v>
                </c:pt>
                <c:pt idx="16839">
                  <c:v>16840</c:v>
                </c:pt>
                <c:pt idx="16840">
                  <c:v>16841</c:v>
                </c:pt>
                <c:pt idx="16841">
                  <c:v>16842</c:v>
                </c:pt>
                <c:pt idx="16842">
                  <c:v>16843</c:v>
                </c:pt>
                <c:pt idx="16843">
                  <c:v>16844</c:v>
                </c:pt>
                <c:pt idx="16844">
                  <c:v>16845</c:v>
                </c:pt>
                <c:pt idx="16845">
                  <c:v>16846</c:v>
                </c:pt>
                <c:pt idx="16846">
                  <c:v>16847</c:v>
                </c:pt>
                <c:pt idx="16847">
                  <c:v>16848</c:v>
                </c:pt>
                <c:pt idx="16848">
                  <c:v>16849</c:v>
                </c:pt>
                <c:pt idx="16849">
                  <c:v>16850</c:v>
                </c:pt>
                <c:pt idx="16850">
                  <c:v>16851</c:v>
                </c:pt>
                <c:pt idx="16851">
                  <c:v>16852</c:v>
                </c:pt>
                <c:pt idx="16852">
                  <c:v>16853</c:v>
                </c:pt>
                <c:pt idx="16853">
                  <c:v>16854</c:v>
                </c:pt>
                <c:pt idx="16854">
                  <c:v>16855</c:v>
                </c:pt>
                <c:pt idx="16855">
                  <c:v>16856</c:v>
                </c:pt>
                <c:pt idx="16856">
                  <c:v>16857</c:v>
                </c:pt>
                <c:pt idx="16857">
                  <c:v>16858</c:v>
                </c:pt>
                <c:pt idx="16858">
                  <c:v>16859</c:v>
                </c:pt>
                <c:pt idx="16859">
                  <c:v>16860</c:v>
                </c:pt>
                <c:pt idx="16860">
                  <c:v>16861</c:v>
                </c:pt>
                <c:pt idx="16861">
                  <c:v>16862</c:v>
                </c:pt>
                <c:pt idx="16862">
                  <c:v>16863</c:v>
                </c:pt>
                <c:pt idx="16863">
                  <c:v>16864</c:v>
                </c:pt>
                <c:pt idx="16864">
                  <c:v>16865</c:v>
                </c:pt>
                <c:pt idx="16865">
                  <c:v>16866</c:v>
                </c:pt>
                <c:pt idx="16866">
                  <c:v>16867</c:v>
                </c:pt>
                <c:pt idx="16867">
                  <c:v>16868</c:v>
                </c:pt>
                <c:pt idx="16868">
                  <c:v>16869</c:v>
                </c:pt>
                <c:pt idx="16869">
                  <c:v>16870</c:v>
                </c:pt>
                <c:pt idx="16870">
                  <c:v>16871</c:v>
                </c:pt>
                <c:pt idx="16871">
                  <c:v>16872</c:v>
                </c:pt>
                <c:pt idx="16872">
                  <c:v>16873</c:v>
                </c:pt>
                <c:pt idx="16873">
                  <c:v>16874</c:v>
                </c:pt>
                <c:pt idx="16874">
                  <c:v>16875</c:v>
                </c:pt>
                <c:pt idx="16875">
                  <c:v>16876</c:v>
                </c:pt>
                <c:pt idx="16876">
                  <c:v>16877</c:v>
                </c:pt>
                <c:pt idx="16877">
                  <c:v>16878</c:v>
                </c:pt>
                <c:pt idx="16878">
                  <c:v>16879</c:v>
                </c:pt>
                <c:pt idx="16879">
                  <c:v>16880</c:v>
                </c:pt>
                <c:pt idx="16880">
                  <c:v>16881</c:v>
                </c:pt>
                <c:pt idx="16881">
                  <c:v>16882</c:v>
                </c:pt>
                <c:pt idx="16882">
                  <c:v>16883</c:v>
                </c:pt>
                <c:pt idx="16883">
                  <c:v>16884</c:v>
                </c:pt>
                <c:pt idx="16884">
                  <c:v>16885</c:v>
                </c:pt>
                <c:pt idx="16885">
                  <c:v>16886</c:v>
                </c:pt>
                <c:pt idx="16886">
                  <c:v>16887</c:v>
                </c:pt>
                <c:pt idx="16887">
                  <c:v>16888</c:v>
                </c:pt>
                <c:pt idx="16888">
                  <c:v>16889</c:v>
                </c:pt>
                <c:pt idx="16889">
                  <c:v>16890</c:v>
                </c:pt>
                <c:pt idx="16890">
                  <c:v>16891</c:v>
                </c:pt>
                <c:pt idx="16891">
                  <c:v>16892</c:v>
                </c:pt>
                <c:pt idx="16892">
                  <c:v>16893</c:v>
                </c:pt>
                <c:pt idx="16893">
                  <c:v>16894</c:v>
                </c:pt>
                <c:pt idx="16894">
                  <c:v>16895</c:v>
                </c:pt>
                <c:pt idx="16895">
                  <c:v>16896</c:v>
                </c:pt>
                <c:pt idx="16896">
                  <c:v>16897</c:v>
                </c:pt>
                <c:pt idx="16897">
                  <c:v>16898</c:v>
                </c:pt>
                <c:pt idx="16898">
                  <c:v>16899</c:v>
                </c:pt>
                <c:pt idx="16899">
                  <c:v>16900</c:v>
                </c:pt>
                <c:pt idx="16900">
                  <c:v>16901</c:v>
                </c:pt>
                <c:pt idx="16901">
                  <c:v>16902</c:v>
                </c:pt>
                <c:pt idx="16902">
                  <c:v>16903</c:v>
                </c:pt>
                <c:pt idx="16903">
                  <c:v>16904</c:v>
                </c:pt>
                <c:pt idx="16904">
                  <c:v>16905</c:v>
                </c:pt>
                <c:pt idx="16905">
                  <c:v>16906</c:v>
                </c:pt>
                <c:pt idx="16906">
                  <c:v>16907</c:v>
                </c:pt>
                <c:pt idx="16907">
                  <c:v>16908</c:v>
                </c:pt>
                <c:pt idx="16908">
                  <c:v>16909</c:v>
                </c:pt>
                <c:pt idx="16909">
                  <c:v>16910</c:v>
                </c:pt>
                <c:pt idx="16910">
                  <c:v>16911</c:v>
                </c:pt>
                <c:pt idx="16911">
                  <c:v>16912</c:v>
                </c:pt>
                <c:pt idx="16912">
                  <c:v>16913</c:v>
                </c:pt>
                <c:pt idx="16913">
                  <c:v>16914</c:v>
                </c:pt>
                <c:pt idx="16914">
                  <c:v>16915</c:v>
                </c:pt>
                <c:pt idx="16915">
                  <c:v>16916</c:v>
                </c:pt>
                <c:pt idx="16916">
                  <c:v>16917</c:v>
                </c:pt>
                <c:pt idx="16917">
                  <c:v>16918</c:v>
                </c:pt>
                <c:pt idx="16918">
                  <c:v>16919</c:v>
                </c:pt>
                <c:pt idx="16919">
                  <c:v>16920</c:v>
                </c:pt>
                <c:pt idx="16920">
                  <c:v>16921</c:v>
                </c:pt>
                <c:pt idx="16921">
                  <c:v>16922</c:v>
                </c:pt>
                <c:pt idx="16922">
                  <c:v>16923</c:v>
                </c:pt>
                <c:pt idx="16923">
                  <c:v>16924</c:v>
                </c:pt>
                <c:pt idx="16924">
                  <c:v>16925</c:v>
                </c:pt>
                <c:pt idx="16925">
                  <c:v>16926</c:v>
                </c:pt>
                <c:pt idx="16926">
                  <c:v>16927</c:v>
                </c:pt>
                <c:pt idx="16927">
                  <c:v>16928</c:v>
                </c:pt>
                <c:pt idx="16928">
                  <c:v>16929</c:v>
                </c:pt>
                <c:pt idx="16929">
                  <c:v>16930</c:v>
                </c:pt>
                <c:pt idx="16930">
                  <c:v>16931</c:v>
                </c:pt>
                <c:pt idx="16931">
                  <c:v>16932</c:v>
                </c:pt>
                <c:pt idx="16932">
                  <c:v>16933</c:v>
                </c:pt>
                <c:pt idx="16933">
                  <c:v>16934</c:v>
                </c:pt>
                <c:pt idx="16934">
                  <c:v>16935</c:v>
                </c:pt>
                <c:pt idx="16935">
                  <c:v>16936</c:v>
                </c:pt>
                <c:pt idx="16936">
                  <c:v>16937</c:v>
                </c:pt>
                <c:pt idx="16937">
                  <c:v>16938</c:v>
                </c:pt>
                <c:pt idx="16938">
                  <c:v>16939</c:v>
                </c:pt>
                <c:pt idx="16939">
                  <c:v>16940</c:v>
                </c:pt>
                <c:pt idx="16940">
                  <c:v>16941</c:v>
                </c:pt>
                <c:pt idx="16941">
                  <c:v>16942</c:v>
                </c:pt>
                <c:pt idx="16942">
                  <c:v>16943</c:v>
                </c:pt>
                <c:pt idx="16943">
                  <c:v>16944</c:v>
                </c:pt>
                <c:pt idx="16944">
                  <c:v>16945</c:v>
                </c:pt>
                <c:pt idx="16945">
                  <c:v>16946</c:v>
                </c:pt>
                <c:pt idx="16946">
                  <c:v>16947</c:v>
                </c:pt>
                <c:pt idx="16947">
                  <c:v>16948</c:v>
                </c:pt>
                <c:pt idx="16948">
                  <c:v>16949</c:v>
                </c:pt>
                <c:pt idx="16949">
                  <c:v>16950</c:v>
                </c:pt>
                <c:pt idx="16950">
                  <c:v>16951</c:v>
                </c:pt>
                <c:pt idx="16951">
                  <c:v>16952</c:v>
                </c:pt>
                <c:pt idx="16952">
                  <c:v>16953</c:v>
                </c:pt>
                <c:pt idx="16953">
                  <c:v>16954</c:v>
                </c:pt>
                <c:pt idx="16954">
                  <c:v>16955</c:v>
                </c:pt>
                <c:pt idx="16955">
                  <c:v>16956</c:v>
                </c:pt>
                <c:pt idx="16956">
                  <c:v>16957</c:v>
                </c:pt>
                <c:pt idx="16957">
                  <c:v>16958</c:v>
                </c:pt>
                <c:pt idx="16958">
                  <c:v>16959</c:v>
                </c:pt>
                <c:pt idx="16959">
                  <c:v>16960</c:v>
                </c:pt>
                <c:pt idx="16960">
                  <c:v>16961</c:v>
                </c:pt>
                <c:pt idx="16961">
                  <c:v>16962</c:v>
                </c:pt>
                <c:pt idx="16962">
                  <c:v>16963</c:v>
                </c:pt>
                <c:pt idx="16963">
                  <c:v>16964</c:v>
                </c:pt>
                <c:pt idx="16964">
                  <c:v>16965</c:v>
                </c:pt>
                <c:pt idx="16965">
                  <c:v>16966</c:v>
                </c:pt>
                <c:pt idx="16966">
                  <c:v>16967</c:v>
                </c:pt>
                <c:pt idx="16967">
                  <c:v>16968</c:v>
                </c:pt>
                <c:pt idx="16968">
                  <c:v>16969</c:v>
                </c:pt>
                <c:pt idx="16969">
                  <c:v>16970</c:v>
                </c:pt>
                <c:pt idx="16970">
                  <c:v>16971</c:v>
                </c:pt>
                <c:pt idx="16971">
                  <c:v>16972</c:v>
                </c:pt>
                <c:pt idx="16972">
                  <c:v>16973</c:v>
                </c:pt>
                <c:pt idx="16973">
                  <c:v>16974</c:v>
                </c:pt>
                <c:pt idx="16974">
                  <c:v>16975</c:v>
                </c:pt>
                <c:pt idx="16975">
                  <c:v>16976</c:v>
                </c:pt>
                <c:pt idx="16976">
                  <c:v>16977</c:v>
                </c:pt>
                <c:pt idx="16977">
                  <c:v>16978</c:v>
                </c:pt>
                <c:pt idx="16978">
                  <c:v>16979</c:v>
                </c:pt>
                <c:pt idx="16979">
                  <c:v>16980</c:v>
                </c:pt>
                <c:pt idx="16980">
                  <c:v>16981</c:v>
                </c:pt>
                <c:pt idx="16981">
                  <c:v>16982</c:v>
                </c:pt>
                <c:pt idx="16982">
                  <c:v>16983</c:v>
                </c:pt>
                <c:pt idx="16983">
                  <c:v>16984</c:v>
                </c:pt>
                <c:pt idx="16984">
                  <c:v>16985</c:v>
                </c:pt>
                <c:pt idx="16985">
                  <c:v>16986</c:v>
                </c:pt>
                <c:pt idx="16986">
                  <c:v>16987</c:v>
                </c:pt>
                <c:pt idx="16987">
                  <c:v>16988</c:v>
                </c:pt>
                <c:pt idx="16988">
                  <c:v>16989</c:v>
                </c:pt>
                <c:pt idx="16989">
                  <c:v>16990</c:v>
                </c:pt>
                <c:pt idx="16990">
                  <c:v>16991</c:v>
                </c:pt>
                <c:pt idx="16991">
                  <c:v>16992</c:v>
                </c:pt>
                <c:pt idx="16992">
                  <c:v>16993</c:v>
                </c:pt>
                <c:pt idx="16993">
                  <c:v>16994</c:v>
                </c:pt>
                <c:pt idx="16994">
                  <c:v>16995</c:v>
                </c:pt>
                <c:pt idx="16995">
                  <c:v>16996</c:v>
                </c:pt>
                <c:pt idx="16996">
                  <c:v>16997</c:v>
                </c:pt>
                <c:pt idx="16997">
                  <c:v>16998</c:v>
                </c:pt>
                <c:pt idx="16998">
                  <c:v>16999</c:v>
                </c:pt>
                <c:pt idx="16999">
                  <c:v>17000</c:v>
                </c:pt>
                <c:pt idx="17000">
                  <c:v>17001</c:v>
                </c:pt>
                <c:pt idx="17001">
                  <c:v>17002</c:v>
                </c:pt>
                <c:pt idx="17002">
                  <c:v>17003</c:v>
                </c:pt>
                <c:pt idx="17003">
                  <c:v>17004</c:v>
                </c:pt>
                <c:pt idx="17004">
                  <c:v>17005</c:v>
                </c:pt>
                <c:pt idx="17005">
                  <c:v>17006</c:v>
                </c:pt>
                <c:pt idx="17006">
                  <c:v>17007</c:v>
                </c:pt>
                <c:pt idx="17007">
                  <c:v>17008</c:v>
                </c:pt>
                <c:pt idx="17008">
                  <c:v>17009</c:v>
                </c:pt>
                <c:pt idx="17009">
                  <c:v>17010</c:v>
                </c:pt>
                <c:pt idx="17010">
                  <c:v>17011</c:v>
                </c:pt>
                <c:pt idx="17011">
                  <c:v>17012</c:v>
                </c:pt>
                <c:pt idx="17012">
                  <c:v>17013</c:v>
                </c:pt>
                <c:pt idx="17013">
                  <c:v>17014</c:v>
                </c:pt>
                <c:pt idx="17014">
                  <c:v>17015</c:v>
                </c:pt>
                <c:pt idx="17015">
                  <c:v>17016</c:v>
                </c:pt>
                <c:pt idx="17016">
                  <c:v>17017</c:v>
                </c:pt>
                <c:pt idx="17017">
                  <c:v>17018</c:v>
                </c:pt>
                <c:pt idx="17018">
                  <c:v>17019</c:v>
                </c:pt>
                <c:pt idx="17019">
                  <c:v>17020</c:v>
                </c:pt>
                <c:pt idx="17020">
                  <c:v>17021</c:v>
                </c:pt>
                <c:pt idx="17021">
                  <c:v>17022</c:v>
                </c:pt>
                <c:pt idx="17022">
                  <c:v>17023</c:v>
                </c:pt>
                <c:pt idx="17023">
                  <c:v>17024</c:v>
                </c:pt>
                <c:pt idx="17024">
                  <c:v>17025</c:v>
                </c:pt>
                <c:pt idx="17025">
                  <c:v>17026</c:v>
                </c:pt>
                <c:pt idx="17026">
                  <c:v>17027</c:v>
                </c:pt>
                <c:pt idx="17027">
                  <c:v>17028</c:v>
                </c:pt>
                <c:pt idx="17028">
                  <c:v>17029</c:v>
                </c:pt>
                <c:pt idx="17029">
                  <c:v>17030</c:v>
                </c:pt>
                <c:pt idx="17030">
                  <c:v>17031</c:v>
                </c:pt>
                <c:pt idx="17031">
                  <c:v>17032</c:v>
                </c:pt>
                <c:pt idx="17032">
                  <c:v>17033</c:v>
                </c:pt>
                <c:pt idx="17033">
                  <c:v>17034</c:v>
                </c:pt>
                <c:pt idx="17034">
                  <c:v>17035</c:v>
                </c:pt>
                <c:pt idx="17035">
                  <c:v>17036</c:v>
                </c:pt>
                <c:pt idx="17036">
                  <c:v>17037</c:v>
                </c:pt>
                <c:pt idx="17037">
                  <c:v>17038</c:v>
                </c:pt>
                <c:pt idx="17038">
                  <c:v>17039</c:v>
                </c:pt>
                <c:pt idx="17039">
                  <c:v>17040</c:v>
                </c:pt>
                <c:pt idx="17040">
                  <c:v>17041</c:v>
                </c:pt>
                <c:pt idx="17041">
                  <c:v>17042</c:v>
                </c:pt>
                <c:pt idx="17042">
                  <c:v>17043</c:v>
                </c:pt>
                <c:pt idx="17043">
                  <c:v>17044</c:v>
                </c:pt>
                <c:pt idx="17044">
                  <c:v>17045</c:v>
                </c:pt>
                <c:pt idx="17045">
                  <c:v>17046</c:v>
                </c:pt>
                <c:pt idx="17046">
                  <c:v>17047</c:v>
                </c:pt>
                <c:pt idx="17047">
                  <c:v>17048</c:v>
                </c:pt>
                <c:pt idx="17048">
                  <c:v>17049</c:v>
                </c:pt>
                <c:pt idx="17049">
                  <c:v>17050</c:v>
                </c:pt>
                <c:pt idx="17050">
                  <c:v>17051</c:v>
                </c:pt>
                <c:pt idx="17051">
                  <c:v>17052</c:v>
                </c:pt>
                <c:pt idx="17052">
                  <c:v>17053</c:v>
                </c:pt>
                <c:pt idx="17053">
                  <c:v>17054</c:v>
                </c:pt>
                <c:pt idx="17054">
                  <c:v>17055</c:v>
                </c:pt>
                <c:pt idx="17055">
                  <c:v>17056</c:v>
                </c:pt>
                <c:pt idx="17056">
                  <c:v>17057</c:v>
                </c:pt>
                <c:pt idx="17057">
                  <c:v>17058</c:v>
                </c:pt>
                <c:pt idx="17058">
                  <c:v>17059</c:v>
                </c:pt>
                <c:pt idx="17059">
                  <c:v>17060</c:v>
                </c:pt>
                <c:pt idx="17060">
                  <c:v>17061</c:v>
                </c:pt>
                <c:pt idx="17061">
                  <c:v>17062</c:v>
                </c:pt>
                <c:pt idx="17062">
                  <c:v>17063</c:v>
                </c:pt>
                <c:pt idx="17063">
                  <c:v>17064</c:v>
                </c:pt>
                <c:pt idx="17064">
                  <c:v>17065</c:v>
                </c:pt>
                <c:pt idx="17065">
                  <c:v>17066</c:v>
                </c:pt>
                <c:pt idx="17066">
                  <c:v>17067</c:v>
                </c:pt>
                <c:pt idx="17067">
                  <c:v>17068</c:v>
                </c:pt>
                <c:pt idx="17068">
                  <c:v>17069</c:v>
                </c:pt>
                <c:pt idx="17069">
                  <c:v>17070</c:v>
                </c:pt>
                <c:pt idx="17070">
                  <c:v>17071</c:v>
                </c:pt>
                <c:pt idx="17071">
                  <c:v>17072</c:v>
                </c:pt>
                <c:pt idx="17072">
                  <c:v>17073</c:v>
                </c:pt>
                <c:pt idx="17073">
                  <c:v>17074</c:v>
                </c:pt>
                <c:pt idx="17074">
                  <c:v>17075</c:v>
                </c:pt>
                <c:pt idx="17075">
                  <c:v>17076</c:v>
                </c:pt>
                <c:pt idx="17076">
                  <c:v>17077</c:v>
                </c:pt>
                <c:pt idx="17077">
                  <c:v>17078</c:v>
                </c:pt>
                <c:pt idx="17078">
                  <c:v>17079</c:v>
                </c:pt>
                <c:pt idx="17079">
                  <c:v>17080</c:v>
                </c:pt>
                <c:pt idx="17080">
                  <c:v>17081</c:v>
                </c:pt>
                <c:pt idx="17081">
                  <c:v>17082</c:v>
                </c:pt>
                <c:pt idx="17082">
                  <c:v>17083</c:v>
                </c:pt>
                <c:pt idx="17083">
                  <c:v>17084</c:v>
                </c:pt>
                <c:pt idx="17084">
                  <c:v>17085</c:v>
                </c:pt>
                <c:pt idx="17085">
                  <c:v>17086</c:v>
                </c:pt>
                <c:pt idx="17086">
                  <c:v>17087</c:v>
                </c:pt>
                <c:pt idx="17087">
                  <c:v>17088</c:v>
                </c:pt>
                <c:pt idx="17088">
                  <c:v>17089</c:v>
                </c:pt>
                <c:pt idx="17089">
                  <c:v>17090</c:v>
                </c:pt>
                <c:pt idx="17090">
                  <c:v>17091</c:v>
                </c:pt>
                <c:pt idx="17091">
                  <c:v>17092</c:v>
                </c:pt>
                <c:pt idx="17092">
                  <c:v>17093</c:v>
                </c:pt>
                <c:pt idx="17093">
                  <c:v>17094</c:v>
                </c:pt>
                <c:pt idx="17094">
                  <c:v>17095</c:v>
                </c:pt>
                <c:pt idx="17095">
                  <c:v>17096</c:v>
                </c:pt>
                <c:pt idx="17096">
                  <c:v>17097</c:v>
                </c:pt>
                <c:pt idx="17097">
                  <c:v>17098</c:v>
                </c:pt>
                <c:pt idx="17098">
                  <c:v>17099</c:v>
                </c:pt>
                <c:pt idx="17099">
                  <c:v>17100</c:v>
                </c:pt>
                <c:pt idx="17100">
                  <c:v>17101</c:v>
                </c:pt>
                <c:pt idx="17101">
                  <c:v>17102</c:v>
                </c:pt>
                <c:pt idx="17102">
                  <c:v>17103</c:v>
                </c:pt>
                <c:pt idx="17103">
                  <c:v>17104</c:v>
                </c:pt>
                <c:pt idx="17104">
                  <c:v>17105</c:v>
                </c:pt>
                <c:pt idx="17105">
                  <c:v>17106</c:v>
                </c:pt>
                <c:pt idx="17106">
                  <c:v>17107</c:v>
                </c:pt>
                <c:pt idx="17107">
                  <c:v>17108</c:v>
                </c:pt>
                <c:pt idx="17108">
                  <c:v>17109</c:v>
                </c:pt>
                <c:pt idx="17109">
                  <c:v>17110</c:v>
                </c:pt>
                <c:pt idx="17110">
                  <c:v>17111</c:v>
                </c:pt>
                <c:pt idx="17111">
                  <c:v>17112</c:v>
                </c:pt>
                <c:pt idx="17112">
                  <c:v>17113</c:v>
                </c:pt>
                <c:pt idx="17113">
                  <c:v>17114</c:v>
                </c:pt>
                <c:pt idx="17114">
                  <c:v>17115</c:v>
                </c:pt>
                <c:pt idx="17115">
                  <c:v>17116</c:v>
                </c:pt>
                <c:pt idx="17116">
                  <c:v>17117</c:v>
                </c:pt>
                <c:pt idx="17117">
                  <c:v>17118</c:v>
                </c:pt>
                <c:pt idx="17118">
                  <c:v>17119</c:v>
                </c:pt>
                <c:pt idx="17119">
                  <c:v>17120</c:v>
                </c:pt>
                <c:pt idx="17120">
                  <c:v>17121</c:v>
                </c:pt>
                <c:pt idx="17121">
                  <c:v>17122</c:v>
                </c:pt>
                <c:pt idx="17122">
                  <c:v>17123</c:v>
                </c:pt>
                <c:pt idx="17123">
                  <c:v>17124</c:v>
                </c:pt>
                <c:pt idx="17124">
                  <c:v>17125</c:v>
                </c:pt>
                <c:pt idx="17125">
                  <c:v>17126</c:v>
                </c:pt>
                <c:pt idx="17126">
                  <c:v>17127</c:v>
                </c:pt>
                <c:pt idx="17127">
                  <c:v>17128</c:v>
                </c:pt>
                <c:pt idx="17128">
                  <c:v>17129</c:v>
                </c:pt>
                <c:pt idx="17129">
                  <c:v>17130</c:v>
                </c:pt>
                <c:pt idx="17130">
                  <c:v>17131</c:v>
                </c:pt>
                <c:pt idx="17131">
                  <c:v>17132</c:v>
                </c:pt>
                <c:pt idx="17132">
                  <c:v>17133</c:v>
                </c:pt>
                <c:pt idx="17133">
                  <c:v>17134</c:v>
                </c:pt>
                <c:pt idx="17134">
                  <c:v>17135</c:v>
                </c:pt>
                <c:pt idx="17135">
                  <c:v>17136</c:v>
                </c:pt>
                <c:pt idx="17136">
                  <c:v>17137</c:v>
                </c:pt>
                <c:pt idx="17137">
                  <c:v>17138</c:v>
                </c:pt>
                <c:pt idx="17138">
                  <c:v>17139</c:v>
                </c:pt>
                <c:pt idx="17139">
                  <c:v>17140</c:v>
                </c:pt>
                <c:pt idx="17140">
                  <c:v>17141</c:v>
                </c:pt>
                <c:pt idx="17141">
                  <c:v>17142</c:v>
                </c:pt>
                <c:pt idx="17142">
                  <c:v>17143</c:v>
                </c:pt>
                <c:pt idx="17143">
                  <c:v>17144</c:v>
                </c:pt>
                <c:pt idx="17144">
                  <c:v>17145</c:v>
                </c:pt>
                <c:pt idx="17145">
                  <c:v>17146</c:v>
                </c:pt>
                <c:pt idx="17146">
                  <c:v>17147</c:v>
                </c:pt>
                <c:pt idx="17147">
                  <c:v>17148</c:v>
                </c:pt>
                <c:pt idx="17148">
                  <c:v>17149</c:v>
                </c:pt>
                <c:pt idx="17149">
                  <c:v>17150</c:v>
                </c:pt>
                <c:pt idx="17150">
                  <c:v>17151</c:v>
                </c:pt>
                <c:pt idx="17151">
                  <c:v>17152</c:v>
                </c:pt>
                <c:pt idx="17152">
                  <c:v>17153</c:v>
                </c:pt>
                <c:pt idx="17153">
                  <c:v>17154</c:v>
                </c:pt>
                <c:pt idx="17154">
                  <c:v>17155</c:v>
                </c:pt>
                <c:pt idx="17155">
                  <c:v>17156</c:v>
                </c:pt>
                <c:pt idx="17156">
                  <c:v>17157</c:v>
                </c:pt>
                <c:pt idx="17157">
                  <c:v>17158</c:v>
                </c:pt>
                <c:pt idx="17158">
                  <c:v>17159</c:v>
                </c:pt>
                <c:pt idx="17159">
                  <c:v>17160</c:v>
                </c:pt>
                <c:pt idx="17160">
                  <c:v>17161</c:v>
                </c:pt>
                <c:pt idx="17161">
                  <c:v>17162</c:v>
                </c:pt>
                <c:pt idx="17162">
                  <c:v>17163</c:v>
                </c:pt>
                <c:pt idx="17163">
                  <c:v>17164</c:v>
                </c:pt>
                <c:pt idx="17164">
                  <c:v>17165</c:v>
                </c:pt>
                <c:pt idx="17165">
                  <c:v>17166</c:v>
                </c:pt>
                <c:pt idx="17166">
                  <c:v>17167</c:v>
                </c:pt>
                <c:pt idx="17167">
                  <c:v>17168</c:v>
                </c:pt>
                <c:pt idx="17168">
                  <c:v>17169</c:v>
                </c:pt>
                <c:pt idx="17169">
                  <c:v>17170</c:v>
                </c:pt>
                <c:pt idx="17170">
                  <c:v>17171</c:v>
                </c:pt>
                <c:pt idx="17171">
                  <c:v>17172</c:v>
                </c:pt>
                <c:pt idx="17172">
                  <c:v>17173</c:v>
                </c:pt>
                <c:pt idx="17173">
                  <c:v>17174</c:v>
                </c:pt>
                <c:pt idx="17174">
                  <c:v>17175</c:v>
                </c:pt>
                <c:pt idx="17175">
                  <c:v>17176</c:v>
                </c:pt>
                <c:pt idx="17176">
                  <c:v>17177</c:v>
                </c:pt>
                <c:pt idx="17177">
                  <c:v>17178</c:v>
                </c:pt>
                <c:pt idx="17178">
                  <c:v>17179</c:v>
                </c:pt>
                <c:pt idx="17179">
                  <c:v>17180</c:v>
                </c:pt>
                <c:pt idx="17180">
                  <c:v>17181</c:v>
                </c:pt>
                <c:pt idx="17181">
                  <c:v>17182</c:v>
                </c:pt>
                <c:pt idx="17182">
                  <c:v>17183</c:v>
                </c:pt>
                <c:pt idx="17183">
                  <c:v>17184</c:v>
                </c:pt>
                <c:pt idx="17184">
                  <c:v>17185</c:v>
                </c:pt>
                <c:pt idx="17185">
                  <c:v>17186</c:v>
                </c:pt>
                <c:pt idx="17186">
                  <c:v>17187</c:v>
                </c:pt>
                <c:pt idx="17187">
                  <c:v>17188</c:v>
                </c:pt>
                <c:pt idx="17188">
                  <c:v>17189</c:v>
                </c:pt>
                <c:pt idx="17189">
                  <c:v>17190</c:v>
                </c:pt>
                <c:pt idx="17190">
                  <c:v>17191</c:v>
                </c:pt>
                <c:pt idx="17191">
                  <c:v>17192</c:v>
                </c:pt>
                <c:pt idx="17192">
                  <c:v>17193</c:v>
                </c:pt>
                <c:pt idx="17193">
                  <c:v>17194</c:v>
                </c:pt>
                <c:pt idx="17194">
                  <c:v>17195</c:v>
                </c:pt>
                <c:pt idx="17195">
                  <c:v>17196</c:v>
                </c:pt>
                <c:pt idx="17196">
                  <c:v>17197</c:v>
                </c:pt>
                <c:pt idx="17197">
                  <c:v>17198</c:v>
                </c:pt>
                <c:pt idx="17198">
                  <c:v>17199</c:v>
                </c:pt>
                <c:pt idx="17199">
                  <c:v>17200</c:v>
                </c:pt>
                <c:pt idx="17200">
                  <c:v>17201</c:v>
                </c:pt>
                <c:pt idx="17201">
                  <c:v>17202</c:v>
                </c:pt>
                <c:pt idx="17202">
                  <c:v>17203</c:v>
                </c:pt>
                <c:pt idx="17203">
                  <c:v>17204</c:v>
                </c:pt>
                <c:pt idx="17204">
                  <c:v>17205</c:v>
                </c:pt>
                <c:pt idx="17205">
                  <c:v>17206</c:v>
                </c:pt>
                <c:pt idx="17206">
                  <c:v>17207</c:v>
                </c:pt>
                <c:pt idx="17207">
                  <c:v>17208</c:v>
                </c:pt>
                <c:pt idx="17208">
                  <c:v>17209</c:v>
                </c:pt>
                <c:pt idx="17209">
                  <c:v>17210</c:v>
                </c:pt>
                <c:pt idx="17210">
                  <c:v>17211</c:v>
                </c:pt>
                <c:pt idx="17211">
                  <c:v>17212</c:v>
                </c:pt>
                <c:pt idx="17212">
                  <c:v>17213</c:v>
                </c:pt>
                <c:pt idx="17213">
                  <c:v>17214</c:v>
                </c:pt>
                <c:pt idx="17214">
                  <c:v>17215</c:v>
                </c:pt>
                <c:pt idx="17215">
                  <c:v>17216</c:v>
                </c:pt>
                <c:pt idx="17216">
                  <c:v>17217</c:v>
                </c:pt>
                <c:pt idx="17217">
                  <c:v>17218</c:v>
                </c:pt>
                <c:pt idx="17218">
                  <c:v>17219</c:v>
                </c:pt>
                <c:pt idx="17219">
                  <c:v>17220</c:v>
                </c:pt>
                <c:pt idx="17220">
                  <c:v>17221</c:v>
                </c:pt>
                <c:pt idx="17221">
                  <c:v>17222</c:v>
                </c:pt>
                <c:pt idx="17222">
                  <c:v>17223</c:v>
                </c:pt>
                <c:pt idx="17223">
                  <c:v>17224</c:v>
                </c:pt>
                <c:pt idx="17224">
                  <c:v>17225</c:v>
                </c:pt>
                <c:pt idx="17225">
                  <c:v>17226</c:v>
                </c:pt>
                <c:pt idx="17226">
                  <c:v>17227</c:v>
                </c:pt>
                <c:pt idx="17227">
                  <c:v>17228</c:v>
                </c:pt>
                <c:pt idx="17228">
                  <c:v>17229</c:v>
                </c:pt>
                <c:pt idx="17229">
                  <c:v>17230</c:v>
                </c:pt>
                <c:pt idx="17230">
                  <c:v>17231</c:v>
                </c:pt>
                <c:pt idx="17231">
                  <c:v>17232</c:v>
                </c:pt>
                <c:pt idx="17232">
                  <c:v>17233</c:v>
                </c:pt>
                <c:pt idx="17233">
                  <c:v>17234</c:v>
                </c:pt>
                <c:pt idx="17234">
                  <c:v>17235</c:v>
                </c:pt>
                <c:pt idx="17235">
                  <c:v>17236</c:v>
                </c:pt>
                <c:pt idx="17236">
                  <c:v>17237</c:v>
                </c:pt>
                <c:pt idx="17237">
                  <c:v>17238</c:v>
                </c:pt>
                <c:pt idx="17238">
                  <c:v>17239</c:v>
                </c:pt>
                <c:pt idx="17239">
                  <c:v>17240</c:v>
                </c:pt>
                <c:pt idx="17240">
                  <c:v>17241</c:v>
                </c:pt>
                <c:pt idx="17241">
                  <c:v>17242</c:v>
                </c:pt>
                <c:pt idx="17242">
                  <c:v>17243</c:v>
                </c:pt>
                <c:pt idx="17243">
                  <c:v>17244</c:v>
                </c:pt>
                <c:pt idx="17244">
                  <c:v>17245</c:v>
                </c:pt>
                <c:pt idx="17245">
                  <c:v>17246</c:v>
                </c:pt>
                <c:pt idx="17246">
                  <c:v>17247</c:v>
                </c:pt>
                <c:pt idx="17247">
                  <c:v>17248</c:v>
                </c:pt>
                <c:pt idx="17248">
                  <c:v>17249</c:v>
                </c:pt>
                <c:pt idx="17249">
                  <c:v>17250</c:v>
                </c:pt>
                <c:pt idx="17250">
                  <c:v>17251</c:v>
                </c:pt>
                <c:pt idx="17251">
                  <c:v>17252</c:v>
                </c:pt>
                <c:pt idx="17252">
                  <c:v>17253</c:v>
                </c:pt>
                <c:pt idx="17253">
                  <c:v>17254</c:v>
                </c:pt>
                <c:pt idx="17254">
                  <c:v>17255</c:v>
                </c:pt>
                <c:pt idx="17255">
                  <c:v>17256</c:v>
                </c:pt>
                <c:pt idx="17256">
                  <c:v>17257</c:v>
                </c:pt>
                <c:pt idx="17257">
                  <c:v>17258</c:v>
                </c:pt>
                <c:pt idx="17258">
                  <c:v>17259</c:v>
                </c:pt>
                <c:pt idx="17259">
                  <c:v>17260</c:v>
                </c:pt>
                <c:pt idx="17260">
                  <c:v>17261</c:v>
                </c:pt>
                <c:pt idx="17261">
                  <c:v>17262</c:v>
                </c:pt>
                <c:pt idx="17262">
                  <c:v>17263</c:v>
                </c:pt>
                <c:pt idx="17263">
                  <c:v>17264</c:v>
                </c:pt>
                <c:pt idx="17264">
                  <c:v>17265</c:v>
                </c:pt>
                <c:pt idx="17265">
                  <c:v>17266</c:v>
                </c:pt>
                <c:pt idx="17266">
                  <c:v>17267</c:v>
                </c:pt>
                <c:pt idx="17267">
                  <c:v>17268</c:v>
                </c:pt>
                <c:pt idx="17268">
                  <c:v>17269</c:v>
                </c:pt>
                <c:pt idx="17269">
                  <c:v>17270</c:v>
                </c:pt>
                <c:pt idx="17270">
                  <c:v>17271</c:v>
                </c:pt>
                <c:pt idx="17271">
                  <c:v>17272</c:v>
                </c:pt>
                <c:pt idx="17272">
                  <c:v>17273</c:v>
                </c:pt>
                <c:pt idx="17273">
                  <c:v>17274</c:v>
                </c:pt>
                <c:pt idx="17274">
                  <c:v>17275</c:v>
                </c:pt>
                <c:pt idx="17275">
                  <c:v>17276</c:v>
                </c:pt>
                <c:pt idx="17276">
                  <c:v>17277</c:v>
                </c:pt>
                <c:pt idx="17277">
                  <c:v>17278</c:v>
                </c:pt>
                <c:pt idx="17278">
                  <c:v>17279</c:v>
                </c:pt>
                <c:pt idx="17279">
                  <c:v>17280</c:v>
                </c:pt>
                <c:pt idx="17280">
                  <c:v>17281</c:v>
                </c:pt>
                <c:pt idx="17281">
                  <c:v>17282</c:v>
                </c:pt>
                <c:pt idx="17282">
                  <c:v>17283</c:v>
                </c:pt>
                <c:pt idx="17283">
                  <c:v>17284</c:v>
                </c:pt>
                <c:pt idx="17284">
                  <c:v>17285</c:v>
                </c:pt>
                <c:pt idx="17285">
                  <c:v>17286</c:v>
                </c:pt>
                <c:pt idx="17286">
                  <c:v>17287</c:v>
                </c:pt>
                <c:pt idx="17287">
                  <c:v>17288</c:v>
                </c:pt>
                <c:pt idx="17288">
                  <c:v>17289</c:v>
                </c:pt>
                <c:pt idx="17289">
                  <c:v>17290</c:v>
                </c:pt>
                <c:pt idx="17290">
                  <c:v>17291</c:v>
                </c:pt>
                <c:pt idx="17291">
                  <c:v>17292</c:v>
                </c:pt>
                <c:pt idx="17292">
                  <c:v>17293</c:v>
                </c:pt>
                <c:pt idx="17293">
                  <c:v>17294</c:v>
                </c:pt>
                <c:pt idx="17294">
                  <c:v>17295</c:v>
                </c:pt>
                <c:pt idx="17295">
                  <c:v>17296</c:v>
                </c:pt>
                <c:pt idx="17296">
                  <c:v>17297</c:v>
                </c:pt>
                <c:pt idx="17297">
                  <c:v>17298</c:v>
                </c:pt>
                <c:pt idx="17298">
                  <c:v>17299</c:v>
                </c:pt>
                <c:pt idx="17299">
                  <c:v>17300</c:v>
                </c:pt>
                <c:pt idx="17300">
                  <c:v>17301</c:v>
                </c:pt>
                <c:pt idx="17301">
                  <c:v>17302</c:v>
                </c:pt>
                <c:pt idx="17302">
                  <c:v>17303</c:v>
                </c:pt>
                <c:pt idx="17303">
                  <c:v>17304</c:v>
                </c:pt>
                <c:pt idx="17304">
                  <c:v>17305</c:v>
                </c:pt>
                <c:pt idx="17305">
                  <c:v>17306</c:v>
                </c:pt>
                <c:pt idx="17306">
                  <c:v>17307</c:v>
                </c:pt>
                <c:pt idx="17307">
                  <c:v>17308</c:v>
                </c:pt>
                <c:pt idx="17308">
                  <c:v>17309</c:v>
                </c:pt>
                <c:pt idx="17309">
                  <c:v>17310</c:v>
                </c:pt>
                <c:pt idx="17310">
                  <c:v>17311</c:v>
                </c:pt>
                <c:pt idx="17311">
                  <c:v>17312</c:v>
                </c:pt>
                <c:pt idx="17312">
                  <c:v>17313</c:v>
                </c:pt>
                <c:pt idx="17313">
                  <c:v>17314</c:v>
                </c:pt>
                <c:pt idx="17314">
                  <c:v>17315</c:v>
                </c:pt>
                <c:pt idx="17315">
                  <c:v>17316</c:v>
                </c:pt>
                <c:pt idx="17316">
                  <c:v>17317</c:v>
                </c:pt>
                <c:pt idx="17317">
                  <c:v>17318</c:v>
                </c:pt>
                <c:pt idx="17318">
                  <c:v>17319</c:v>
                </c:pt>
                <c:pt idx="17319">
                  <c:v>17320</c:v>
                </c:pt>
                <c:pt idx="17320">
                  <c:v>17321</c:v>
                </c:pt>
                <c:pt idx="17321">
                  <c:v>17322</c:v>
                </c:pt>
                <c:pt idx="17322">
                  <c:v>17323</c:v>
                </c:pt>
                <c:pt idx="17323">
                  <c:v>17324</c:v>
                </c:pt>
                <c:pt idx="17324">
                  <c:v>17325</c:v>
                </c:pt>
                <c:pt idx="17325">
                  <c:v>17326</c:v>
                </c:pt>
                <c:pt idx="17326">
                  <c:v>17327</c:v>
                </c:pt>
                <c:pt idx="17327">
                  <c:v>17328</c:v>
                </c:pt>
                <c:pt idx="17328">
                  <c:v>17329</c:v>
                </c:pt>
                <c:pt idx="17329">
                  <c:v>17330</c:v>
                </c:pt>
                <c:pt idx="17330">
                  <c:v>17331</c:v>
                </c:pt>
                <c:pt idx="17331">
                  <c:v>17332</c:v>
                </c:pt>
                <c:pt idx="17332">
                  <c:v>17333</c:v>
                </c:pt>
                <c:pt idx="17333">
                  <c:v>17334</c:v>
                </c:pt>
                <c:pt idx="17334">
                  <c:v>17335</c:v>
                </c:pt>
                <c:pt idx="17335">
                  <c:v>17336</c:v>
                </c:pt>
                <c:pt idx="17336">
                  <c:v>17337</c:v>
                </c:pt>
                <c:pt idx="17337">
                  <c:v>17338</c:v>
                </c:pt>
                <c:pt idx="17338">
                  <c:v>17339</c:v>
                </c:pt>
                <c:pt idx="17339">
                  <c:v>17340</c:v>
                </c:pt>
                <c:pt idx="17340">
                  <c:v>17341</c:v>
                </c:pt>
                <c:pt idx="17341">
                  <c:v>17342</c:v>
                </c:pt>
                <c:pt idx="17342">
                  <c:v>17343</c:v>
                </c:pt>
                <c:pt idx="17343">
                  <c:v>17344</c:v>
                </c:pt>
                <c:pt idx="17344">
                  <c:v>17345</c:v>
                </c:pt>
                <c:pt idx="17345">
                  <c:v>17346</c:v>
                </c:pt>
                <c:pt idx="17346">
                  <c:v>17347</c:v>
                </c:pt>
                <c:pt idx="17347">
                  <c:v>17348</c:v>
                </c:pt>
                <c:pt idx="17348">
                  <c:v>17349</c:v>
                </c:pt>
                <c:pt idx="17349">
                  <c:v>17350</c:v>
                </c:pt>
                <c:pt idx="17350">
                  <c:v>17351</c:v>
                </c:pt>
                <c:pt idx="17351">
                  <c:v>17352</c:v>
                </c:pt>
                <c:pt idx="17352">
                  <c:v>17353</c:v>
                </c:pt>
                <c:pt idx="17353">
                  <c:v>17354</c:v>
                </c:pt>
                <c:pt idx="17354">
                  <c:v>17355</c:v>
                </c:pt>
                <c:pt idx="17355">
                  <c:v>17356</c:v>
                </c:pt>
                <c:pt idx="17356">
                  <c:v>17357</c:v>
                </c:pt>
                <c:pt idx="17357">
                  <c:v>17358</c:v>
                </c:pt>
                <c:pt idx="17358">
                  <c:v>17359</c:v>
                </c:pt>
                <c:pt idx="17359">
                  <c:v>17360</c:v>
                </c:pt>
                <c:pt idx="17360">
                  <c:v>17361</c:v>
                </c:pt>
                <c:pt idx="17361">
                  <c:v>17362</c:v>
                </c:pt>
                <c:pt idx="17362">
                  <c:v>17363</c:v>
                </c:pt>
                <c:pt idx="17363">
                  <c:v>17364</c:v>
                </c:pt>
                <c:pt idx="17364">
                  <c:v>17365</c:v>
                </c:pt>
                <c:pt idx="17365">
                  <c:v>17366</c:v>
                </c:pt>
                <c:pt idx="17366">
                  <c:v>17367</c:v>
                </c:pt>
                <c:pt idx="17367">
                  <c:v>17368</c:v>
                </c:pt>
                <c:pt idx="17368">
                  <c:v>17369</c:v>
                </c:pt>
                <c:pt idx="17369">
                  <c:v>17370</c:v>
                </c:pt>
                <c:pt idx="17370">
                  <c:v>17371</c:v>
                </c:pt>
                <c:pt idx="17371">
                  <c:v>17372</c:v>
                </c:pt>
                <c:pt idx="17372">
                  <c:v>17373</c:v>
                </c:pt>
                <c:pt idx="17373">
                  <c:v>17374</c:v>
                </c:pt>
                <c:pt idx="17374">
                  <c:v>17375</c:v>
                </c:pt>
                <c:pt idx="17375">
                  <c:v>17376</c:v>
                </c:pt>
                <c:pt idx="17376">
                  <c:v>17377</c:v>
                </c:pt>
                <c:pt idx="17377">
                  <c:v>17378</c:v>
                </c:pt>
                <c:pt idx="17378">
                  <c:v>17379</c:v>
                </c:pt>
                <c:pt idx="17379">
                  <c:v>17380</c:v>
                </c:pt>
                <c:pt idx="17380">
                  <c:v>17381</c:v>
                </c:pt>
                <c:pt idx="17381">
                  <c:v>17382</c:v>
                </c:pt>
                <c:pt idx="17382">
                  <c:v>17383</c:v>
                </c:pt>
                <c:pt idx="17383">
                  <c:v>17384</c:v>
                </c:pt>
                <c:pt idx="17384">
                  <c:v>17385</c:v>
                </c:pt>
                <c:pt idx="17385">
                  <c:v>17386</c:v>
                </c:pt>
                <c:pt idx="17386">
                  <c:v>17387</c:v>
                </c:pt>
                <c:pt idx="17387">
                  <c:v>17388</c:v>
                </c:pt>
                <c:pt idx="17388">
                  <c:v>17389</c:v>
                </c:pt>
                <c:pt idx="17389">
                  <c:v>17390</c:v>
                </c:pt>
                <c:pt idx="17390">
                  <c:v>17391</c:v>
                </c:pt>
                <c:pt idx="17391">
                  <c:v>17392</c:v>
                </c:pt>
                <c:pt idx="17392">
                  <c:v>17393</c:v>
                </c:pt>
                <c:pt idx="17393">
                  <c:v>17394</c:v>
                </c:pt>
                <c:pt idx="17394">
                  <c:v>17395</c:v>
                </c:pt>
                <c:pt idx="17395">
                  <c:v>17396</c:v>
                </c:pt>
                <c:pt idx="17396">
                  <c:v>17397</c:v>
                </c:pt>
                <c:pt idx="17397">
                  <c:v>17398</c:v>
                </c:pt>
                <c:pt idx="17398">
                  <c:v>17399</c:v>
                </c:pt>
                <c:pt idx="17399">
                  <c:v>17400</c:v>
                </c:pt>
                <c:pt idx="17400">
                  <c:v>17401</c:v>
                </c:pt>
                <c:pt idx="17401">
                  <c:v>17402</c:v>
                </c:pt>
                <c:pt idx="17402">
                  <c:v>17403</c:v>
                </c:pt>
                <c:pt idx="17403">
                  <c:v>17404</c:v>
                </c:pt>
                <c:pt idx="17404">
                  <c:v>17405</c:v>
                </c:pt>
                <c:pt idx="17405">
                  <c:v>17406</c:v>
                </c:pt>
                <c:pt idx="17406">
                  <c:v>17407</c:v>
                </c:pt>
                <c:pt idx="17407">
                  <c:v>17408</c:v>
                </c:pt>
                <c:pt idx="17408">
                  <c:v>17409</c:v>
                </c:pt>
                <c:pt idx="17409">
                  <c:v>17410</c:v>
                </c:pt>
                <c:pt idx="17410">
                  <c:v>17411</c:v>
                </c:pt>
                <c:pt idx="17411">
                  <c:v>17412</c:v>
                </c:pt>
                <c:pt idx="17412">
                  <c:v>17413</c:v>
                </c:pt>
                <c:pt idx="17413">
                  <c:v>17414</c:v>
                </c:pt>
                <c:pt idx="17414">
                  <c:v>17415</c:v>
                </c:pt>
                <c:pt idx="17415">
                  <c:v>17416</c:v>
                </c:pt>
                <c:pt idx="17416">
                  <c:v>17417</c:v>
                </c:pt>
                <c:pt idx="17417">
                  <c:v>17418</c:v>
                </c:pt>
                <c:pt idx="17418">
                  <c:v>17419</c:v>
                </c:pt>
                <c:pt idx="17419">
                  <c:v>17420</c:v>
                </c:pt>
                <c:pt idx="17420">
                  <c:v>17421</c:v>
                </c:pt>
                <c:pt idx="17421">
                  <c:v>17422</c:v>
                </c:pt>
                <c:pt idx="17422">
                  <c:v>17423</c:v>
                </c:pt>
                <c:pt idx="17423">
                  <c:v>17424</c:v>
                </c:pt>
                <c:pt idx="17424">
                  <c:v>17425</c:v>
                </c:pt>
                <c:pt idx="17425">
                  <c:v>17426</c:v>
                </c:pt>
                <c:pt idx="17426">
                  <c:v>17427</c:v>
                </c:pt>
                <c:pt idx="17427">
                  <c:v>17428</c:v>
                </c:pt>
                <c:pt idx="17428">
                  <c:v>17429</c:v>
                </c:pt>
                <c:pt idx="17429">
                  <c:v>17430</c:v>
                </c:pt>
                <c:pt idx="17430">
                  <c:v>17431</c:v>
                </c:pt>
                <c:pt idx="17431">
                  <c:v>17432</c:v>
                </c:pt>
                <c:pt idx="17432">
                  <c:v>17433</c:v>
                </c:pt>
                <c:pt idx="17433">
                  <c:v>17434</c:v>
                </c:pt>
                <c:pt idx="17434">
                  <c:v>17435</c:v>
                </c:pt>
                <c:pt idx="17435">
                  <c:v>17436</c:v>
                </c:pt>
                <c:pt idx="17436">
                  <c:v>17437</c:v>
                </c:pt>
                <c:pt idx="17437">
                  <c:v>17438</c:v>
                </c:pt>
                <c:pt idx="17438">
                  <c:v>17439</c:v>
                </c:pt>
                <c:pt idx="17439">
                  <c:v>17440</c:v>
                </c:pt>
                <c:pt idx="17440">
                  <c:v>17441</c:v>
                </c:pt>
                <c:pt idx="17441">
                  <c:v>17442</c:v>
                </c:pt>
                <c:pt idx="17442">
                  <c:v>17443</c:v>
                </c:pt>
                <c:pt idx="17443">
                  <c:v>17444</c:v>
                </c:pt>
                <c:pt idx="17444">
                  <c:v>17445</c:v>
                </c:pt>
                <c:pt idx="17445">
                  <c:v>17446</c:v>
                </c:pt>
                <c:pt idx="17446">
                  <c:v>17447</c:v>
                </c:pt>
                <c:pt idx="17447">
                  <c:v>17448</c:v>
                </c:pt>
                <c:pt idx="17448">
                  <c:v>17449</c:v>
                </c:pt>
                <c:pt idx="17449">
                  <c:v>17450</c:v>
                </c:pt>
                <c:pt idx="17450">
                  <c:v>17451</c:v>
                </c:pt>
                <c:pt idx="17451">
                  <c:v>17452</c:v>
                </c:pt>
                <c:pt idx="17452">
                  <c:v>17453</c:v>
                </c:pt>
                <c:pt idx="17453">
                  <c:v>17454</c:v>
                </c:pt>
                <c:pt idx="17454">
                  <c:v>17455</c:v>
                </c:pt>
                <c:pt idx="17455">
                  <c:v>17456</c:v>
                </c:pt>
                <c:pt idx="17456">
                  <c:v>17457</c:v>
                </c:pt>
                <c:pt idx="17457">
                  <c:v>17458</c:v>
                </c:pt>
                <c:pt idx="17458">
                  <c:v>17459</c:v>
                </c:pt>
                <c:pt idx="17459">
                  <c:v>17460</c:v>
                </c:pt>
                <c:pt idx="17460">
                  <c:v>17461</c:v>
                </c:pt>
                <c:pt idx="17461">
                  <c:v>17462</c:v>
                </c:pt>
                <c:pt idx="17462">
                  <c:v>17463</c:v>
                </c:pt>
                <c:pt idx="17463">
                  <c:v>17464</c:v>
                </c:pt>
                <c:pt idx="17464">
                  <c:v>17465</c:v>
                </c:pt>
                <c:pt idx="17465">
                  <c:v>17466</c:v>
                </c:pt>
                <c:pt idx="17466">
                  <c:v>17467</c:v>
                </c:pt>
                <c:pt idx="17467">
                  <c:v>17468</c:v>
                </c:pt>
                <c:pt idx="17468">
                  <c:v>17469</c:v>
                </c:pt>
                <c:pt idx="17469">
                  <c:v>17470</c:v>
                </c:pt>
                <c:pt idx="17470">
                  <c:v>17471</c:v>
                </c:pt>
                <c:pt idx="17471">
                  <c:v>17472</c:v>
                </c:pt>
                <c:pt idx="17472">
                  <c:v>17473</c:v>
                </c:pt>
                <c:pt idx="17473">
                  <c:v>17474</c:v>
                </c:pt>
                <c:pt idx="17474">
                  <c:v>17475</c:v>
                </c:pt>
                <c:pt idx="17475">
                  <c:v>17476</c:v>
                </c:pt>
                <c:pt idx="17476">
                  <c:v>17477</c:v>
                </c:pt>
                <c:pt idx="17477">
                  <c:v>17478</c:v>
                </c:pt>
                <c:pt idx="17478">
                  <c:v>17479</c:v>
                </c:pt>
                <c:pt idx="17479">
                  <c:v>17480</c:v>
                </c:pt>
                <c:pt idx="17480">
                  <c:v>17481</c:v>
                </c:pt>
                <c:pt idx="17481">
                  <c:v>17482</c:v>
                </c:pt>
                <c:pt idx="17482">
                  <c:v>17483</c:v>
                </c:pt>
                <c:pt idx="17483">
                  <c:v>17484</c:v>
                </c:pt>
                <c:pt idx="17484">
                  <c:v>17485</c:v>
                </c:pt>
                <c:pt idx="17485">
                  <c:v>17486</c:v>
                </c:pt>
                <c:pt idx="17486">
                  <c:v>17487</c:v>
                </c:pt>
                <c:pt idx="17487">
                  <c:v>17488</c:v>
                </c:pt>
                <c:pt idx="17488">
                  <c:v>17489</c:v>
                </c:pt>
                <c:pt idx="17489">
                  <c:v>17490</c:v>
                </c:pt>
                <c:pt idx="17490">
                  <c:v>17491</c:v>
                </c:pt>
                <c:pt idx="17491">
                  <c:v>17492</c:v>
                </c:pt>
                <c:pt idx="17492">
                  <c:v>17493</c:v>
                </c:pt>
                <c:pt idx="17493">
                  <c:v>17494</c:v>
                </c:pt>
                <c:pt idx="17494">
                  <c:v>17495</c:v>
                </c:pt>
                <c:pt idx="17495">
                  <c:v>17496</c:v>
                </c:pt>
                <c:pt idx="17496">
                  <c:v>17497</c:v>
                </c:pt>
                <c:pt idx="17497">
                  <c:v>17498</c:v>
                </c:pt>
                <c:pt idx="17498">
                  <c:v>17499</c:v>
                </c:pt>
                <c:pt idx="17499">
                  <c:v>17500</c:v>
                </c:pt>
                <c:pt idx="17500">
                  <c:v>17501</c:v>
                </c:pt>
                <c:pt idx="17501">
                  <c:v>17502</c:v>
                </c:pt>
                <c:pt idx="17502">
                  <c:v>17503</c:v>
                </c:pt>
                <c:pt idx="17503">
                  <c:v>17504</c:v>
                </c:pt>
                <c:pt idx="17504">
                  <c:v>17505</c:v>
                </c:pt>
                <c:pt idx="17505">
                  <c:v>17506</c:v>
                </c:pt>
                <c:pt idx="17506">
                  <c:v>17507</c:v>
                </c:pt>
                <c:pt idx="17507">
                  <c:v>17508</c:v>
                </c:pt>
                <c:pt idx="17508">
                  <c:v>17509</c:v>
                </c:pt>
                <c:pt idx="17509">
                  <c:v>17510</c:v>
                </c:pt>
                <c:pt idx="17510">
                  <c:v>17511</c:v>
                </c:pt>
                <c:pt idx="17511">
                  <c:v>17512</c:v>
                </c:pt>
                <c:pt idx="17512">
                  <c:v>17513</c:v>
                </c:pt>
                <c:pt idx="17513">
                  <c:v>17514</c:v>
                </c:pt>
                <c:pt idx="17514">
                  <c:v>17515</c:v>
                </c:pt>
                <c:pt idx="17515">
                  <c:v>17516</c:v>
                </c:pt>
                <c:pt idx="17516">
                  <c:v>17517</c:v>
                </c:pt>
                <c:pt idx="17517">
                  <c:v>17518</c:v>
                </c:pt>
                <c:pt idx="17518">
                  <c:v>17519</c:v>
                </c:pt>
                <c:pt idx="17519">
                  <c:v>17520</c:v>
                </c:pt>
                <c:pt idx="17520">
                  <c:v>17521</c:v>
                </c:pt>
                <c:pt idx="17521">
                  <c:v>17522</c:v>
                </c:pt>
                <c:pt idx="17522">
                  <c:v>17523</c:v>
                </c:pt>
                <c:pt idx="17523">
                  <c:v>17524</c:v>
                </c:pt>
                <c:pt idx="17524">
                  <c:v>17525</c:v>
                </c:pt>
                <c:pt idx="17525">
                  <c:v>17526</c:v>
                </c:pt>
                <c:pt idx="17526">
                  <c:v>17527</c:v>
                </c:pt>
                <c:pt idx="17527">
                  <c:v>17528</c:v>
                </c:pt>
                <c:pt idx="17528">
                  <c:v>17529</c:v>
                </c:pt>
                <c:pt idx="17529">
                  <c:v>17530</c:v>
                </c:pt>
                <c:pt idx="17530">
                  <c:v>17531</c:v>
                </c:pt>
                <c:pt idx="17531">
                  <c:v>17532</c:v>
                </c:pt>
                <c:pt idx="17532">
                  <c:v>17533</c:v>
                </c:pt>
                <c:pt idx="17533">
                  <c:v>17534</c:v>
                </c:pt>
                <c:pt idx="17534">
                  <c:v>17535</c:v>
                </c:pt>
                <c:pt idx="17535">
                  <c:v>17536</c:v>
                </c:pt>
                <c:pt idx="17536">
                  <c:v>17537</c:v>
                </c:pt>
                <c:pt idx="17537">
                  <c:v>17538</c:v>
                </c:pt>
                <c:pt idx="17538">
                  <c:v>17539</c:v>
                </c:pt>
                <c:pt idx="17539">
                  <c:v>17540</c:v>
                </c:pt>
                <c:pt idx="17540">
                  <c:v>17541</c:v>
                </c:pt>
                <c:pt idx="17541">
                  <c:v>17542</c:v>
                </c:pt>
                <c:pt idx="17542">
                  <c:v>17543</c:v>
                </c:pt>
                <c:pt idx="17543">
                  <c:v>17544</c:v>
                </c:pt>
                <c:pt idx="17544">
                  <c:v>17545</c:v>
                </c:pt>
                <c:pt idx="17545">
                  <c:v>17546</c:v>
                </c:pt>
                <c:pt idx="17546">
                  <c:v>17547</c:v>
                </c:pt>
                <c:pt idx="17547">
                  <c:v>17548</c:v>
                </c:pt>
                <c:pt idx="17548">
                  <c:v>17549</c:v>
                </c:pt>
                <c:pt idx="17549">
                  <c:v>17550</c:v>
                </c:pt>
                <c:pt idx="17550">
                  <c:v>17551</c:v>
                </c:pt>
                <c:pt idx="17551">
                  <c:v>17552</c:v>
                </c:pt>
                <c:pt idx="17552">
                  <c:v>17553</c:v>
                </c:pt>
                <c:pt idx="17553">
                  <c:v>17554</c:v>
                </c:pt>
                <c:pt idx="17554">
                  <c:v>17555</c:v>
                </c:pt>
                <c:pt idx="17555">
                  <c:v>17556</c:v>
                </c:pt>
                <c:pt idx="17556">
                  <c:v>17557</c:v>
                </c:pt>
                <c:pt idx="17557">
                  <c:v>17558</c:v>
                </c:pt>
                <c:pt idx="17558">
                  <c:v>17559</c:v>
                </c:pt>
                <c:pt idx="17559">
                  <c:v>17560</c:v>
                </c:pt>
                <c:pt idx="17560">
                  <c:v>17561</c:v>
                </c:pt>
                <c:pt idx="17561">
                  <c:v>17562</c:v>
                </c:pt>
                <c:pt idx="17562">
                  <c:v>17563</c:v>
                </c:pt>
                <c:pt idx="17563">
                  <c:v>17564</c:v>
                </c:pt>
                <c:pt idx="17564">
                  <c:v>17565</c:v>
                </c:pt>
                <c:pt idx="17565">
                  <c:v>17566</c:v>
                </c:pt>
                <c:pt idx="17566">
                  <c:v>17567</c:v>
                </c:pt>
                <c:pt idx="17567">
                  <c:v>17568</c:v>
                </c:pt>
                <c:pt idx="17568">
                  <c:v>17569</c:v>
                </c:pt>
                <c:pt idx="17569">
                  <c:v>17570</c:v>
                </c:pt>
                <c:pt idx="17570">
                  <c:v>17571</c:v>
                </c:pt>
                <c:pt idx="17571">
                  <c:v>17572</c:v>
                </c:pt>
                <c:pt idx="17572">
                  <c:v>17573</c:v>
                </c:pt>
                <c:pt idx="17573">
                  <c:v>17574</c:v>
                </c:pt>
                <c:pt idx="17574">
                  <c:v>17575</c:v>
                </c:pt>
                <c:pt idx="17575">
                  <c:v>17576</c:v>
                </c:pt>
                <c:pt idx="17576">
                  <c:v>17577</c:v>
                </c:pt>
                <c:pt idx="17577">
                  <c:v>17578</c:v>
                </c:pt>
                <c:pt idx="17578">
                  <c:v>17579</c:v>
                </c:pt>
                <c:pt idx="17579">
                  <c:v>17580</c:v>
                </c:pt>
                <c:pt idx="17580">
                  <c:v>17581</c:v>
                </c:pt>
                <c:pt idx="17581">
                  <c:v>17582</c:v>
                </c:pt>
                <c:pt idx="17582">
                  <c:v>17583</c:v>
                </c:pt>
                <c:pt idx="17583">
                  <c:v>17584</c:v>
                </c:pt>
                <c:pt idx="17584">
                  <c:v>17585</c:v>
                </c:pt>
                <c:pt idx="17585">
                  <c:v>17586</c:v>
                </c:pt>
                <c:pt idx="17586">
                  <c:v>17587</c:v>
                </c:pt>
                <c:pt idx="17587">
                  <c:v>17588</c:v>
                </c:pt>
                <c:pt idx="17588">
                  <c:v>17589</c:v>
                </c:pt>
                <c:pt idx="17589">
                  <c:v>17590</c:v>
                </c:pt>
                <c:pt idx="17590">
                  <c:v>17591</c:v>
                </c:pt>
                <c:pt idx="17591">
                  <c:v>17592</c:v>
                </c:pt>
                <c:pt idx="17592">
                  <c:v>17593</c:v>
                </c:pt>
                <c:pt idx="17593">
                  <c:v>17594</c:v>
                </c:pt>
                <c:pt idx="17594">
                  <c:v>17595</c:v>
                </c:pt>
                <c:pt idx="17595">
                  <c:v>17596</c:v>
                </c:pt>
                <c:pt idx="17596">
                  <c:v>17597</c:v>
                </c:pt>
                <c:pt idx="17597">
                  <c:v>17598</c:v>
                </c:pt>
                <c:pt idx="17598">
                  <c:v>17599</c:v>
                </c:pt>
                <c:pt idx="17599">
                  <c:v>17600</c:v>
                </c:pt>
                <c:pt idx="17600">
                  <c:v>17601</c:v>
                </c:pt>
                <c:pt idx="17601">
                  <c:v>17602</c:v>
                </c:pt>
                <c:pt idx="17602">
                  <c:v>17603</c:v>
                </c:pt>
                <c:pt idx="17603">
                  <c:v>17604</c:v>
                </c:pt>
                <c:pt idx="17604">
                  <c:v>17605</c:v>
                </c:pt>
                <c:pt idx="17605">
                  <c:v>17606</c:v>
                </c:pt>
                <c:pt idx="17606">
                  <c:v>17607</c:v>
                </c:pt>
                <c:pt idx="17607">
                  <c:v>17608</c:v>
                </c:pt>
                <c:pt idx="17608">
                  <c:v>17609</c:v>
                </c:pt>
                <c:pt idx="17609">
                  <c:v>17610</c:v>
                </c:pt>
                <c:pt idx="17610">
                  <c:v>17611</c:v>
                </c:pt>
                <c:pt idx="17611">
                  <c:v>17612</c:v>
                </c:pt>
                <c:pt idx="17612">
                  <c:v>17613</c:v>
                </c:pt>
                <c:pt idx="17613">
                  <c:v>17614</c:v>
                </c:pt>
                <c:pt idx="17614">
                  <c:v>17615</c:v>
                </c:pt>
                <c:pt idx="17615">
                  <c:v>17616</c:v>
                </c:pt>
                <c:pt idx="17616">
                  <c:v>17617</c:v>
                </c:pt>
                <c:pt idx="17617">
                  <c:v>17618</c:v>
                </c:pt>
                <c:pt idx="17618">
                  <c:v>17619</c:v>
                </c:pt>
                <c:pt idx="17619">
                  <c:v>17620</c:v>
                </c:pt>
                <c:pt idx="17620">
                  <c:v>17621</c:v>
                </c:pt>
                <c:pt idx="17621">
                  <c:v>17622</c:v>
                </c:pt>
                <c:pt idx="17622">
                  <c:v>17623</c:v>
                </c:pt>
                <c:pt idx="17623">
                  <c:v>17624</c:v>
                </c:pt>
                <c:pt idx="17624">
                  <c:v>17625</c:v>
                </c:pt>
                <c:pt idx="17625">
                  <c:v>17626</c:v>
                </c:pt>
                <c:pt idx="17626">
                  <c:v>17627</c:v>
                </c:pt>
                <c:pt idx="17627">
                  <c:v>17628</c:v>
                </c:pt>
                <c:pt idx="17628">
                  <c:v>17629</c:v>
                </c:pt>
                <c:pt idx="17629">
                  <c:v>17630</c:v>
                </c:pt>
                <c:pt idx="17630">
                  <c:v>17631</c:v>
                </c:pt>
                <c:pt idx="17631">
                  <c:v>17632</c:v>
                </c:pt>
                <c:pt idx="17632">
                  <c:v>17633</c:v>
                </c:pt>
                <c:pt idx="17633">
                  <c:v>17634</c:v>
                </c:pt>
                <c:pt idx="17634">
                  <c:v>17635</c:v>
                </c:pt>
                <c:pt idx="17635">
                  <c:v>17636</c:v>
                </c:pt>
                <c:pt idx="17636">
                  <c:v>17637</c:v>
                </c:pt>
                <c:pt idx="17637">
                  <c:v>17638</c:v>
                </c:pt>
                <c:pt idx="17638">
                  <c:v>17639</c:v>
                </c:pt>
                <c:pt idx="17639">
                  <c:v>17640</c:v>
                </c:pt>
                <c:pt idx="17640">
                  <c:v>17641</c:v>
                </c:pt>
                <c:pt idx="17641">
                  <c:v>17642</c:v>
                </c:pt>
                <c:pt idx="17642">
                  <c:v>17643</c:v>
                </c:pt>
                <c:pt idx="17643">
                  <c:v>17644</c:v>
                </c:pt>
                <c:pt idx="17644">
                  <c:v>17645</c:v>
                </c:pt>
                <c:pt idx="17645">
                  <c:v>17646</c:v>
                </c:pt>
                <c:pt idx="17646">
                  <c:v>17647</c:v>
                </c:pt>
                <c:pt idx="17647">
                  <c:v>17648</c:v>
                </c:pt>
                <c:pt idx="17648">
                  <c:v>17649</c:v>
                </c:pt>
                <c:pt idx="17649">
                  <c:v>17650</c:v>
                </c:pt>
                <c:pt idx="17650">
                  <c:v>17651</c:v>
                </c:pt>
                <c:pt idx="17651">
                  <c:v>17652</c:v>
                </c:pt>
                <c:pt idx="17652">
                  <c:v>17653</c:v>
                </c:pt>
                <c:pt idx="17653">
                  <c:v>17654</c:v>
                </c:pt>
                <c:pt idx="17654">
                  <c:v>17655</c:v>
                </c:pt>
                <c:pt idx="17655">
                  <c:v>17656</c:v>
                </c:pt>
                <c:pt idx="17656">
                  <c:v>17657</c:v>
                </c:pt>
                <c:pt idx="17657">
                  <c:v>17658</c:v>
                </c:pt>
                <c:pt idx="17658">
                  <c:v>17659</c:v>
                </c:pt>
                <c:pt idx="17659">
                  <c:v>17660</c:v>
                </c:pt>
                <c:pt idx="17660">
                  <c:v>17661</c:v>
                </c:pt>
                <c:pt idx="17661">
                  <c:v>17662</c:v>
                </c:pt>
                <c:pt idx="17662">
                  <c:v>17663</c:v>
                </c:pt>
                <c:pt idx="17663">
                  <c:v>17664</c:v>
                </c:pt>
                <c:pt idx="17664">
                  <c:v>17665</c:v>
                </c:pt>
                <c:pt idx="17665">
                  <c:v>17666</c:v>
                </c:pt>
                <c:pt idx="17666">
                  <c:v>17667</c:v>
                </c:pt>
                <c:pt idx="17667">
                  <c:v>17668</c:v>
                </c:pt>
                <c:pt idx="17668">
                  <c:v>17669</c:v>
                </c:pt>
                <c:pt idx="17669">
                  <c:v>17670</c:v>
                </c:pt>
                <c:pt idx="17670">
                  <c:v>17671</c:v>
                </c:pt>
                <c:pt idx="17671">
                  <c:v>17672</c:v>
                </c:pt>
                <c:pt idx="17672">
                  <c:v>17673</c:v>
                </c:pt>
                <c:pt idx="17673">
                  <c:v>17674</c:v>
                </c:pt>
                <c:pt idx="17674">
                  <c:v>17675</c:v>
                </c:pt>
                <c:pt idx="17675">
                  <c:v>17676</c:v>
                </c:pt>
                <c:pt idx="17676">
                  <c:v>17677</c:v>
                </c:pt>
                <c:pt idx="17677">
                  <c:v>17678</c:v>
                </c:pt>
                <c:pt idx="17678">
                  <c:v>17679</c:v>
                </c:pt>
                <c:pt idx="17679">
                  <c:v>17680</c:v>
                </c:pt>
                <c:pt idx="17680">
                  <c:v>17681</c:v>
                </c:pt>
                <c:pt idx="17681">
                  <c:v>17682</c:v>
                </c:pt>
                <c:pt idx="17682">
                  <c:v>17683</c:v>
                </c:pt>
                <c:pt idx="17683">
                  <c:v>17684</c:v>
                </c:pt>
                <c:pt idx="17684">
                  <c:v>17685</c:v>
                </c:pt>
                <c:pt idx="17685">
                  <c:v>17686</c:v>
                </c:pt>
                <c:pt idx="17686">
                  <c:v>17687</c:v>
                </c:pt>
                <c:pt idx="17687">
                  <c:v>17688</c:v>
                </c:pt>
                <c:pt idx="17688">
                  <c:v>17689</c:v>
                </c:pt>
                <c:pt idx="17689">
                  <c:v>17690</c:v>
                </c:pt>
                <c:pt idx="17690">
                  <c:v>17691</c:v>
                </c:pt>
                <c:pt idx="17691">
                  <c:v>17692</c:v>
                </c:pt>
                <c:pt idx="17692">
                  <c:v>17693</c:v>
                </c:pt>
                <c:pt idx="17693">
                  <c:v>17694</c:v>
                </c:pt>
                <c:pt idx="17694">
                  <c:v>17695</c:v>
                </c:pt>
                <c:pt idx="17695">
                  <c:v>17696</c:v>
                </c:pt>
                <c:pt idx="17696">
                  <c:v>17697</c:v>
                </c:pt>
                <c:pt idx="17697">
                  <c:v>17698</c:v>
                </c:pt>
                <c:pt idx="17698">
                  <c:v>17699</c:v>
                </c:pt>
                <c:pt idx="17699">
                  <c:v>17700</c:v>
                </c:pt>
                <c:pt idx="17700">
                  <c:v>17701</c:v>
                </c:pt>
                <c:pt idx="17701">
                  <c:v>17702</c:v>
                </c:pt>
                <c:pt idx="17702">
                  <c:v>17703</c:v>
                </c:pt>
                <c:pt idx="17703">
                  <c:v>17704</c:v>
                </c:pt>
                <c:pt idx="17704">
                  <c:v>17705</c:v>
                </c:pt>
                <c:pt idx="17705">
                  <c:v>17706</c:v>
                </c:pt>
                <c:pt idx="17706">
                  <c:v>17707</c:v>
                </c:pt>
                <c:pt idx="17707">
                  <c:v>17708</c:v>
                </c:pt>
                <c:pt idx="17708">
                  <c:v>17709</c:v>
                </c:pt>
                <c:pt idx="17709">
                  <c:v>17710</c:v>
                </c:pt>
                <c:pt idx="17710">
                  <c:v>17711</c:v>
                </c:pt>
                <c:pt idx="17711">
                  <c:v>17712</c:v>
                </c:pt>
                <c:pt idx="17712">
                  <c:v>17713</c:v>
                </c:pt>
                <c:pt idx="17713">
                  <c:v>17714</c:v>
                </c:pt>
                <c:pt idx="17714">
                  <c:v>17715</c:v>
                </c:pt>
                <c:pt idx="17715">
                  <c:v>17716</c:v>
                </c:pt>
                <c:pt idx="17716">
                  <c:v>17717</c:v>
                </c:pt>
                <c:pt idx="17717">
                  <c:v>17718</c:v>
                </c:pt>
                <c:pt idx="17718">
                  <c:v>17719</c:v>
                </c:pt>
                <c:pt idx="17719">
                  <c:v>17720</c:v>
                </c:pt>
                <c:pt idx="17720">
                  <c:v>17721</c:v>
                </c:pt>
                <c:pt idx="17721">
                  <c:v>17722</c:v>
                </c:pt>
                <c:pt idx="17722">
                  <c:v>17723</c:v>
                </c:pt>
                <c:pt idx="17723">
                  <c:v>17724</c:v>
                </c:pt>
                <c:pt idx="17724">
                  <c:v>17725</c:v>
                </c:pt>
                <c:pt idx="17725">
                  <c:v>17726</c:v>
                </c:pt>
                <c:pt idx="17726">
                  <c:v>17727</c:v>
                </c:pt>
                <c:pt idx="17727">
                  <c:v>17728</c:v>
                </c:pt>
                <c:pt idx="17728">
                  <c:v>17729</c:v>
                </c:pt>
                <c:pt idx="17729">
                  <c:v>17730</c:v>
                </c:pt>
                <c:pt idx="17730">
                  <c:v>17731</c:v>
                </c:pt>
                <c:pt idx="17731">
                  <c:v>17732</c:v>
                </c:pt>
                <c:pt idx="17732">
                  <c:v>17733</c:v>
                </c:pt>
                <c:pt idx="17733">
                  <c:v>17734</c:v>
                </c:pt>
                <c:pt idx="17734">
                  <c:v>17735</c:v>
                </c:pt>
                <c:pt idx="17735">
                  <c:v>17736</c:v>
                </c:pt>
                <c:pt idx="17736">
                  <c:v>17737</c:v>
                </c:pt>
                <c:pt idx="17737">
                  <c:v>17738</c:v>
                </c:pt>
                <c:pt idx="17738">
                  <c:v>17739</c:v>
                </c:pt>
                <c:pt idx="17739">
                  <c:v>17740</c:v>
                </c:pt>
                <c:pt idx="17740">
                  <c:v>17741</c:v>
                </c:pt>
                <c:pt idx="17741">
                  <c:v>17742</c:v>
                </c:pt>
                <c:pt idx="17742">
                  <c:v>17743</c:v>
                </c:pt>
                <c:pt idx="17743">
                  <c:v>17744</c:v>
                </c:pt>
                <c:pt idx="17744">
                  <c:v>17745</c:v>
                </c:pt>
                <c:pt idx="17745">
                  <c:v>17746</c:v>
                </c:pt>
                <c:pt idx="17746">
                  <c:v>17747</c:v>
                </c:pt>
                <c:pt idx="17747">
                  <c:v>17748</c:v>
                </c:pt>
                <c:pt idx="17748">
                  <c:v>17749</c:v>
                </c:pt>
                <c:pt idx="17749">
                  <c:v>17750</c:v>
                </c:pt>
                <c:pt idx="17750">
                  <c:v>17751</c:v>
                </c:pt>
                <c:pt idx="17751">
                  <c:v>17752</c:v>
                </c:pt>
                <c:pt idx="17752">
                  <c:v>17753</c:v>
                </c:pt>
                <c:pt idx="17753">
                  <c:v>17754</c:v>
                </c:pt>
                <c:pt idx="17754">
                  <c:v>17755</c:v>
                </c:pt>
                <c:pt idx="17755">
                  <c:v>17756</c:v>
                </c:pt>
                <c:pt idx="17756">
                  <c:v>17757</c:v>
                </c:pt>
                <c:pt idx="17757">
                  <c:v>17758</c:v>
                </c:pt>
                <c:pt idx="17758">
                  <c:v>17759</c:v>
                </c:pt>
                <c:pt idx="17759">
                  <c:v>17760</c:v>
                </c:pt>
                <c:pt idx="17760">
                  <c:v>17761</c:v>
                </c:pt>
                <c:pt idx="17761">
                  <c:v>17762</c:v>
                </c:pt>
                <c:pt idx="17762">
                  <c:v>17763</c:v>
                </c:pt>
                <c:pt idx="17763">
                  <c:v>17764</c:v>
                </c:pt>
                <c:pt idx="17764">
                  <c:v>17765</c:v>
                </c:pt>
                <c:pt idx="17765">
                  <c:v>17766</c:v>
                </c:pt>
                <c:pt idx="17766">
                  <c:v>17767</c:v>
                </c:pt>
                <c:pt idx="17767">
                  <c:v>17768</c:v>
                </c:pt>
                <c:pt idx="17768">
                  <c:v>17769</c:v>
                </c:pt>
                <c:pt idx="17769">
                  <c:v>17770</c:v>
                </c:pt>
                <c:pt idx="17770">
                  <c:v>17771</c:v>
                </c:pt>
                <c:pt idx="17771">
                  <c:v>17772</c:v>
                </c:pt>
                <c:pt idx="17772">
                  <c:v>17773</c:v>
                </c:pt>
                <c:pt idx="17773">
                  <c:v>17774</c:v>
                </c:pt>
                <c:pt idx="17774">
                  <c:v>17775</c:v>
                </c:pt>
                <c:pt idx="17775">
                  <c:v>17776</c:v>
                </c:pt>
                <c:pt idx="17776">
                  <c:v>17777</c:v>
                </c:pt>
                <c:pt idx="17777">
                  <c:v>17778</c:v>
                </c:pt>
                <c:pt idx="17778">
                  <c:v>17779</c:v>
                </c:pt>
                <c:pt idx="17779">
                  <c:v>17780</c:v>
                </c:pt>
                <c:pt idx="17780">
                  <c:v>17781</c:v>
                </c:pt>
                <c:pt idx="17781">
                  <c:v>17782</c:v>
                </c:pt>
                <c:pt idx="17782">
                  <c:v>17783</c:v>
                </c:pt>
                <c:pt idx="17783">
                  <c:v>17784</c:v>
                </c:pt>
                <c:pt idx="17784">
                  <c:v>17785</c:v>
                </c:pt>
                <c:pt idx="17785">
                  <c:v>17786</c:v>
                </c:pt>
                <c:pt idx="17786">
                  <c:v>17787</c:v>
                </c:pt>
                <c:pt idx="17787">
                  <c:v>17788</c:v>
                </c:pt>
                <c:pt idx="17788">
                  <c:v>17789</c:v>
                </c:pt>
                <c:pt idx="17789">
                  <c:v>17790</c:v>
                </c:pt>
                <c:pt idx="17790">
                  <c:v>17791</c:v>
                </c:pt>
                <c:pt idx="17791">
                  <c:v>17792</c:v>
                </c:pt>
                <c:pt idx="17792">
                  <c:v>17793</c:v>
                </c:pt>
                <c:pt idx="17793">
                  <c:v>17794</c:v>
                </c:pt>
                <c:pt idx="17794">
                  <c:v>17795</c:v>
                </c:pt>
                <c:pt idx="17795">
                  <c:v>17796</c:v>
                </c:pt>
                <c:pt idx="17796">
                  <c:v>17797</c:v>
                </c:pt>
                <c:pt idx="17797">
                  <c:v>17798</c:v>
                </c:pt>
                <c:pt idx="17798">
                  <c:v>17799</c:v>
                </c:pt>
                <c:pt idx="17799">
                  <c:v>17800</c:v>
                </c:pt>
                <c:pt idx="17800">
                  <c:v>17801</c:v>
                </c:pt>
                <c:pt idx="17801">
                  <c:v>17802</c:v>
                </c:pt>
                <c:pt idx="17802">
                  <c:v>17803</c:v>
                </c:pt>
                <c:pt idx="17803">
                  <c:v>17804</c:v>
                </c:pt>
                <c:pt idx="17804">
                  <c:v>17805</c:v>
                </c:pt>
                <c:pt idx="17805">
                  <c:v>17806</c:v>
                </c:pt>
                <c:pt idx="17806">
                  <c:v>17807</c:v>
                </c:pt>
                <c:pt idx="17807">
                  <c:v>17808</c:v>
                </c:pt>
                <c:pt idx="17808">
                  <c:v>17809</c:v>
                </c:pt>
                <c:pt idx="17809">
                  <c:v>17810</c:v>
                </c:pt>
                <c:pt idx="17810">
                  <c:v>17811</c:v>
                </c:pt>
                <c:pt idx="17811">
                  <c:v>17812</c:v>
                </c:pt>
                <c:pt idx="17812">
                  <c:v>17813</c:v>
                </c:pt>
                <c:pt idx="17813">
                  <c:v>17814</c:v>
                </c:pt>
                <c:pt idx="17814">
                  <c:v>17815</c:v>
                </c:pt>
                <c:pt idx="17815">
                  <c:v>17816</c:v>
                </c:pt>
                <c:pt idx="17816">
                  <c:v>17817</c:v>
                </c:pt>
                <c:pt idx="17817">
                  <c:v>17818</c:v>
                </c:pt>
                <c:pt idx="17818">
                  <c:v>17819</c:v>
                </c:pt>
                <c:pt idx="17819">
                  <c:v>17820</c:v>
                </c:pt>
                <c:pt idx="17820">
                  <c:v>17821</c:v>
                </c:pt>
                <c:pt idx="17821">
                  <c:v>17822</c:v>
                </c:pt>
                <c:pt idx="17822">
                  <c:v>17823</c:v>
                </c:pt>
                <c:pt idx="17823">
                  <c:v>17824</c:v>
                </c:pt>
                <c:pt idx="17824">
                  <c:v>17825</c:v>
                </c:pt>
                <c:pt idx="17825">
                  <c:v>17826</c:v>
                </c:pt>
                <c:pt idx="17826">
                  <c:v>17827</c:v>
                </c:pt>
                <c:pt idx="17827">
                  <c:v>17828</c:v>
                </c:pt>
                <c:pt idx="17828">
                  <c:v>17829</c:v>
                </c:pt>
                <c:pt idx="17829">
                  <c:v>17830</c:v>
                </c:pt>
                <c:pt idx="17830">
                  <c:v>17831</c:v>
                </c:pt>
                <c:pt idx="17831">
                  <c:v>17832</c:v>
                </c:pt>
                <c:pt idx="17832">
                  <c:v>17833</c:v>
                </c:pt>
                <c:pt idx="17833">
                  <c:v>17834</c:v>
                </c:pt>
                <c:pt idx="17834">
                  <c:v>17835</c:v>
                </c:pt>
                <c:pt idx="17835">
                  <c:v>17836</c:v>
                </c:pt>
                <c:pt idx="17836">
                  <c:v>17837</c:v>
                </c:pt>
                <c:pt idx="17837">
                  <c:v>17838</c:v>
                </c:pt>
                <c:pt idx="17838">
                  <c:v>17839</c:v>
                </c:pt>
                <c:pt idx="17839">
                  <c:v>17840</c:v>
                </c:pt>
                <c:pt idx="17840">
                  <c:v>17841</c:v>
                </c:pt>
                <c:pt idx="17841">
                  <c:v>17842</c:v>
                </c:pt>
                <c:pt idx="17842">
                  <c:v>17843</c:v>
                </c:pt>
                <c:pt idx="17843">
                  <c:v>17844</c:v>
                </c:pt>
                <c:pt idx="17844">
                  <c:v>17845</c:v>
                </c:pt>
                <c:pt idx="17845">
                  <c:v>17846</c:v>
                </c:pt>
                <c:pt idx="17846">
                  <c:v>17847</c:v>
                </c:pt>
                <c:pt idx="17847">
                  <c:v>17848</c:v>
                </c:pt>
                <c:pt idx="17848">
                  <c:v>17849</c:v>
                </c:pt>
                <c:pt idx="17849">
                  <c:v>17850</c:v>
                </c:pt>
                <c:pt idx="17850">
                  <c:v>17851</c:v>
                </c:pt>
                <c:pt idx="17851">
                  <c:v>17852</c:v>
                </c:pt>
                <c:pt idx="17852">
                  <c:v>17853</c:v>
                </c:pt>
                <c:pt idx="17853">
                  <c:v>17854</c:v>
                </c:pt>
                <c:pt idx="17854">
                  <c:v>17855</c:v>
                </c:pt>
                <c:pt idx="17855">
                  <c:v>17856</c:v>
                </c:pt>
                <c:pt idx="17856">
                  <c:v>17857</c:v>
                </c:pt>
                <c:pt idx="17857">
                  <c:v>17858</c:v>
                </c:pt>
                <c:pt idx="17858">
                  <c:v>17859</c:v>
                </c:pt>
                <c:pt idx="17859">
                  <c:v>17860</c:v>
                </c:pt>
                <c:pt idx="17860">
                  <c:v>17861</c:v>
                </c:pt>
                <c:pt idx="17861">
                  <c:v>17862</c:v>
                </c:pt>
                <c:pt idx="17862">
                  <c:v>17863</c:v>
                </c:pt>
                <c:pt idx="17863">
                  <c:v>17864</c:v>
                </c:pt>
                <c:pt idx="17864">
                  <c:v>17865</c:v>
                </c:pt>
                <c:pt idx="17865">
                  <c:v>17866</c:v>
                </c:pt>
                <c:pt idx="17866">
                  <c:v>17867</c:v>
                </c:pt>
                <c:pt idx="17867">
                  <c:v>17868</c:v>
                </c:pt>
                <c:pt idx="17868">
                  <c:v>17869</c:v>
                </c:pt>
                <c:pt idx="17869">
                  <c:v>17870</c:v>
                </c:pt>
                <c:pt idx="17870">
                  <c:v>17871</c:v>
                </c:pt>
                <c:pt idx="17871">
                  <c:v>17872</c:v>
                </c:pt>
                <c:pt idx="17872">
                  <c:v>17873</c:v>
                </c:pt>
                <c:pt idx="17873">
                  <c:v>17874</c:v>
                </c:pt>
                <c:pt idx="17874">
                  <c:v>17875</c:v>
                </c:pt>
                <c:pt idx="17875">
                  <c:v>17876</c:v>
                </c:pt>
                <c:pt idx="17876">
                  <c:v>17877</c:v>
                </c:pt>
                <c:pt idx="17877">
                  <c:v>17878</c:v>
                </c:pt>
                <c:pt idx="17878">
                  <c:v>17879</c:v>
                </c:pt>
                <c:pt idx="17879">
                  <c:v>17880</c:v>
                </c:pt>
                <c:pt idx="17880">
                  <c:v>17881</c:v>
                </c:pt>
                <c:pt idx="17881">
                  <c:v>17882</c:v>
                </c:pt>
                <c:pt idx="17882">
                  <c:v>17883</c:v>
                </c:pt>
                <c:pt idx="17883">
                  <c:v>17884</c:v>
                </c:pt>
                <c:pt idx="17884">
                  <c:v>17885</c:v>
                </c:pt>
                <c:pt idx="17885">
                  <c:v>17886</c:v>
                </c:pt>
                <c:pt idx="17886">
                  <c:v>17887</c:v>
                </c:pt>
                <c:pt idx="17887">
                  <c:v>17888</c:v>
                </c:pt>
                <c:pt idx="17888">
                  <c:v>17889</c:v>
                </c:pt>
                <c:pt idx="17889">
                  <c:v>17890</c:v>
                </c:pt>
                <c:pt idx="17890">
                  <c:v>17891</c:v>
                </c:pt>
                <c:pt idx="17891">
                  <c:v>17892</c:v>
                </c:pt>
                <c:pt idx="17892">
                  <c:v>17893</c:v>
                </c:pt>
                <c:pt idx="17893">
                  <c:v>17894</c:v>
                </c:pt>
                <c:pt idx="17894">
                  <c:v>17895</c:v>
                </c:pt>
                <c:pt idx="17895">
                  <c:v>17896</c:v>
                </c:pt>
                <c:pt idx="17896">
                  <c:v>17897</c:v>
                </c:pt>
                <c:pt idx="17897">
                  <c:v>17898</c:v>
                </c:pt>
                <c:pt idx="17898">
                  <c:v>17899</c:v>
                </c:pt>
                <c:pt idx="17899">
                  <c:v>17900</c:v>
                </c:pt>
                <c:pt idx="17900">
                  <c:v>17901</c:v>
                </c:pt>
                <c:pt idx="17901">
                  <c:v>17902</c:v>
                </c:pt>
                <c:pt idx="17902">
                  <c:v>17903</c:v>
                </c:pt>
                <c:pt idx="17903">
                  <c:v>17904</c:v>
                </c:pt>
                <c:pt idx="17904">
                  <c:v>17905</c:v>
                </c:pt>
                <c:pt idx="17905">
                  <c:v>17906</c:v>
                </c:pt>
                <c:pt idx="17906">
                  <c:v>17907</c:v>
                </c:pt>
                <c:pt idx="17907">
                  <c:v>17908</c:v>
                </c:pt>
                <c:pt idx="17908">
                  <c:v>17909</c:v>
                </c:pt>
                <c:pt idx="17909">
                  <c:v>17910</c:v>
                </c:pt>
                <c:pt idx="17910">
                  <c:v>17911</c:v>
                </c:pt>
                <c:pt idx="17911">
                  <c:v>17912</c:v>
                </c:pt>
                <c:pt idx="17912">
                  <c:v>17913</c:v>
                </c:pt>
                <c:pt idx="17913">
                  <c:v>17914</c:v>
                </c:pt>
                <c:pt idx="17914">
                  <c:v>17915</c:v>
                </c:pt>
                <c:pt idx="17915">
                  <c:v>17916</c:v>
                </c:pt>
                <c:pt idx="17916">
                  <c:v>17917</c:v>
                </c:pt>
                <c:pt idx="17917">
                  <c:v>17918</c:v>
                </c:pt>
                <c:pt idx="17918">
                  <c:v>17919</c:v>
                </c:pt>
                <c:pt idx="17919">
                  <c:v>17920</c:v>
                </c:pt>
                <c:pt idx="17920">
                  <c:v>17921</c:v>
                </c:pt>
                <c:pt idx="17921">
                  <c:v>17922</c:v>
                </c:pt>
                <c:pt idx="17922">
                  <c:v>17923</c:v>
                </c:pt>
                <c:pt idx="17923">
                  <c:v>17924</c:v>
                </c:pt>
                <c:pt idx="17924">
                  <c:v>17925</c:v>
                </c:pt>
                <c:pt idx="17925">
                  <c:v>17926</c:v>
                </c:pt>
                <c:pt idx="17926">
                  <c:v>17927</c:v>
                </c:pt>
                <c:pt idx="17927">
                  <c:v>17928</c:v>
                </c:pt>
                <c:pt idx="17928">
                  <c:v>17929</c:v>
                </c:pt>
                <c:pt idx="17929">
                  <c:v>17930</c:v>
                </c:pt>
                <c:pt idx="17930">
                  <c:v>17931</c:v>
                </c:pt>
                <c:pt idx="17931">
                  <c:v>17932</c:v>
                </c:pt>
                <c:pt idx="17932">
                  <c:v>17933</c:v>
                </c:pt>
                <c:pt idx="17933">
                  <c:v>17934</c:v>
                </c:pt>
                <c:pt idx="17934">
                  <c:v>17935</c:v>
                </c:pt>
                <c:pt idx="17935">
                  <c:v>17936</c:v>
                </c:pt>
                <c:pt idx="17936">
                  <c:v>17937</c:v>
                </c:pt>
                <c:pt idx="17937">
                  <c:v>17938</c:v>
                </c:pt>
                <c:pt idx="17938">
                  <c:v>17939</c:v>
                </c:pt>
                <c:pt idx="17939">
                  <c:v>17940</c:v>
                </c:pt>
                <c:pt idx="17940">
                  <c:v>17941</c:v>
                </c:pt>
                <c:pt idx="17941">
                  <c:v>17942</c:v>
                </c:pt>
                <c:pt idx="17942">
                  <c:v>17943</c:v>
                </c:pt>
                <c:pt idx="17943">
                  <c:v>17944</c:v>
                </c:pt>
                <c:pt idx="17944">
                  <c:v>17945</c:v>
                </c:pt>
                <c:pt idx="17945">
                  <c:v>17946</c:v>
                </c:pt>
                <c:pt idx="17946">
                  <c:v>17947</c:v>
                </c:pt>
                <c:pt idx="17947">
                  <c:v>17948</c:v>
                </c:pt>
                <c:pt idx="17948">
                  <c:v>17949</c:v>
                </c:pt>
                <c:pt idx="17949">
                  <c:v>17950</c:v>
                </c:pt>
                <c:pt idx="17950">
                  <c:v>17951</c:v>
                </c:pt>
                <c:pt idx="17951">
                  <c:v>17952</c:v>
                </c:pt>
                <c:pt idx="17952">
                  <c:v>17953</c:v>
                </c:pt>
                <c:pt idx="17953">
                  <c:v>17954</c:v>
                </c:pt>
                <c:pt idx="17954">
                  <c:v>17955</c:v>
                </c:pt>
                <c:pt idx="17955">
                  <c:v>17956</c:v>
                </c:pt>
                <c:pt idx="17956">
                  <c:v>17957</c:v>
                </c:pt>
                <c:pt idx="17957">
                  <c:v>17958</c:v>
                </c:pt>
                <c:pt idx="17958">
                  <c:v>17959</c:v>
                </c:pt>
                <c:pt idx="17959">
                  <c:v>17960</c:v>
                </c:pt>
                <c:pt idx="17960">
                  <c:v>17961</c:v>
                </c:pt>
                <c:pt idx="17961">
                  <c:v>17962</c:v>
                </c:pt>
                <c:pt idx="17962">
                  <c:v>17963</c:v>
                </c:pt>
                <c:pt idx="17963">
                  <c:v>17964</c:v>
                </c:pt>
                <c:pt idx="17964">
                  <c:v>17965</c:v>
                </c:pt>
                <c:pt idx="17965">
                  <c:v>17966</c:v>
                </c:pt>
                <c:pt idx="17966">
                  <c:v>17967</c:v>
                </c:pt>
                <c:pt idx="17967">
                  <c:v>17968</c:v>
                </c:pt>
                <c:pt idx="17968">
                  <c:v>17969</c:v>
                </c:pt>
                <c:pt idx="17969">
                  <c:v>17970</c:v>
                </c:pt>
                <c:pt idx="17970">
                  <c:v>17971</c:v>
                </c:pt>
                <c:pt idx="17971">
                  <c:v>17972</c:v>
                </c:pt>
                <c:pt idx="17972">
                  <c:v>17973</c:v>
                </c:pt>
                <c:pt idx="17973">
                  <c:v>17974</c:v>
                </c:pt>
                <c:pt idx="17974">
                  <c:v>17975</c:v>
                </c:pt>
                <c:pt idx="17975">
                  <c:v>17976</c:v>
                </c:pt>
                <c:pt idx="17976">
                  <c:v>17977</c:v>
                </c:pt>
                <c:pt idx="17977">
                  <c:v>17978</c:v>
                </c:pt>
                <c:pt idx="17978">
                  <c:v>17979</c:v>
                </c:pt>
                <c:pt idx="17979">
                  <c:v>17980</c:v>
                </c:pt>
                <c:pt idx="17980">
                  <c:v>17981</c:v>
                </c:pt>
                <c:pt idx="17981">
                  <c:v>17982</c:v>
                </c:pt>
                <c:pt idx="17982">
                  <c:v>17983</c:v>
                </c:pt>
                <c:pt idx="17983">
                  <c:v>17984</c:v>
                </c:pt>
                <c:pt idx="17984">
                  <c:v>17985</c:v>
                </c:pt>
                <c:pt idx="17985">
                  <c:v>17986</c:v>
                </c:pt>
                <c:pt idx="17986">
                  <c:v>17987</c:v>
                </c:pt>
                <c:pt idx="17987">
                  <c:v>17988</c:v>
                </c:pt>
                <c:pt idx="17988">
                  <c:v>17989</c:v>
                </c:pt>
                <c:pt idx="17989">
                  <c:v>17990</c:v>
                </c:pt>
                <c:pt idx="17990">
                  <c:v>17991</c:v>
                </c:pt>
                <c:pt idx="17991">
                  <c:v>17992</c:v>
                </c:pt>
                <c:pt idx="17992">
                  <c:v>17993</c:v>
                </c:pt>
                <c:pt idx="17993">
                  <c:v>17994</c:v>
                </c:pt>
                <c:pt idx="17994">
                  <c:v>17995</c:v>
                </c:pt>
                <c:pt idx="17995">
                  <c:v>17996</c:v>
                </c:pt>
                <c:pt idx="17996">
                  <c:v>17997</c:v>
                </c:pt>
                <c:pt idx="17997">
                  <c:v>17998</c:v>
                </c:pt>
                <c:pt idx="17998">
                  <c:v>17999</c:v>
                </c:pt>
                <c:pt idx="17999">
                  <c:v>18000</c:v>
                </c:pt>
                <c:pt idx="18000">
                  <c:v>18001</c:v>
                </c:pt>
                <c:pt idx="18001">
                  <c:v>18002</c:v>
                </c:pt>
                <c:pt idx="18002">
                  <c:v>18003</c:v>
                </c:pt>
                <c:pt idx="18003">
                  <c:v>18004</c:v>
                </c:pt>
                <c:pt idx="18004">
                  <c:v>18005</c:v>
                </c:pt>
                <c:pt idx="18005">
                  <c:v>18006</c:v>
                </c:pt>
                <c:pt idx="18006">
                  <c:v>18007</c:v>
                </c:pt>
                <c:pt idx="18007">
                  <c:v>18008</c:v>
                </c:pt>
                <c:pt idx="18008">
                  <c:v>18009</c:v>
                </c:pt>
                <c:pt idx="18009">
                  <c:v>18010</c:v>
                </c:pt>
                <c:pt idx="18010">
                  <c:v>18011</c:v>
                </c:pt>
                <c:pt idx="18011">
                  <c:v>18012</c:v>
                </c:pt>
                <c:pt idx="18012">
                  <c:v>18013</c:v>
                </c:pt>
                <c:pt idx="18013">
                  <c:v>18014</c:v>
                </c:pt>
                <c:pt idx="18014">
                  <c:v>18015</c:v>
                </c:pt>
                <c:pt idx="18015">
                  <c:v>18016</c:v>
                </c:pt>
                <c:pt idx="18016">
                  <c:v>18017</c:v>
                </c:pt>
                <c:pt idx="18017">
                  <c:v>18018</c:v>
                </c:pt>
                <c:pt idx="18018">
                  <c:v>18019</c:v>
                </c:pt>
                <c:pt idx="18019">
                  <c:v>18020</c:v>
                </c:pt>
                <c:pt idx="18020">
                  <c:v>18021</c:v>
                </c:pt>
                <c:pt idx="18021">
                  <c:v>18022</c:v>
                </c:pt>
                <c:pt idx="18022">
                  <c:v>18023</c:v>
                </c:pt>
                <c:pt idx="18023">
                  <c:v>18024</c:v>
                </c:pt>
                <c:pt idx="18024">
                  <c:v>18025</c:v>
                </c:pt>
                <c:pt idx="18025">
                  <c:v>18026</c:v>
                </c:pt>
                <c:pt idx="18026">
                  <c:v>18027</c:v>
                </c:pt>
                <c:pt idx="18027">
                  <c:v>18028</c:v>
                </c:pt>
                <c:pt idx="18028">
                  <c:v>18029</c:v>
                </c:pt>
                <c:pt idx="18029">
                  <c:v>18030</c:v>
                </c:pt>
                <c:pt idx="18030">
                  <c:v>18031</c:v>
                </c:pt>
                <c:pt idx="18031">
                  <c:v>18032</c:v>
                </c:pt>
                <c:pt idx="18032">
                  <c:v>18033</c:v>
                </c:pt>
                <c:pt idx="18033">
                  <c:v>18034</c:v>
                </c:pt>
                <c:pt idx="18034">
                  <c:v>18035</c:v>
                </c:pt>
                <c:pt idx="18035">
                  <c:v>18036</c:v>
                </c:pt>
                <c:pt idx="18036">
                  <c:v>18037</c:v>
                </c:pt>
                <c:pt idx="18037">
                  <c:v>18038</c:v>
                </c:pt>
                <c:pt idx="18038">
                  <c:v>18039</c:v>
                </c:pt>
                <c:pt idx="18039">
                  <c:v>18040</c:v>
                </c:pt>
                <c:pt idx="18040">
                  <c:v>18041</c:v>
                </c:pt>
                <c:pt idx="18041">
                  <c:v>18042</c:v>
                </c:pt>
                <c:pt idx="18042">
                  <c:v>18043</c:v>
                </c:pt>
                <c:pt idx="18043">
                  <c:v>18044</c:v>
                </c:pt>
                <c:pt idx="18044">
                  <c:v>18045</c:v>
                </c:pt>
                <c:pt idx="18045">
                  <c:v>18046</c:v>
                </c:pt>
                <c:pt idx="18046">
                  <c:v>18047</c:v>
                </c:pt>
                <c:pt idx="18047">
                  <c:v>18048</c:v>
                </c:pt>
                <c:pt idx="18048">
                  <c:v>18049</c:v>
                </c:pt>
                <c:pt idx="18049">
                  <c:v>18050</c:v>
                </c:pt>
                <c:pt idx="18050">
                  <c:v>18051</c:v>
                </c:pt>
                <c:pt idx="18051">
                  <c:v>18052</c:v>
                </c:pt>
                <c:pt idx="18052">
                  <c:v>18053</c:v>
                </c:pt>
                <c:pt idx="18053">
                  <c:v>18054</c:v>
                </c:pt>
                <c:pt idx="18054">
                  <c:v>18055</c:v>
                </c:pt>
                <c:pt idx="18055">
                  <c:v>18056</c:v>
                </c:pt>
                <c:pt idx="18056">
                  <c:v>18057</c:v>
                </c:pt>
                <c:pt idx="18057">
                  <c:v>18058</c:v>
                </c:pt>
                <c:pt idx="18058">
                  <c:v>18059</c:v>
                </c:pt>
                <c:pt idx="18059">
                  <c:v>18060</c:v>
                </c:pt>
                <c:pt idx="18060">
                  <c:v>18061</c:v>
                </c:pt>
                <c:pt idx="18061">
                  <c:v>18062</c:v>
                </c:pt>
                <c:pt idx="18062">
                  <c:v>18063</c:v>
                </c:pt>
                <c:pt idx="18063">
                  <c:v>18064</c:v>
                </c:pt>
                <c:pt idx="18064">
                  <c:v>18065</c:v>
                </c:pt>
                <c:pt idx="18065">
                  <c:v>18066</c:v>
                </c:pt>
                <c:pt idx="18066">
                  <c:v>18067</c:v>
                </c:pt>
                <c:pt idx="18067">
                  <c:v>18068</c:v>
                </c:pt>
                <c:pt idx="18068">
                  <c:v>18069</c:v>
                </c:pt>
                <c:pt idx="18069">
                  <c:v>18070</c:v>
                </c:pt>
                <c:pt idx="18070">
                  <c:v>18071</c:v>
                </c:pt>
                <c:pt idx="18071">
                  <c:v>18072</c:v>
                </c:pt>
                <c:pt idx="18072">
                  <c:v>18073</c:v>
                </c:pt>
                <c:pt idx="18073">
                  <c:v>18074</c:v>
                </c:pt>
                <c:pt idx="18074">
                  <c:v>18075</c:v>
                </c:pt>
                <c:pt idx="18075">
                  <c:v>18076</c:v>
                </c:pt>
                <c:pt idx="18076">
                  <c:v>18077</c:v>
                </c:pt>
                <c:pt idx="18077">
                  <c:v>18078</c:v>
                </c:pt>
                <c:pt idx="18078">
                  <c:v>18079</c:v>
                </c:pt>
                <c:pt idx="18079">
                  <c:v>18080</c:v>
                </c:pt>
                <c:pt idx="18080">
                  <c:v>18081</c:v>
                </c:pt>
                <c:pt idx="18081">
                  <c:v>18082</c:v>
                </c:pt>
                <c:pt idx="18082">
                  <c:v>18083</c:v>
                </c:pt>
                <c:pt idx="18083">
                  <c:v>18084</c:v>
                </c:pt>
                <c:pt idx="18084">
                  <c:v>18085</c:v>
                </c:pt>
                <c:pt idx="18085">
                  <c:v>18086</c:v>
                </c:pt>
                <c:pt idx="18086">
                  <c:v>18087</c:v>
                </c:pt>
                <c:pt idx="18087">
                  <c:v>18088</c:v>
                </c:pt>
                <c:pt idx="18088">
                  <c:v>18089</c:v>
                </c:pt>
                <c:pt idx="18089">
                  <c:v>18090</c:v>
                </c:pt>
                <c:pt idx="18090">
                  <c:v>18091</c:v>
                </c:pt>
                <c:pt idx="18091">
                  <c:v>18092</c:v>
                </c:pt>
                <c:pt idx="18092">
                  <c:v>18093</c:v>
                </c:pt>
                <c:pt idx="18093">
                  <c:v>18094</c:v>
                </c:pt>
                <c:pt idx="18094">
                  <c:v>18095</c:v>
                </c:pt>
                <c:pt idx="18095">
                  <c:v>18096</c:v>
                </c:pt>
                <c:pt idx="18096">
                  <c:v>18097</c:v>
                </c:pt>
                <c:pt idx="18097">
                  <c:v>18098</c:v>
                </c:pt>
                <c:pt idx="18098">
                  <c:v>18099</c:v>
                </c:pt>
                <c:pt idx="18099">
                  <c:v>18100</c:v>
                </c:pt>
                <c:pt idx="18100">
                  <c:v>18101</c:v>
                </c:pt>
                <c:pt idx="18101">
                  <c:v>18102</c:v>
                </c:pt>
                <c:pt idx="18102">
                  <c:v>18103</c:v>
                </c:pt>
                <c:pt idx="18103">
                  <c:v>18104</c:v>
                </c:pt>
                <c:pt idx="18104">
                  <c:v>18105</c:v>
                </c:pt>
                <c:pt idx="18105">
                  <c:v>18106</c:v>
                </c:pt>
                <c:pt idx="18106">
                  <c:v>18107</c:v>
                </c:pt>
                <c:pt idx="18107">
                  <c:v>18108</c:v>
                </c:pt>
                <c:pt idx="18108">
                  <c:v>18109</c:v>
                </c:pt>
                <c:pt idx="18109">
                  <c:v>18110</c:v>
                </c:pt>
                <c:pt idx="18110">
                  <c:v>18111</c:v>
                </c:pt>
                <c:pt idx="18111">
                  <c:v>18112</c:v>
                </c:pt>
                <c:pt idx="18112">
                  <c:v>18113</c:v>
                </c:pt>
                <c:pt idx="18113">
                  <c:v>18114</c:v>
                </c:pt>
                <c:pt idx="18114">
                  <c:v>18115</c:v>
                </c:pt>
                <c:pt idx="18115">
                  <c:v>18116</c:v>
                </c:pt>
                <c:pt idx="18116">
                  <c:v>18117</c:v>
                </c:pt>
                <c:pt idx="18117">
                  <c:v>18118</c:v>
                </c:pt>
                <c:pt idx="18118">
                  <c:v>18119</c:v>
                </c:pt>
                <c:pt idx="18119">
                  <c:v>18120</c:v>
                </c:pt>
                <c:pt idx="18120">
                  <c:v>18121</c:v>
                </c:pt>
                <c:pt idx="18121">
                  <c:v>18122</c:v>
                </c:pt>
                <c:pt idx="18122">
                  <c:v>18123</c:v>
                </c:pt>
                <c:pt idx="18123">
                  <c:v>18124</c:v>
                </c:pt>
                <c:pt idx="18124">
                  <c:v>18125</c:v>
                </c:pt>
                <c:pt idx="18125">
                  <c:v>18126</c:v>
                </c:pt>
                <c:pt idx="18126">
                  <c:v>18127</c:v>
                </c:pt>
                <c:pt idx="18127">
                  <c:v>18128</c:v>
                </c:pt>
                <c:pt idx="18128">
                  <c:v>18129</c:v>
                </c:pt>
                <c:pt idx="18129">
                  <c:v>18130</c:v>
                </c:pt>
                <c:pt idx="18130">
                  <c:v>18131</c:v>
                </c:pt>
                <c:pt idx="18131">
                  <c:v>18132</c:v>
                </c:pt>
                <c:pt idx="18132">
                  <c:v>18133</c:v>
                </c:pt>
                <c:pt idx="18133">
                  <c:v>18134</c:v>
                </c:pt>
                <c:pt idx="18134">
                  <c:v>18135</c:v>
                </c:pt>
                <c:pt idx="18135">
                  <c:v>18136</c:v>
                </c:pt>
                <c:pt idx="18136">
                  <c:v>18137</c:v>
                </c:pt>
                <c:pt idx="18137">
                  <c:v>18138</c:v>
                </c:pt>
                <c:pt idx="18138">
                  <c:v>18139</c:v>
                </c:pt>
                <c:pt idx="18139">
                  <c:v>18140</c:v>
                </c:pt>
                <c:pt idx="18140">
                  <c:v>18141</c:v>
                </c:pt>
                <c:pt idx="18141">
                  <c:v>18142</c:v>
                </c:pt>
                <c:pt idx="18142">
                  <c:v>18143</c:v>
                </c:pt>
                <c:pt idx="18143">
                  <c:v>18144</c:v>
                </c:pt>
                <c:pt idx="18144">
                  <c:v>18145</c:v>
                </c:pt>
                <c:pt idx="18145">
                  <c:v>18146</c:v>
                </c:pt>
                <c:pt idx="18146">
                  <c:v>18147</c:v>
                </c:pt>
                <c:pt idx="18147">
                  <c:v>18148</c:v>
                </c:pt>
                <c:pt idx="18148">
                  <c:v>18149</c:v>
                </c:pt>
                <c:pt idx="18149">
                  <c:v>18150</c:v>
                </c:pt>
                <c:pt idx="18150">
                  <c:v>18151</c:v>
                </c:pt>
                <c:pt idx="18151">
                  <c:v>18152</c:v>
                </c:pt>
                <c:pt idx="18152">
                  <c:v>18153</c:v>
                </c:pt>
                <c:pt idx="18153">
                  <c:v>18154</c:v>
                </c:pt>
                <c:pt idx="18154">
                  <c:v>18155</c:v>
                </c:pt>
                <c:pt idx="18155">
                  <c:v>18156</c:v>
                </c:pt>
                <c:pt idx="18156">
                  <c:v>18157</c:v>
                </c:pt>
                <c:pt idx="18157">
                  <c:v>18158</c:v>
                </c:pt>
                <c:pt idx="18158">
                  <c:v>18159</c:v>
                </c:pt>
                <c:pt idx="18159">
                  <c:v>18160</c:v>
                </c:pt>
                <c:pt idx="18160">
                  <c:v>18161</c:v>
                </c:pt>
                <c:pt idx="18161">
                  <c:v>18162</c:v>
                </c:pt>
                <c:pt idx="18162">
                  <c:v>18163</c:v>
                </c:pt>
                <c:pt idx="18163">
                  <c:v>18164</c:v>
                </c:pt>
                <c:pt idx="18164">
                  <c:v>18165</c:v>
                </c:pt>
                <c:pt idx="18165">
                  <c:v>18166</c:v>
                </c:pt>
                <c:pt idx="18166">
                  <c:v>18167</c:v>
                </c:pt>
                <c:pt idx="18167">
                  <c:v>18168</c:v>
                </c:pt>
                <c:pt idx="18168">
                  <c:v>18169</c:v>
                </c:pt>
                <c:pt idx="18169">
                  <c:v>18170</c:v>
                </c:pt>
                <c:pt idx="18170">
                  <c:v>18171</c:v>
                </c:pt>
                <c:pt idx="18171">
                  <c:v>18172</c:v>
                </c:pt>
                <c:pt idx="18172">
                  <c:v>18173</c:v>
                </c:pt>
                <c:pt idx="18173">
                  <c:v>18174</c:v>
                </c:pt>
                <c:pt idx="18174">
                  <c:v>18175</c:v>
                </c:pt>
                <c:pt idx="18175">
                  <c:v>18176</c:v>
                </c:pt>
                <c:pt idx="18176">
                  <c:v>18177</c:v>
                </c:pt>
                <c:pt idx="18177">
                  <c:v>18178</c:v>
                </c:pt>
                <c:pt idx="18178">
                  <c:v>18179</c:v>
                </c:pt>
                <c:pt idx="18179">
                  <c:v>18180</c:v>
                </c:pt>
                <c:pt idx="18180">
                  <c:v>18181</c:v>
                </c:pt>
                <c:pt idx="18181">
                  <c:v>18182</c:v>
                </c:pt>
                <c:pt idx="18182">
                  <c:v>18183</c:v>
                </c:pt>
                <c:pt idx="18183">
                  <c:v>18184</c:v>
                </c:pt>
                <c:pt idx="18184">
                  <c:v>18185</c:v>
                </c:pt>
                <c:pt idx="18185">
                  <c:v>18186</c:v>
                </c:pt>
                <c:pt idx="18186">
                  <c:v>18187</c:v>
                </c:pt>
                <c:pt idx="18187">
                  <c:v>18188</c:v>
                </c:pt>
                <c:pt idx="18188">
                  <c:v>18189</c:v>
                </c:pt>
                <c:pt idx="18189">
                  <c:v>18190</c:v>
                </c:pt>
                <c:pt idx="18190">
                  <c:v>18191</c:v>
                </c:pt>
                <c:pt idx="18191">
                  <c:v>18192</c:v>
                </c:pt>
                <c:pt idx="18192">
                  <c:v>18193</c:v>
                </c:pt>
                <c:pt idx="18193">
                  <c:v>18194</c:v>
                </c:pt>
                <c:pt idx="18194">
                  <c:v>18195</c:v>
                </c:pt>
                <c:pt idx="18195">
                  <c:v>18196</c:v>
                </c:pt>
                <c:pt idx="18196">
                  <c:v>18197</c:v>
                </c:pt>
                <c:pt idx="18197">
                  <c:v>18198</c:v>
                </c:pt>
                <c:pt idx="18198">
                  <c:v>18199</c:v>
                </c:pt>
                <c:pt idx="18199">
                  <c:v>18200</c:v>
                </c:pt>
                <c:pt idx="18200">
                  <c:v>18201</c:v>
                </c:pt>
                <c:pt idx="18201">
                  <c:v>18202</c:v>
                </c:pt>
                <c:pt idx="18202">
                  <c:v>18203</c:v>
                </c:pt>
                <c:pt idx="18203">
                  <c:v>18204</c:v>
                </c:pt>
                <c:pt idx="18204">
                  <c:v>18205</c:v>
                </c:pt>
                <c:pt idx="18205">
                  <c:v>18206</c:v>
                </c:pt>
                <c:pt idx="18206">
                  <c:v>18207</c:v>
                </c:pt>
                <c:pt idx="18207">
                  <c:v>18208</c:v>
                </c:pt>
                <c:pt idx="18208">
                  <c:v>18209</c:v>
                </c:pt>
                <c:pt idx="18209">
                  <c:v>18210</c:v>
                </c:pt>
                <c:pt idx="18210">
                  <c:v>18211</c:v>
                </c:pt>
                <c:pt idx="18211">
                  <c:v>18212</c:v>
                </c:pt>
                <c:pt idx="18212">
                  <c:v>18213</c:v>
                </c:pt>
                <c:pt idx="18213">
                  <c:v>18214</c:v>
                </c:pt>
                <c:pt idx="18214">
                  <c:v>18215</c:v>
                </c:pt>
                <c:pt idx="18215">
                  <c:v>18216</c:v>
                </c:pt>
                <c:pt idx="18216">
                  <c:v>18217</c:v>
                </c:pt>
                <c:pt idx="18217">
                  <c:v>18218</c:v>
                </c:pt>
                <c:pt idx="18218">
                  <c:v>18219</c:v>
                </c:pt>
                <c:pt idx="18219">
                  <c:v>18220</c:v>
                </c:pt>
                <c:pt idx="18220">
                  <c:v>18221</c:v>
                </c:pt>
                <c:pt idx="18221">
                  <c:v>18222</c:v>
                </c:pt>
                <c:pt idx="18222">
                  <c:v>18223</c:v>
                </c:pt>
                <c:pt idx="18223">
                  <c:v>18224</c:v>
                </c:pt>
                <c:pt idx="18224">
                  <c:v>18225</c:v>
                </c:pt>
                <c:pt idx="18225">
                  <c:v>18226</c:v>
                </c:pt>
                <c:pt idx="18226">
                  <c:v>18227</c:v>
                </c:pt>
                <c:pt idx="18227">
                  <c:v>18228</c:v>
                </c:pt>
                <c:pt idx="18228">
                  <c:v>18229</c:v>
                </c:pt>
                <c:pt idx="18229">
                  <c:v>18230</c:v>
                </c:pt>
                <c:pt idx="18230">
                  <c:v>18231</c:v>
                </c:pt>
                <c:pt idx="18231">
                  <c:v>18232</c:v>
                </c:pt>
                <c:pt idx="18232">
                  <c:v>18233</c:v>
                </c:pt>
                <c:pt idx="18233">
                  <c:v>18234</c:v>
                </c:pt>
                <c:pt idx="18234">
                  <c:v>18235</c:v>
                </c:pt>
                <c:pt idx="18235">
                  <c:v>18236</c:v>
                </c:pt>
                <c:pt idx="18236">
                  <c:v>18237</c:v>
                </c:pt>
                <c:pt idx="18237">
                  <c:v>18238</c:v>
                </c:pt>
                <c:pt idx="18238">
                  <c:v>18239</c:v>
                </c:pt>
                <c:pt idx="18239">
                  <c:v>18240</c:v>
                </c:pt>
                <c:pt idx="18240">
                  <c:v>18241</c:v>
                </c:pt>
                <c:pt idx="18241">
                  <c:v>18242</c:v>
                </c:pt>
                <c:pt idx="18242">
                  <c:v>18243</c:v>
                </c:pt>
                <c:pt idx="18243">
                  <c:v>18244</c:v>
                </c:pt>
                <c:pt idx="18244">
                  <c:v>18245</c:v>
                </c:pt>
                <c:pt idx="18245">
                  <c:v>18246</c:v>
                </c:pt>
                <c:pt idx="18246">
                  <c:v>18247</c:v>
                </c:pt>
                <c:pt idx="18247">
                  <c:v>18248</c:v>
                </c:pt>
                <c:pt idx="18248">
                  <c:v>18249</c:v>
                </c:pt>
                <c:pt idx="18249">
                  <c:v>18250</c:v>
                </c:pt>
                <c:pt idx="18250">
                  <c:v>18251</c:v>
                </c:pt>
                <c:pt idx="18251">
                  <c:v>18252</c:v>
                </c:pt>
                <c:pt idx="18252">
                  <c:v>18253</c:v>
                </c:pt>
                <c:pt idx="18253">
                  <c:v>18254</c:v>
                </c:pt>
                <c:pt idx="18254">
                  <c:v>18255</c:v>
                </c:pt>
                <c:pt idx="18255">
                  <c:v>18256</c:v>
                </c:pt>
                <c:pt idx="18256">
                  <c:v>18257</c:v>
                </c:pt>
                <c:pt idx="18257">
                  <c:v>18258</c:v>
                </c:pt>
                <c:pt idx="18258">
                  <c:v>18259</c:v>
                </c:pt>
                <c:pt idx="18259">
                  <c:v>18260</c:v>
                </c:pt>
                <c:pt idx="18260">
                  <c:v>18261</c:v>
                </c:pt>
                <c:pt idx="18261">
                  <c:v>18262</c:v>
                </c:pt>
                <c:pt idx="18262">
                  <c:v>18263</c:v>
                </c:pt>
                <c:pt idx="18263">
                  <c:v>18264</c:v>
                </c:pt>
                <c:pt idx="18264">
                  <c:v>18265</c:v>
                </c:pt>
                <c:pt idx="18265">
                  <c:v>18266</c:v>
                </c:pt>
                <c:pt idx="18266">
                  <c:v>18267</c:v>
                </c:pt>
                <c:pt idx="18267">
                  <c:v>18268</c:v>
                </c:pt>
                <c:pt idx="18268">
                  <c:v>18269</c:v>
                </c:pt>
                <c:pt idx="18269">
                  <c:v>18270</c:v>
                </c:pt>
                <c:pt idx="18270">
                  <c:v>18271</c:v>
                </c:pt>
                <c:pt idx="18271">
                  <c:v>18272</c:v>
                </c:pt>
                <c:pt idx="18272">
                  <c:v>18273</c:v>
                </c:pt>
                <c:pt idx="18273">
                  <c:v>18274</c:v>
                </c:pt>
                <c:pt idx="18274">
                  <c:v>18275</c:v>
                </c:pt>
                <c:pt idx="18275">
                  <c:v>18276</c:v>
                </c:pt>
                <c:pt idx="18276">
                  <c:v>18277</c:v>
                </c:pt>
                <c:pt idx="18277">
                  <c:v>18278</c:v>
                </c:pt>
                <c:pt idx="18278">
                  <c:v>18279</c:v>
                </c:pt>
                <c:pt idx="18279">
                  <c:v>18280</c:v>
                </c:pt>
                <c:pt idx="18280">
                  <c:v>18281</c:v>
                </c:pt>
                <c:pt idx="18281">
                  <c:v>18282</c:v>
                </c:pt>
                <c:pt idx="18282">
                  <c:v>18283</c:v>
                </c:pt>
                <c:pt idx="18283">
                  <c:v>18284</c:v>
                </c:pt>
                <c:pt idx="18284">
                  <c:v>18285</c:v>
                </c:pt>
                <c:pt idx="18285">
                  <c:v>18286</c:v>
                </c:pt>
                <c:pt idx="18286">
                  <c:v>18287</c:v>
                </c:pt>
                <c:pt idx="18287">
                  <c:v>18288</c:v>
                </c:pt>
                <c:pt idx="18288">
                  <c:v>18289</c:v>
                </c:pt>
                <c:pt idx="18289">
                  <c:v>18290</c:v>
                </c:pt>
                <c:pt idx="18290">
                  <c:v>18291</c:v>
                </c:pt>
                <c:pt idx="18291">
                  <c:v>18292</c:v>
                </c:pt>
                <c:pt idx="18292">
                  <c:v>18293</c:v>
                </c:pt>
                <c:pt idx="18293">
                  <c:v>18294</c:v>
                </c:pt>
                <c:pt idx="18294">
                  <c:v>18295</c:v>
                </c:pt>
                <c:pt idx="18295">
                  <c:v>18296</c:v>
                </c:pt>
                <c:pt idx="18296">
                  <c:v>18297</c:v>
                </c:pt>
                <c:pt idx="18297">
                  <c:v>18298</c:v>
                </c:pt>
                <c:pt idx="18298">
                  <c:v>18299</c:v>
                </c:pt>
                <c:pt idx="18299">
                  <c:v>18300</c:v>
                </c:pt>
                <c:pt idx="18300">
                  <c:v>18301</c:v>
                </c:pt>
                <c:pt idx="18301">
                  <c:v>18302</c:v>
                </c:pt>
                <c:pt idx="18302">
                  <c:v>18303</c:v>
                </c:pt>
                <c:pt idx="18303">
                  <c:v>18304</c:v>
                </c:pt>
                <c:pt idx="18304">
                  <c:v>18305</c:v>
                </c:pt>
                <c:pt idx="18305">
                  <c:v>18306</c:v>
                </c:pt>
                <c:pt idx="18306">
                  <c:v>18307</c:v>
                </c:pt>
                <c:pt idx="18307">
                  <c:v>18308</c:v>
                </c:pt>
                <c:pt idx="18308">
                  <c:v>18309</c:v>
                </c:pt>
                <c:pt idx="18309">
                  <c:v>18310</c:v>
                </c:pt>
                <c:pt idx="18310">
                  <c:v>18311</c:v>
                </c:pt>
                <c:pt idx="18311">
                  <c:v>18312</c:v>
                </c:pt>
                <c:pt idx="18312">
                  <c:v>18313</c:v>
                </c:pt>
                <c:pt idx="18313">
                  <c:v>18314</c:v>
                </c:pt>
                <c:pt idx="18314">
                  <c:v>18315</c:v>
                </c:pt>
                <c:pt idx="18315">
                  <c:v>18316</c:v>
                </c:pt>
                <c:pt idx="18316">
                  <c:v>18317</c:v>
                </c:pt>
                <c:pt idx="18317">
                  <c:v>18318</c:v>
                </c:pt>
                <c:pt idx="18318">
                  <c:v>18319</c:v>
                </c:pt>
                <c:pt idx="18319">
                  <c:v>18320</c:v>
                </c:pt>
                <c:pt idx="18320">
                  <c:v>18321</c:v>
                </c:pt>
                <c:pt idx="18321">
                  <c:v>18322</c:v>
                </c:pt>
                <c:pt idx="18322">
                  <c:v>18323</c:v>
                </c:pt>
                <c:pt idx="18323">
                  <c:v>18324</c:v>
                </c:pt>
                <c:pt idx="18324">
                  <c:v>18325</c:v>
                </c:pt>
                <c:pt idx="18325">
                  <c:v>18326</c:v>
                </c:pt>
                <c:pt idx="18326">
                  <c:v>18327</c:v>
                </c:pt>
                <c:pt idx="18327">
                  <c:v>18328</c:v>
                </c:pt>
                <c:pt idx="18328">
                  <c:v>18329</c:v>
                </c:pt>
                <c:pt idx="18329">
                  <c:v>18330</c:v>
                </c:pt>
                <c:pt idx="18330">
                  <c:v>18331</c:v>
                </c:pt>
                <c:pt idx="18331">
                  <c:v>18332</c:v>
                </c:pt>
                <c:pt idx="18332">
                  <c:v>18333</c:v>
                </c:pt>
                <c:pt idx="18333">
                  <c:v>18334</c:v>
                </c:pt>
                <c:pt idx="18334">
                  <c:v>18335</c:v>
                </c:pt>
                <c:pt idx="18335">
                  <c:v>18336</c:v>
                </c:pt>
                <c:pt idx="18336">
                  <c:v>18337</c:v>
                </c:pt>
                <c:pt idx="18337">
                  <c:v>18338</c:v>
                </c:pt>
                <c:pt idx="18338">
                  <c:v>18339</c:v>
                </c:pt>
                <c:pt idx="18339">
                  <c:v>18340</c:v>
                </c:pt>
                <c:pt idx="18340">
                  <c:v>18341</c:v>
                </c:pt>
                <c:pt idx="18341">
                  <c:v>18342</c:v>
                </c:pt>
                <c:pt idx="18342">
                  <c:v>18343</c:v>
                </c:pt>
                <c:pt idx="18343">
                  <c:v>18344</c:v>
                </c:pt>
                <c:pt idx="18344">
                  <c:v>18345</c:v>
                </c:pt>
                <c:pt idx="18345">
                  <c:v>18346</c:v>
                </c:pt>
                <c:pt idx="18346">
                  <c:v>18347</c:v>
                </c:pt>
                <c:pt idx="18347">
                  <c:v>18348</c:v>
                </c:pt>
                <c:pt idx="18348">
                  <c:v>18349</c:v>
                </c:pt>
                <c:pt idx="18349">
                  <c:v>18350</c:v>
                </c:pt>
                <c:pt idx="18350">
                  <c:v>18351</c:v>
                </c:pt>
                <c:pt idx="18351">
                  <c:v>18352</c:v>
                </c:pt>
                <c:pt idx="18352">
                  <c:v>18353</c:v>
                </c:pt>
                <c:pt idx="18353">
                  <c:v>18354</c:v>
                </c:pt>
                <c:pt idx="18354">
                  <c:v>18355</c:v>
                </c:pt>
                <c:pt idx="18355">
                  <c:v>18356</c:v>
                </c:pt>
                <c:pt idx="18356">
                  <c:v>18357</c:v>
                </c:pt>
                <c:pt idx="18357">
                  <c:v>18358</c:v>
                </c:pt>
                <c:pt idx="18358">
                  <c:v>18359</c:v>
                </c:pt>
                <c:pt idx="18359">
                  <c:v>18360</c:v>
                </c:pt>
                <c:pt idx="18360">
                  <c:v>18361</c:v>
                </c:pt>
                <c:pt idx="18361">
                  <c:v>18362</c:v>
                </c:pt>
                <c:pt idx="18362">
                  <c:v>18363</c:v>
                </c:pt>
                <c:pt idx="18363">
                  <c:v>18364</c:v>
                </c:pt>
                <c:pt idx="18364">
                  <c:v>18365</c:v>
                </c:pt>
                <c:pt idx="18365">
                  <c:v>18366</c:v>
                </c:pt>
                <c:pt idx="18366">
                  <c:v>18367</c:v>
                </c:pt>
                <c:pt idx="18367">
                  <c:v>18368</c:v>
                </c:pt>
                <c:pt idx="18368">
                  <c:v>18369</c:v>
                </c:pt>
                <c:pt idx="18369">
                  <c:v>18370</c:v>
                </c:pt>
                <c:pt idx="18370">
                  <c:v>18371</c:v>
                </c:pt>
                <c:pt idx="18371">
                  <c:v>18372</c:v>
                </c:pt>
                <c:pt idx="18372">
                  <c:v>18373</c:v>
                </c:pt>
                <c:pt idx="18373">
                  <c:v>18374</c:v>
                </c:pt>
                <c:pt idx="18374">
                  <c:v>18375</c:v>
                </c:pt>
                <c:pt idx="18375">
                  <c:v>18376</c:v>
                </c:pt>
                <c:pt idx="18376">
                  <c:v>18377</c:v>
                </c:pt>
                <c:pt idx="18377">
                  <c:v>18378</c:v>
                </c:pt>
                <c:pt idx="18378">
                  <c:v>18379</c:v>
                </c:pt>
                <c:pt idx="18379">
                  <c:v>18380</c:v>
                </c:pt>
                <c:pt idx="18380">
                  <c:v>18381</c:v>
                </c:pt>
                <c:pt idx="18381">
                  <c:v>18382</c:v>
                </c:pt>
                <c:pt idx="18382">
                  <c:v>18383</c:v>
                </c:pt>
                <c:pt idx="18383">
                  <c:v>18384</c:v>
                </c:pt>
                <c:pt idx="18384">
                  <c:v>18385</c:v>
                </c:pt>
                <c:pt idx="18385">
                  <c:v>18386</c:v>
                </c:pt>
                <c:pt idx="18386">
                  <c:v>18387</c:v>
                </c:pt>
                <c:pt idx="18387">
                  <c:v>18388</c:v>
                </c:pt>
                <c:pt idx="18388">
                  <c:v>18389</c:v>
                </c:pt>
                <c:pt idx="18389">
                  <c:v>18390</c:v>
                </c:pt>
                <c:pt idx="18390">
                  <c:v>18391</c:v>
                </c:pt>
                <c:pt idx="18391">
                  <c:v>18392</c:v>
                </c:pt>
                <c:pt idx="18392">
                  <c:v>18393</c:v>
                </c:pt>
                <c:pt idx="18393">
                  <c:v>18394</c:v>
                </c:pt>
                <c:pt idx="18394">
                  <c:v>18395</c:v>
                </c:pt>
                <c:pt idx="18395">
                  <c:v>18396</c:v>
                </c:pt>
                <c:pt idx="18396">
                  <c:v>18397</c:v>
                </c:pt>
                <c:pt idx="18397">
                  <c:v>18398</c:v>
                </c:pt>
                <c:pt idx="18398">
                  <c:v>18399</c:v>
                </c:pt>
                <c:pt idx="18399">
                  <c:v>18400</c:v>
                </c:pt>
                <c:pt idx="18400">
                  <c:v>18401</c:v>
                </c:pt>
                <c:pt idx="18401">
                  <c:v>18402</c:v>
                </c:pt>
                <c:pt idx="18402">
                  <c:v>18403</c:v>
                </c:pt>
                <c:pt idx="18403">
                  <c:v>18404</c:v>
                </c:pt>
                <c:pt idx="18404">
                  <c:v>18405</c:v>
                </c:pt>
                <c:pt idx="18405">
                  <c:v>18406</c:v>
                </c:pt>
                <c:pt idx="18406">
                  <c:v>18407</c:v>
                </c:pt>
                <c:pt idx="18407">
                  <c:v>18408</c:v>
                </c:pt>
                <c:pt idx="18408">
                  <c:v>18409</c:v>
                </c:pt>
                <c:pt idx="18409">
                  <c:v>18410</c:v>
                </c:pt>
                <c:pt idx="18410">
                  <c:v>18411</c:v>
                </c:pt>
                <c:pt idx="18411">
                  <c:v>18412</c:v>
                </c:pt>
                <c:pt idx="18412">
                  <c:v>18413</c:v>
                </c:pt>
                <c:pt idx="18413">
                  <c:v>18414</c:v>
                </c:pt>
                <c:pt idx="18414">
                  <c:v>18415</c:v>
                </c:pt>
                <c:pt idx="18415">
                  <c:v>18416</c:v>
                </c:pt>
                <c:pt idx="18416">
                  <c:v>18417</c:v>
                </c:pt>
                <c:pt idx="18417">
                  <c:v>18418</c:v>
                </c:pt>
                <c:pt idx="18418">
                  <c:v>18419</c:v>
                </c:pt>
                <c:pt idx="18419">
                  <c:v>18420</c:v>
                </c:pt>
                <c:pt idx="18420">
                  <c:v>18421</c:v>
                </c:pt>
                <c:pt idx="18421">
                  <c:v>18422</c:v>
                </c:pt>
                <c:pt idx="18422">
                  <c:v>18423</c:v>
                </c:pt>
                <c:pt idx="18423">
                  <c:v>18424</c:v>
                </c:pt>
                <c:pt idx="18424">
                  <c:v>18425</c:v>
                </c:pt>
                <c:pt idx="18425">
                  <c:v>18426</c:v>
                </c:pt>
                <c:pt idx="18426">
                  <c:v>18427</c:v>
                </c:pt>
                <c:pt idx="18427">
                  <c:v>18428</c:v>
                </c:pt>
                <c:pt idx="18428">
                  <c:v>18429</c:v>
                </c:pt>
                <c:pt idx="18429">
                  <c:v>18430</c:v>
                </c:pt>
                <c:pt idx="18430">
                  <c:v>18431</c:v>
                </c:pt>
                <c:pt idx="18431">
                  <c:v>18432</c:v>
                </c:pt>
                <c:pt idx="18432">
                  <c:v>18433</c:v>
                </c:pt>
                <c:pt idx="18433">
                  <c:v>18434</c:v>
                </c:pt>
                <c:pt idx="18434">
                  <c:v>18435</c:v>
                </c:pt>
                <c:pt idx="18435">
                  <c:v>18436</c:v>
                </c:pt>
                <c:pt idx="18436">
                  <c:v>18437</c:v>
                </c:pt>
                <c:pt idx="18437">
                  <c:v>18438</c:v>
                </c:pt>
                <c:pt idx="18438">
                  <c:v>18439</c:v>
                </c:pt>
                <c:pt idx="18439">
                  <c:v>18440</c:v>
                </c:pt>
                <c:pt idx="18440">
                  <c:v>18441</c:v>
                </c:pt>
                <c:pt idx="18441">
                  <c:v>18442</c:v>
                </c:pt>
                <c:pt idx="18442">
                  <c:v>18443</c:v>
                </c:pt>
                <c:pt idx="18443">
                  <c:v>18444</c:v>
                </c:pt>
                <c:pt idx="18444">
                  <c:v>18445</c:v>
                </c:pt>
                <c:pt idx="18445">
                  <c:v>18446</c:v>
                </c:pt>
                <c:pt idx="18446">
                  <c:v>18447</c:v>
                </c:pt>
                <c:pt idx="18447">
                  <c:v>18448</c:v>
                </c:pt>
                <c:pt idx="18448">
                  <c:v>18449</c:v>
                </c:pt>
                <c:pt idx="18449">
                  <c:v>18450</c:v>
                </c:pt>
                <c:pt idx="18450">
                  <c:v>18451</c:v>
                </c:pt>
                <c:pt idx="18451">
                  <c:v>18452</c:v>
                </c:pt>
                <c:pt idx="18452">
                  <c:v>18453</c:v>
                </c:pt>
                <c:pt idx="18453">
                  <c:v>18454</c:v>
                </c:pt>
                <c:pt idx="18454">
                  <c:v>18455</c:v>
                </c:pt>
                <c:pt idx="18455">
                  <c:v>18456</c:v>
                </c:pt>
                <c:pt idx="18456">
                  <c:v>18457</c:v>
                </c:pt>
                <c:pt idx="18457">
                  <c:v>18458</c:v>
                </c:pt>
                <c:pt idx="18458">
                  <c:v>18459</c:v>
                </c:pt>
                <c:pt idx="18459">
                  <c:v>18460</c:v>
                </c:pt>
                <c:pt idx="18460">
                  <c:v>18461</c:v>
                </c:pt>
                <c:pt idx="18461">
                  <c:v>18462</c:v>
                </c:pt>
                <c:pt idx="18462">
                  <c:v>18463</c:v>
                </c:pt>
                <c:pt idx="18463">
                  <c:v>18464</c:v>
                </c:pt>
                <c:pt idx="18464">
                  <c:v>18465</c:v>
                </c:pt>
                <c:pt idx="18465">
                  <c:v>18466</c:v>
                </c:pt>
                <c:pt idx="18466">
                  <c:v>18467</c:v>
                </c:pt>
                <c:pt idx="18467">
                  <c:v>18468</c:v>
                </c:pt>
                <c:pt idx="18468">
                  <c:v>18469</c:v>
                </c:pt>
                <c:pt idx="18469">
                  <c:v>18470</c:v>
                </c:pt>
                <c:pt idx="18470">
                  <c:v>18471</c:v>
                </c:pt>
                <c:pt idx="18471">
                  <c:v>18472</c:v>
                </c:pt>
                <c:pt idx="18472">
                  <c:v>18473</c:v>
                </c:pt>
                <c:pt idx="18473">
                  <c:v>18474</c:v>
                </c:pt>
                <c:pt idx="18474">
                  <c:v>18475</c:v>
                </c:pt>
                <c:pt idx="18475">
                  <c:v>18476</c:v>
                </c:pt>
                <c:pt idx="18476">
                  <c:v>18477</c:v>
                </c:pt>
                <c:pt idx="18477">
                  <c:v>18478</c:v>
                </c:pt>
                <c:pt idx="18478">
                  <c:v>18479</c:v>
                </c:pt>
                <c:pt idx="18479">
                  <c:v>18480</c:v>
                </c:pt>
                <c:pt idx="18480">
                  <c:v>18481</c:v>
                </c:pt>
                <c:pt idx="18481">
                  <c:v>18482</c:v>
                </c:pt>
                <c:pt idx="18482">
                  <c:v>18483</c:v>
                </c:pt>
                <c:pt idx="18483">
                  <c:v>18484</c:v>
                </c:pt>
                <c:pt idx="18484">
                  <c:v>18485</c:v>
                </c:pt>
                <c:pt idx="18485">
                  <c:v>18486</c:v>
                </c:pt>
                <c:pt idx="18486">
                  <c:v>18487</c:v>
                </c:pt>
                <c:pt idx="18487">
                  <c:v>18488</c:v>
                </c:pt>
                <c:pt idx="18488">
                  <c:v>18489</c:v>
                </c:pt>
                <c:pt idx="18489">
                  <c:v>18490</c:v>
                </c:pt>
                <c:pt idx="18490">
                  <c:v>18491</c:v>
                </c:pt>
                <c:pt idx="18491">
                  <c:v>18492</c:v>
                </c:pt>
                <c:pt idx="18492">
                  <c:v>18493</c:v>
                </c:pt>
                <c:pt idx="18493">
                  <c:v>18494</c:v>
                </c:pt>
                <c:pt idx="18494">
                  <c:v>18495</c:v>
                </c:pt>
                <c:pt idx="18495">
                  <c:v>18496</c:v>
                </c:pt>
                <c:pt idx="18496">
                  <c:v>18497</c:v>
                </c:pt>
                <c:pt idx="18497">
                  <c:v>18498</c:v>
                </c:pt>
                <c:pt idx="18498">
                  <c:v>18499</c:v>
                </c:pt>
                <c:pt idx="18499">
                  <c:v>18500</c:v>
                </c:pt>
                <c:pt idx="18500">
                  <c:v>18501</c:v>
                </c:pt>
                <c:pt idx="18501">
                  <c:v>18502</c:v>
                </c:pt>
                <c:pt idx="18502">
                  <c:v>18503</c:v>
                </c:pt>
                <c:pt idx="18503">
                  <c:v>18504</c:v>
                </c:pt>
                <c:pt idx="18504">
                  <c:v>18505</c:v>
                </c:pt>
                <c:pt idx="18505">
                  <c:v>18506</c:v>
                </c:pt>
                <c:pt idx="18506">
                  <c:v>18507</c:v>
                </c:pt>
                <c:pt idx="18507">
                  <c:v>18508</c:v>
                </c:pt>
                <c:pt idx="18508">
                  <c:v>18509</c:v>
                </c:pt>
                <c:pt idx="18509">
                  <c:v>18510</c:v>
                </c:pt>
                <c:pt idx="18510">
                  <c:v>18511</c:v>
                </c:pt>
                <c:pt idx="18511">
                  <c:v>18512</c:v>
                </c:pt>
                <c:pt idx="18512">
                  <c:v>18513</c:v>
                </c:pt>
                <c:pt idx="18513">
                  <c:v>18514</c:v>
                </c:pt>
                <c:pt idx="18514">
                  <c:v>18515</c:v>
                </c:pt>
                <c:pt idx="18515">
                  <c:v>18516</c:v>
                </c:pt>
                <c:pt idx="18516">
                  <c:v>18517</c:v>
                </c:pt>
                <c:pt idx="18517">
                  <c:v>18518</c:v>
                </c:pt>
                <c:pt idx="18518">
                  <c:v>18519</c:v>
                </c:pt>
                <c:pt idx="18519">
                  <c:v>18520</c:v>
                </c:pt>
                <c:pt idx="18520">
                  <c:v>18521</c:v>
                </c:pt>
                <c:pt idx="18521">
                  <c:v>18522</c:v>
                </c:pt>
                <c:pt idx="18522">
                  <c:v>18523</c:v>
                </c:pt>
                <c:pt idx="18523">
                  <c:v>18524</c:v>
                </c:pt>
                <c:pt idx="18524">
                  <c:v>18525</c:v>
                </c:pt>
                <c:pt idx="18525">
                  <c:v>18526</c:v>
                </c:pt>
                <c:pt idx="18526">
                  <c:v>18527</c:v>
                </c:pt>
                <c:pt idx="18527">
                  <c:v>18528</c:v>
                </c:pt>
                <c:pt idx="18528">
                  <c:v>18529</c:v>
                </c:pt>
                <c:pt idx="18529">
                  <c:v>18530</c:v>
                </c:pt>
                <c:pt idx="18530">
                  <c:v>18531</c:v>
                </c:pt>
                <c:pt idx="18531">
                  <c:v>18532</c:v>
                </c:pt>
                <c:pt idx="18532">
                  <c:v>18533</c:v>
                </c:pt>
                <c:pt idx="18533">
                  <c:v>18534</c:v>
                </c:pt>
                <c:pt idx="18534">
                  <c:v>18535</c:v>
                </c:pt>
                <c:pt idx="18535">
                  <c:v>18536</c:v>
                </c:pt>
                <c:pt idx="18536">
                  <c:v>18537</c:v>
                </c:pt>
                <c:pt idx="18537">
                  <c:v>18538</c:v>
                </c:pt>
                <c:pt idx="18538">
                  <c:v>18539</c:v>
                </c:pt>
                <c:pt idx="18539">
                  <c:v>18540</c:v>
                </c:pt>
                <c:pt idx="18540">
                  <c:v>18541</c:v>
                </c:pt>
                <c:pt idx="18541">
                  <c:v>18542</c:v>
                </c:pt>
                <c:pt idx="18542">
                  <c:v>18543</c:v>
                </c:pt>
                <c:pt idx="18543">
                  <c:v>18544</c:v>
                </c:pt>
                <c:pt idx="18544">
                  <c:v>18545</c:v>
                </c:pt>
                <c:pt idx="18545">
                  <c:v>18546</c:v>
                </c:pt>
                <c:pt idx="18546">
                  <c:v>18547</c:v>
                </c:pt>
                <c:pt idx="18547">
                  <c:v>18548</c:v>
                </c:pt>
                <c:pt idx="18548">
                  <c:v>18549</c:v>
                </c:pt>
                <c:pt idx="18549">
                  <c:v>18550</c:v>
                </c:pt>
                <c:pt idx="18550">
                  <c:v>18551</c:v>
                </c:pt>
                <c:pt idx="18551">
                  <c:v>18552</c:v>
                </c:pt>
                <c:pt idx="18552">
                  <c:v>18553</c:v>
                </c:pt>
                <c:pt idx="18553">
                  <c:v>18554</c:v>
                </c:pt>
                <c:pt idx="18554">
                  <c:v>18555</c:v>
                </c:pt>
                <c:pt idx="18555">
                  <c:v>18556</c:v>
                </c:pt>
                <c:pt idx="18556">
                  <c:v>18557</c:v>
                </c:pt>
                <c:pt idx="18557">
                  <c:v>18558</c:v>
                </c:pt>
                <c:pt idx="18558">
                  <c:v>18559</c:v>
                </c:pt>
                <c:pt idx="18559">
                  <c:v>18560</c:v>
                </c:pt>
                <c:pt idx="18560">
                  <c:v>18561</c:v>
                </c:pt>
                <c:pt idx="18561">
                  <c:v>18562</c:v>
                </c:pt>
                <c:pt idx="18562">
                  <c:v>18563</c:v>
                </c:pt>
                <c:pt idx="18563">
                  <c:v>18564</c:v>
                </c:pt>
                <c:pt idx="18564">
                  <c:v>18565</c:v>
                </c:pt>
                <c:pt idx="18565">
                  <c:v>18566</c:v>
                </c:pt>
                <c:pt idx="18566">
                  <c:v>18567</c:v>
                </c:pt>
                <c:pt idx="18567">
                  <c:v>18568</c:v>
                </c:pt>
                <c:pt idx="18568">
                  <c:v>18569</c:v>
                </c:pt>
                <c:pt idx="18569">
                  <c:v>18570</c:v>
                </c:pt>
                <c:pt idx="18570">
                  <c:v>18571</c:v>
                </c:pt>
                <c:pt idx="18571">
                  <c:v>18572</c:v>
                </c:pt>
                <c:pt idx="18572">
                  <c:v>18573</c:v>
                </c:pt>
                <c:pt idx="18573">
                  <c:v>18574</c:v>
                </c:pt>
                <c:pt idx="18574">
                  <c:v>18575</c:v>
                </c:pt>
                <c:pt idx="18575">
                  <c:v>18576</c:v>
                </c:pt>
                <c:pt idx="18576">
                  <c:v>18577</c:v>
                </c:pt>
                <c:pt idx="18577">
                  <c:v>18578</c:v>
                </c:pt>
                <c:pt idx="18578">
                  <c:v>18579</c:v>
                </c:pt>
                <c:pt idx="18579">
                  <c:v>18580</c:v>
                </c:pt>
                <c:pt idx="18580">
                  <c:v>18581</c:v>
                </c:pt>
                <c:pt idx="18581">
                  <c:v>18582</c:v>
                </c:pt>
                <c:pt idx="18582">
                  <c:v>18583</c:v>
                </c:pt>
                <c:pt idx="18583">
                  <c:v>18584</c:v>
                </c:pt>
                <c:pt idx="18584">
                  <c:v>18585</c:v>
                </c:pt>
                <c:pt idx="18585">
                  <c:v>18586</c:v>
                </c:pt>
                <c:pt idx="18586">
                  <c:v>18587</c:v>
                </c:pt>
                <c:pt idx="18587">
                  <c:v>18588</c:v>
                </c:pt>
                <c:pt idx="18588">
                  <c:v>18589</c:v>
                </c:pt>
                <c:pt idx="18589">
                  <c:v>18590</c:v>
                </c:pt>
                <c:pt idx="18590">
                  <c:v>18591</c:v>
                </c:pt>
                <c:pt idx="18591">
                  <c:v>18592</c:v>
                </c:pt>
                <c:pt idx="18592">
                  <c:v>18593</c:v>
                </c:pt>
                <c:pt idx="18593">
                  <c:v>18594</c:v>
                </c:pt>
                <c:pt idx="18594">
                  <c:v>18595</c:v>
                </c:pt>
                <c:pt idx="18595">
                  <c:v>18596</c:v>
                </c:pt>
                <c:pt idx="18596">
                  <c:v>18597</c:v>
                </c:pt>
                <c:pt idx="18597">
                  <c:v>18598</c:v>
                </c:pt>
                <c:pt idx="18598">
                  <c:v>18599</c:v>
                </c:pt>
                <c:pt idx="18599">
                  <c:v>18600</c:v>
                </c:pt>
                <c:pt idx="18600">
                  <c:v>18601</c:v>
                </c:pt>
                <c:pt idx="18601">
                  <c:v>18602</c:v>
                </c:pt>
                <c:pt idx="18602">
                  <c:v>18603</c:v>
                </c:pt>
                <c:pt idx="18603">
                  <c:v>18604</c:v>
                </c:pt>
                <c:pt idx="18604">
                  <c:v>18605</c:v>
                </c:pt>
                <c:pt idx="18605">
                  <c:v>18606</c:v>
                </c:pt>
                <c:pt idx="18606">
                  <c:v>18607</c:v>
                </c:pt>
                <c:pt idx="18607">
                  <c:v>18608</c:v>
                </c:pt>
                <c:pt idx="18608">
                  <c:v>18609</c:v>
                </c:pt>
                <c:pt idx="18609">
                  <c:v>18610</c:v>
                </c:pt>
                <c:pt idx="18610">
                  <c:v>18611</c:v>
                </c:pt>
                <c:pt idx="18611">
                  <c:v>18612</c:v>
                </c:pt>
                <c:pt idx="18612">
                  <c:v>18613</c:v>
                </c:pt>
                <c:pt idx="18613">
                  <c:v>18614</c:v>
                </c:pt>
                <c:pt idx="18614">
                  <c:v>18615</c:v>
                </c:pt>
                <c:pt idx="18615">
                  <c:v>18616</c:v>
                </c:pt>
                <c:pt idx="18616">
                  <c:v>18617</c:v>
                </c:pt>
                <c:pt idx="18617">
                  <c:v>18618</c:v>
                </c:pt>
                <c:pt idx="18618">
                  <c:v>18619</c:v>
                </c:pt>
                <c:pt idx="18619">
                  <c:v>18620</c:v>
                </c:pt>
                <c:pt idx="18620">
                  <c:v>18621</c:v>
                </c:pt>
                <c:pt idx="18621">
                  <c:v>18622</c:v>
                </c:pt>
                <c:pt idx="18622">
                  <c:v>18623</c:v>
                </c:pt>
                <c:pt idx="18623">
                  <c:v>18624</c:v>
                </c:pt>
                <c:pt idx="18624">
                  <c:v>18625</c:v>
                </c:pt>
                <c:pt idx="18625">
                  <c:v>18626</c:v>
                </c:pt>
                <c:pt idx="18626">
                  <c:v>18627</c:v>
                </c:pt>
                <c:pt idx="18627">
                  <c:v>18628</c:v>
                </c:pt>
                <c:pt idx="18628">
                  <c:v>18629</c:v>
                </c:pt>
                <c:pt idx="18629">
                  <c:v>18630</c:v>
                </c:pt>
                <c:pt idx="18630">
                  <c:v>18631</c:v>
                </c:pt>
                <c:pt idx="18631">
                  <c:v>18632</c:v>
                </c:pt>
                <c:pt idx="18632">
                  <c:v>18633</c:v>
                </c:pt>
                <c:pt idx="18633">
                  <c:v>18634</c:v>
                </c:pt>
                <c:pt idx="18634">
                  <c:v>18635</c:v>
                </c:pt>
                <c:pt idx="18635">
                  <c:v>18636</c:v>
                </c:pt>
                <c:pt idx="18636">
                  <c:v>18637</c:v>
                </c:pt>
                <c:pt idx="18637">
                  <c:v>18638</c:v>
                </c:pt>
                <c:pt idx="18638">
                  <c:v>18639</c:v>
                </c:pt>
                <c:pt idx="18639">
                  <c:v>18640</c:v>
                </c:pt>
                <c:pt idx="18640">
                  <c:v>18641</c:v>
                </c:pt>
                <c:pt idx="18641">
                  <c:v>18642</c:v>
                </c:pt>
                <c:pt idx="18642">
                  <c:v>18643</c:v>
                </c:pt>
                <c:pt idx="18643">
                  <c:v>18644</c:v>
                </c:pt>
                <c:pt idx="18644">
                  <c:v>18645</c:v>
                </c:pt>
                <c:pt idx="18645">
                  <c:v>18646</c:v>
                </c:pt>
                <c:pt idx="18646">
                  <c:v>18647</c:v>
                </c:pt>
                <c:pt idx="18647">
                  <c:v>18648</c:v>
                </c:pt>
                <c:pt idx="18648">
                  <c:v>18649</c:v>
                </c:pt>
                <c:pt idx="18649">
                  <c:v>18650</c:v>
                </c:pt>
                <c:pt idx="18650">
                  <c:v>18651</c:v>
                </c:pt>
                <c:pt idx="18651">
                  <c:v>18652</c:v>
                </c:pt>
                <c:pt idx="18652">
                  <c:v>18653</c:v>
                </c:pt>
                <c:pt idx="18653">
                  <c:v>18654</c:v>
                </c:pt>
                <c:pt idx="18654">
                  <c:v>18655</c:v>
                </c:pt>
                <c:pt idx="18655">
                  <c:v>18656</c:v>
                </c:pt>
                <c:pt idx="18656">
                  <c:v>18657</c:v>
                </c:pt>
                <c:pt idx="18657">
                  <c:v>18658</c:v>
                </c:pt>
                <c:pt idx="18658">
                  <c:v>18659</c:v>
                </c:pt>
                <c:pt idx="18659">
                  <c:v>18660</c:v>
                </c:pt>
                <c:pt idx="18660">
                  <c:v>18661</c:v>
                </c:pt>
                <c:pt idx="18661">
                  <c:v>18662</c:v>
                </c:pt>
                <c:pt idx="18662">
                  <c:v>18663</c:v>
                </c:pt>
                <c:pt idx="18663">
                  <c:v>18664</c:v>
                </c:pt>
                <c:pt idx="18664">
                  <c:v>18665</c:v>
                </c:pt>
                <c:pt idx="18665">
                  <c:v>18666</c:v>
                </c:pt>
                <c:pt idx="18666">
                  <c:v>18667</c:v>
                </c:pt>
                <c:pt idx="18667">
                  <c:v>18668</c:v>
                </c:pt>
                <c:pt idx="18668">
                  <c:v>18669</c:v>
                </c:pt>
                <c:pt idx="18669">
                  <c:v>18670</c:v>
                </c:pt>
                <c:pt idx="18670">
                  <c:v>18671</c:v>
                </c:pt>
                <c:pt idx="18671">
                  <c:v>18672</c:v>
                </c:pt>
                <c:pt idx="18672">
                  <c:v>18673</c:v>
                </c:pt>
                <c:pt idx="18673">
                  <c:v>18674</c:v>
                </c:pt>
                <c:pt idx="18674">
                  <c:v>18675</c:v>
                </c:pt>
                <c:pt idx="18675">
                  <c:v>18676</c:v>
                </c:pt>
                <c:pt idx="18676">
                  <c:v>18677</c:v>
                </c:pt>
                <c:pt idx="18677">
                  <c:v>18678</c:v>
                </c:pt>
                <c:pt idx="18678">
                  <c:v>18679</c:v>
                </c:pt>
                <c:pt idx="18679">
                  <c:v>18680</c:v>
                </c:pt>
                <c:pt idx="18680">
                  <c:v>18681</c:v>
                </c:pt>
                <c:pt idx="18681">
                  <c:v>18682</c:v>
                </c:pt>
                <c:pt idx="18682">
                  <c:v>18683</c:v>
                </c:pt>
                <c:pt idx="18683">
                  <c:v>18684</c:v>
                </c:pt>
                <c:pt idx="18684">
                  <c:v>18685</c:v>
                </c:pt>
                <c:pt idx="18685">
                  <c:v>18686</c:v>
                </c:pt>
                <c:pt idx="18686">
                  <c:v>18687</c:v>
                </c:pt>
                <c:pt idx="18687">
                  <c:v>18688</c:v>
                </c:pt>
                <c:pt idx="18688">
                  <c:v>18689</c:v>
                </c:pt>
                <c:pt idx="18689">
                  <c:v>18690</c:v>
                </c:pt>
                <c:pt idx="18690">
                  <c:v>18691</c:v>
                </c:pt>
                <c:pt idx="18691">
                  <c:v>18692</c:v>
                </c:pt>
                <c:pt idx="18692">
                  <c:v>18693</c:v>
                </c:pt>
                <c:pt idx="18693">
                  <c:v>18694</c:v>
                </c:pt>
                <c:pt idx="18694">
                  <c:v>18695</c:v>
                </c:pt>
                <c:pt idx="18695">
                  <c:v>18696</c:v>
                </c:pt>
                <c:pt idx="18696">
                  <c:v>18697</c:v>
                </c:pt>
                <c:pt idx="18697">
                  <c:v>18698</c:v>
                </c:pt>
                <c:pt idx="18698">
                  <c:v>18699</c:v>
                </c:pt>
                <c:pt idx="18699">
                  <c:v>18700</c:v>
                </c:pt>
                <c:pt idx="18700">
                  <c:v>18701</c:v>
                </c:pt>
                <c:pt idx="18701">
                  <c:v>18702</c:v>
                </c:pt>
                <c:pt idx="18702">
                  <c:v>18703</c:v>
                </c:pt>
                <c:pt idx="18703">
                  <c:v>18704</c:v>
                </c:pt>
                <c:pt idx="18704">
                  <c:v>18705</c:v>
                </c:pt>
                <c:pt idx="18705">
                  <c:v>18706</c:v>
                </c:pt>
                <c:pt idx="18706">
                  <c:v>18707</c:v>
                </c:pt>
                <c:pt idx="18707">
                  <c:v>18708</c:v>
                </c:pt>
                <c:pt idx="18708">
                  <c:v>18709</c:v>
                </c:pt>
                <c:pt idx="18709">
                  <c:v>18710</c:v>
                </c:pt>
                <c:pt idx="18710">
                  <c:v>18711</c:v>
                </c:pt>
                <c:pt idx="18711">
                  <c:v>18712</c:v>
                </c:pt>
                <c:pt idx="18712">
                  <c:v>18713</c:v>
                </c:pt>
                <c:pt idx="18713">
                  <c:v>18714</c:v>
                </c:pt>
                <c:pt idx="18714">
                  <c:v>18715</c:v>
                </c:pt>
                <c:pt idx="18715">
                  <c:v>18716</c:v>
                </c:pt>
                <c:pt idx="18716">
                  <c:v>18717</c:v>
                </c:pt>
                <c:pt idx="18717">
                  <c:v>18718</c:v>
                </c:pt>
                <c:pt idx="18718">
                  <c:v>18719</c:v>
                </c:pt>
                <c:pt idx="18719">
                  <c:v>18720</c:v>
                </c:pt>
                <c:pt idx="18720">
                  <c:v>18721</c:v>
                </c:pt>
                <c:pt idx="18721">
                  <c:v>18722</c:v>
                </c:pt>
                <c:pt idx="18722">
                  <c:v>18723</c:v>
                </c:pt>
                <c:pt idx="18723">
                  <c:v>18724</c:v>
                </c:pt>
                <c:pt idx="18724">
                  <c:v>18725</c:v>
                </c:pt>
                <c:pt idx="18725">
                  <c:v>18726</c:v>
                </c:pt>
                <c:pt idx="18726">
                  <c:v>18727</c:v>
                </c:pt>
                <c:pt idx="18727">
                  <c:v>18728</c:v>
                </c:pt>
                <c:pt idx="18728">
                  <c:v>18729</c:v>
                </c:pt>
                <c:pt idx="18729">
                  <c:v>18730</c:v>
                </c:pt>
                <c:pt idx="18730">
                  <c:v>18731</c:v>
                </c:pt>
                <c:pt idx="18731">
                  <c:v>18732</c:v>
                </c:pt>
                <c:pt idx="18732">
                  <c:v>18733</c:v>
                </c:pt>
                <c:pt idx="18733">
                  <c:v>18734</c:v>
                </c:pt>
                <c:pt idx="18734">
                  <c:v>18735</c:v>
                </c:pt>
                <c:pt idx="18735">
                  <c:v>18736</c:v>
                </c:pt>
                <c:pt idx="18736">
                  <c:v>18737</c:v>
                </c:pt>
                <c:pt idx="18737">
                  <c:v>18738</c:v>
                </c:pt>
                <c:pt idx="18738">
                  <c:v>18739</c:v>
                </c:pt>
                <c:pt idx="18739">
                  <c:v>18740</c:v>
                </c:pt>
                <c:pt idx="18740">
                  <c:v>18741</c:v>
                </c:pt>
                <c:pt idx="18741">
                  <c:v>18742</c:v>
                </c:pt>
                <c:pt idx="18742">
                  <c:v>18743</c:v>
                </c:pt>
                <c:pt idx="18743">
                  <c:v>18744</c:v>
                </c:pt>
                <c:pt idx="18744">
                  <c:v>18745</c:v>
                </c:pt>
                <c:pt idx="18745">
                  <c:v>18746</c:v>
                </c:pt>
                <c:pt idx="18746">
                  <c:v>18747</c:v>
                </c:pt>
                <c:pt idx="18747">
                  <c:v>18748</c:v>
                </c:pt>
                <c:pt idx="18748">
                  <c:v>18749</c:v>
                </c:pt>
                <c:pt idx="18749">
                  <c:v>18750</c:v>
                </c:pt>
                <c:pt idx="18750">
                  <c:v>18751</c:v>
                </c:pt>
                <c:pt idx="18751">
                  <c:v>18752</c:v>
                </c:pt>
                <c:pt idx="18752">
                  <c:v>18753</c:v>
                </c:pt>
                <c:pt idx="18753">
                  <c:v>18754</c:v>
                </c:pt>
                <c:pt idx="18754">
                  <c:v>18755</c:v>
                </c:pt>
                <c:pt idx="18755">
                  <c:v>18756</c:v>
                </c:pt>
                <c:pt idx="18756">
                  <c:v>18757</c:v>
                </c:pt>
                <c:pt idx="18757">
                  <c:v>18758</c:v>
                </c:pt>
                <c:pt idx="18758">
                  <c:v>18759</c:v>
                </c:pt>
                <c:pt idx="18759">
                  <c:v>18760</c:v>
                </c:pt>
                <c:pt idx="18760">
                  <c:v>18761</c:v>
                </c:pt>
                <c:pt idx="18761">
                  <c:v>18762</c:v>
                </c:pt>
                <c:pt idx="18762">
                  <c:v>18763</c:v>
                </c:pt>
                <c:pt idx="18763">
                  <c:v>18764</c:v>
                </c:pt>
                <c:pt idx="18764">
                  <c:v>18765</c:v>
                </c:pt>
                <c:pt idx="18765">
                  <c:v>18766</c:v>
                </c:pt>
                <c:pt idx="18766">
                  <c:v>18767</c:v>
                </c:pt>
                <c:pt idx="18767">
                  <c:v>18768</c:v>
                </c:pt>
                <c:pt idx="18768">
                  <c:v>18769</c:v>
                </c:pt>
                <c:pt idx="18769">
                  <c:v>18770</c:v>
                </c:pt>
                <c:pt idx="18770">
                  <c:v>18771</c:v>
                </c:pt>
                <c:pt idx="18771">
                  <c:v>18772</c:v>
                </c:pt>
                <c:pt idx="18772">
                  <c:v>18773</c:v>
                </c:pt>
                <c:pt idx="18773">
                  <c:v>18774</c:v>
                </c:pt>
                <c:pt idx="18774">
                  <c:v>18775</c:v>
                </c:pt>
                <c:pt idx="18775">
                  <c:v>18776</c:v>
                </c:pt>
                <c:pt idx="18776">
                  <c:v>18777</c:v>
                </c:pt>
                <c:pt idx="18777">
                  <c:v>18778</c:v>
                </c:pt>
                <c:pt idx="18778">
                  <c:v>18779</c:v>
                </c:pt>
                <c:pt idx="18779">
                  <c:v>18780</c:v>
                </c:pt>
                <c:pt idx="18780">
                  <c:v>18781</c:v>
                </c:pt>
                <c:pt idx="18781">
                  <c:v>18782</c:v>
                </c:pt>
                <c:pt idx="18782">
                  <c:v>18783</c:v>
                </c:pt>
                <c:pt idx="18783">
                  <c:v>18784</c:v>
                </c:pt>
                <c:pt idx="18784">
                  <c:v>18785</c:v>
                </c:pt>
                <c:pt idx="18785">
                  <c:v>18786</c:v>
                </c:pt>
                <c:pt idx="18786">
                  <c:v>18787</c:v>
                </c:pt>
                <c:pt idx="18787">
                  <c:v>18788</c:v>
                </c:pt>
                <c:pt idx="18788">
                  <c:v>18789</c:v>
                </c:pt>
                <c:pt idx="18789">
                  <c:v>18790</c:v>
                </c:pt>
                <c:pt idx="18790">
                  <c:v>18791</c:v>
                </c:pt>
                <c:pt idx="18791">
                  <c:v>18792</c:v>
                </c:pt>
                <c:pt idx="18792">
                  <c:v>18793</c:v>
                </c:pt>
                <c:pt idx="18793">
                  <c:v>18794</c:v>
                </c:pt>
                <c:pt idx="18794">
                  <c:v>18795</c:v>
                </c:pt>
                <c:pt idx="18795">
                  <c:v>18796</c:v>
                </c:pt>
                <c:pt idx="18796">
                  <c:v>18797</c:v>
                </c:pt>
                <c:pt idx="18797">
                  <c:v>18798</c:v>
                </c:pt>
                <c:pt idx="18798">
                  <c:v>18799</c:v>
                </c:pt>
                <c:pt idx="18799">
                  <c:v>18800</c:v>
                </c:pt>
                <c:pt idx="18800">
                  <c:v>18801</c:v>
                </c:pt>
                <c:pt idx="18801">
                  <c:v>18802</c:v>
                </c:pt>
                <c:pt idx="18802">
                  <c:v>18803</c:v>
                </c:pt>
                <c:pt idx="18803">
                  <c:v>18804</c:v>
                </c:pt>
                <c:pt idx="18804">
                  <c:v>18805</c:v>
                </c:pt>
                <c:pt idx="18805">
                  <c:v>18806</c:v>
                </c:pt>
                <c:pt idx="18806">
                  <c:v>18807</c:v>
                </c:pt>
                <c:pt idx="18807">
                  <c:v>18808</c:v>
                </c:pt>
                <c:pt idx="18808">
                  <c:v>18809</c:v>
                </c:pt>
                <c:pt idx="18809">
                  <c:v>18810</c:v>
                </c:pt>
                <c:pt idx="18810">
                  <c:v>18811</c:v>
                </c:pt>
                <c:pt idx="18811">
                  <c:v>18812</c:v>
                </c:pt>
                <c:pt idx="18812">
                  <c:v>18813</c:v>
                </c:pt>
                <c:pt idx="18813">
                  <c:v>18814</c:v>
                </c:pt>
                <c:pt idx="18814">
                  <c:v>18815</c:v>
                </c:pt>
                <c:pt idx="18815">
                  <c:v>18816</c:v>
                </c:pt>
                <c:pt idx="18816">
                  <c:v>18817</c:v>
                </c:pt>
                <c:pt idx="18817">
                  <c:v>18818</c:v>
                </c:pt>
                <c:pt idx="18818">
                  <c:v>18819</c:v>
                </c:pt>
                <c:pt idx="18819">
                  <c:v>18820</c:v>
                </c:pt>
                <c:pt idx="18820">
                  <c:v>18821</c:v>
                </c:pt>
                <c:pt idx="18821">
                  <c:v>18822</c:v>
                </c:pt>
                <c:pt idx="18822">
                  <c:v>18823</c:v>
                </c:pt>
                <c:pt idx="18823">
                  <c:v>18824</c:v>
                </c:pt>
                <c:pt idx="18824">
                  <c:v>18825</c:v>
                </c:pt>
                <c:pt idx="18825">
                  <c:v>18826</c:v>
                </c:pt>
                <c:pt idx="18826">
                  <c:v>18827</c:v>
                </c:pt>
                <c:pt idx="18827">
                  <c:v>18828</c:v>
                </c:pt>
                <c:pt idx="18828">
                  <c:v>18829</c:v>
                </c:pt>
                <c:pt idx="18829">
                  <c:v>18830</c:v>
                </c:pt>
                <c:pt idx="18830">
                  <c:v>18831</c:v>
                </c:pt>
                <c:pt idx="18831">
                  <c:v>18832</c:v>
                </c:pt>
                <c:pt idx="18832">
                  <c:v>18833</c:v>
                </c:pt>
                <c:pt idx="18833">
                  <c:v>18834</c:v>
                </c:pt>
                <c:pt idx="18834">
                  <c:v>18835</c:v>
                </c:pt>
                <c:pt idx="18835">
                  <c:v>18836</c:v>
                </c:pt>
                <c:pt idx="18836">
                  <c:v>18837</c:v>
                </c:pt>
                <c:pt idx="18837">
                  <c:v>18838</c:v>
                </c:pt>
                <c:pt idx="18838">
                  <c:v>18839</c:v>
                </c:pt>
                <c:pt idx="18839">
                  <c:v>18840</c:v>
                </c:pt>
                <c:pt idx="18840">
                  <c:v>18841</c:v>
                </c:pt>
                <c:pt idx="18841">
                  <c:v>18842</c:v>
                </c:pt>
                <c:pt idx="18842">
                  <c:v>18843</c:v>
                </c:pt>
                <c:pt idx="18843">
                  <c:v>18844</c:v>
                </c:pt>
                <c:pt idx="18844">
                  <c:v>18845</c:v>
                </c:pt>
                <c:pt idx="18845">
                  <c:v>18846</c:v>
                </c:pt>
                <c:pt idx="18846">
                  <c:v>18847</c:v>
                </c:pt>
                <c:pt idx="18847">
                  <c:v>18848</c:v>
                </c:pt>
                <c:pt idx="18848">
                  <c:v>18849</c:v>
                </c:pt>
                <c:pt idx="18849">
                  <c:v>18850</c:v>
                </c:pt>
                <c:pt idx="18850">
                  <c:v>18851</c:v>
                </c:pt>
                <c:pt idx="18851">
                  <c:v>18852</c:v>
                </c:pt>
                <c:pt idx="18852">
                  <c:v>18853</c:v>
                </c:pt>
                <c:pt idx="18853">
                  <c:v>18854</c:v>
                </c:pt>
                <c:pt idx="18854">
                  <c:v>18855</c:v>
                </c:pt>
                <c:pt idx="18855">
                  <c:v>18856</c:v>
                </c:pt>
                <c:pt idx="18856">
                  <c:v>18857</c:v>
                </c:pt>
                <c:pt idx="18857">
                  <c:v>18858</c:v>
                </c:pt>
                <c:pt idx="18858">
                  <c:v>18859</c:v>
                </c:pt>
                <c:pt idx="18859">
                  <c:v>18860</c:v>
                </c:pt>
                <c:pt idx="18860">
                  <c:v>18861</c:v>
                </c:pt>
                <c:pt idx="18861">
                  <c:v>18862</c:v>
                </c:pt>
                <c:pt idx="18862">
                  <c:v>18863</c:v>
                </c:pt>
                <c:pt idx="18863">
                  <c:v>18864</c:v>
                </c:pt>
                <c:pt idx="18864">
                  <c:v>18865</c:v>
                </c:pt>
                <c:pt idx="18865">
                  <c:v>18866</c:v>
                </c:pt>
                <c:pt idx="18866">
                  <c:v>18867</c:v>
                </c:pt>
                <c:pt idx="18867">
                  <c:v>18868</c:v>
                </c:pt>
                <c:pt idx="18868">
                  <c:v>18869</c:v>
                </c:pt>
                <c:pt idx="18869">
                  <c:v>18870</c:v>
                </c:pt>
                <c:pt idx="18870">
                  <c:v>18871</c:v>
                </c:pt>
                <c:pt idx="18871">
                  <c:v>18872</c:v>
                </c:pt>
                <c:pt idx="18872">
                  <c:v>18873</c:v>
                </c:pt>
                <c:pt idx="18873">
                  <c:v>18874</c:v>
                </c:pt>
                <c:pt idx="18874">
                  <c:v>18875</c:v>
                </c:pt>
                <c:pt idx="18875">
                  <c:v>18876</c:v>
                </c:pt>
                <c:pt idx="18876">
                  <c:v>18877</c:v>
                </c:pt>
                <c:pt idx="18877">
                  <c:v>18878</c:v>
                </c:pt>
                <c:pt idx="18878">
                  <c:v>18879</c:v>
                </c:pt>
                <c:pt idx="18879">
                  <c:v>18880</c:v>
                </c:pt>
                <c:pt idx="18880">
                  <c:v>18881</c:v>
                </c:pt>
                <c:pt idx="18881">
                  <c:v>18882</c:v>
                </c:pt>
                <c:pt idx="18882">
                  <c:v>18883</c:v>
                </c:pt>
                <c:pt idx="18883">
                  <c:v>18884</c:v>
                </c:pt>
                <c:pt idx="18884">
                  <c:v>18885</c:v>
                </c:pt>
                <c:pt idx="18885">
                  <c:v>18886</c:v>
                </c:pt>
                <c:pt idx="18886">
                  <c:v>18887</c:v>
                </c:pt>
                <c:pt idx="18887">
                  <c:v>18888</c:v>
                </c:pt>
                <c:pt idx="18888">
                  <c:v>18889</c:v>
                </c:pt>
                <c:pt idx="18889">
                  <c:v>18890</c:v>
                </c:pt>
                <c:pt idx="18890">
                  <c:v>18891</c:v>
                </c:pt>
                <c:pt idx="18891">
                  <c:v>18892</c:v>
                </c:pt>
                <c:pt idx="18892">
                  <c:v>18893</c:v>
                </c:pt>
                <c:pt idx="18893">
                  <c:v>18894</c:v>
                </c:pt>
                <c:pt idx="18894">
                  <c:v>18895</c:v>
                </c:pt>
                <c:pt idx="18895">
                  <c:v>18896</c:v>
                </c:pt>
                <c:pt idx="18896">
                  <c:v>18897</c:v>
                </c:pt>
                <c:pt idx="18897">
                  <c:v>18898</c:v>
                </c:pt>
                <c:pt idx="18898">
                  <c:v>18899</c:v>
                </c:pt>
                <c:pt idx="18899">
                  <c:v>18900</c:v>
                </c:pt>
                <c:pt idx="18900">
                  <c:v>18901</c:v>
                </c:pt>
                <c:pt idx="18901">
                  <c:v>18902</c:v>
                </c:pt>
                <c:pt idx="18902">
                  <c:v>18903</c:v>
                </c:pt>
                <c:pt idx="18903">
                  <c:v>18904</c:v>
                </c:pt>
                <c:pt idx="18904">
                  <c:v>18905</c:v>
                </c:pt>
                <c:pt idx="18905">
                  <c:v>18906</c:v>
                </c:pt>
                <c:pt idx="18906">
                  <c:v>18907</c:v>
                </c:pt>
                <c:pt idx="18907">
                  <c:v>18908</c:v>
                </c:pt>
                <c:pt idx="18908">
                  <c:v>18909</c:v>
                </c:pt>
                <c:pt idx="18909">
                  <c:v>18910</c:v>
                </c:pt>
                <c:pt idx="18910">
                  <c:v>18911</c:v>
                </c:pt>
                <c:pt idx="18911">
                  <c:v>18912</c:v>
                </c:pt>
                <c:pt idx="18912">
                  <c:v>18913</c:v>
                </c:pt>
                <c:pt idx="18913">
                  <c:v>18914</c:v>
                </c:pt>
                <c:pt idx="18914">
                  <c:v>18915</c:v>
                </c:pt>
                <c:pt idx="18915">
                  <c:v>18916</c:v>
                </c:pt>
                <c:pt idx="18916">
                  <c:v>18917</c:v>
                </c:pt>
                <c:pt idx="18917">
                  <c:v>18918</c:v>
                </c:pt>
                <c:pt idx="18918">
                  <c:v>18919</c:v>
                </c:pt>
                <c:pt idx="18919">
                  <c:v>18920</c:v>
                </c:pt>
                <c:pt idx="18920">
                  <c:v>18921</c:v>
                </c:pt>
                <c:pt idx="18921">
                  <c:v>18922</c:v>
                </c:pt>
                <c:pt idx="18922">
                  <c:v>18923</c:v>
                </c:pt>
                <c:pt idx="18923">
                  <c:v>18924</c:v>
                </c:pt>
                <c:pt idx="18924">
                  <c:v>18925</c:v>
                </c:pt>
                <c:pt idx="18925">
                  <c:v>18926</c:v>
                </c:pt>
                <c:pt idx="18926">
                  <c:v>18927</c:v>
                </c:pt>
                <c:pt idx="18927">
                  <c:v>18928</c:v>
                </c:pt>
                <c:pt idx="18928">
                  <c:v>18929</c:v>
                </c:pt>
                <c:pt idx="18929">
                  <c:v>18930</c:v>
                </c:pt>
                <c:pt idx="18930">
                  <c:v>18931</c:v>
                </c:pt>
                <c:pt idx="18931">
                  <c:v>18932</c:v>
                </c:pt>
                <c:pt idx="18932">
                  <c:v>18933</c:v>
                </c:pt>
                <c:pt idx="18933">
                  <c:v>18934</c:v>
                </c:pt>
                <c:pt idx="18934">
                  <c:v>18935</c:v>
                </c:pt>
                <c:pt idx="18935">
                  <c:v>18936</c:v>
                </c:pt>
                <c:pt idx="18936">
                  <c:v>18937</c:v>
                </c:pt>
                <c:pt idx="18937">
                  <c:v>18938</c:v>
                </c:pt>
                <c:pt idx="18938">
                  <c:v>18939</c:v>
                </c:pt>
                <c:pt idx="18939">
                  <c:v>18940</c:v>
                </c:pt>
                <c:pt idx="18940">
                  <c:v>18941</c:v>
                </c:pt>
                <c:pt idx="18941">
                  <c:v>18942</c:v>
                </c:pt>
                <c:pt idx="18942">
                  <c:v>18943</c:v>
                </c:pt>
                <c:pt idx="18943">
                  <c:v>18944</c:v>
                </c:pt>
                <c:pt idx="18944">
                  <c:v>18945</c:v>
                </c:pt>
                <c:pt idx="18945">
                  <c:v>18946</c:v>
                </c:pt>
                <c:pt idx="18946">
                  <c:v>18947</c:v>
                </c:pt>
                <c:pt idx="18947">
                  <c:v>18948</c:v>
                </c:pt>
                <c:pt idx="18948">
                  <c:v>18949</c:v>
                </c:pt>
                <c:pt idx="18949">
                  <c:v>18950</c:v>
                </c:pt>
                <c:pt idx="18950">
                  <c:v>18951</c:v>
                </c:pt>
                <c:pt idx="18951">
                  <c:v>18952</c:v>
                </c:pt>
                <c:pt idx="18952">
                  <c:v>18953</c:v>
                </c:pt>
                <c:pt idx="18953">
                  <c:v>18954</c:v>
                </c:pt>
                <c:pt idx="18954">
                  <c:v>18955</c:v>
                </c:pt>
                <c:pt idx="18955">
                  <c:v>18956</c:v>
                </c:pt>
                <c:pt idx="18956">
                  <c:v>18957</c:v>
                </c:pt>
                <c:pt idx="18957">
                  <c:v>18958</c:v>
                </c:pt>
                <c:pt idx="18958">
                  <c:v>18959</c:v>
                </c:pt>
                <c:pt idx="18959">
                  <c:v>18960</c:v>
                </c:pt>
                <c:pt idx="18960">
                  <c:v>18961</c:v>
                </c:pt>
                <c:pt idx="18961">
                  <c:v>18962</c:v>
                </c:pt>
                <c:pt idx="18962">
                  <c:v>18963</c:v>
                </c:pt>
                <c:pt idx="18963">
                  <c:v>18964</c:v>
                </c:pt>
                <c:pt idx="18964">
                  <c:v>18965</c:v>
                </c:pt>
                <c:pt idx="18965">
                  <c:v>18966</c:v>
                </c:pt>
                <c:pt idx="18966">
                  <c:v>18967</c:v>
                </c:pt>
                <c:pt idx="18967">
                  <c:v>18968</c:v>
                </c:pt>
                <c:pt idx="18968">
                  <c:v>18969</c:v>
                </c:pt>
                <c:pt idx="18969">
                  <c:v>18970</c:v>
                </c:pt>
                <c:pt idx="18970">
                  <c:v>18971</c:v>
                </c:pt>
                <c:pt idx="18971">
                  <c:v>18972</c:v>
                </c:pt>
                <c:pt idx="18972">
                  <c:v>18973</c:v>
                </c:pt>
                <c:pt idx="18973">
                  <c:v>18974</c:v>
                </c:pt>
                <c:pt idx="18974">
                  <c:v>18975</c:v>
                </c:pt>
                <c:pt idx="18975">
                  <c:v>18976</c:v>
                </c:pt>
                <c:pt idx="18976">
                  <c:v>18977</c:v>
                </c:pt>
                <c:pt idx="18977">
                  <c:v>18978</c:v>
                </c:pt>
                <c:pt idx="18978">
                  <c:v>18979</c:v>
                </c:pt>
                <c:pt idx="18979">
                  <c:v>18980</c:v>
                </c:pt>
                <c:pt idx="18980">
                  <c:v>18981</c:v>
                </c:pt>
                <c:pt idx="18981">
                  <c:v>18982</c:v>
                </c:pt>
                <c:pt idx="18982">
                  <c:v>18983</c:v>
                </c:pt>
                <c:pt idx="18983">
                  <c:v>18984</c:v>
                </c:pt>
                <c:pt idx="18984">
                  <c:v>18985</c:v>
                </c:pt>
                <c:pt idx="18985">
                  <c:v>18986</c:v>
                </c:pt>
                <c:pt idx="18986">
                  <c:v>18987</c:v>
                </c:pt>
                <c:pt idx="18987">
                  <c:v>18988</c:v>
                </c:pt>
                <c:pt idx="18988">
                  <c:v>18989</c:v>
                </c:pt>
                <c:pt idx="18989">
                  <c:v>18990</c:v>
                </c:pt>
                <c:pt idx="18990">
                  <c:v>18991</c:v>
                </c:pt>
                <c:pt idx="18991">
                  <c:v>18992</c:v>
                </c:pt>
                <c:pt idx="18992">
                  <c:v>18993</c:v>
                </c:pt>
                <c:pt idx="18993">
                  <c:v>18994</c:v>
                </c:pt>
                <c:pt idx="18994">
                  <c:v>18995</c:v>
                </c:pt>
                <c:pt idx="18995">
                  <c:v>18996</c:v>
                </c:pt>
                <c:pt idx="18996">
                  <c:v>18997</c:v>
                </c:pt>
                <c:pt idx="18997">
                  <c:v>18998</c:v>
                </c:pt>
                <c:pt idx="18998">
                  <c:v>18999</c:v>
                </c:pt>
                <c:pt idx="18999">
                  <c:v>19000</c:v>
                </c:pt>
                <c:pt idx="19000">
                  <c:v>19001</c:v>
                </c:pt>
                <c:pt idx="19001">
                  <c:v>19002</c:v>
                </c:pt>
                <c:pt idx="19002">
                  <c:v>19003</c:v>
                </c:pt>
                <c:pt idx="19003">
                  <c:v>19004</c:v>
                </c:pt>
                <c:pt idx="19004">
                  <c:v>19005</c:v>
                </c:pt>
                <c:pt idx="19005">
                  <c:v>19006</c:v>
                </c:pt>
                <c:pt idx="19006">
                  <c:v>19007</c:v>
                </c:pt>
                <c:pt idx="19007">
                  <c:v>19008</c:v>
                </c:pt>
                <c:pt idx="19008">
                  <c:v>19009</c:v>
                </c:pt>
                <c:pt idx="19009">
                  <c:v>19010</c:v>
                </c:pt>
                <c:pt idx="19010">
                  <c:v>19011</c:v>
                </c:pt>
                <c:pt idx="19011">
                  <c:v>19012</c:v>
                </c:pt>
                <c:pt idx="19012">
                  <c:v>19013</c:v>
                </c:pt>
                <c:pt idx="19013">
                  <c:v>19014</c:v>
                </c:pt>
                <c:pt idx="19014">
                  <c:v>19015</c:v>
                </c:pt>
                <c:pt idx="19015">
                  <c:v>19016</c:v>
                </c:pt>
                <c:pt idx="19016">
                  <c:v>19017</c:v>
                </c:pt>
                <c:pt idx="19017">
                  <c:v>19018</c:v>
                </c:pt>
                <c:pt idx="19018">
                  <c:v>19019</c:v>
                </c:pt>
                <c:pt idx="19019">
                  <c:v>19020</c:v>
                </c:pt>
                <c:pt idx="19020">
                  <c:v>19021</c:v>
                </c:pt>
                <c:pt idx="19021">
                  <c:v>19022</c:v>
                </c:pt>
                <c:pt idx="19022">
                  <c:v>19023</c:v>
                </c:pt>
                <c:pt idx="19023">
                  <c:v>19024</c:v>
                </c:pt>
                <c:pt idx="19024">
                  <c:v>19025</c:v>
                </c:pt>
                <c:pt idx="19025">
                  <c:v>19026</c:v>
                </c:pt>
                <c:pt idx="19026">
                  <c:v>19027</c:v>
                </c:pt>
                <c:pt idx="19027">
                  <c:v>19028</c:v>
                </c:pt>
                <c:pt idx="19028">
                  <c:v>19029</c:v>
                </c:pt>
                <c:pt idx="19029">
                  <c:v>19030</c:v>
                </c:pt>
                <c:pt idx="19030">
                  <c:v>19031</c:v>
                </c:pt>
                <c:pt idx="19031">
                  <c:v>19032</c:v>
                </c:pt>
                <c:pt idx="19032">
                  <c:v>19033</c:v>
                </c:pt>
                <c:pt idx="19033">
                  <c:v>19034</c:v>
                </c:pt>
                <c:pt idx="19034">
                  <c:v>19035</c:v>
                </c:pt>
                <c:pt idx="19035">
                  <c:v>19036</c:v>
                </c:pt>
                <c:pt idx="19036">
                  <c:v>19037</c:v>
                </c:pt>
                <c:pt idx="19037">
                  <c:v>19038</c:v>
                </c:pt>
                <c:pt idx="19038">
                  <c:v>19039</c:v>
                </c:pt>
                <c:pt idx="19039">
                  <c:v>19040</c:v>
                </c:pt>
                <c:pt idx="19040">
                  <c:v>19041</c:v>
                </c:pt>
                <c:pt idx="19041">
                  <c:v>19042</c:v>
                </c:pt>
                <c:pt idx="19042">
                  <c:v>19043</c:v>
                </c:pt>
                <c:pt idx="19043">
                  <c:v>19044</c:v>
                </c:pt>
                <c:pt idx="19044">
                  <c:v>19045</c:v>
                </c:pt>
                <c:pt idx="19045">
                  <c:v>19046</c:v>
                </c:pt>
                <c:pt idx="19046">
                  <c:v>19047</c:v>
                </c:pt>
                <c:pt idx="19047">
                  <c:v>19048</c:v>
                </c:pt>
                <c:pt idx="19048">
                  <c:v>19049</c:v>
                </c:pt>
                <c:pt idx="19049">
                  <c:v>19050</c:v>
                </c:pt>
                <c:pt idx="19050">
                  <c:v>19051</c:v>
                </c:pt>
                <c:pt idx="19051">
                  <c:v>19052</c:v>
                </c:pt>
                <c:pt idx="19052">
                  <c:v>19053</c:v>
                </c:pt>
                <c:pt idx="19053">
                  <c:v>19054</c:v>
                </c:pt>
                <c:pt idx="19054">
                  <c:v>19055</c:v>
                </c:pt>
                <c:pt idx="19055">
                  <c:v>19056</c:v>
                </c:pt>
                <c:pt idx="19056">
                  <c:v>19057</c:v>
                </c:pt>
                <c:pt idx="19057">
                  <c:v>19058</c:v>
                </c:pt>
                <c:pt idx="19058">
                  <c:v>19059</c:v>
                </c:pt>
                <c:pt idx="19059">
                  <c:v>19060</c:v>
                </c:pt>
                <c:pt idx="19060">
                  <c:v>19061</c:v>
                </c:pt>
                <c:pt idx="19061">
                  <c:v>19062</c:v>
                </c:pt>
                <c:pt idx="19062">
                  <c:v>19063</c:v>
                </c:pt>
                <c:pt idx="19063">
                  <c:v>19064</c:v>
                </c:pt>
                <c:pt idx="19064">
                  <c:v>19065</c:v>
                </c:pt>
                <c:pt idx="19065">
                  <c:v>19066</c:v>
                </c:pt>
                <c:pt idx="19066">
                  <c:v>19067</c:v>
                </c:pt>
                <c:pt idx="19067">
                  <c:v>19068</c:v>
                </c:pt>
                <c:pt idx="19068">
                  <c:v>19069</c:v>
                </c:pt>
                <c:pt idx="19069">
                  <c:v>19070</c:v>
                </c:pt>
                <c:pt idx="19070">
                  <c:v>19071</c:v>
                </c:pt>
                <c:pt idx="19071">
                  <c:v>19072</c:v>
                </c:pt>
                <c:pt idx="19072">
                  <c:v>19073</c:v>
                </c:pt>
                <c:pt idx="19073">
                  <c:v>19074</c:v>
                </c:pt>
                <c:pt idx="19074">
                  <c:v>19075</c:v>
                </c:pt>
                <c:pt idx="19075">
                  <c:v>19076</c:v>
                </c:pt>
                <c:pt idx="19076">
                  <c:v>19077</c:v>
                </c:pt>
                <c:pt idx="19077">
                  <c:v>19078</c:v>
                </c:pt>
                <c:pt idx="19078">
                  <c:v>19079</c:v>
                </c:pt>
                <c:pt idx="19079">
                  <c:v>19080</c:v>
                </c:pt>
                <c:pt idx="19080">
                  <c:v>19081</c:v>
                </c:pt>
                <c:pt idx="19081">
                  <c:v>19082</c:v>
                </c:pt>
                <c:pt idx="19082">
                  <c:v>19083</c:v>
                </c:pt>
                <c:pt idx="19083">
                  <c:v>19084</c:v>
                </c:pt>
                <c:pt idx="19084">
                  <c:v>19085</c:v>
                </c:pt>
                <c:pt idx="19085">
                  <c:v>19086</c:v>
                </c:pt>
                <c:pt idx="19086">
                  <c:v>19087</c:v>
                </c:pt>
                <c:pt idx="19087">
                  <c:v>19088</c:v>
                </c:pt>
                <c:pt idx="19088">
                  <c:v>19089</c:v>
                </c:pt>
                <c:pt idx="19089">
                  <c:v>19090</c:v>
                </c:pt>
                <c:pt idx="19090">
                  <c:v>19091</c:v>
                </c:pt>
                <c:pt idx="19091">
                  <c:v>19092</c:v>
                </c:pt>
                <c:pt idx="19092">
                  <c:v>19093</c:v>
                </c:pt>
                <c:pt idx="19093">
                  <c:v>19094</c:v>
                </c:pt>
                <c:pt idx="19094">
                  <c:v>19095</c:v>
                </c:pt>
                <c:pt idx="19095">
                  <c:v>19096</c:v>
                </c:pt>
                <c:pt idx="19096">
                  <c:v>19097</c:v>
                </c:pt>
                <c:pt idx="19097">
                  <c:v>19098</c:v>
                </c:pt>
                <c:pt idx="19098">
                  <c:v>19099</c:v>
                </c:pt>
                <c:pt idx="19099">
                  <c:v>19100</c:v>
                </c:pt>
                <c:pt idx="19100">
                  <c:v>19101</c:v>
                </c:pt>
                <c:pt idx="19101">
                  <c:v>19102</c:v>
                </c:pt>
                <c:pt idx="19102">
                  <c:v>19103</c:v>
                </c:pt>
                <c:pt idx="19103">
                  <c:v>19104</c:v>
                </c:pt>
                <c:pt idx="19104">
                  <c:v>19105</c:v>
                </c:pt>
                <c:pt idx="19105">
                  <c:v>19106</c:v>
                </c:pt>
                <c:pt idx="19106">
                  <c:v>19107</c:v>
                </c:pt>
                <c:pt idx="19107">
                  <c:v>19108</c:v>
                </c:pt>
                <c:pt idx="19108">
                  <c:v>19109</c:v>
                </c:pt>
                <c:pt idx="19109">
                  <c:v>19110</c:v>
                </c:pt>
                <c:pt idx="19110">
                  <c:v>19111</c:v>
                </c:pt>
                <c:pt idx="19111">
                  <c:v>19112</c:v>
                </c:pt>
                <c:pt idx="19112">
                  <c:v>19113</c:v>
                </c:pt>
                <c:pt idx="19113">
                  <c:v>19114</c:v>
                </c:pt>
                <c:pt idx="19114">
                  <c:v>19115</c:v>
                </c:pt>
                <c:pt idx="19115">
                  <c:v>19116</c:v>
                </c:pt>
                <c:pt idx="19116">
                  <c:v>19117</c:v>
                </c:pt>
                <c:pt idx="19117">
                  <c:v>19118</c:v>
                </c:pt>
                <c:pt idx="19118">
                  <c:v>19119</c:v>
                </c:pt>
                <c:pt idx="19119">
                  <c:v>19120</c:v>
                </c:pt>
                <c:pt idx="19120">
                  <c:v>19121</c:v>
                </c:pt>
                <c:pt idx="19121">
                  <c:v>19122</c:v>
                </c:pt>
                <c:pt idx="19122">
                  <c:v>19123</c:v>
                </c:pt>
                <c:pt idx="19123">
                  <c:v>19124</c:v>
                </c:pt>
                <c:pt idx="19124">
                  <c:v>19125</c:v>
                </c:pt>
                <c:pt idx="19125">
                  <c:v>19126</c:v>
                </c:pt>
                <c:pt idx="19126">
                  <c:v>19127</c:v>
                </c:pt>
                <c:pt idx="19127">
                  <c:v>19128</c:v>
                </c:pt>
                <c:pt idx="19128">
                  <c:v>19129</c:v>
                </c:pt>
                <c:pt idx="19129">
                  <c:v>19130</c:v>
                </c:pt>
                <c:pt idx="19130">
                  <c:v>19131</c:v>
                </c:pt>
                <c:pt idx="19131">
                  <c:v>19132</c:v>
                </c:pt>
                <c:pt idx="19132">
                  <c:v>19133</c:v>
                </c:pt>
                <c:pt idx="19133">
                  <c:v>19134</c:v>
                </c:pt>
                <c:pt idx="19134">
                  <c:v>19135</c:v>
                </c:pt>
                <c:pt idx="19135">
                  <c:v>19136</c:v>
                </c:pt>
                <c:pt idx="19136">
                  <c:v>19137</c:v>
                </c:pt>
                <c:pt idx="19137">
                  <c:v>19138</c:v>
                </c:pt>
                <c:pt idx="19138">
                  <c:v>19139</c:v>
                </c:pt>
                <c:pt idx="19139">
                  <c:v>19140</c:v>
                </c:pt>
                <c:pt idx="19140">
                  <c:v>19141</c:v>
                </c:pt>
                <c:pt idx="19141">
                  <c:v>19142</c:v>
                </c:pt>
                <c:pt idx="19142">
                  <c:v>19143</c:v>
                </c:pt>
                <c:pt idx="19143">
                  <c:v>19144</c:v>
                </c:pt>
                <c:pt idx="19144">
                  <c:v>19145</c:v>
                </c:pt>
                <c:pt idx="19145">
                  <c:v>19146</c:v>
                </c:pt>
                <c:pt idx="19146">
                  <c:v>19147</c:v>
                </c:pt>
                <c:pt idx="19147">
                  <c:v>19148</c:v>
                </c:pt>
                <c:pt idx="19148">
                  <c:v>19149</c:v>
                </c:pt>
                <c:pt idx="19149">
                  <c:v>19150</c:v>
                </c:pt>
                <c:pt idx="19150">
                  <c:v>19151</c:v>
                </c:pt>
                <c:pt idx="19151">
                  <c:v>19152</c:v>
                </c:pt>
                <c:pt idx="19152">
                  <c:v>19153</c:v>
                </c:pt>
                <c:pt idx="19153">
                  <c:v>19154</c:v>
                </c:pt>
                <c:pt idx="19154">
                  <c:v>19155</c:v>
                </c:pt>
                <c:pt idx="19155">
                  <c:v>19156</c:v>
                </c:pt>
                <c:pt idx="19156">
                  <c:v>19157</c:v>
                </c:pt>
                <c:pt idx="19157">
                  <c:v>19158</c:v>
                </c:pt>
                <c:pt idx="19158">
                  <c:v>19159</c:v>
                </c:pt>
                <c:pt idx="19159">
                  <c:v>19160</c:v>
                </c:pt>
                <c:pt idx="19160">
                  <c:v>19161</c:v>
                </c:pt>
                <c:pt idx="19161">
                  <c:v>19162</c:v>
                </c:pt>
                <c:pt idx="19162">
                  <c:v>19163</c:v>
                </c:pt>
                <c:pt idx="19163">
                  <c:v>19164</c:v>
                </c:pt>
                <c:pt idx="19164">
                  <c:v>19165</c:v>
                </c:pt>
                <c:pt idx="19165">
                  <c:v>19166</c:v>
                </c:pt>
                <c:pt idx="19166">
                  <c:v>19167</c:v>
                </c:pt>
                <c:pt idx="19167">
                  <c:v>19168</c:v>
                </c:pt>
                <c:pt idx="19168">
                  <c:v>19169</c:v>
                </c:pt>
                <c:pt idx="19169">
                  <c:v>19170</c:v>
                </c:pt>
                <c:pt idx="19170">
                  <c:v>19171</c:v>
                </c:pt>
                <c:pt idx="19171">
                  <c:v>19172</c:v>
                </c:pt>
                <c:pt idx="19172">
                  <c:v>19173</c:v>
                </c:pt>
                <c:pt idx="19173">
                  <c:v>19174</c:v>
                </c:pt>
                <c:pt idx="19174">
                  <c:v>19175</c:v>
                </c:pt>
                <c:pt idx="19175">
                  <c:v>19176</c:v>
                </c:pt>
                <c:pt idx="19176">
                  <c:v>19177</c:v>
                </c:pt>
                <c:pt idx="19177">
                  <c:v>19178</c:v>
                </c:pt>
                <c:pt idx="19178">
                  <c:v>19179</c:v>
                </c:pt>
                <c:pt idx="19179">
                  <c:v>19180</c:v>
                </c:pt>
                <c:pt idx="19180">
                  <c:v>19181</c:v>
                </c:pt>
                <c:pt idx="19181">
                  <c:v>19182</c:v>
                </c:pt>
                <c:pt idx="19182">
                  <c:v>19183</c:v>
                </c:pt>
                <c:pt idx="19183">
                  <c:v>19184</c:v>
                </c:pt>
                <c:pt idx="19184">
                  <c:v>19185</c:v>
                </c:pt>
                <c:pt idx="19185">
                  <c:v>19186</c:v>
                </c:pt>
                <c:pt idx="19186">
                  <c:v>19187</c:v>
                </c:pt>
                <c:pt idx="19187">
                  <c:v>19188</c:v>
                </c:pt>
                <c:pt idx="19188">
                  <c:v>19189</c:v>
                </c:pt>
                <c:pt idx="19189">
                  <c:v>19190</c:v>
                </c:pt>
                <c:pt idx="19190">
                  <c:v>19191</c:v>
                </c:pt>
                <c:pt idx="19191">
                  <c:v>19192</c:v>
                </c:pt>
                <c:pt idx="19192">
                  <c:v>19193</c:v>
                </c:pt>
                <c:pt idx="19193">
                  <c:v>19194</c:v>
                </c:pt>
                <c:pt idx="19194">
                  <c:v>19195</c:v>
                </c:pt>
                <c:pt idx="19195">
                  <c:v>19196</c:v>
                </c:pt>
                <c:pt idx="19196">
                  <c:v>19197</c:v>
                </c:pt>
                <c:pt idx="19197">
                  <c:v>19198</c:v>
                </c:pt>
                <c:pt idx="19198">
                  <c:v>19199</c:v>
                </c:pt>
                <c:pt idx="19199">
                  <c:v>19200</c:v>
                </c:pt>
                <c:pt idx="19200">
                  <c:v>19201</c:v>
                </c:pt>
                <c:pt idx="19201">
                  <c:v>19202</c:v>
                </c:pt>
                <c:pt idx="19202">
                  <c:v>19203</c:v>
                </c:pt>
                <c:pt idx="19203">
                  <c:v>19204</c:v>
                </c:pt>
                <c:pt idx="19204">
                  <c:v>19205</c:v>
                </c:pt>
                <c:pt idx="19205">
                  <c:v>19206</c:v>
                </c:pt>
                <c:pt idx="19206">
                  <c:v>19207</c:v>
                </c:pt>
                <c:pt idx="19207">
                  <c:v>19208</c:v>
                </c:pt>
                <c:pt idx="19208">
                  <c:v>19209</c:v>
                </c:pt>
                <c:pt idx="19209">
                  <c:v>19210</c:v>
                </c:pt>
                <c:pt idx="19210">
                  <c:v>19211</c:v>
                </c:pt>
                <c:pt idx="19211">
                  <c:v>19212</c:v>
                </c:pt>
                <c:pt idx="19212">
                  <c:v>19213</c:v>
                </c:pt>
                <c:pt idx="19213">
                  <c:v>19214</c:v>
                </c:pt>
                <c:pt idx="19214">
                  <c:v>19215</c:v>
                </c:pt>
                <c:pt idx="19215">
                  <c:v>19216</c:v>
                </c:pt>
                <c:pt idx="19216">
                  <c:v>19217</c:v>
                </c:pt>
                <c:pt idx="19217">
                  <c:v>19218</c:v>
                </c:pt>
                <c:pt idx="19218">
                  <c:v>19219</c:v>
                </c:pt>
                <c:pt idx="19219">
                  <c:v>19220</c:v>
                </c:pt>
                <c:pt idx="19220">
                  <c:v>19221</c:v>
                </c:pt>
                <c:pt idx="19221">
                  <c:v>19222</c:v>
                </c:pt>
                <c:pt idx="19222">
                  <c:v>19223</c:v>
                </c:pt>
                <c:pt idx="19223">
                  <c:v>19224</c:v>
                </c:pt>
                <c:pt idx="19224">
                  <c:v>19225</c:v>
                </c:pt>
                <c:pt idx="19225">
                  <c:v>19226</c:v>
                </c:pt>
                <c:pt idx="19226">
                  <c:v>19227</c:v>
                </c:pt>
                <c:pt idx="19227">
                  <c:v>19228</c:v>
                </c:pt>
                <c:pt idx="19228">
                  <c:v>19229</c:v>
                </c:pt>
                <c:pt idx="19229">
                  <c:v>19230</c:v>
                </c:pt>
                <c:pt idx="19230">
                  <c:v>19231</c:v>
                </c:pt>
                <c:pt idx="19231">
                  <c:v>19232</c:v>
                </c:pt>
                <c:pt idx="19232">
                  <c:v>19233</c:v>
                </c:pt>
                <c:pt idx="19233">
                  <c:v>19234</c:v>
                </c:pt>
                <c:pt idx="19234">
                  <c:v>19235</c:v>
                </c:pt>
                <c:pt idx="19235">
                  <c:v>19236</c:v>
                </c:pt>
                <c:pt idx="19236">
                  <c:v>19237</c:v>
                </c:pt>
                <c:pt idx="19237">
                  <c:v>19238</c:v>
                </c:pt>
                <c:pt idx="19238">
                  <c:v>19239</c:v>
                </c:pt>
                <c:pt idx="19239">
                  <c:v>19240</c:v>
                </c:pt>
                <c:pt idx="19240">
                  <c:v>19241</c:v>
                </c:pt>
                <c:pt idx="19241">
                  <c:v>19242</c:v>
                </c:pt>
                <c:pt idx="19242">
                  <c:v>19243</c:v>
                </c:pt>
                <c:pt idx="19243">
                  <c:v>19244</c:v>
                </c:pt>
                <c:pt idx="19244">
                  <c:v>19245</c:v>
                </c:pt>
                <c:pt idx="19245">
                  <c:v>19246</c:v>
                </c:pt>
                <c:pt idx="19246">
                  <c:v>19247</c:v>
                </c:pt>
                <c:pt idx="19247">
                  <c:v>19248</c:v>
                </c:pt>
                <c:pt idx="19248">
                  <c:v>19249</c:v>
                </c:pt>
                <c:pt idx="19249">
                  <c:v>19250</c:v>
                </c:pt>
                <c:pt idx="19250">
                  <c:v>19251</c:v>
                </c:pt>
                <c:pt idx="19251">
                  <c:v>19252</c:v>
                </c:pt>
                <c:pt idx="19252">
                  <c:v>19253</c:v>
                </c:pt>
                <c:pt idx="19253">
                  <c:v>19254</c:v>
                </c:pt>
                <c:pt idx="19254">
                  <c:v>19255</c:v>
                </c:pt>
                <c:pt idx="19255">
                  <c:v>19256</c:v>
                </c:pt>
                <c:pt idx="19256">
                  <c:v>19257</c:v>
                </c:pt>
                <c:pt idx="19257">
                  <c:v>19258</c:v>
                </c:pt>
                <c:pt idx="19258">
                  <c:v>19259</c:v>
                </c:pt>
                <c:pt idx="19259">
                  <c:v>19260</c:v>
                </c:pt>
                <c:pt idx="19260">
                  <c:v>19261</c:v>
                </c:pt>
                <c:pt idx="19261">
                  <c:v>19262</c:v>
                </c:pt>
                <c:pt idx="19262">
                  <c:v>19263</c:v>
                </c:pt>
                <c:pt idx="19263">
                  <c:v>19264</c:v>
                </c:pt>
                <c:pt idx="19264">
                  <c:v>19265</c:v>
                </c:pt>
                <c:pt idx="19265">
                  <c:v>19266</c:v>
                </c:pt>
                <c:pt idx="19266">
                  <c:v>19267</c:v>
                </c:pt>
                <c:pt idx="19267">
                  <c:v>19268</c:v>
                </c:pt>
                <c:pt idx="19268">
                  <c:v>19269</c:v>
                </c:pt>
                <c:pt idx="19269">
                  <c:v>19270</c:v>
                </c:pt>
                <c:pt idx="19270">
                  <c:v>19271</c:v>
                </c:pt>
                <c:pt idx="19271">
                  <c:v>19272</c:v>
                </c:pt>
                <c:pt idx="19272">
                  <c:v>19273</c:v>
                </c:pt>
                <c:pt idx="19273">
                  <c:v>19274</c:v>
                </c:pt>
                <c:pt idx="19274">
                  <c:v>19275</c:v>
                </c:pt>
                <c:pt idx="19275">
                  <c:v>19276</c:v>
                </c:pt>
                <c:pt idx="19276">
                  <c:v>19277</c:v>
                </c:pt>
                <c:pt idx="19277">
                  <c:v>19278</c:v>
                </c:pt>
                <c:pt idx="19278">
                  <c:v>19279</c:v>
                </c:pt>
                <c:pt idx="19279">
                  <c:v>19280</c:v>
                </c:pt>
                <c:pt idx="19280">
                  <c:v>19281</c:v>
                </c:pt>
                <c:pt idx="19281">
                  <c:v>19282</c:v>
                </c:pt>
                <c:pt idx="19282">
                  <c:v>19283</c:v>
                </c:pt>
                <c:pt idx="19283">
                  <c:v>19284</c:v>
                </c:pt>
                <c:pt idx="19284">
                  <c:v>19285</c:v>
                </c:pt>
                <c:pt idx="19285">
                  <c:v>19286</c:v>
                </c:pt>
                <c:pt idx="19286">
                  <c:v>19287</c:v>
                </c:pt>
                <c:pt idx="19287">
                  <c:v>19288</c:v>
                </c:pt>
                <c:pt idx="19288">
                  <c:v>19289</c:v>
                </c:pt>
                <c:pt idx="19289">
                  <c:v>19290</c:v>
                </c:pt>
                <c:pt idx="19290">
                  <c:v>19291</c:v>
                </c:pt>
                <c:pt idx="19291">
                  <c:v>19292</c:v>
                </c:pt>
                <c:pt idx="19292">
                  <c:v>19293</c:v>
                </c:pt>
                <c:pt idx="19293">
                  <c:v>19294</c:v>
                </c:pt>
                <c:pt idx="19294">
                  <c:v>19295</c:v>
                </c:pt>
                <c:pt idx="19295">
                  <c:v>19296</c:v>
                </c:pt>
                <c:pt idx="19296">
                  <c:v>19297</c:v>
                </c:pt>
                <c:pt idx="19297">
                  <c:v>19298</c:v>
                </c:pt>
                <c:pt idx="19298">
                  <c:v>19299</c:v>
                </c:pt>
                <c:pt idx="19299">
                  <c:v>19300</c:v>
                </c:pt>
                <c:pt idx="19300">
                  <c:v>19301</c:v>
                </c:pt>
                <c:pt idx="19301">
                  <c:v>19302</c:v>
                </c:pt>
                <c:pt idx="19302">
                  <c:v>19303</c:v>
                </c:pt>
                <c:pt idx="19303">
                  <c:v>19304</c:v>
                </c:pt>
                <c:pt idx="19304">
                  <c:v>19305</c:v>
                </c:pt>
                <c:pt idx="19305">
                  <c:v>19306</c:v>
                </c:pt>
                <c:pt idx="19306">
                  <c:v>19307</c:v>
                </c:pt>
                <c:pt idx="19307">
                  <c:v>19308</c:v>
                </c:pt>
                <c:pt idx="19308">
                  <c:v>19309</c:v>
                </c:pt>
                <c:pt idx="19309">
                  <c:v>19310</c:v>
                </c:pt>
                <c:pt idx="19310">
                  <c:v>19311</c:v>
                </c:pt>
                <c:pt idx="19311">
                  <c:v>19312</c:v>
                </c:pt>
                <c:pt idx="19312">
                  <c:v>19313</c:v>
                </c:pt>
                <c:pt idx="19313">
                  <c:v>19314</c:v>
                </c:pt>
                <c:pt idx="19314">
                  <c:v>19315</c:v>
                </c:pt>
                <c:pt idx="19315">
                  <c:v>19316</c:v>
                </c:pt>
                <c:pt idx="19316">
                  <c:v>19317</c:v>
                </c:pt>
                <c:pt idx="19317">
                  <c:v>19318</c:v>
                </c:pt>
                <c:pt idx="19318">
                  <c:v>19319</c:v>
                </c:pt>
                <c:pt idx="19319">
                  <c:v>19320</c:v>
                </c:pt>
                <c:pt idx="19320">
                  <c:v>19321</c:v>
                </c:pt>
                <c:pt idx="19321">
                  <c:v>19322</c:v>
                </c:pt>
                <c:pt idx="19322">
                  <c:v>19323</c:v>
                </c:pt>
                <c:pt idx="19323">
                  <c:v>19324</c:v>
                </c:pt>
                <c:pt idx="19324">
                  <c:v>19325</c:v>
                </c:pt>
                <c:pt idx="19325">
                  <c:v>19326</c:v>
                </c:pt>
                <c:pt idx="19326">
                  <c:v>19327</c:v>
                </c:pt>
                <c:pt idx="19327">
                  <c:v>19328</c:v>
                </c:pt>
                <c:pt idx="19328">
                  <c:v>19329</c:v>
                </c:pt>
                <c:pt idx="19329">
                  <c:v>19330</c:v>
                </c:pt>
                <c:pt idx="19330">
                  <c:v>19331</c:v>
                </c:pt>
                <c:pt idx="19331">
                  <c:v>19332</c:v>
                </c:pt>
                <c:pt idx="19332">
                  <c:v>19333</c:v>
                </c:pt>
                <c:pt idx="19333">
                  <c:v>19334</c:v>
                </c:pt>
                <c:pt idx="19334">
                  <c:v>19335</c:v>
                </c:pt>
                <c:pt idx="19335">
                  <c:v>19336</c:v>
                </c:pt>
                <c:pt idx="19336">
                  <c:v>19337</c:v>
                </c:pt>
                <c:pt idx="19337">
                  <c:v>19338</c:v>
                </c:pt>
                <c:pt idx="19338">
                  <c:v>19339</c:v>
                </c:pt>
                <c:pt idx="19339">
                  <c:v>19340</c:v>
                </c:pt>
                <c:pt idx="19340">
                  <c:v>19341</c:v>
                </c:pt>
                <c:pt idx="19341">
                  <c:v>19342</c:v>
                </c:pt>
                <c:pt idx="19342">
                  <c:v>19343</c:v>
                </c:pt>
                <c:pt idx="19343">
                  <c:v>19344</c:v>
                </c:pt>
                <c:pt idx="19344">
                  <c:v>19345</c:v>
                </c:pt>
                <c:pt idx="19345">
                  <c:v>19346</c:v>
                </c:pt>
                <c:pt idx="19346">
                  <c:v>19347</c:v>
                </c:pt>
                <c:pt idx="19347">
                  <c:v>19348</c:v>
                </c:pt>
                <c:pt idx="19348">
                  <c:v>19349</c:v>
                </c:pt>
                <c:pt idx="19349">
                  <c:v>19350</c:v>
                </c:pt>
                <c:pt idx="19350">
                  <c:v>19351</c:v>
                </c:pt>
                <c:pt idx="19351">
                  <c:v>19352</c:v>
                </c:pt>
                <c:pt idx="19352">
                  <c:v>19353</c:v>
                </c:pt>
                <c:pt idx="19353">
                  <c:v>19354</c:v>
                </c:pt>
                <c:pt idx="19354">
                  <c:v>19355</c:v>
                </c:pt>
                <c:pt idx="19355">
                  <c:v>19356</c:v>
                </c:pt>
                <c:pt idx="19356">
                  <c:v>19357</c:v>
                </c:pt>
                <c:pt idx="19357">
                  <c:v>19358</c:v>
                </c:pt>
                <c:pt idx="19358">
                  <c:v>19359</c:v>
                </c:pt>
                <c:pt idx="19359">
                  <c:v>19360</c:v>
                </c:pt>
                <c:pt idx="19360">
                  <c:v>19361</c:v>
                </c:pt>
                <c:pt idx="19361">
                  <c:v>19362</c:v>
                </c:pt>
                <c:pt idx="19362">
                  <c:v>19363</c:v>
                </c:pt>
                <c:pt idx="19363">
                  <c:v>19364</c:v>
                </c:pt>
                <c:pt idx="19364">
                  <c:v>19365</c:v>
                </c:pt>
                <c:pt idx="19365">
                  <c:v>19366</c:v>
                </c:pt>
                <c:pt idx="19366">
                  <c:v>19367</c:v>
                </c:pt>
                <c:pt idx="19367">
                  <c:v>19368</c:v>
                </c:pt>
                <c:pt idx="19368">
                  <c:v>19369</c:v>
                </c:pt>
                <c:pt idx="19369">
                  <c:v>19370</c:v>
                </c:pt>
                <c:pt idx="19370">
                  <c:v>19371</c:v>
                </c:pt>
                <c:pt idx="19371">
                  <c:v>19372</c:v>
                </c:pt>
                <c:pt idx="19372">
                  <c:v>19373</c:v>
                </c:pt>
                <c:pt idx="19373">
                  <c:v>19374</c:v>
                </c:pt>
                <c:pt idx="19374">
                  <c:v>19375</c:v>
                </c:pt>
                <c:pt idx="19375">
                  <c:v>19376</c:v>
                </c:pt>
                <c:pt idx="19376">
                  <c:v>19377</c:v>
                </c:pt>
                <c:pt idx="19377">
                  <c:v>19378</c:v>
                </c:pt>
                <c:pt idx="19378">
                  <c:v>19379</c:v>
                </c:pt>
                <c:pt idx="19379">
                  <c:v>19380</c:v>
                </c:pt>
                <c:pt idx="19380">
                  <c:v>19381</c:v>
                </c:pt>
                <c:pt idx="19381">
                  <c:v>19382</c:v>
                </c:pt>
                <c:pt idx="19382">
                  <c:v>19383</c:v>
                </c:pt>
                <c:pt idx="19383">
                  <c:v>19384</c:v>
                </c:pt>
                <c:pt idx="19384">
                  <c:v>19385</c:v>
                </c:pt>
                <c:pt idx="19385">
                  <c:v>19386</c:v>
                </c:pt>
                <c:pt idx="19386">
                  <c:v>19387</c:v>
                </c:pt>
                <c:pt idx="19387">
                  <c:v>19388</c:v>
                </c:pt>
                <c:pt idx="19388">
                  <c:v>19389</c:v>
                </c:pt>
                <c:pt idx="19389">
                  <c:v>19390</c:v>
                </c:pt>
                <c:pt idx="19390">
                  <c:v>19391</c:v>
                </c:pt>
                <c:pt idx="19391">
                  <c:v>19392</c:v>
                </c:pt>
                <c:pt idx="19392">
                  <c:v>19393</c:v>
                </c:pt>
                <c:pt idx="19393">
                  <c:v>19394</c:v>
                </c:pt>
                <c:pt idx="19394">
                  <c:v>19395</c:v>
                </c:pt>
                <c:pt idx="19395">
                  <c:v>19396</c:v>
                </c:pt>
                <c:pt idx="19396">
                  <c:v>19397</c:v>
                </c:pt>
                <c:pt idx="19397">
                  <c:v>19398</c:v>
                </c:pt>
                <c:pt idx="19398">
                  <c:v>19399</c:v>
                </c:pt>
                <c:pt idx="19399">
                  <c:v>19400</c:v>
                </c:pt>
                <c:pt idx="19400">
                  <c:v>19401</c:v>
                </c:pt>
                <c:pt idx="19401">
                  <c:v>19402</c:v>
                </c:pt>
                <c:pt idx="19402">
                  <c:v>19403</c:v>
                </c:pt>
                <c:pt idx="19403">
                  <c:v>19404</c:v>
                </c:pt>
                <c:pt idx="19404">
                  <c:v>19405</c:v>
                </c:pt>
                <c:pt idx="19405">
                  <c:v>19406</c:v>
                </c:pt>
                <c:pt idx="19406">
                  <c:v>19407</c:v>
                </c:pt>
                <c:pt idx="19407">
                  <c:v>19408</c:v>
                </c:pt>
                <c:pt idx="19408">
                  <c:v>19409</c:v>
                </c:pt>
                <c:pt idx="19409">
                  <c:v>19410</c:v>
                </c:pt>
                <c:pt idx="19410">
                  <c:v>19411</c:v>
                </c:pt>
                <c:pt idx="19411">
                  <c:v>19412</c:v>
                </c:pt>
                <c:pt idx="19412">
                  <c:v>19413</c:v>
                </c:pt>
                <c:pt idx="19413">
                  <c:v>19414</c:v>
                </c:pt>
                <c:pt idx="19414">
                  <c:v>19415</c:v>
                </c:pt>
                <c:pt idx="19415">
                  <c:v>19416</c:v>
                </c:pt>
                <c:pt idx="19416">
                  <c:v>19417</c:v>
                </c:pt>
                <c:pt idx="19417">
                  <c:v>19418</c:v>
                </c:pt>
                <c:pt idx="19418">
                  <c:v>19419</c:v>
                </c:pt>
                <c:pt idx="19419">
                  <c:v>19420</c:v>
                </c:pt>
                <c:pt idx="19420">
                  <c:v>19421</c:v>
                </c:pt>
                <c:pt idx="19421">
                  <c:v>19422</c:v>
                </c:pt>
                <c:pt idx="19422">
                  <c:v>19423</c:v>
                </c:pt>
                <c:pt idx="19423">
                  <c:v>19424</c:v>
                </c:pt>
                <c:pt idx="19424">
                  <c:v>19425</c:v>
                </c:pt>
                <c:pt idx="19425">
                  <c:v>19426</c:v>
                </c:pt>
                <c:pt idx="19426">
                  <c:v>19427</c:v>
                </c:pt>
                <c:pt idx="19427">
                  <c:v>19428</c:v>
                </c:pt>
                <c:pt idx="19428">
                  <c:v>19429</c:v>
                </c:pt>
                <c:pt idx="19429">
                  <c:v>19430</c:v>
                </c:pt>
                <c:pt idx="19430">
                  <c:v>19431</c:v>
                </c:pt>
                <c:pt idx="19431">
                  <c:v>19432</c:v>
                </c:pt>
                <c:pt idx="19432">
                  <c:v>19433</c:v>
                </c:pt>
                <c:pt idx="19433">
                  <c:v>19434</c:v>
                </c:pt>
                <c:pt idx="19434">
                  <c:v>19435</c:v>
                </c:pt>
                <c:pt idx="19435">
                  <c:v>19436</c:v>
                </c:pt>
                <c:pt idx="19436">
                  <c:v>19437</c:v>
                </c:pt>
                <c:pt idx="19437">
                  <c:v>19438</c:v>
                </c:pt>
                <c:pt idx="19438">
                  <c:v>19439</c:v>
                </c:pt>
                <c:pt idx="19439">
                  <c:v>19440</c:v>
                </c:pt>
                <c:pt idx="19440">
                  <c:v>19441</c:v>
                </c:pt>
                <c:pt idx="19441">
                  <c:v>19442</c:v>
                </c:pt>
                <c:pt idx="19442">
                  <c:v>19443</c:v>
                </c:pt>
                <c:pt idx="19443">
                  <c:v>19444</c:v>
                </c:pt>
                <c:pt idx="19444">
                  <c:v>19445</c:v>
                </c:pt>
                <c:pt idx="19445">
                  <c:v>19446</c:v>
                </c:pt>
                <c:pt idx="19446">
                  <c:v>19447</c:v>
                </c:pt>
                <c:pt idx="19447">
                  <c:v>19448</c:v>
                </c:pt>
                <c:pt idx="19448">
                  <c:v>19449</c:v>
                </c:pt>
                <c:pt idx="19449">
                  <c:v>19450</c:v>
                </c:pt>
                <c:pt idx="19450">
                  <c:v>19451</c:v>
                </c:pt>
                <c:pt idx="19451">
                  <c:v>19452</c:v>
                </c:pt>
                <c:pt idx="19452">
                  <c:v>19453</c:v>
                </c:pt>
                <c:pt idx="19453">
                  <c:v>19454</c:v>
                </c:pt>
                <c:pt idx="19454">
                  <c:v>19455</c:v>
                </c:pt>
                <c:pt idx="19455">
                  <c:v>19456</c:v>
                </c:pt>
                <c:pt idx="19456">
                  <c:v>19457</c:v>
                </c:pt>
                <c:pt idx="19457">
                  <c:v>19458</c:v>
                </c:pt>
                <c:pt idx="19458">
                  <c:v>19459</c:v>
                </c:pt>
                <c:pt idx="19459">
                  <c:v>19460</c:v>
                </c:pt>
                <c:pt idx="19460">
                  <c:v>19461</c:v>
                </c:pt>
                <c:pt idx="19461">
                  <c:v>19462</c:v>
                </c:pt>
                <c:pt idx="19462">
                  <c:v>19463</c:v>
                </c:pt>
                <c:pt idx="19463">
                  <c:v>19464</c:v>
                </c:pt>
                <c:pt idx="19464">
                  <c:v>19465</c:v>
                </c:pt>
                <c:pt idx="19465">
                  <c:v>19466</c:v>
                </c:pt>
                <c:pt idx="19466">
                  <c:v>19467</c:v>
                </c:pt>
                <c:pt idx="19467">
                  <c:v>19468</c:v>
                </c:pt>
                <c:pt idx="19468">
                  <c:v>19469</c:v>
                </c:pt>
                <c:pt idx="19469">
                  <c:v>19470</c:v>
                </c:pt>
                <c:pt idx="19470">
                  <c:v>19471</c:v>
                </c:pt>
                <c:pt idx="19471">
                  <c:v>19472</c:v>
                </c:pt>
                <c:pt idx="19472">
                  <c:v>19473</c:v>
                </c:pt>
                <c:pt idx="19473">
                  <c:v>19474</c:v>
                </c:pt>
                <c:pt idx="19474">
                  <c:v>19475</c:v>
                </c:pt>
                <c:pt idx="19475">
                  <c:v>19476</c:v>
                </c:pt>
                <c:pt idx="19476">
                  <c:v>19477</c:v>
                </c:pt>
                <c:pt idx="19477">
                  <c:v>19478</c:v>
                </c:pt>
                <c:pt idx="19478">
                  <c:v>19479</c:v>
                </c:pt>
                <c:pt idx="19479">
                  <c:v>19480</c:v>
                </c:pt>
                <c:pt idx="19480">
                  <c:v>19481</c:v>
                </c:pt>
                <c:pt idx="19481">
                  <c:v>19482</c:v>
                </c:pt>
                <c:pt idx="19482">
                  <c:v>19483</c:v>
                </c:pt>
                <c:pt idx="19483">
                  <c:v>19484</c:v>
                </c:pt>
                <c:pt idx="19484">
                  <c:v>19485</c:v>
                </c:pt>
                <c:pt idx="19485">
                  <c:v>19486</c:v>
                </c:pt>
                <c:pt idx="19486">
                  <c:v>19487</c:v>
                </c:pt>
                <c:pt idx="19487">
                  <c:v>19488</c:v>
                </c:pt>
                <c:pt idx="19488">
                  <c:v>19489</c:v>
                </c:pt>
                <c:pt idx="19489">
                  <c:v>19490</c:v>
                </c:pt>
                <c:pt idx="19490">
                  <c:v>19491</c:v>
                </c:pt>
                <c:pt idx="19491">
                  <c:v>19492</c:v>
                </c:pt>
                <c:pt idx="19492">
                  <c:v>19493</c:v>
                </c:pt>
                <c:pt idx="19493">
                  <c:v>19494</c:v>
                </c:pt>
                <c:pt idx="19494">
                  <c:v>19495</c:v>
                </c:pt>
                <c:pt idx="19495">
                  <c:v>19496</c:v>
                </c:pt>
                <c:pt idx="19496">
                  <c:v>19497</c:v>
                </c:pt>
                <c:pt idx="19497">
                  <c:v>19498</c:v>
                </c:pt>
                <c:pt idx="19498">
                  <c:v>19499</c:v>
                </c:pt>
                <c:pt idx="19499">
                  <c:v>19500</c:v>
                </c:pt>
                <c:pt idx="19500">
                  <c:v>19501</c:v>
                </c:pt>
                <c:pt idx="19501">
                  <c:v>19502</c:v>
                </c:pt>
                <c:pt idx="19502">
                  <c:v>19503</c:v>
                </c:pt>
                <c:pt idx="19503">
                  <c:v>19504</c:v>
                </c:pt>
                <c:pt idx="19504">
                  <c:v>19505</c:v>
                </c:pt>
                <c:pt idx="19505">
                  <c:v>19506</c:v>
                </c:pt>
                <c:pt idx="19506">
                  <c:v>19507</c:v>
                </c:pt>
                <c:pt idx="19507">
                  <c:v>19508</c:v>
                </c:pt>
                <c:pt idx="19508">
                  <c:v>19509</c:v>
                </c:pt>
                <c:pt idx="19509">
                  <c:v>19510</c:v>
                </c:pt>
                <c:pt idx="19510">
                  <c:v>19511</c:v>
                </c:pt>
                <c:pt idx="19511">
                  <c:v>19512</c:v>
                </c:pt>
                <c:pt idx="19512">
                  <c:v>19513</c:v>
                </c:pt>
                <c:pt idx="19513">
                  <c:v>19514</c:v>
                </c:pt>
                <c:pt idx="19514">
                  <c:v>19515</c:v>
                </c:pt>
                <c:pt idx="19515">
                  <c:v>19516</c:v>
                </c:pt>
                <c:pt idx="19516">
                  <c:v>19517</c:v>
                </c:pt>
                <c:pt idx="19517">
                  <c:v>19518</c:v>
                </c:pt>
                <c:pt idx="19518">
                  <c:v>19519</c:v>
                </c:pt>
                <c:pt idx="19519">
                  <c:v>19520</c:v>
                </c:pt>
                <c:pt idx="19520">
                  <c:v>19521</c:v>
                </c:pt>
                <c:pt idx="19521">
                  <c:v>19522</c:v>
                </c:pt>
                <c:pt idx="19522">
                  <c:v>19523</c:v>
                </c:pt>
                <c:pt idx="19523">
                  <c:v>19524</c:v>
                </c:pt>
                <c:pt idx="19524">
                  <c:v>19525</c:v>
                </c:pt>
                <c:pt idx="19525">
                  <c:v>19526</c:v>
                </c:pt>
                <c:pt idx="19526">
                  <c:v>19527</c:v>
                </c:pt>
                <c:pt idx="19527">
                  <c:v>19528</c:v>
                </c:pt>
                <c:pt idx="19528">
                  <c:v>19529</c:v>
                </c:pt>
                <c:pt idx="19529">
                  <c:v>19530</c:v>
                </c:pt>
                <c:pt idx="19530">
                  <c:v>19531</c:v>
                </c:pt>
                <c:pt idx="19531">
                  <c:v>19532</c:v>
                </c:pt>
                <c:pt idx="19532">
                  <c:v>19533</c:v>
                </c:pt>
                <c:pt idx="19533">
                  <c:v>19534</c:v>
                </c:pt>
                <c:pt idx="19534">
                  <c:v>19535</c:v>
                </c:pt>
                <c:pt idx="19535">
                  <c:v>19536</c:v>
                </c:pt>
                <c:pt idx="19536">
                  <c:v>19537</c:v>
                </c:pt>
                <c:pt idx="19537">
                  <c:v>19538</c:v>
                </c:pt>
                <c:pt idx="19538">
                  <c:v>19539</c:v>
                </c:pt>
                <c:pt idx="19539">
                  <c:v>19540</c:v>
                </c:pt>
                <c:pt idx="19540">
                  <c:v>19541</c:v>
                </c:pt>
                <c:pt idx="19541">
                  <c:v>19542</c:v>
                </c:pt>
                <c:pt idx="19542">
                  <c:v>19543</c:v>
                </c:pt>
                <c:pt idx="19543">
                  <c:v>19544</c:v>
                </c:pt>
                <c:pt idx="19544">
                  <c:v>19545</c:v>
                </c:pt>
                <c:pt idx="19545">
                  <c:v>19546</c:v>
                </c:pt>
                <c:pt idx="19546">
                  <c:v>19547</c:v>
                </c:pt>
                <c:pt idx="19547">
                  <c:v>19548</c:v>
                </c:pt>
                <c:pt idx="19548">
                  <c:v>19549</c:v>
                </c:pt>
                <c:pt idx="19549">
                  <c:v>19550</c:v>
                </c:pt>
                <c:pt idx="19550">
                  <c:v>19551</c:v>
                </c:pt>
                <c:pt idx="19551">
                  <c:v>19552</c:v>
                </c:pt>
                <c:pt idx="19552">
                  <c:v>19553</c:v>
                </c:pt>
                <c:pt idx="19553">
                  <c:v>19554</c:v>
                </c:pt>
                <c:pt idx="19554">
                  <c:v>19555</c:v>
                </c:pt>
                <c:pt idx="19555">
                  <c:v>19556</c:v>
                </c:pt>
                <c:pt idx="19556">
                  <c:v>19557</c:v>
                </c:pt>
                <c:pt idx="19557">
                  <c:v>19558</c:v>
                </c:pt>
                <c:pt idx="19558">
                  <c:v>19559</c:v>
                </c:pt>
                <c:pt idx="19559">
                  <c:v>19560</c:v>
                </c:pt>
                <c:pt idx="19560">
                  <c:v>19561</c:v>
                </c:pt>
                <c:pt idx="19561">
                  <c:v>19562</c:v>
                </c:pt>
                <c:pt idx="19562">
                  <c:v>19563</c:v>
                </c:pt>
                <c:pt idx="19563">
                  <c:v>19564</c:v>
                </c:pt>
                <c:pt idx="19564">
                  <c:v>19565</c:v>
                </c:pt>
                <c:pt idx="19565">
                  <c:v>19566</c:v>
                </c:pt>
                <c:pt idx="19566">
                  <c:v>19567</c:v>
                </c:pt>
                <c:pt idx="19567">
                  <c:v>19568</c:v>
                </c:pt>
                <c:pt idx="19568">
                  <c:v>19569</c:v>
                </c:pt>
                <c:pt idx="19569">
                  <c:v>19570</c:v>
                </c:pt>
                <c:pt idx="19570">
                  <c:v>19571</c:v>
                </c:pt>
                <c:pt idx="19571">
                  <c:v>19572</c:v>
                </c:pt>
                <c:pt idx="19572">
                  <c:v>19573</c:v>
                </c:pt>
                <c:pt idx="19573">
                  <c:v>19574</c:v>
                </c:pt>
                <c:pt idx="19574">
                  <c:v>19575</c:v>
                </c:pt>
                <c:pt idx="19575">
                  <c:v>19576</c:v>
                </c:pt>
                <c:pt idx="19576">
                  <c:v>19577</c:v>
                </c:pt>
                <c:pt idx="19577">
                  <c:v>19578</c:v>
                </c:pt>
                <c:pt idx="19578">
                  <c:v>19579</c:v>
                </c:pt>
                <c:pt idx="19579">
                  <c:v>19580</c:v>
                </c:pt>
                <c:pt idx="19580">
                  <c:v>19581</c:v>
                </c:pt>
                <c:pt idx="19581">
                  <c:v>19582</c:v>
                </c:pt>
                <c:pt idx="19582">
                  <c:v>19583</c:v>
                </c:pt>
                <c:pt idx="19583">
                  <c:v>19584</c:v>
                </c:pt>
                <c:pt idx="19584">
                  <c:v>19585</c:v>
                </c:pt>
                <c:pt idx="19585">
                  <c:v>19586</c:v>
                </c:pt>
                <c:pt idx="19586">
                  <c:v>19587</c:v>
                </c:pt>
                <c:pt idx="19587">
                  <c:v>19588</c:v>
                </c:pt>
                <c:pt idx="19588">
                  <c:v>19589</c:v>
                </c:pt>
                <c:pt idx="19589">
                  <c:v>19590</c:v>
                </c:pt>
                <c:pt idx="19590">
                  <c:v>19591</c:v>
                </c:pt>
                <c:pt idx="19591">
                  <c:v>19592</c:v>
                </c:pt>
                <c:pt idx="19592">
                  <c:v>19593</c:v>
                </c:pt>
                <c:pt idx="19593">
                  <c:v>19594</c:v>
                </c:pt>
                <c:pt idx="19594">
                  <c:v>19595</c:v>
                </c:pt>
                <c:pt idx="19595">
                  <c:v>19596</c:v>
                </c:pt>
                <c:pt idx="19596">
                  <c:v>19597</c:v>
                </c:pt>
                <c:pt idx="19597">
                  <c:v>19598</c:v>
                </c:pt>
                <c:pt idx="19598">
                  <c:v>19599</c:v>
                </c:pt>
                <c:pt idx="19599">
                  <c:v>19600</c:v>
                </c:pt>
                <c:pt idx="19600">
                  <c:v>19601</c:v>
                </c:pt>
                <c:pt idx="19601">
                  <c:v>19602</c:v>
                </c:pt>
                <c:pt idx="19602">
                  <c:v>19603</c:v>
                </c:pt>
                <c:pt idx="19603">
                  <c:v>19604</c:v>
                </c:pt>
                <c:pt idx="19604">
                  <c:v>19605</c:v>
                </c:pt>
                <c:pt idx="19605">
                  <c:v>19606</c:v>
                </c:pt>
                <c:pt idx="19606">
                  <c:v>19607</c:v>
                </c:pt>
                <c:pt idx="19607">
                  <c:v>19608</c:v>
                </c:pt>
                <c:pt idx="19608">
                  <c:v>19609</c:v>
                </c:pt>
                <c:pt idx="19609">
                  <c:v>19610</c:v>
                </c:pt>
                <c:pt idx="19610">
                  <c:v>19611</c:v>
                </c:pt>
                <c:pt idx="19611">
                  <c:v>19612</c:v>
                </c:pt>
                <c:pt idx="19612">
                  <c:v>19613</c:v>
                </c:pt>
                <c:pt idx="19613">
                  <c:v>19614</c:v>
                </c:pt>
                <c:pt idx="19614">
                  <c:v>19615</c:v>
                </c:pt>
                <c:pt idx="19615">
                  <c:v>19616</c:v>
                </c:pt>
                <c:pt idx="19616">
                  <c:v>19617</c:v>
                </c:pt>
                <c:pt idx="19617">
                  <c:v>19618</c:v>
                </c:pt>
                <c:pt idx="19618">
                  <c:v>19619</c:v>
                </c:pt>
                <c:pt idx="19619">
                  <c:v>19620</c:v>
                </c:pt>
                <c:pt idx="19620">
                  <c:v>19621</c:v>
                </c:pt>
                <c:pt idx="19621">
                  <c:v>19622</c:v>
                </c:pt>
                <c:pt idx="19622">
                  <c:v>19623</c:v>
                </c:pt>
                <c:pt idx="19623">
                  <c:v>19624</c:v>
                </c:pt>
                <c:pt idx="19624">
                  <c:v>19625</c:v>
                </c:pt>
                <c:pt idx="19625">
                  <c:v>19626</c:v>
                </c:pt>
                <c:pt idx="19626">
                  <c:v>19627</c:v>
                </c:pt>
                <c:pt idx="19627">
                  <c:v>19628</c:v>
                </c:pt>
                <c:pt idx="19628">
                  <c:v>19629</c:v>
                </c:pt>
                <c:pt idx="19629">
                  <c:v>19630</c:v>
                </c:pt>
                <c:pt idx="19630">
                  <c:v>19631</c:v>
                </c:pt>
                <c:pt idx="19631">
                  <c:v>19632</c:v>
                </c:pt>
                <c:pt idx="19632">
                  <c:v>19633</c:v>
                </c:pt>
                <c:pt idx="19633">
                  <c:v>19634</c:v>
                </c:pt>
                <c:pt idx="19634">
                  <c:v>19635</c:v>
                </c:pt>
                <c:pt idx="19635">
                  <c:v>19636</c:v>
                </c:pt>
                <c:pt idx="19636">
                  <c:v>19637</c:v>
                </c:pt>
                <c:pt idx="19637">
                  <c:v>19638</c:v>
                </c:pt>
                <c:pt idx="19638">
                  <c:v>19639</c:v>
                </c:pt>
                <c:pt idx="19639">
                  <c:v>19640</c:v>
                </c:pt>
                <c:pt idx="19640">
                  <c:v>19641</c:v>
                </c:pt>
                <c:pt idx="19641">
                  <c:v>19642</c:v>
                </c:pt>
                <c:pt idx="19642">
                  <c:v>19643</c:v>
                </c:pt>
                <c:pt idx="19643">
                  <c:v>19644</c:v>
                </c:pt>
                <c:pt idx="19644">
                  <c:v>19645</c:v>
                </c:pt>
                <c:pt idx="19645">
                  <c:v>19646</c:v>
                </c:pt>
                <c:pt idx="19646">
                  <c:v>19647</c:v>
                </c:pt>
                <c:pt idx="19647">
                  <c:v>19648</c:v>
                </c:pt>
                <c:pt idx="19648">
                  <c:v>19649</c:v>
                </c:pt>
                <c:pt idx="19649">
                  <c:v>19650</c:v>
                </c:pt>
                <c:pt idx="19650">
                  <c:v>19651</c:v>
                </c:pt>
                <c:pt idx="19651">
                  <c:v>19652</c:v>
                </c:pt>
                <c:pt idx="19652">
                  <c:v>19653</c:v>
                </c:pt>
                <c:pt idx="19653">
                  <c:v>19654</c:v>
                </c:pt>
                <c:pt idx="19654">
                  <c:v>19655</c:v>
                </c:pt>
                <c:pt idx="19655">
                  <c:v>19656</c:v>
                </c:pt>
                <c:pt idx="19656">
                  <c:v>19657</c:v>
                </c:pt>
                <c:pt idx="19657">
                  <c:v>19658</c:v>
                </c:pt>
                <c:pt idx="19658">
                  <c:v>19659</c:v>
                </c:pt>
                <c:pt idx="19659">
                  <c:v>19660</c:v>
                </c:pt>
                <c:pt idx="19660">
                  <c:v>19661</c:v>
                </c:pt>
                <c:pt idx="19661">
                  <c:v>19662</c:v>
                </c:pt>
                <c:pt idx="19662">
                  <c:v>19663</c:v>
                </c:pt>
                <c:pt idx="19663">
                  <c:v>19664</c:v>
                </c:pt>
                <c:pt idx="19664">
                  <c:v>19665</c:v>
                </c:pt>
                <c:pt idx="19665">
                  <c:v>19666</c:v>
                </c:pt>
                <c:pt idx="19666">
                  <c:v>19667</c:v>
                </c:pt>
                <c:pt idx="19667">
                  <c:v>19668</c:v>
                </c:pt>
                <c:pt idx="19668">
                  <c:v>19669</c:v>
                </c:pt>
                <c:pt idx="19669">
                  <c:v>19670</c:v>
                </c:pt>
                <c:pt idx="19670">
                  <c:v>19671</c:v>
                </c:pt>
                <c:pt idx="19671">
                  <c:v>19672</c:v>
                </c:pt>
                <c:pt idx="19672">
                  <c:v>19673</c:v>
                </c:pt>
                <c:pt idx="19673">
                  <c:v>19674</c:v>
                </c:pt>
                <c:pt idx="19674">
                  <c:v>19675</c:v>
                </c:pt>
                <c:pt idx="19675">
                  <c:v>19676</c:v>
                </c:pt>
                <c:pt idx="19676">
                  <c:v>19677</c:v>
                </c:pt>
                <c:pt idx="19677">
                  <c:v>19678</c:v>
                </c:pt>
                <c:pt idx="19678">
                  <c:v>19679</c:v>
                </c:pt>
                <c:pt idx="19679">
                  <c:v>19680</c:v>
                </c:pt>
                <c:pt idx="19680">
                  <c:v>19681</c:v>
                </c:pt>
                <c:pt idx="19681">
                  <c:v>19682</c:v>
                </c:pt>
                <c:pt idx="19682">
                  <c:v>19683</c:v>
                </c:pt>
                <c:pt idx="19683">
                  <c:v>19684</c:v>
                </c:pt>
                <c:pt idx="19684">
                  <c:v>19685</c:v>
                </c:pt>
                <c:pt idx="19685">
                  <c:v>19686</c:v>
                </c:pt>
                <c:pt idx="19686">
                  <c:v>19687</c:v>
                </c:pt>
                <c:pt idx="19687">
                  <c:v>19688</c:v>
                </c:pt>
                <c:pt idx="19688">
                  <c:v>19689</c:v>
                </c:pt>
                <c:pt idx="19689">
                  <c:v>19690</c:v>
                </c:pt>
                <c:pt idx="19690">
                  <c:v>19691</c:v>
                </c:pt>
                <c:pt idx="19691">
                  <c:v>19692</c:v>
                </c:pt>
                <c:pt idx="19692">
                  <c:v>19693</c:v>
                </c:pt>
                <c:pt idx="19693">
                  <c:v>19694</c:v>
                </c:pt>
                <c:pt idx="19694">
                  <c:v>19695</c:v>
                </c:pt>
                <c:pt idx="19695">
                  <c:v>19696</c:v>
                </c:pt>
                <c:pt idx="19696">
                  <c:v>19697</c:v>
                </c:pt>
                <c:pt idx="19697">
                  <c:v>19698</c:v>
                </c:pt>
                <c:pt idx="19698">
                  <c:v>19699</c:v>
                </c:pt>
                <c:pt idx="19699">
                  <c:v>19700</c:v>
                </c:pt>
                <c:pt idx="19700">
                  <c:v>19701</c:v>
                </c:pt>
                <c:pt idx="19701">
                  <c:v>19702</c:v>
                </c:pt>
                <c:pt idx="19702">
                  <c:v>19703</c:v>
                </c:pt>
                <c:pt idx="19703">
                  <c:v>19704</c:v>
                </c:pt>
                <c:pt idx="19704">
                  <c:v>19705</c:v>
                </c:pt>
                <c:pt idx="19705">
                  <c:v>19706</c:v>
                </c:pt>
                <c:pt idx="19706">
                  <c:v>19707</c:v>
                </c:pt>
                <c:pt idx="19707">
                  <c:v>19708</c:v>
                </c:pt>
                <c:pt idx="19708">
                  <c:v>19709</c:v>
                </c:pt>
                <c:pt idx="19709">
                  <c:v>19710</c:v>
                </c:pt>
                <c:pt idx="19710">
                  <c:v>19711</c:v>
                </c:pt>
                <c:pt idx="19711">
                  <c:v>19712</c:v>
                </c:pt>
                <c:pt idx="19712">
                  <c:v>19713</c:v>
                </c:pt>
                <c:pt idx="19713">
                  <c:v>19714</c:v>
                </c:pt>
                <c:pt idx="19714">
                  <c:v>19715</c:v>
                </c:pt>
                <c:pt idx="19715">
                  <c:v>19716</c:v>
                </c:pt>
                <c:pt idx="19716">
                  <c:v>19717</c:v>
                </c:pt>
                <c:pt idx="19717">
                  <c:v>19718</c:v>
                </c:pt>
                <c:pt idx="19718">
                  <c:v>19719</c:v>
                </c:pt>
                <c:pt idx="19719">
                  <c:v>19720</c:v>
                </c:pt>
                <c:pt idx="19720">
                  <c:v>19721</c:v>
                </c:pt>
                <c:pt idx="19721">
                  <c:v>19722</c:v>
                </c:pt>
                <c:pt idx="19722">
                  <c:v>19723</c:v>
                </c:pt>
                <c:pt idx="19723">
                  <c:v>19724</c:v>
                </c:pt>
                <c:pt idx="19724">
                  <c:v>19725</c:v>
                </c:pt>
                <c:pt idx="19725">
                  <c:v>19726</c:v>
                </c:pt>
                <c:pt idx="19726">
                  <c:v>19727</c:v>
                </c:pt>
                <c:pt idx="19727">
                  <c:v>19728</c:v>
                </c:pt>
                <c:pt idx="19728">
                  <c:v>19729</c:v>
                </c:pt>
                <c:pt idx="19729">
                  <c:v>19730</c:v>
                </c:pt>
                <c:pt idx="19730">
                  <c:v>19731</c:v>
                </c:pt>
                <c:pt idx="19731">
                  <c:v>19732</c:v>
                </c:pt>
                <c:pt idx="19732">
                  <c:v>19733</c:v>
                </c:pt>
                <c:pt idx="19733">
                  <c:v>19734</c:v>
                </c:pt>
                <c:pt idx="19734">
                  <c:v>19735</c:v>
                </c:pt>
                <c:pt idx="19735">
                  <c:v>19736</c:v>
                </c:pt>
                <c:pt idx="19736">
                  <c:v>19737</c:v>
                </c:pt>
                <c:pt idx="19737">
                  <c:v>19738</c:v>
                </c:pt>
                <c:pt idx="19738">
                  <c:v>19739</c:v>
                </c:pt>
                <c:pt idx="19739">
                  <c:v>19740</c:v>
                </c:pt>
                <c:pt idx="19740">
                  <c:v>19741</c:v>
                </c:pt>
                <c:pt idx="19741">
                  <c:v>19742</c:v>
                </c:pt>
                <c:pt idx="19742">
                  <c:v>19743</c:v>
                </c:pt>
                <c:pt idx="19743">
                  <c:v>19744</c:v>
                </c:pt>
                <c:pt idx="19744">
                  <c:v>19745</c:v>
                </c:pt>
                <c:pt idx="19745">
                  <c:v>19746</c:v>
                </c:pt>
                <c:pt idx="19746">
                  <c:v>19747</c:v>
                </c:pt>
                <c:pt idx="19747">
                  <c:v>19748</c:v>
                </c:pt>
                <c:pt idx="19748">
                  <c:v>19749</c:v>
                </c:pt>
                <c:pt idx="19749">
                  <c:v>19750</c:v>
                </c:pt>
                <c:pt idx="19750">
                  <c:v>19751</c:v>
                </c:pt>
                <c:pt idx="19751">
                  <c:v>19752</c:v>
                </c:pt>
                <c:pt idx="19752">
                  <c:v>19753</c:v>
                </c:pt>
                <c:pt idx="19753">
                  <c:v>19754</c:v>
                </c:pt>
                <c:pt idx="19754">
                  <c:v>19755</c:v>
                </c:pt>
                <c:pt idx="19755">
                  <c:v>19756</c:v>
                </c:pt>
                <c:pt idx="19756">
                  <c:v>19757</c:v>
                </c:pt>
                <c:pt idx="19757">
                  <c:v>19758</c:v>
                </c:pt>
                <c:pt idx="19758">
                  <c:v>19759</c:v>
                </c:pt>
                <c:pt idx="19759">
                  <c:v>19760</c:v>
                </c:pt>
                <c:pt idx="19760">
                  <c:v>19761</c:v>
                </c:pt>
                <c:pt idx="19761">
                  <c:v>19762</c:v>
                </c:pt>
                <c:pt idx="19762">
                  <c:v>19763</c:v>
                </c:pt>
                <c:pt idx="19763">
                  <c:v>19764</c:v>
                </c:pt>
                <c:pt idx="19764">
                  <c:v>19765</c:v>
                </c:pt>
                <c:pt idx="19765">
                  <c:v>19766</c:v>
                </c:pt>
                <c:pt idx="19766">
                  <c:v>19767</c:v>
                </c:pt>
                <c:pt idx="19767">
                  <c:v>19768</c:v>
                </c:pt>
                <c:pt idx="19768">
                  <c:v>19769</c:v>
                </c:pt>
                <c:pt idx="19769">
                  <c:v>19770</c:v>
                </c:pt>
                <c:pt idx="19770">
                  <c:v>19771</c:v>
                </c:pt>
                <c:pt idx="19771">
                  <c:v>19772</c:v>
                </c:pt>
                <c:pt idx="19772">
                  <c:v>19773</c:v>
                </c:pt>
                <c:pt idx="19773">
                  <c:v>19774</c:v>
                </c:pt>
                <c:pt idx="19774">
                  <c:v>19775</c:v>
                </c:pt>
                <c:pt idx="19775">
                  <c:v>19776</c:v>
                </c:pt>
                <c:pt idx="19776">
                  <c:v>19777</c:v>
                </c:pt>
                <c:pt idx="19777">
                  <c:v>19778</c:v>
                </c:pt>
                <c:pt idx="19778">
                  <c:v>19779</c:v>
                </c:pt>
                <c:pt idx="19779">
                  <c:v>19780</c:v>
                </c:pt>
                <c:pt idx="19780">
                  <c:v>19781</c:v>
                </c:pt>
                <c:pt idx="19781">
                  <c:v>19782</c:v>
                </c:pt>
                <c:pt idx="19782">
                  <c:v>19783</c:v>
                </c:pt>
                <c:pt idx="19783">
                  <c:v>19784</c:v>
                </c:pt>
                <c:pt idx="19784">
                  <c:v>19785</c:v>
                </c:pt>
                <c:pt idx="19785">
                  <c:v>19786</c:v>
                </c:pt>
                <c:pt idx="19786">
                  <c:v>19787</c:v>
                </c:pt>
                <c:pt idx="19787">
                  <c:v>19788</c:v>
                </c:pt>
                <c:pt idx="19788">
                  <c:v>19789</c:v>
                </c:pt>
                <c:pt idx="19789">
                  <c:v>19790</c:v>
                </c:pt>
                <c:pt idx="19790">
                  <c:v>19791</c:v>
                </c:pt>
                <c:pt idx="19791">
                  <c:v>19792</c:v>
                </c:pt>
                <c:pt idx="19792">
                  <c:v>19793</c:v>
                </c:pt>
                <c:pt idx="19793">
                  <c:v>19794</c:v>
                </c:pt>
                <c:pt idx="19794">
                  <c:v>19795</c:v>
                </c:pt>
                <c:pt idx="19795">
                  <c:v>19796</c:v>
                </c:pt>
                <c:pt idx="19796">
                  <c:v>19797</c:v>
                </c:pt>
                <c:pt idx="19797">
                  <c:v>19798</c:v>
                </c:pt>
                <c:pt idx="19798">
                  <c:v>19799</c:v>
                </c:pt>
                <c:pt idx="19799">
                  <c:v>19800</c:v>
                </c:pt>
                <c:pt idx="19800">
                  <c:v>19801</c:v>
                </c:pt>
                <c:pt idx="19801">
                  <c:v>19802</c:v>
                </c:pt>
                <c:pt idx="19802">
                  <c:v>19803</c:v>
                </c:pt>
                <c:pt idx="19803">
                  <c:v>19804</c:v>
                </c:pt>
                <c:pt idx="19804">
                  <c:v>19805</c:v>
                </c:pt>
                <c:pt idx="19805">
                  <c:v>19806</c:v>
                </c:pt>
                <c:pt idx="19806">
                  <c:v>19807</c:v>
                </c:pt>
                <c:pt idx="19807">
                  <c:v>19808</c:v>
                </c:pt>
                <c:pt idx="19808">
                  <c:v>19809</c:v>
                </c:pt>
                <c:pt idx="19809">
                  <c:v>19810</c:v>
                </c:pt>
                <c:pt idx="19810">
                  <c:v>19811</c:v>
                </c:pt>
                <c:pt idx="19811">
                  <c:v>19812</c:v>
                </c:pt>
                <c:pt idx="19812">
                  <c:v>19813</c:v>
                </c:pt>
                <c:pt idx="19813">
                  <c:v>19814</c:v>
                </c:pt>
                <c:pt idx="19814">
                  <c:v>19815</c:v>
                </c:pt>
                <c:pt idx="19815">
                  <c:v>19816</c:v>
                </c:pt>
                <c:pt idx="19816">
                  <c:v>19817</c:v>
                </c:pt>
                <c:pt idx="19817">
                  <c:v>19818</c:v>
                </c:pt>
                <c:pt idx="19818">
                  <c:v>19819</c:v>
                </c:pt>
                <c:pt idx="19819">
                  <c:v>19820</c:v>
                </c:pt>
                <c:pt idx="19820">
                  <c:v>19821</c:v>
                </c:pt>
                <c:pt idx="19821">
                  <c:v>19822</c:v>
                </c:pt>
                <c:pt idx="19822">
                  <c:v>19823</c:v>
                </c:pt>
                <c:pt idx="19823">
                  <c:v>19824</c:v>
                </c:pt>
                <c:pt idx="19824">
                  <c:v>19825</c:v>
                </c:pt>
                <c:pt idx="19825">
                  <c:v>19826</c:v>
                </c:pt>
                <c:pt idx="19826">
                  <c:v>19827</c:v>
                </c:pt>
                <c:pt idx="19827">
                  <c:v>19828</c:v>
                </c:pt>
                <c:pt idx="19828">
                  <c:v>19829</c:v>
                </c:pt>
                <c:pt idx="19829">
                  <c:v>19830</c:v>
                </c:pt>
                <c:pt idx="19830">
                  <c:v>19831</c:v>
                </c:pt>
                <c:pt idx="19831">
                  <c:v>19832</c:v>
                </c:pt>
                <c:pt idx="19832">
                  <c:v>19833</c:v>
                </c:pt>
                <c:pt idx="19833">
                  <c:v>19834</c:v>
                </c:pt>
                <c:pt idx="19834">
                  <c:v>19835</c:v>
                </c:pt>
                <c:pt idx="19835">
                  <c:v>19836</c:v>
                </c:pt>
                <c:pt idx="19836">
                  <c:v>19837</c:v>
                </c:pt>
                <c:pt idx="19837">
                  <c:v>19838</c:v>
                </c:pt>
                <c:pt idx="19838">
                  <c:v>19839</c:v>
                </c:pt>
                <c:pt idx="19839">
                  <c:v>19840</c:v>
                </c:pt>
                <c:pt idx="19840">
                  <c:v>19841</c:v>
                </c:pt>
                <c:pt idx="19841">
                  <c:v>19842</c:v>
                </c:pt>
                <c:pt idx="19842">
                  <c:v>19843</c:v>
                </c:pt>
                <c:pt idx="19843">
                  <c:v>19844</c:v>
                </c:pt>
                <c:pt idx="19844">
                  <c:v>19845</c:v>
                </c:pt>
                <c:pt idx="19845">
                  <c:v>19846</c:v>
                </c:pt>
                <c:pt idx="19846">
                  <c:v>19847</c:v>
                </c:pt>
                <c:pt idx="19847">
                  <c:v>19848</c:v>
                </c:pt>
                <c:pt idx="19848">
                  <c:v>19849</c:v>
                </c:pt>
                <c:pt idx="19849">
                  <c:v>19850</c:v>
                </c:pt>
                <c:pt idx="19850">
                  <c:v>19851</c:v>
                </c:pt>
                <c:pt idx="19851">
                  <c:v>19852</c:v>
                </c:pt>
                <c:pt idx="19852">
                  <c:v>19853</c:v>
                </c:pt>
                <c:pt idx="19853">
                  <c:v>19854</c:v>
                </c:pt>
                <c:pt idx="19854">
                  <c:v>19855</c:v>
                </c:pt>
                <c:pt idx="19855">
                  <c:v>19856</c:v>
                </c:pt>
                <c:pt idx="19856">
                  <c:v>19857</c:v>
                </c:pt>
                <c:pt idx="19857">
                  <c:v>19858</c:v>
                </c:pt>
                <c:pt idx="19858">
                  <c:v>19859</c:v>
                </c:pt>
                <c:pt idx="19859">
                  <c:v>19860</c:v>
                </c:pt>
                <c:pt idx="19860">
                  <c:v>19861</c:v>
                </c:pt>
                <c:pt idx="19861">
                  <c:v>19862</c:v>
                </c:pt>
                <c:pt idx="19862">
                  <c:v>19863</c:v>
                </c:pt>
                <c:pt idx="19863">
                  <c:v>19864</c:v>
                </c:pt>
                <c:pt idx="19864">
                  <c:v>19865</c:v>
                </c:pt>
                <c:pt idx="19865">
                  <c:v>19866</c:v>
                </c:pt>
                <c:pt idx="19866">
                  <c:v>19867</c:v>
                </c:pt>
                <c:pt idx="19867">
                  <c:v>19868</c:v>
                </c:pt>
                <c:pt idx="19868">
                  <c:v>19869</c:v>
                </c:pt>
                <c:pt idx="19869">
                  <c:v>19870</c:v>
                </c:pt>
                <c:pt idx="19870">
                  <c:v>19871</c:v>
                </c:pt>
                <c:pt idx="19871">
                  <c:v>19872</c:v>
                </c:pt>
                <c:pt idx="19872">
                  <c:v>19873</c:v>
                </c:pt>
                <c:pt idx="19873">
                  <c:v>19874</c:v>
                </c:pt>
                <c:pt idx="19874">
                  <c:v>19875</c:v>
                </c:pt>
                <c:pt idx="19875">
                  <c:v>19876</c:v>
                </c:pt>
                <c:pt idx="19876">
                  <c:v>19877</c:v>
                </c:pt>
                <c:pt idx="19877">
                  <c:v>19878</c:v>
                </c:pt>
                <c:pt idx="19878">
                  <c:v>19879</c:v>
                </c:pt>
                <c:pt idx="19879">
                  <c:v>19880</c:v>
                </c:pt>
                <c:pt idx="19880">
                  <c:v>19881</c:v>
                </c:pt>
                <c:pt idx="19881">
                  <c:v>19882</c:v>
                </c:pt>
                <c:pt idx="19882">
                  <c:v>19883</c:v>
                </c:pt>
                <c:pt idx="19883">
                  <c:v>19884</c:v>
                </c:pt>
                <c:pt idx="19884">
                  <c:v>19885</c:v>
                </c:pt>
                <c:pt idx="19885">
                  <c:v>19886</c:v>
                </c:pt>
                <c:pt idx="19886">
                  <c:v>19887</c:v>
                </c:pt>
                <c:pt idx="19887">
                  <c:v>19888</c:v>
                </c:pt>
                <c:pt idx="19888">
                  <c:v>19889</c:v>
                </c:pt>
                <c:pt idx="19889">
                  <c:v>19890</c:v>
                </c:pt>
                <c:pt idx="19890">
                  <c:v>19891</c:v>
                </c:pt>
                <c:pt idx="19891">
                  <c:v>19892</c:v>
                </c:pt>
                <c:pt idx="19892">
                  <c:v>19893</c:v>
                </c:pt>
                <c:pt idx="19893">
                  <c:v>19894</c:v>
                </c:pt>
                <c:pt idx="19894">
                  <c:v>19895</c:v>
                </c:pt>
                <c:pt idx="19895">
                  <c:v>19896</c:v>
                </c:pt>
                <c:pt idx="19896">
                  <c:v>19897</c:v>
                </c:pt>
                <c:pt idx="19897">
                  <c:v>19898</c:v>
                </c:pt>
                <c:pt idx="19898">
                  <c:v>19899</c:v>
                </c:pt>
                <c:pt idx="19899">
                  <c:v>19900</c:v>
                </c:pt>
                <c:pt idx="19900">
                  <c:v>19901</c:v>
                </c:pt>
                <c:pt idx="19901">
                  <c:v>19902</c:v>
                </c:pt>
                <c:pt idx="19902">
                  <c:v>19903</c:v>
                </c:pt>
                <c:pt idx="19903">
                  <c:v>19904</c:v>
                </c:pt>
                <c:pt idx="19904">
                  <c:v>19905</c:v>
                </c:pt>
                <c:pt idx="19905">
                  <c:v>19906</c:v>
                </c:pt>
                <c:pt idx="19906">
                  <c:v>19907</c:v>
                </c:pt>
                <c:pt idx="19907">
                  <c:v>19908</c:v>
                </c:pt>
                <c:pt idx="19908">
                  <c:v>19909</c:v>
                </c:pt>
                <c:pt idx="19909">
                  <c:v>19910</c:v>
                </c:pt>
                <c:pt idx="19910">
                  <c:v>19911</c:v>
                </c:pt>
                <c:pt idx="19911">
                  <c:v>19912</c:v>
                </c:pt>
                <c:pt idx="19912">
                  <c:v>19913</c:v>
                </c:pt>
                <c:pt idx="19913">
                  <c:v>19914</c:v>
                </c:pt>
                <c:pt idx="19914">
                  <c:v>19915</c:v>
                </c:pt>
                <c:pt idx="19915">
                  <c:v>19916</c:v>
                </c:pt>
                <c:pt idx="19916">
                  <c:v>19917</c:v>
                </c:pt>
                <c:pt idx="19917">
                  <c:v>19918</c:v>
                </c:pt>
                <c:pt idx="19918">
                  <c:v>19919</c:v>
                </c:pt>
                <c:pt idx="19919">
                  <c:v>19920</c:v>
                </c:pt>
                <c:pt idx="19920">
                  <c:v>19921</c:v>
                </c:pt>
                <c:pt idx="19921">
                  <c:v>19922</c:v>
                </c:pt>
                <c:pt idx="19922">
                  <c:v>19923</c:v>
                </c:pt>
                <c:pt idx="19923">
                  <c:v>19924</c:v>
                </c:pt>
                <c:pt idx="19924">
                  <c:v>19925</c:v>
                </c:pt>
                <c:pt idx="19925">
                  <c:v>19926</c:v>
                </c:pt>
                <c:pt idx="19926">
                  <c:v>19927</c:v>
                </c:pt>
                <c:pt idx="19927">
                  <c:v>19928</c:v>
                </c:pt>
                <c:pt idx="19928">
                  <c:v>19929</c:v>
                </c:pt>
                <c:pt idx="19929">
                  <c:v>19930</c:v>
                </c:pt>
                <c:pt idx="19930">
                  <c:v>19931</c:v>
                </c:pt>
                <c:pt idx="19931">
                  <c:v>19932</c:v>
                </c:pt>
                <c:pt idx="19932">
                  <c:v>19933</c:v>
                </c:pt>
                <c:pt idx="19933">
                  <c:v>19934</c:v>
                </c:pt>
                <c:pt idx="19934">
                  <c:v>19935</c:v>
                </c:pt>
                <c:pt idx="19935">
                  <c:v>19936</c:v>
                </c:pt>
                <c:pt idx="19936">
                  <c:v>19937</c:v>
                </c:pt>
                <c:pt idx="19937">
                  <c:v>19938</c:v>
                </c:pt>
                <c:pt idx="19938">
                  <c:v>19939</c:v>
                </c:pt>
                <c:pt idx="19939">
                  <c:v>19940</c:v>
                </c:pt>
                <c:pt idx="19940">
                  <c:v>19941</c:v>
                </c:pt>
                <c:pt idx="19941">
                  <c:v>19942</c:v>
                </c:pt>
                <c:pt idx="19942">
                  <c:v>19943</c:v>
                </c:pt>
                <c:pt idx="19943">
                  <c:v>19944</c:v>
                </c:pt>
                <c:pt idx="19944">
                  <c:v>19945</c:v>
                </c:pt>
                <c:pt idx="19945">
                  <c:v>19946</c:v>
                </c:pt>
                <c:pt idx="19946">
                  <c:v>19947</c:v>
                </c:pt>
                <c:pt idx="19947">
                  <c:v>19948</c:v>
                </c:pt>
                <c:pt idx="19948">
                  <c:v>19949</c:v>
                </c:pt>
                <c:pt idx="19949">
                  <c:v>19950</c:v>
                </c:pt>
                <c:pt idx="19950">
                  <c:v>19951</c:v>
                </c:pt>
                <c:pt idx="19951">
                  <c:v>19952</c:v>
                </c:pt>
                <c:pt idx="19952">
                  <c:v>19953</c:v>
                </c:pt>
                <c:pt idx="19953">
                  <c:v>19954</c:v>
                </c:pt>
                <c:pt idx="19954">
                  <c:v>19955</c:v>
                </c:pt>
                <c:pt idx="19955">
                  <c:v>19956</c:v>
                </c:pt>
                <c:pt idx="19956">
                  <c:v>19957</c:v>
                </c:pt>
                <c:pt idx="19957">
                  <c:v>19958</c:v>
                </c:pt>
                <c:pt idx="19958">
                  <c:v>19959</c:v>
                </c:pt>
                <c:pt idx="19959">
                  <c:v>19960</c:v>
                </c:pt>
                <c:pt idx="19960">
                  <c:v>19961</c:v>
                </c:pt>
                <c:pt idx="19961">
                  <c:v>19962</c:v>
                </c:pt>
                <c:pt idx="19962">
                  <c:v>19963</c:v>
                </c:pt>
                <c:pt idx="19963">
                  <c:v>19964</c:v>
                </c:pt>
                <c:pt idx="19964">
                  <c:v>19965</c:v>
                </c:pt>
                <c:pt idx="19965">
                  <c:v>19966</c:v>
                </c:pt>
                <c:pt idx="19966">
                  <c:v>19967</c:v>
                </c:pt>
                <c:pt idx="19967">
                  <c:v>19968</c:v>
                </c:pt>
                <c:pt idx="19968">
                  <c:v>19969</c:v>
                </c:pt>
                <c:pt idx="19969">
                  <c:v>19970</c:v>
                </c:pt>
                <c:pt idx="19970">
                  <c:v>19971</c:v>
                </c:pt>
                <c:pt idx="19971">
                  <c:v>19972</c:v>
                </c:pt>
                <c:pt idx="19972">
                  <c:v>19973</c:v>
                </c:pt>
                <c:pt idx="19973">
                  <c:v>19974</c:v>
                </c:pt>
                <c:pt idx="19974">
                  <c:v>19975</c:v>
                </c:pt>
                <c:pt idx="19975">
                  <c:v>19976</c:v>
                </c:pt>
                <c:pt idx="19976">
                  <c:v>19977</c:v>
                </c:pt>
                <c:pt idx="19977">
                  <c:v>19978</c:v>
                </c:pt>
                <c:pt idx="19978">
                  <c:v>19979</c:v>
                </c:pt>
                <c:pt idx="19979">
                  <c:v>19980</c:v>
                </c:pt>
                <c:pt idx="19980">
                  <c:v>19981</c:v>
                </c:pt>
                <c:pt idx="19981">
                  <c:v>19982</c:v>
                </c:pt>
                <c:pt idx="19982">
                  <c:v>19983</c:v>
                </c:pt>
                <c:pt idx="19983">
                  <c:v>19984</c:v>
                </c:pt>
                <c:pt idx="19984">
                  <c:v>19985</c:v>
                </c:pt>
                <c:pt idx="19985">
                  <c:v>19986</c:v>
                </c:pt>
                <c:pt idx="19986">
                  <c:v>19987</c:v>
                </c:pt>
                <c:pt idx="19987">
                  <c:v>19988</c:v>
                </c:pt>
                <c:pt idx="19988">
                  <c:v>19989</c:v>
                </c:pt>
                <c:pt idx="19989">
                  <c:v>19990</c:v>
                </c:pt>
                <c:pt idx="19990">
                  <c:v>19991</c:v>
                </c:pt>
                <c:pt idx="19991">
                  <c:v>19992</c:v>
                </c:pt>
                <c:pt idx="19992">
                  <c:v>19993</c:v>
                </c:pt>
                <c:pt idx="19993">
                  <c:v>19994</c:v>
                </c:pt>
                <c:pt idx="19994">
                  <c:v>19995</c:v>
                </c:pt>
                <c:pt idx="19995">
                  <c:v>19996</c:v>
                </c:pt>
                <c:pt idx="19996">
                  <c:v>19997</c:v>
                </c:pt>
                <c:pt idx="19997">
                  <c:v>19998</c:v>
                </c:pt>
                <c:pt idx="19998">
                  <c:v>19999</c:v>
                </c:pt>
                <c:pt idx="19999">
                  <c:v>20000</c:v>
                </c:pt>
                <c:pt idx="20000">
                  <c:v>20001</c:v>
                </c:pt>
                <c:pt idx="20001">
                  <c:v>20002</c:v>
                </c:pt>
                <c:pt idx="20002">
                  <c:v>20003</c:v>
                </c:pt>
                <c:pt idx="20003">
                  <c:v>20004</c:v>
                </c:pt>
                <c:pt idx="20004">
                  <c:v>20005</c:v>
                </c:pt>
                <c:pt idx="20005">
                  <c:v>20006</c:v>
                </c:pt>
                <c:pt idx="20006">
                  <c:v>20007</c:v>
                </c:pt>
                <c:pt idx="20007">
                  <c:v>20008</c:v>
                </c:pt>
                <c:pt idx="20008">
                  <c:v>20009</c:v>
                </c:pt>
                <c:pt idx="20009">
                  <c:v>20010</c:v>
                </c:pt>
                <c:pt idx="20010">
                  <c:v>20011</c:v>
                </c:pt>
                <c:pt idx="20011">
                  <c:v>20012</c:v>
                </c:pt>
                <c:pt idx="20012">
                  <c:v>20013</c:v>
                </c:pt>
                <c:pt idx="20013">
                  <c:v>20014</c:v>
                </c:pt>
                <c:pt idx="20014">
                  <c:v>20015</c:v>
                </c:pt>
                <c:pt idx="20015">
                  <c:v>20016</c:v>
                </c:pt>
                <c:pt idx="20016">
                  <c:v>20017</c:v>
                </c:pt>
                <c:pt idx="20017">
                  <c:v>20018</c:v>
                </c:pt>
                <c:pt idx="20018">
                  <c:v>20019</c:v>
                </c:pt>
                <c:pt idx="20019">
                  <c:v>20020</c:v>
                </c:pt>
                <c:pt idx="20020">
                  <c:v>20021</c:v>
                </c:pt>
                <c:pt idx="20021">
                  <c:v>20022</c:v>
                </c:pt>
                <c:pt idx="20022">
                  <c:v>20023</c:v>
                </c:pt>
                <c:pt idx="20023">
                  <c:v>20024</c:v>
                </c:pt>
                <c:pt idx="20024">
                  <c:v>20025</c:v>
                </c:pt>
                <c:pt idx="20025">
                  <c:v>20026</c:v>
                </c:pt>
                <c:pt idx="20026">
                  <c:v>20027</c:v>
                </c:pt>
                <c:pt idx="20027">
                  <c:v>20028</c:v>
                </c:pt>
                <c:pt idx="20028">
                  <c:v>20029</c:v>
                </c:pt>
                <c:pt idx="20029">
                  <c:v>20030</c:v>
                </c:pt>
                <c:pt idx="20030">
                  <c:v>20031</c:v>
                </c:pt>
                <c:pt idx="20031">
                  <c:v>20032</c:v>
                </c:pt>
                <c:pt idx="20032">
                  <c:v>20033</c:v>
                </c:pt>
                <c:pt idx="20033">
                  <c:v>20034</c:v>
                </c:pt>
                <c:pt idx="20034">
                  <c:v>20035</c:v>
                </c:pt>
                <c:pt idx="20035">
                  <c:v>20036</c:v>
                </c:pt>
                <c:pt idx="20036">
                  <c:v>20037</c:v>
                </c:pt>
                <c:pt idx="20037">
                  <c:v>20038</c:v>
                </c:pt>
                <c:pt idx="20038">
                  <c:v>20039</c:v>
                </c:pt>
                <c:pt idx="20039">
                  <c:v>20040</c:v>
                </c:pt>
                <c:pt idx="20040">
                  <c:v>20041</c:v>
                </c:pt>
                <c:pt idx="20041">
                  <c:v>20042</c:v>
                </c:pt>
                <c:pt idx="20042">
                  <c:v>20043</c:v>
                </c:pt>
                <c:pt idx="20043">
                  <c:v>20044</c:v>
                </c:pt>
                <c:pt idx="20044">
                  <c:v>20045</c:v>
                </c:pt>
                <c:pt idx="20045">
                  <c:v>20046</c:v>
                </c:pt>
                <c:pt idx="20046">
                  <c:v>20047</c:v>
                </c:pt>
                <c:pt idx="20047">
                  <c:v>20048</c:v>
                </c:pt>
                <c:pt idx="20048">
                  <c:v>20049</c:v>
                </c:pt>
                <c:pt idx="20049">
                  <c:v>20050</c:v>
                </c:pt>
                <c:pt idx="20050">
                  <c:v>20051</c:v>
                </c:pt>
                <c:pt idx="20051">
                  <c:v>20052</c:v>
                </c:pt>
                <c:pt idx="20052">
                  <c:v>20053</c:v>
                </c:pt>
                <c:pt idx="20053">
                  <c:v>20054</c:v>
                </c:pt>
                <c:pt idx="20054">
                  <c:v>20055</c:v>
                </c:pt>
                <c:pt idx="20055">
                  <c:v>20056</c:v>
                </c:pt>
                <c:pt idx="20056">
                  <c:v>20057</c:v>
                </c:pt>
                <c:pt idx="20057">
                  <c:v>20058</c:v>
                </c:pt>
                <c:pt idx="20058">
                  <c:v>20059</c:v>
                </c:pt>
                <c:pt idx="20059">
                  <c:v>20060</c:v>
                </c:pt>
                <c:pt idx="20060">
                  <c:v>20061</c:v>
                </c:pt>
                <c:pt idx="20061">
                  <c:v>20062</c:v>
                </c:pt>
                <c:pt idx="20062">
                  <c:v>20063</c:v>
                </c:pt>
                <c:pt idx="20063">
                  <c:v>20064</c:v>
                </c:pt>
                <c:pt idx="20064">
                  <c:v>20065</c:v>
                </c:pt>
                <c:pt idx="20065">
                  <c:v>20066</c:v>
                </c:pt>
                <c:pt idx="20066">
                  <c:v>20067</c:v>
                </c:pt>
                <c:pt idx="20067">
                  <c:v>20068</c:v>
                </c:pt>
                <c:pt idx="20068">
                  <c:v>20069</c:v>
                </c:pt>
                <c:pt idx="20069">
                  <c:v>20070</c:v>
                </c:pt>
                <c:pt idx="20070">
                  <c:v>20071</c:v>
                </c:pt>
                <c:pt idx="20071">
                  <c:v>20072</c:v>
                </c:pt>
                <c:pt idx="20072">
                  <c:v>20073</c:v>
                </c:pt>
                <c:pt idx="20073">
                  <c:v>20074</c:v>
                </c:pt>
                <c:pt idx="20074">
                  <c:v>20075</c:v>
                </c:pt>
                <c:pt idx="20075">
                  <c:v>20076</c:v>
                </c:pt>
                <c:pt idx="20076">
                  <c:v>20077</c:v>
                </c:pt>
                <c:pt idx="20077">
                  <c:v>20078</c:v>
                </c:pt>
                <c:pt idx="20078">
                  <c:v>20079</c:v>
                </c:pt>
                <c:pt idx="20079">
                  <c:v>20080</c:v>
                </c:pt>
                <c:pt idx="20080">
                  <c:v>20081</c:v>
                </c:pt>
                <c:pt idx="20081">
                  <c:v>20082</c:v>
                </c:pt>
                <c:pt idx="20082">
                  <c:v>20083</c:v>
                </c:pt>
                <c:pt idx="20083">
                  <c:v>20084</c:v>
                </c:pt>
                <c:pt idx="20084">
                  <c:v>20085</c:v>
                </c:pt>
                <c:pt idx="20085">
                  <c:v>20086</c:v>
                </c:pt>
                <c:pt idx="20086">
                  <c:v>20087</c:v>
                </c:pt>
                <c:pt idx="20087">
                  <c:v>20088</c:v>
                </c:pt>
                <c:pt idx="20088">
                  <c:v>20089</c:v>
                </c:pt>
                <c:pt idx="20089">
                  <c:v>20090</c:v>
                </c:pt>
                <c:pt idx="20090">
                  <c:v>20091</c:v>
                </c:pt>
                <c:pt idx="20091">
                  <c:v>20092</c:v>
                </c:pt>
                <c:pt idx="20092">
                  <c:v>20093</c:v>
                </c:pt>
                <c:pt idx="20093">
                  <c:v>20094</c:v>
                </c:pt>
                <c:pt idx="20094">
                  <c:v>20095</c:v>
                </c:pt>
                <c:pt idx="20095">
                  <c:v>20096</c:v>
                </c:pt>
                <c:pt idx="20096">
                  <c:v>20097</c:v>
                </c:pt>
                <c:pt idx="20097">
                  <c:v>20098</c:v>
                </c:pt>
                <c:pt idx="20098">
                  <c:v>20099</c:v>
                </c:pt>
                <c:pt idx="20099">
                  <c:v>20100</c:v>
                </c:pt>
                <c:pt idx="20100">
                  <c:v>20101</c:v>
                </c:pt>
                <c:pt idx="20101">
                  <c:v>20102</c:v>
                </c:pt>
                <c:pt idx="20102">
                  <c:v>20103</c:v>
                </c:pt>
                <c:pt idx="20103">
                  <c:v>20104</c:v>
                </c:pt>
                <c:pt idx="20104">
                  <c:v>20105</c:v>
                </c:pt>
                <c:pt idx="20105">
                  <c:v>20106</c:v>
                </c:pt>
                <c:pt idx="20106">
                  <c:v>20107</c:v>
                </c:pt>
                <c:pt idx="20107">
                  <c:v>20108</c:v>
                </c:pt>
                <c:pt idx="20108">
                  <c:v>20109</c:v>
                </c:pt>
                <c:pt idx="20109">
                  <c:v>20110</c:v>
                </c:pt>
                <c:pt idx="20110">
                  <c:v>20111</c:v>
                </c:pt>
                <c:pt idx="20111">
                  <c:v>20112</c:v>
                </c:pt>
                <c:pt idx="20112">
                  <c:v>20113</c:v>
                </c:pt>
                <c:pt idx="20113">
                  <c:v>20114</c:v>
                </c:pt>
                <c:pt idx="20114">
                  <c:v>20115</c:v>
                </c:pt>
                <c:pt idx="20115">
                  <c:v>20116</c:v>
                </c:pt>
                <c:pt idx="20116">
                  <c:v>20117</c:v>
                </c:pt>
                <c:pt idx="20117">
                  <c:v>20118</c:v>
                </c:pt>
                <c:pt idx="20118">
                  <c:v>20119</c:v>
                </c:pt>
                <c:pt idx="20119">
                  <c:v>20120</c:v>
                </c:pt>
                <c:pt idx="20120">
                  <c:v>20121</c:v>
                </c:pt>
                <c:pt idx="20121">
                  <c:v>20122</c:v>
                </c:pt>
                <c:pt idx="20122">
                  <c:v>20123</c:v>
                </c:pt>
                <c:pt idx="20123">
                  <c:v>20124</c:v>
                </c:pt>
                <c:pt idx="20124">
                  <c:v>20125</c:v>
                </c:pt>
                <c:pt idx="20125">
                  <c:v>20126</c:v>
                </c:pt>
                <c:pt idx="20126">
                  <c:v>20127</c:v>
                </c:pt>
                <c:pt idx="20127">
                  <c:v>20128</c:v>
                </c:pt>
                <c:pt idx="20128">
                  <c:v>20129</c:v>
                </c:pt>
                <c:pt idx="20129">
                  <c:v>20130</c:v>
                </c:pt>
                <c:pt idx="20130">
                  <c:v>20131</c:v>
                </c:pt>
                <c:pt idx="20131">
                  <c:v>20132</c:v>
                </c:pt>
                <c:pt idx="20132">
                  <c:v>20133</c:v>
                </c:pt>
                <c:pt idx="20133">
                  <c:v>20134</c:v>
                </c:pt>
                <c:pt idx="20134">
                  <c:v>20135</c:v>
                </c:pt>
                <c:pt idx="20135">
                  <c:v>20136</c:v>
                </c:pt>
                <c:pt idx="20136">
                  <c:v>20137</c:v>
                </c:pt>
                <c:pt idx="20137">
                  <c:v>20138</c:v>
                </c:pt>
                <c:pt idx="20138">
                  <c:v>20139</c:v>
                </c:pt>
                <c:pt idx="20139">
                  <c:v>20140</c:v>
                </c:pt>
                <c:pt idx="20140">
                  <c:v>20141</c:v>
                </c:pt>
                <c:pt idx="20141">
                  <c:v>20142</c:v>
                </c:pt>
                <c:pt idx="20142">
                  <c:v>20143</c:v>
                </c:pt>
                <c:pt idx="20143">
                  <c:v>20144</c:v>
                </c:pt>
                <c:pt idx="20144">
                  <c:v>20145</c:v>
                </c:pt>
                <c:pt idx="20145">
                  <c:v>20146</c:v>
                </c:pt>
                <c:pt idx="20146">
                  <c:v>20147</c:v>
                </c:pt>
                <c:pt idx="20147">
                  <c:v>20148</c:v>
                </c:pt>
                <c:pt idx="20148">
                  <c:v>20149</c:v>
                </c:pt>
                <c:pt idx="20149">
                  <c:v>20150</c:v>
                </c:pt>
                <c:pt idx="20150">
                  <c:v>20151</c:v>
                </c:pt>
                <c:pt idx="20151">
                  <c:v>20152</c:v>
                </c:pt>
                <c:pt idx="20152">
                  <c:v>20153</c:v>
                </c:pt>
                <c:pt idx="20153">
                  <c:v>20154</c:v>
                </c:pt>
                <c:pt idx="20154">
                  <c:v>20155</c:v>
                </c:pt>
                <c:pt idx="20155">
                  <c:v>20156</c:v>
                </c:pt>
                <c:pt idx="20156">
                  <c:v>20157</c:v>
                </c:pt>
                <c:pt idx="20157">
                  <c:v>20158</c:v>
                </c:pt>
                <c:pt idx="20158">
                  <c:v>20159</c:v>
                </c:pt>
                <c:pt idx="20159">
                  <c:v>20160</c:v>
                </c:pt>
                <c:pt idx="20160">
                  <c:v>20161</c:v>
                </c:pt>
                <c:pt idx="20161">
                  <c:v>20162</c:v>
                </c:pt>
                <c:pt idx="20162">
                  <c:v>20163</c:v>
                </c:pt>
                <c:pt idx="20163">
                  <c:v>20164</c:v>
                </c:pt>
                <c:pt idx="20164">
                  <c:v>20165</c:v>
                </c:pt>
                <c:pt idx="20165">
                  <c:v>20166</c:v>
                </c:pt>
                <c:pt idx="20166">
                  <c:v>20167</c:v>
                </c:pt>
                <c:pt idx="20167">
                  <c:v>20168</c:v>
                </c:pt>
                <c:pt idx="20168">
                  <c:v>20169</c:v>
                </c:pt>
                <c:pt idx="20169">
                  <c:v>20170</c:v>
                </c:pt>
                <c:pt idx="20170">
                  <c:v>20171</c:v>
                </c:pt>
                <c:pt idx="20171">
                  <c:v>20172</c:v>
                </c:pt>
                <c:pt idx="20172">
                  <c:v>20173</c:v>
                </c:pt>
                <c:pt idx="20173">
                  <c:v>20174</c:v>
                </c:pt>
                <c:pt idx="20174">
                  <c:v>20175</c:v>
                </c:pt>
                <c:pt idx="20175">
                  <c:v>20176</c:v>
                </c:pt>
                <c:pt idx="20176">
                  <c:v>20177</c:v>
                </c:pt>
                <c:pt idx="20177">
                  <c:v>20178</c:v>
                </c:pt>
                <c:pt idx="20178">
                  <c:v>20179</c:v>
                </c:pt>
                <c:pt idx="20179">
                  <c:v>20180</c:v>
                </c:pt>
                <c:pt idx="20180">
                  <c:v>20181</c:v>
                </c:pt>
                <c:pt idx="20181">
                  <c:v>20182</c:v>
                </c:pt>
                <c:pt idx="20182">
                  <c:v>20183</c:v>
                </c:pt>
                <c:pt idx="20183">
                  <c:v>20184</c:v>
                </c:pt>
                <c:pt idx="20184">
                  <c:v>20185</c:v>
                </c:pt>
                <c:pt idx="20185">
                  <c:v>20186</c:v>
                </c:pt>
                <c:pt idx="20186">
                  <c:v>20187</c:v>
                </c:pt>
                <c:pt idx="20187">
                  <c:v>20188</c:v>
                </c:pt>
                <c:pt idx="20188">
                  <c:v>20189</c:v>
                </c:pt>
                <c:pt idx="20189">
                  <c:v>20190</c:v>
                </c:pt>
                <c:pt idx="20190">
                  <c:v>20191</c:v>
                </c:pt>
                <c:pt idx="20191">
                  <c:v>20192</c:v>
                </c:pt>
                <c:pt idx="20192">
                  <c:v>20193</c:v>
                </c:pt>
                <c:pt idx="20193">
                  <c:v>20194</c:v>
                </c:pt>
                <c:pt idx="20194">
                  <c:v>20195</c:v>
                </c:pt>
                <c:pt idx="20195">
                  <c:v>20196</c:v>
                </c:pt>
                <c:pt idx="20196">
                  <c:v>20197</c:v>
                </c:pt>
                <c:pt idx="20197">
                  <c:v>20198</c:v>
                </c:pt>
                <c:pt idx="20198">
                  <c:v>20199</c:v>
                </c:pt>
                <c:pt idx="20199">
                  <c:v>20200</c:v>
                </c:pt>
                <c:pt idx="20200">
                  <c:v>20201</c:v>
                </c:pt>
                <c:pt idx="20201">
                  <c:v>20202</c:v>
                </c:pt>
                <c:pt idx="20202">
                  <c:v>20203</c:v>
                </c:pt>
                <c:pt idx="20203">
                  <c:v>20204</c:v>
                </c:pt>
                <c:pt idx="20204">
                  <c:v>20205</c:v>
                </c:pt>
                <c:pt idx="20205">
                  <c:v>20206</c:v>
                </c:pt>
                <c:pt idx="20206">
                  <c:v>20207</c:v>
                </c:pt>
                <c:pt idx="20207">
                  <c:v>20208</c:v>
                </c:pt>
                <c:pt idx="20208">
                  <c:v>20209</c:v>
                </c:pt>
                <c:pt idx="20209">
                  <c:v>20210</c:v>
                </c:pt>
                <c:pt idx="20210">
                  <c:v>20211</c:v>
                </c:pt>
                <c:pt idx="20211">
                  <c:v>20212</c:v>
                </c:pt>
                <c:pt idx="20212">
                  <c:v>20213</c:v>
                </c:pt>
                <c:pt idx="20213">
                  <c:v>20214</c:v>
                </c:pt>
                <c:pt idx="20214">
                  <c:v>20215</c:v>
                </c:pt>
                <c:pt idx="20215">
                  <c:v>20216</c:v>
                </c:pt>
                <c:pt idx="20216">
                  <c:v>20217</c:v>
                </c:pt>
                <c:pt idx="20217">
                  <c:v>20218</c:v>
                </c:pt>
                <c:pt idx="20218">
                  <c:v>20219</c:v>
                </c:pt>
                <c:pt idx="20219">
                  <c:v>20220</c:v>
                </c:pt>
                <c:pt idx="20220">
                  <c:v>20221</c:v>
                </c:pt>
                <c:pt idx="20221">
                  <c:v>20222</c:v>
                </c:pt>
                <c:pt idx="20222">
                  <c:v>20223</c:v>
                </c:pt>
                <c:pt idx="20223">
                  <c:v>20224</c:v>
                </c:pt>
                <c:pt idx="20224">
                  <c:v>20225</c:v>
                </c:pt>
                <c:pt idx="20225">
                  <c:v>20226</c:v>
                </c:pt>
                <c:pt idx="20226">
                  <c:v>20227</c:v>
                </c:pt>
                <c:pt idx="20227">
                  <c:v>20228</c:v>
                </c:pt>
                <c:pt idx="20228">
                  <c:v>20229</c:v>
                </c:pt>
                <c:pt idx="20229">
                  <c:v>20230</c:v>
                </c:pt>
                <c:pt idx="20230">
                  <c:v>20231</c:v>
                </c:pt>
                <c:pt idx="20231">
                  <c:v>20232</c:v>
                </c:pt>
                <c:pt idx="20232">
                  <c:v>20233</c:v>
                </c:pt>
                <c:pt idx="20233">
                  <c:v>20234</c:v>
                </c:pt>
                <c:pt idx="20234">
                  <c:v>20235</c:v>
                </c:pt>
                <c:pt idx="20235">
                  <c:v>20236</c:v>
                </c:pt>
                <c:pt idx="20236">
                  <c:v>20237</c:v>
                </c:pt>
                <c:pt idx="20237">
                  <c:v>20238</c:v>
                </c:pt>
                <c:pt idx="20238">
                  <c:v>20239</c:v>
                </c:pt>
                <c:pt idx="20239">
                  <c:v>20240</c:v>
                </c:pt>
                <c:pt idx="20240">
                  <c:v>20241</c:v>
                </c:pt>
                <c:pt idx="20241">
                  <c:v>20242</c:v>
                </c:pt>
                <c:pt idx="20242">
                  <c:v>20243</c:v>
                </c:pt>
                <c:pt idx="20243">
                  <c:v>20244</c:v>
                </c:pt>
                <c:pt idx="20244">
                  <c:v>20245</c:v>
                </c:pt>
                <c:pt idx="20245">
                  <c:v>20246</c:v>
                </c:pt>
                <c:pt idx="20246">
                  <c:v>20247</c:v>
                </c:pt>
                <c:pt idx="20247">
                  <c:v>20248</c:v>
                </c:pt>
                <c:pt idx="20248">
                  <c:v>20249</c:v>
                </c:pt>
                <c:pt idx="20249">
                  <c:v>20250</c:v>
                </c:pt>
                <c:pt idx="20250">
                  <c:v>20251</c:v>
                </c:pt>
                <c:pt idx="20251">
                  <c:v>20252</c:v>
                </c:pt>
                <c:pt idx="20252">
                  <c:v>20253</c:v>
                </c:pt>
                <c:pt idx="20253">
                  <c:v>20254</c:v>
                </c:pt>
                <c:pt idx="20254">
                  <c:v>20255</c:v>
                </c:pt>
                <c:pt idx="20255">
                  <c:v>20256</c:v>
                </c:pt>
                <c:pt idx="20256">
                  <c:v>20257</c:v>
                </c:pt>
                <c:pt idx="20257">
                  <c:v>20258</c:v>
                </c:pt>
                <c:pt idx="20258">
                  <c:v>20259</c:v>
                </c:pt>
                <c:pt idx="20259">
                  <c:v>20260</c:v>
                </c:pt>
                <c:pt idx="20260">
                  <c:v>20261</c:v>
                </c:pt>
                <c:pt idx="20261">
                  <c:v>20262</c:v>
                </c:pt>
                <c:pt idx="20262">
                  <c:v>20263</c:v>
                </c:pt>
                <c:pt idx="20263">
                  <c:v>20264</c:v>
                </c:pt>
                <c:pt idx="20264">
                  <c:v>20265</c:v>
                </c:pt>
                <c:pt idx="20265">
                  <c:v>20266</c:v>
                </c:pt>
                <c:pt idx="20266">
                  <c:v>20267</c:v>
                </c:pt>
                <c:pt idx="20267">
                  <c:v>20268</c:v>
                </c:pt>
                <c:pt idx="20268">
                  <c:v>20269</c:v>
                </c:pt>
                <c:pt idx="20269">
                  <c:v>20270</c:v>
                </c:pt>
                <c:pt idx="20270">
                  <c:v>20271</c:v>
                </c:pt>
                <c:pt idx="20271">
                  <c:v>20272</c:v>
                </c:pt>
                <c:pt idx="20272">
                  <c:v>20273</c:v>
                </c:pt>
                <c:pt idx="20273">
                  <c:v>20274</c:v>
                </c:pt>
                <c:pt idx="20274">
                  <c:v>20275</c:v>
                </c:pt>
                <c:pt idx="20275">
                  <c:v>20276</c:v>
                </c:pt>
                <c:pt idx="20276">
                  <c:v>20277</c:v>
                </c:pt>
                <c:pt idx="20277">
                  <c:v>20278</c:v>
                </c:pt>
                <c:pt idx="20278">
                  <c:v>20279</c:v>
                </c:pt>
                <c:pt idx="20279">
                  <c:v>20280</c:v>
                </c:pt>
                <c:pt idx="20280">
                  <c:v>20281</c:v>
                </c:pt>
                <c:pt idx="20281">
                  <c:v>20282</c:v>
                </c:pt>
                <c:pt idx="20282">
                  <c:v>20283</c:v>
                </c:pt>
                <c:pt idx="20283">
                  <c:v>20284</c:v>
                </c:pt>
                <c:pt idx="20284">
                  <c:v>20285</c:v>
                </c:pt>
                <c:pt idx="20285">
                  <c:v>20286</c:v>
                </c:pt>
                <c:pt idx="20286">
                  <c:v>20287</c:v>
                </c:pt>
                <c:pt idx="20287">
                  <c:v>20288</c:v>
                </c:pt>
                <c:pt idx="20288">
                  <c:v>20289</c:v>
                </c:pt>
                <c:pt idx="20289">
                  <c:v>20290</c:v>
                </c:pt>
                <c:pt idx="20290">
                  <c:v>20291</c:v>
                </c:pt>
                <c:pt idx="20291">
                  <c:v>20292</c:v>
                </c:pt>
                <c:pt idx="20292">
                  <c:v>20293</c:v>
                </c:pt>
                <c:pt idx="20293">
                  <c:v>20294</c:v>
                </c:pt>
                <c:pt idx="20294">
                  <c:v>20295</c:v>
                </c:pt>
                <c:pt idx="20295">
                  <c:v>20296</c:v>
                </c:pt>
                <c:pt idx="20296">
                  <c:v>20297</c:v>
                </c:pt>
                <c:pt idx="20297">
                  <c:v>20298</c:v>
                </c:pt>
                <c:pt idx="20298">
                  <c:v>20299</c:v>
                </c:pt>
                <c:pt idx="20299">
                  <c:v>20300</c:v>
                </c:pt>
                <c:pt idx="20300">
                  <c:v>20301</c:v>
                </c:pt>
                <c:pt idx="20301">
                  <c:v>20302</c:v>
                </c:pt>
                <c:pt idx="20302">
                  <c:v>20303</c:v>
                </c:pt>
                <c:pt idx="20303">
                  <c:v>20304</c:v>
                </c:pt>
                <c:pt idx="20304">
                  <c:v>20305</c:v>
                </c:pt>
                <c:pt idx="20305">
                  <c:v>20306</c:v>
                </c:pt>
                <c:pt idx="20306">
                  <c:v>20307</c:v>
                </c:pt>
                <c:pt idx="20307">
                  <c:v>20308</c:v>
                </c:pt>
                <c:pt idx="20308">
                  <c:v>20309</c:v>
                </c:pt>
                <c:pt idx="20309">
                  <c:v>20310</c:v>
                </c:pt>
                <c:pt idx="20310">
                  <c:v>20311</c:v>
                </c:pt>
                <c:pt idx="20311">
                  <c:v>20312</c:v>
                </c:pt>
                <c:pt idx="20312">
                  <c:v>20313</c:v>
                </c:pt>
                <c:pt idx="20313">
                  <c:v>20314</c:v>
                </c:pt>
                <c:pt idx="20314">
                  <c:v>20315</c:v>
                </c:pt>
                <c:pt idx="20315">
                  <c:v>20316</c:v>
                </c:pt>
                <c:pt idx="20316">
                  <c:v>20317</c:v>
                </c:pt>
                <c:pt idx="20317">
                  <c:v>20318</c:v>
                </c:pt>
                <c:pt idx="20318">
                  <c:v>20319</c:v>
                </c:pt>
                <c:pt idx="20319">
                  <c:v>20320</c:v>
                </c:pt>
                <c:pt idx="20320">
                  <c:v>20321</c:v>
                </c:pt>
                <c:pt idx="20321">
                  <c:v>20322</c:v>
                </c:pt>
                <c:pt idx="20322">
                  <c:v>20323</c:v>
                </c:pt>
                <c:pt idx="20323">
                  <c:v>20324</c:v>
                </c:pt>
                <c:pt idx="20324">
                  <c:v>20325</c:v>
                </c:pt>
                <c:pt idx="20325">
                  <c:v>20326</c:v>
                </c:pt>
                <c:pt idx="20326">
                  <c:v>20327</c:v>
                </c:pt>
                <c:pt idx="20327">
                  <c:v>20328</c:v>
                </c:pt>
                <c:pt idx="20328">
                  <c:v>20329</c:v>
                </c:pt>
                <c:pt idx="20329">
                  <c:v>20330</c:v>
                </c:pt>
                <c:pt idx="20330">
                  <c:v>20331</c:v>
                </c:pt>
                <c:pt idx="20331">
                  <c:v>20332</c:v>
                </c:pt>
                <c:pt idx="20332">
                  <c:v>20333</c:v>
                </c:pt>
                <c:pt idx="20333">
                  <c:v>20334</c:v>
                </c:pt>
                <c:pt idx="20334">
                  <c:v>20335</c:v>
                </c:pt>
                <c:pt idx="20335">
                  <c:v>20336</c:v>
                </c:pt>
                <c:pt idx="20336">
                  <c:v>20337</c:v>
                </c:pt>
                <c:pt idx="20337">
                  <c:v>20338</c:v>
                </c:pt>
                <c:pt idx="20338">
                  <c:v>20339</c:v>
                </c:pt>
                <c:pt idx="20339">
                  <c:v>20340</c:v>
                </c:pt>
                <c:pt idx="20340">
                  <c:v>20341</c:v>
                </c:pt>
                <c:pt idx="20341">
                  <c:v>20342</c:v>
                </c:pt>
                <c:pt idx="20342">
                  <c:v>20343</c:v>
                </c:pt>
                <c:pt idx="20343">
                  <c:v>20344</c:v>
                </c:pt>
                <c:pt idx="20344">
                  <c:v>20345</c:v>
                </c:pt>
                <c:pt idx="20345">
                  <c:v>20346</c:v>
                </c:pt>
                <c:pt idx="20346">
                  <c:v>20347</c:v>
                </c:pt>
                <c:pt idx="20347">
                  <c:v>20348</c:v>
                </c:pt>
                <c:pt idx="20348">
                  <c:v>20349</c:v>
                </c:pt>
                <c:pt idx="20349">
                  <c:v>20350</c:v>
                </c:pt>
                <c:pt idx="20350">
                  <c:v>20351</c:v>
                </c:pt>
                <c:pt idx="20351">
                  <c:v>20352</c:v>
                </c:pt>
                <c:pt idx="20352">
                  <c:v>20353</c:v>
                </c:pt>
                <c:pt idx="20353">
                  <c:v>20354</c:v>
                </c:pt>
                <c:pt idx="20354">
                  <c:v>20355</c:v>
                </c:pt>
                <c:pt idx="20355">
                  <c:v>20356</c:v>
                </c:pt>
                <c:pt idx="20356">
                  <c:v>20357</c:v>
                </c:pt>
                <c:pt idx="20357">
                  <c:v>20358</c:v>
                </c:pt>
                <c:pt idx="20358">
                  <c:v>20359</c:v>
                </c:pt>
                <c:pt idx="20359">
                  <c:v>20360</c:v>
                </c:pt>
                <c:pt idx="20360">
                  <c:v>20361</c:v>
                </c:pt>
                <c:pt idx="20361">
                  <c:v>20362</c:v>
                </c:pt>
                <c:pt idx="20362">
                  <c:v>20363</c:v>
                </c:pt>
                <c:pt idx="20363">
                  <c:v>20364</c:v>
                </c:pt>
                <c:pt idx="20364">
                  <c:v>20365</c:v>
                </c:pt>
                <c:pt idx="20365">
                  <c:v>20366</c:v>
                </c:pt>
                <c:pt idx="20366">
                  <c:v>20367</c:v>
                </c:pt>
                <c:pt idx="20367">
                  <c:v>20368</c:v>
                </c:pt>
                <c:pt idx="20368">
                  <c:v>20369</c:v>
                </c:pt>
                <c:pt idx="20369">
                  <c:v>20370</c:v>
                </c:pt>
                <c:pt idx="20370">
                  <c:v>20371</c:v>
                </c:pt>
                <c:pt idx="20371">
                  <c:v>20372</c:v>
                </c:pt>
                <c:pt idx="20372">
                  <c:v>20373</c:v>
                </c:pt>
                <c:pt idx="20373">
                  <c:v>20374</c:v>
                </c:pt>
                <c:pt idx="20374">
                  <c:v>20375</c:v>
                </c:pt>
                <c:pt idx="20375">
                  <c:v>20376</c:v>
                </c:pt>
                <c:pt idx="20376">
                  <c:v>20377</c:v>
                </c:pt>
                <c:pt idx="20377">
                  <c:v>20378</c:v>
                </c:pt>
                <c:pt idx="20378">
                  <c:v>20379</c:v>
                </c:pt>
                <c:pt idx="20379">
                  <c:v>20380</c:v>
                </c:pt>
                <c:pt idx="20380">
                  <c:v>20381</c:v>
                </c:pt>
                <c:pt idx="20381">
                  <c:v>20382</c:v>
                </c:pt>
                <c:pt idx="20382">
                  <c:v>20383</c:v>
                </c:pt>
                <c:pt idx="20383">
                  <c:v>20384</c:v>
                </c:pt>
                <c:pt idx="20384">
                  <c:v>20385</c:v>
                </c:pt>
                <c:pt idx="20385">
                  <c:v>20386</c:v>
                </c:pt>
                <c:pt idx="20386">
                  <c:v>20387</c:v>
                </c:pt>
                <c:pt idx="20387">
                  <c:v>20388</c:v>
                </c:pt>
                <c:pt idx="20388">
                  <c:v>20389</c:v>
                </c:pt>
                <c:pt idx="20389">
                  <c:v>20390</c:v>
                </c:pt>
                <c:pt idx="20390">
                  <c:v>20391</c:v>
                </c:pt>
                <c:pt idx="20391">
                  <c:v>20392</c:v>
                </c:pt>
                <c:pt idx="20392">
                  <c:v>20393</c:v>
                </c:pt>
                <c:pt idx="20393">
                  <c:v>20394</c:v>
                </c:pt>
                <c:pt idx="20394">
                  <c:v>20395</c:v>
                </c:pt>
                <c:pt idx="20395">
                  <c:v>20396</c:v>
                </c:pt>
                <c:pt idx="20396">
                  <c:v>20397</c:v>
                </c:pt>
                <c:pt idx="20397">
                  <c:v>20398</c:v>
                </c:pt>
                <c:pt idx="20398">
                  <c:v>20399</c:v>
                </c:pt>
                <c:pt idx="20399">
                  <c:v>20400</c:v>
                </c:pt>
                <c:pt idx="20400">
                  <c:v>20401</c:v>
                </c:pt>
                <c:pt idx="20401">
                  <c:v>20402</c:v>
                </c:pt>
                <c:pt idx="20402">
                  <c:v>20403</c:v>
                </c:pt>
                <c:pt idx="20403">
                  <c:v>20404</c:v>
                </c:pt>
                <c:pt idx="20404">
                  <c:v>20405</c:v>
                </c:pt>
                <c:pt idx="20405">
                  <c:v>20406</c:v>
                </c:pt>
                <c:pt idx="20406">
                  <c:v>20407</c:v>
                </c:pt>
                <c:pt idx="20407">
                  <c:v>20408</c:v>
                </c:pt>
                <c:pt idx="20408">
                  <c:v>20409</c:v>
                </c:pt>
                <c:pt idx="20409">
                  <c:v>20410</c:v>
                </c:pt>
                <c:pt idx="20410">
                  <c:v>20411</c:v>
                </c:pt>
                <c:pt idx="20411">
                  <c:v>20412</c:v>
                </c:pt>
                <c:pt idx="20412">
                  <c:v>20413</c:v>
                </c:pt>
                <c:pt idx="20413">
                  <c:v>20414</c:v>
                </c:pt>
                <c:pt idx="20414">
                  <c:v>20415</c:v>
                </c:pt>
                <c:pt idx="20415">
                  <c:v>20416</c:v>
                </c:pt>
                <c:pt idx="20416">
                  <c:v>20417</c:v>
                </c:pt>
                <c:pt idx="20417">
                  <c:v>20418</c:v>
                </c:pt>
                <c:pt idx="20418">
                  <c:v>20419</c:v>
                </c:pt>
                <c:pt idx="20419">
                  <c:v>20420</c:v>
                </c:pt>
                <c:pt idx="20420">
                  <c:v>20421</c:v>
                </c:pt>
                <c:pt idx="20421">
                  <c:v>20422</c:v>
                </c:pt>
                <c:pt idx="20422">
                  <c:v>20423</c:v>
                </c:pt>
                <c:pt idx="20423">
                  <c:v>20424</c:v>
                </c:pt>
                <c:pt idx="20424">
                  <c:v>20425</c:v>
                </c:pt>
                <c:pt idx="20425">
                  <c:v>20426</c:v>
                </c:pt>
                <c:pt idx="20426">
                  <c:v>20427</c:v>
                </c:pt>
                <c:pt idx="20427">
                  <c:v>20428</c:v>
                </c:pt>
                <c:pt idx="20428">
                  <c:v>20429</c:v>
                </c:pt>
                <c:pt idx="20429">
                  <c:v>20430</c:v>
                </c:pt>
                <c:pt idx="20430">
                  <c:v>20431</c:v>
                </c:pt>
                <c:pt idx="20431">
                  <c:v>20432</c:v>
                </c:pt>
                <c:pt idx="20432">
                  <c:v>20433</c:v>
                </c:pt>
                <c:pt idx="20433">
                  <c:v>20434</c:v>
                </c:pt>
                <c:pt idx="20434">
                  <c:v>20435</c:v>
                </c:pt>
                <c:pt idx="20435">
                  <c:v>20436</c:v>
                </c:pt>
                <c:pt idx="20436">
                  <c:v>20437</c:v>
                </c:pt>
                <c:pt idx="20437">
                  <c:v>20438</c:v>
                </c:pt>
                <c:pt idx="20438">
                  <c:v>20439</c:v>
                </c:pt>
                <c:pt idx="20439">
                  <c:v>20440</c:v>
                </c:pt>
                <c:pt idx="20440">
                  <c:v>20441</c:v>
                </c:pt>
                <c:pt idx="20441">
                  <c:v>20442</c:v>
                </c:pt>
                <c:pt idx="20442">
                  <c:v>20443</c:v>
                </c:pt>
                <c:pt idx="20443">
                  <c:v>20444</c:v>
                </c:pt>
                <c:pt idx="20444">
                  <c:v>20445</c:v>
                </c:pt>
                <c:pt idx="20445">
                  <c:v>20446</c:v>
                </c:pt>
                <c:pt idx="20446">
                  <c:v>20447</c:v>
                </c:pt>
                <c:pt idx="20447">
                  <c:v>20448</c:v>
                </c:pt>
                <c:pt idx="20448">
                  <c:v>20449</c:v>
                </c:pt>
                <c:pt idx="20449">
                  <c:v>20450</c:v>
                </c:pt>
                <c:pt idx="20450">
                  <c:v>20451</c:v>
                </c:pt>
                <c:pt idx="20451">
                  <c:v>20452</c:v>
                </c:pt>
                <c:pt idx="20452">
                  <c:v>20453</c:v>
                </c:pt>
                <c:pt idx="20453">
                  <c:v>20454</c:v>
                </c:pt>
                <c:pt idx="20454">
                  <c:v>20455</c:v>
                </c:pt>
                <c:pt idx="20455">
                  <c:v>20456</c:v>
                </c:pt>
                <c:pt idx="20456">
                  <c:v>20457</c:v>
                </c:pt>
                <c:pt idx="20457">
                  <c:v>20458</c:v>
                </c:pt>
                <c:pt idx="20458">
                  <c:v>20459</c:v>
                </c:pt>
                <c:pt idx="20459">
                  <c:v>20460</c:v>
                </c:pt>
                <c:pt idx="20460">
                  <c:v>20461</c:v>
                </c:pt>
                <c:pt idx="20461">
                  <c:v>20462</c:v>
                </c:pt>
                <c:pt idx="20462">
                  <c:v>20463</c:v>
                </c:pt>
                <c:pt idx="20463">
                  <c:v>20464</c:v>
                </c:pt>
                <c:pt idx="20464">
                  <c:v>20465</c:v>
                </c:pt>
                <c:pt idx="20465">
                  <c:v>20466</c:v>
                </c:pt>
                <c:pt idx="20466">
                  <c:v>20467</c:v>
                </c:pt>
                <c:pt idx="20467">
                  <c:v>20468</c:v>
                </c:pt>
                <c:pt idx="20468">
                  <c:v>20469</c:v>
                </c:pt>
                <c:pt idx="20469">
                  <c:v>20470</c:v>
                </c:pt>
                <c:pt idx="20470">
                  <c:v>20471</c:v>
                </c:pt>
                <c:pt idx="20471">
                  <c:v>20472</c:v>
                </c:pt>
                <c:pt idx="20472">
                  <c:v>20473</c:v>
                </c:pt>
                <c:pt idx="20473">
                  <c:v>20474</c:v>
                </c:pt>
                <c:pt idx="20474">
                  <c:v>20475</c:v>
                </c:pt>
                <c:pt idx="20475">
                  <c:v>20476</c:v>
                </c:pt>
                <c:pt idx="20476">
                  <c:v>20477</c:v>
                </c:pt>
                <c:pt idx="20477">
                  <c:v>20478</c:v>
                </c:pt>
                <c:pt idx="20478">
                  <c:v>20479</c:v>
                </c:pt>
                <c:pt idx="20479">
                  <c:v>20480</c:v>
                </c:pt>
                <c:pt idx="20480">
                  <c:v>20481</c:v>
                </c:pt>
                <c:pt idx="20481">
                  <c:v>20482</c:v>
                </c:pt>
                <c:pt idx="20482">
                  <c:v>20483</c:v>
                </c:pt>
                <c:pt idx="20483">
                  <c:v>20484</c:v>
                </c:pt>
                <c:pt idx="20484">
                  <c:v>20485</c:v>
                </c:pt>
                <c:pt idx="20485">
                  <c:v>20486</c:v>
                </c:pt>
                <c:pt idx="20486">
                  <c:v>20487</c:v>
                </c:pt>
                <c:pt idx="20487">
                  <c:v>20488</c:v>
                </c:pt>
                <c:pt idx="20488">
                  <c:v>20489</c:v>
                </c:pt>
                <c:pt idx="20489">
                  <c:v>20490</c:v>
                </c:pt>
                <c:pt idx="20490">
                  <c:v>20491</c:v>
                </c:pt>
                <c:pt idx="20491">
                  <c:v>20492</c:v>
                </c:pt>
                <c:pt idx="20492">
                  <c:v>20493</c:v>
                </c:pt>
                <c:pt idx="20493">
                  <c:v>20494</c:v>
                </c:pt>
                <c:pt idx="20494">
                  <c:v>20495</c:v>
                </c:pt>
                <c:pt idx="20495">
                  <c:v>20496</c:v>
                </c:pt>
                <c:pt idx="20496">
                  <c:v>20497</c:v>
                </c:pt>
                <c:pt idx="20497">
                  <c:v>20498</c:v>
                </c:pt>
                <c:pt idx="20498">
                  <c:v>20499</c:v>
                </c:pt>
                <c:pt idx="20499">
                  <c:v>20500</c:v>
                </c:pt>
                <c:pt idx="20500">
                  <c:v>20501</c:v>
                </c:pt>
                <c:pt idx="20501">
                  <c:v>20502</c:v>
                </c:pt>
                <c:pt idx="20502">
                  <c:v>20503</c:v>
                </c:pt>
                <c:pt idx="20503">
                  <c:v>20504</c:v>
                </c:pt>
                <c:pt idx="20504">
                  <c:v>20505</c:v>
                </c:pt>
                <c:pt idx="20505">
                  <c:v>20506</c:v>
                </c:pt>
                <c:pt idx="20506">
                  <c:v>20507</c:v>
                </c:pt>
                <c:pt idx="20507">
                  <c:v>20508</c:v>
                </c:pt>
                <c:pt idx="20508">
                  <c:v>20509</c:v>
                </c:pt>
                <c:pt idx="20509">
                  <c:v>20510</c:v>
                </c:pt>
                <c:pt idx="20510">
                  <c:v>20511</c:v>
                </c:pt>
                <c:pt idx="20511">
                  <c:v>20512</c:v>
                </c:pt>
                <c:pt idx="20512">
                  <c:v>20513</c:v>
                </c:pt>
                <c:pt idx="20513">
                  <c:v>20514</c:v>
                </c:pt>
                <c:pt idx="20514">
                  <c:v>20515</c:v>
                </c:pt>
                <c:pt idx="20515">
                  <c:v>20516</c:v>
                </c:pt>
                <c:pt idx="20516">
                  <c:v>20517</c:v>
                </c:pt>
                <c:pt idx="20517">
                  <c:v>20518</c:v>
                </c:pt>
                <c:pt idx="20518">
                  <c:v>20519</c:v>
                </c:pt>
                <c:pt idx="20519">
                  <c:v>20520</c:v>
                </c:pt>
                <c:pt idx="20520">
                  <c:v>20521</c:v>
                </c:pt>
                <c:pt idx="20521">
                  <c:v>20522</c:v>
                </c:pt>
                <c:pt idx="20522">
                  <c:v>20523</c:v>
                </c:pt>
                <c:pt idx="20523">
                  <c:v>20524</c:v>
                </c:pt>
                <c:pt idx="20524">
                  <c:v>20525</c:v>
                </c:pt>
                <c:pt idx="20525">
                  <c:v>20526</c:v>
                </c:pt>
                <c:pt idx="20526">
                  <c:v>20527</c:v>
                </c:pt>
                <c:pt idx="20527">
                  <c:v>20528</c:v>
                </c:pt>
                <c:pt idx="20528">
                  <c:v>20529</c:v>
                </c:pt>
                <c:pt idx="20529">
                  <c:v>20530</c:v>
                </c:pt>
                <c:pt idx="20530">
                  <c:v>20531</c:v>
                </c:pt>
                <c:pt idx="20531">
                  <c:v>20532</c:v>
                </c:pt>
                <c:pt idx="20532">
                  <c:v>20533</c:v>
                </c:pt>
                <c:pt idx="20533">
                  <c:v>20534</c:v>
                </c:pt>
                <c:pt idx="20534">
                  <c:v>20535</c:v>
                </c:pt>
                <c:pt idx="20535">
                  <c:v>20536</c:v>
                </c:pt>
                <c:pt idx="20536">
                  <c:v>20537</c:v>
                </c:pt>
                <c:pt idx="20537">
                  <c:v>20538</c:v>
                </c:pt>
                <c:pt idx="20538">
                  <c:v>20539</c:v>
                </c:pt>
                <c:pt idx="20539">
                  <c:v>20540</c:v>
                </c:pt>
                <c:pt idx="20540">
                  <c:v>20541</c:v>
                </c:pt>
                <c:pt idx="20541">
                  <c:v>20542</c:v>
                </c:pt>
                <c:pt idx="20542">
                  <c:v>20543</c:v>
                </c:pt>
                <c:pt idx="20543">
                  <c:v>20544</c:v>
                </c:pt>
                <c:pt idx="20544">
                  <c:v>20545</c:v>
                </c:pt>
                <c:pt idx="20545">
                  <c:v>20546</c:v>
                </c:pt>
                <c:pt idx="20546">
                  <c:v>20547</c:v>
                </c:pt>
                <c:pt idx="20547">
                  <c:v>20548</c:v>
                </c:pt>
                <c:pt idx="20548">
                  <c:v>20549</c:v>
                </c:pt>
                <c:pt idx="20549">
                  <c:v>20550</c:v>
                </c:pt>
                <c:pt idx="20550">
                  <c:v>20551</c:v>
                </c:pt>
                <c:pt idx="20551">
                  <c:v>20552</c:v>
                </c:pt>
                <c:pt idx="20552">
                  <c:v>20553</c:v>
                </c:pt>
                <c:pt idx="20553">
                  <c:v>20554</c:v>
                </c:pt>
                <c:pt idx="20554">
                  <c:v>20555</c:v>
                </c:pt>
                <c:pt idx="20555">
                  <c:v>20556</c:v>
                </c:pt>
                <c:pt idx="20556">
                  <c:v>20557</c:v>
                </c:pt>
                <c:pt idx="20557">
                  <c:v>20558</c:v>
                </c:pt>
                <c:pt idx="20558">
                  <c:v>20559</c:v>
                </c:pt>
                <c:pt idx="20559">
                  <c:v>20560</c:v>
                </c:pt>
                <c:pt idx="20560">
                  <c:v>20561</c:v>
                </c:pt>
                <c:pt idx="20561">
                  <c:v>20562</c:v>
                </c:pt>
                <c:pt idx="20562">
                  <c:v>20563</c:v>
                </c:pt>
                <c:pt idx="20563">
                  <c:v>20564</c:v>
                </c:pt>
                <c:pt idx="20564">
                  <c:v>20565</c:v>
                </c:pt>
                <c:pt idx="20565">
                  <c:v>20566</c:v>
                </c:pt>
                <c:pt idx="20566">
                  <c:v>20567</c:v>
                </c:pt>
                <c:pt idx="20567">
                  <c:v>20568</c:v>
                </c:pt>
                <c:pt idx="20568">
                  <c:v>20569</c:v>
                </c:pt>
                <c:pt idx="20569">
                  <c:v>20570</c:v>
                </c:pt>
                <c:pt idx="20570">
                  <c:v>20571</c:v>
                </c:pt>
                <c:pt idx="20571">
                  <c:v>20572</c:v>
                </c:pt>
                <c:pt idx="20572">
                  <c:v>20573</c:v>
                </c:pt>
                <c:pt idx="20573">
                  <c:v>20574</c:v>
                </c:pt>
                <c:pt idx="20574">
                  <c:v>20575</c:v>
                </c:pt>
                <c:pt idx="20575">
                  <c:v>20576</c:v>
                </c:pt>
                <c:pt idx="20576">
                  <c:v>20577</c:v>
                </c:pt>
                <c:pt idx="20577">
                  <c:v>20578</c:v>
                </c:pt>
                <c:pt idx="20578">
                  <c:v>20579</c:v>
                </c:pt>
                <c:pt idx="20579">
                  <c:v>20580</c:v>
                </c:pt>
                <c:pt idx="20580">
                  <c:v>20581</c:v>
                </c:pt>
                <c:pt idx="20581">
                  <c:v>20582</c:v>
                </c:pt>
                <c:pt idx="20582">
                  <c:v>20583</c:v>
                </c:pt>
                <c:pt idx="20583">
                  <c:v>20584</c:v>
                </c:pt>
                <c:pt idx="20584">
                  <c:v>20585</c:v>
                </c:pt>
                <c:pt idx="20585">
                  <c:v>20586</c:v>
                </c:pt>
                <c:pt idx="20586">
                  <c:v>20587</c:v>
                </c:pt>
                <c:pt idx="20587">
                  <c:v>20588</c:v>
                </c:pt>
                <c:pt idx="20588">
                  <c:v>20589</c:v>
                </c:pt>
                <c:pt idx="20589">
                  <c:v>20590</c:v>
                </c:pt>
                <c:pt idx="20590">
                  <c:v>20591</c:v>
                </c:pt>
                <c:pt idx="20591">
                  <c:v>20592</c:v>
                </c:pt>
                <c:pt idx="20592">
                  <c:v>20593</c:v>
                </c:pt>
                <c:pt idx="20593">
                  <c:v>20594</c:v>
                </c:pt>
                <c:pt idx="20594">
                  <c:v>20595</c:v>
                </c:pt>
                <c:pt idx="20595">
                  <c:v>20596</c:v>
                </c:pt>
                <c:pt idx="20596">
                  <c:v>20597</c:v>
                </c:pt>
                <c:pt idx="20597">
                  <c:v>20598</c:v>
                </c:pt>
                <c:pt idx="20598">
                  <c:v>20599</c:v>
                </c:pt>
                <c:pt idx="20599">
                  <c:v>20600</c:v>
                </c:pt>
                <c:pt idx="20600">
                  <c:v>20601</c:v>
                </c:pt>
                <c:pt idx="20601">
                  <c:v>20602</c:v>
                </c:pt>
                <c:pt idx="20602">
                  <c:v>20603</c:v>
                </c:pt>
                <c:pt idx="20603">
                  <c:v>20604</c:v>
                </c:pt>
                <c:pt idx="20604">
                  <c:v>20605</c:v>
                </c:pt>
                <c:pt idx="20605">
                  <c:v>20606</c:v>
                </c:pt>
                <c:pt idx="20606">
                  <c:v>20607</c:v>
                </c:pt>
                <c:pt idx="20607">
                  <c:v>20608</c:v>
                </c:pt>
                <c:pt idx="20608">
                  <c:v>20609</c:v>
                </c:pt>
                <c:pt idx="20609">
                  <c:v>20610</c:v>
                </c:pt>
                <c:pt idx="20610">
                  <c:v>20611</c:v>
                </c:pt>
                <c:pt idx="20611">
                  <c:v>20612</c:v>
                </c:pt>
                <c:pt idx="20612">
                  <c:v>20613</c:v>
                </c:pt>
                <c:pt idx="20613">
                  <c:v>20614</c:v>
                </c:pt>
                <c:pt idx="20614">
                  <c:v>20615</c:v>
                </c:pt>
                <c:pt idx="20615">
                  <c:v>20616</c:v>
                </c:pt>
                <c:pt idx="20616">
                  <c:v>20617</c:v>
                </c:pt>
                <c:pt idx="20617">
                  <c:v>20618</c:v>
                </c:pt>
                <c:pt idx="20618">
                  <c:v>20619</c:v>
                </c:pt>
                <c:pt idx="20619">
                  <c:v>20620</c:v>
                </c:pt>
                <c:pt idx="20620">
                  <c:v>20621</c:v>
                </c:pt>
                <c:pt idx="20621">
                  <c:v>20622</c:v>
                </c:pt>
                <c:pt idx="20622">
                  <c:v>20623</c:v>
                </c:pt>
                <c:pt idx="20623">
                  <c:v>20624</c:v>
                </c:pt>
                <c:pt idx="20624">
                  <c:v>20625</c:v>
                </c:pt>
                <c:pt idx="20625">
                  <c:v>20626</c:v>
                </c:pt>
                <c:pt idx="20626">
                  <c:v>20627</c:v>
                </c:pt>
                <c:pt idx="20627">
                  <c:v>20628</c:v>
                </c:pt>
                <c:pt idx="20628">
                  <c:v>20629</c:v>
                </c:pt>
                <c:pt idx="20629">
                  <c:v>20630</c:v>
                </c:pt>
                <c:pt idx="20630">
                  <c:v>20631</c:v>
                </c:pt>
                <c:pt idx="20631">
                  <c:v>20632</c:v>
                </c:pt>
                <c:pt idx="20632">
                  <c:v>20633</c:v>
                </c:pt>
                <c:pt idx="20633">
                  <c:v>20634</c:v>
                </c:pt>
                <c:pt idx="20634">
                  <c:v>20635</c:v>
                </c:pt>
                <c:pt idx="20635">
                  <c:v>20636</c:v>
                </c:pt>
                <c:pt idx="20636">
                  <c:v>20637</c:v>
                </c:pt>
                <c:pt idx="20637">
                  <c:v>20638</c:v>
                </c:pt>
                <c:pt idx="20638">
                  <c:v>20639</c:v>
                </c:pt>
                <c:pt idx="20639">
                  <c:v>20640</c:v>
                </c:pt>
                <c:pt idx="20640">
                  <c:v>20641</c:v>
                </c:pt>
                <c:pt idx="20641">
                  <c:v>20642</c:v>
                </c:pt>
                <c:pt idx="20642">
                  <c:v>20643</c:v>
                </c:pt>
                <c:pt idx="20643">
                  <c:v>20644</c:v>
                </c:pt>
                <c:pt idx="20644">
                  <c:v>20645</c:v>
                </c:pt>
                <c:pt idx="20645">
                  <c:v>20646</c:v>
                </c:pt>
                <c:pt idx="20646">
                  <c:v>20647</c:v>
                </c:pt>
                <c:pt idx="20647">
                  <c:v>20648</c:v>
                </c:pt>
                <c:pt idx="20648">
                  <c:v>20649</c:v>
                </c:pt>
                <c:pt idx="20649">
                  <c:v>20650</c:v>
                </c:pt>
                <c:pt idx="20650">
                  <c:v>20651</c:v>
                </c:pt>
                <c:pt idx="20651">
                  <c:v>20652</c:v>
                </c:pt>
                <c:pt idx="20652">
                  <c:v>20653</c:v>
                </c:pt>
                <c:pt idx="20653">
                  <c:v>20654</c:v>
                </c:pt>
                <c:pt idx="20654">
                  <c:v>20655</c:v>
                </c:pt>
                <c:pt idx="20655">
                  <c:v>20656</c:v>
                </c:pt>
                <c:pt idx="20656">
                  <c:v>20657</c:v>
                </c:pt>
                <c:pt idx="20657">
                  <c:v>20658</c:v>
                </c:pt>
                <c:pt idx="20658">
                  <c:v>20659</c:v>
                </c:pt>
                <c:pt idx="20659">
                  <c:v>20660</c:v>
                </c:pt>
                <c:pt idx="20660">
                  <c:v>20661</c:v>
                </c:pt>
                <c:pt idx="20661">
                  <c:v>20662</c:v>
                </c:pt>
                <c:pt idx="20662">
                  <c:v>20663</c:v>
                </c:pt>
                <c:pt idx="20663">
                  <c:v>20664</c:v>
                </c:pt>
                <c:pt idx="20664">
                  <c:v>20665</c:v>
                </c:pt>
                <c:pt idx="20665">
                  <c:v>20666</c:v>
                </c:pt>
                <c:pt idx="20666">
                  <c:v>20667</c:v>
                </c:pt>
                <c:pt idx="20667">
                  <c:v>20668</c:v>
                </c:pt>
                <c:pt idx="20668">
                  <c:v>20669</c:v>
                </c:pt>
                <c:pt idx="20669">
                  <c:v>20670</c:v>
                </c:pt>
                <c:pt idx="20670">
                  <c:v>20671</c:v>
                </c:pt>
                <c:pt idx="20671">
                  <c:v>20672</c:v>
                </c:pt>
                <c:pt idx="20672">
                  <c:v>20673</c:v>
                </c:pt>
                <c:pt idx="20673">
                  <c:v>20674</c:v>
                </c:pt>
                <c:pt idx="20674">
                  <c:v>20675</c:v>
                </c:pt>
                <c:pt idx="20675">
                  <c:v>20676</c:v>
                </c:pt>
                <c:pt idx="20676">
                  <c:v>20677</c:v>
                </c:pt>
                <c:pt idx="20677">
                  <c:v>20678</c:v>
                </c:pt>
                <c:pt idx="20678">
                  <c:v>20679</c:v>
                </c:pt>
                <c:pt idx="20679">
                  <c:v>20680</c:v>
                </c:pt>
                <c:pt idx="20680">
                  <c:v>20681</c:v>
                </c:pt>
                <c:pt idx="20681">
                  <c:v>20682</c:v>
                </c:pt>
                <c:pt idx="20682">
                  <c:v>20683</c:v>
                </c:pt>
                <c:pt idx="20683">
                  <c:v>20684</c:v>
                </c:pt>
                <c:pt idx="20684">
                  <c:v>20685</c:v>
                </c:pt>
                <c:pt idx="20685">
                  <c:v>20686</c:v>
                </c:pt>
                <c:pt idx="20686">
                  <c:v>20687</c:v>
                </c:pt>
                <c:pt idx="20687">
                  <c:v>20688</c:v>
                </c:pt>
                <c:pt idx="20688">
                  <c:v>20689</c:v>
                </c:pt>
                <c:pt idx="20689">
                  <c:v>20690</c:v>
                </c:pt>
                <c:pt idx="20690">
                  <c:v>20691</c:v>
                </c:pt>
                <c:pt idx="20691">
                  <c:v>20692</c:v>
                </c:pt>
                <c:pt idx="20692">
                  <c:v>20693</c:v>
                </c:pt>
                <c:pt idx="20693">
                  <c:v>20694</c:v>
                </c:pt>
                <c:pt idx="20694">
                  <c:v>20695</c:v>
                </c:pt>
                <c:pt idx="20695">
                  <c:v>20696</c:v>
                </c:pt>
                <c:pt idx="20696">
                  <c:v>20697</c:v>
                </c:pt>
                <c:pt idx="20697">
                  <c:v>20698</c:v>
                </c:pt>
                <c:pt idx="20698">
                  <c:v>20699</c:v>
                </c:pt>
                <c:pt idx="20699">
                  <c:v>20700</c:v>
                </c:pt>
                <c:pt idx="20700">
                  <c:v>20701</c:v>
                </c:pt>
                <c:pt idx="20701">
                  <c:v>20702</c:v>
                </c:pt>
                <c:pt idx="20702">
                  <c:v>20703</c:v>
                </c:pt>
                <c:pt idx="20703">
                  <c:v>20704</c:v>
                </c:pt>
                <c:pt idx="20704">
                  <c:v>20705</c:v>
                </c:pt>
                <c:pt idx="20705">
                  <c:v>20706</c:v>
                </c:pt>
                <c:pt idx="20706">
                  <c:v>20707</c:v>
                </c:pt>
                <c:pt idx="20707">
                  <c:v>20708</c:v>
                </c:pt>
                <c:pt idx="20708">
                  <c:v>20709</c:v>
                </c:pt>
                <c:pt idx="20709">
                  <c:v>20710</c:v>
                </c:pt>
                <c:pt idx="20710">
                  <c:v>20711</c:v>
                </c:pt>
                <c:pt idx="20711">
                  <c:v>20712</c:v>
                </c:pt>
                <c:pt idx="20712">
                  <c:v>20713</c:v>
                </c:pt>
                <c:pt idx="20713">
                  <c:v>20714</c:v>
                </c:pt>
                <c:pt idx="20714">
                  <c:v>20715</c:v>
                </c:pt>
                <c:pt idx="20715">
                  <c:v>20716</c:v>
                </c:pt>
                <c:pt idx="20716">
                  <c:v>20717</c:v>
                </c:pt>
                <c:pt idx="20717">
                  <c:v>20718</c:v>
                </c:pt>
                <c:pt idx="20718">
                  <c:v>20719</c:v>
                </c:pt>
                <c:pt idx="20719">
                  <c:v>20720</c:v>
                </c:pt>
                <c:pt idx="20720">
                  <c:v>20721</c:v>
                </c:pt>
                <c:pt idx="20721">
                  <c:v>20722</c:v>
                </c:pt>
                <c:pt idx="20722">
                  <c:v>20723</c:v>
                </c:pt>
                <c:pt idx="20723">
                  <c:v>20724</c:v>
                </c:pt>
                <c:pt idx="20724">
                  <c:v>20725</c:v>
                </c:pt>
                <c:pt idx="20725">
                  <c:v>20726</c:v>
                </c:pt>
                <c:pt idx="20726">
                  <c:v>20727</c:v>
                </c:pt>
                <c:pt idx="20727">
                  <c:v>20728</c:v>
                </c:pt>
                <c:pt idx="20728">
                  <c:v>20729</c:v>
                </c:pt>
                <c:pt idx="20729">
                  <c:v>20730</c:v>
                </c:pt>
                <c:pt idx="20730">
                  <c:v>20731</c:v>
                </c:pt>
                <c:pt idx="20731">
                  <c:v>20732</c:v>
                </c:pt>
                <c:pt idx="20732">
                  <c:v>20733</c:v>
                </c:pt>
                <c:pt idx="20733">
                  <c:v>20734</c:v>
                </c:pt>
                <c:pt idx="20734">
                  <c:v>20735</c:v>
                </c:pt>
                <c:pt idx="20735">
                  <c:v>20736</c:v>
                </c:pt>
                <c:pt idx="20736">
                  <c:v>20737</c:v>
                </c:pt>
                <c:pt idx="20737">
                  <c:v>20738</c:v>
                </c:pt>
                <c:pt idx="20738">
                  <c:v>20739</c:v>
                </c:pt>
                <c:pt idx="20739">
                  <c:v>20740</c:v>
                </c:pt>
                <c:pt idx="20740">
                  <c:v>20741</c:v>
                </c:pt>
                <c:pt idx="20741">
                  <c:v>20742</c:v>
                </c:pt>
                <c:pt idx="20742">
                  <c:v>20743</c:v>
                </c:pt>
                <c:pt idx="20743">
                  <c:v>20744</c:v>
                </c:pt>
                <c:pt idx="20744">
                  <c:v>20745</c:v>
                </c:pt>
                <c:pt idx="20745">
                  <c:v>20746</c:v>
                </c:pt>
                <c:pt idx="20746">
                  <c:v>20747</c:v>
                </c:pt>
                <c:pt idx="20747">
                  <c:v>20748</c:v>
                </c:pt>
                <c:pt idx="20748">
                  <c:v>20749</c:v>
                </c:pt>
                <c:pt idx="20749">
                  <c:v>20750</c:v>
                </c:pt>
                <c:pt idx="20750">
                  <c:v>20751</c:v>
                </c:pt>
                <c:pt idx="20751">
                  <c:v>20752</c:v>
                </c:pt>
                <c:pt idx="20752">
                  <c:v>20753</c:v>
                </c:pt>
                <c:pt idx="20753">
                  <c:v>20754</c:v>
                </c:pt>
                <c:pt idx="20754">
                  <c:v>20755</c:v>
                </c:pt>
                <c:pt idx="20755">
                  <c:v>20756</c:v>
                </c:pt>
                <c:pt idx="20756">
                  <c:v>20757</c:v>
                </c:pt>
                <c:pt idx="20757">
                  <c:v>20758</c:v>
                </c:pt>
                <c:pt idx="20758">
                  <c:v>20759</c:v>
                </c:pt>
                <c:pt idx="20759">
                  <c:v>20760</c:v>
                </c:pt>
                <c:pt idx="20760">
                  <c:v>20761</c:v>
                </c:pt>
                <c:pt idx="20761">
                  <c:v>20762</c:v>
                </c:pt>
                <c:pt idx="20762">
                  <c:v>20763</c:v>
                </c:pt>
                <c:pt idx="20763">
                  <c:v>20764</c:v>
                </c:pt>
                <c:pt idx="20764">
                  <c:v>20765</c:v>
                </c:pt>
                <c:pt idx="20765">
                  <c:v>20766</c:v>
                </c:pt>
                <c:pt idx="20766">
                  <c:v>20767</c:v>
                </c:pt>
                <c:pt idx="20767">
                  <c:v>20768</c:v>
                </c:pt>
                <c:pt idx="20768">
                  <c:v>20769</c:v>
                </c:pt>
                <c:pt idx="20769">
                  <c:v>20770</c:v>
                </c:pt>
                <c:pt idx="20770">
                  <c:v>20771</c:v>
                </c:pt>
                <c:pt idx="20771">
                  <c:v>20772</c:v>
                </c:pt>
                <c:pt idx="20772">
                  <c:v>20773</c:v>
                </c:pt>
                <c:pt idx="20773">
                  <c:v>20774</c:v>
                </c:pt>
                <c:pt idx="20774">
                  <c:v>20775</c:v>
                </c:pt>
                <c:pt idx="20775">
                  <c:v>20776</c:v>
                </c:pt>
                <c:pt idx="20776">
                  <c:v>20777</c:v>
                </c:pt>
                <c:pt idx="20777">
                  <c:v>20778</c:v>
                </c:pt>
                <c:pt idx="20778">
                  <c:v>20779</c:v>
                </c:pt>
                <c:pt idx="20779">
                  <c:v>20780</c:v>
                </c:pt>
                <c:pt idx="20780">
                  <c:v>20781</c:v>
                </c:pt>
                <c:pt idx="20781">
                  <c:v>20782</c:v>
                </c:pt>
                <c:pt idx="20782">
                  <c:v>20783</c:v>
                </c:pt>
                <c:pt idx="20783">
                  <c:v>20784</c:v>
                </c:pt>
                <c:pt idx="20784">
                  <c:v>20785</c:v>
                </c:pt>
                <c:pt idx="20785">
                  <c:v>20786</c:v>
                </c:pt>
                <c:pt idx="20786">
                  <c:v>20787</c:v>
                </c:pt>
                <c:pt idx="20787">
                  <c:v>20788</c:v>
                </c:pt>
                <c:pt idx="20788">
                  <c:v>20789</c:v>
                </c:pt>
                <c:pt idx="20789">
                  <c:v>20790</c:v>
                </c:pt>
                <c:pt idx="20790">
                  <c:v>20791</c:v>
                </c:pt>
                <c:pt idx="20791">
                  <c:v>20792</c:v>
                </c:pt>
                <c:pt idx="20792">
                  <c:v>20793</c:v>
                </c:pt>
                <c:pt idx="20793">
                  <c:v>20794</c:v>
                </c:pt>
                <c:pt idx="20794">
                  <c:v>20795</c:v>
                </c:pt>
                <c:pt idx="20795">
                  <c:v>20796</c:v>
                </c:pt>
                <c:pt idx="20796">
                  <c:v>20797</c:v>
                </c:pt>
                <c:pt idx="20797">
                  <c:v>20798</c:v>
                </c:pt>
                <c:pt idx="20798">
                  <c:v>20799</c:v>
                </c:pt>
                <c:pt idx="20799">
                  <c:v>20800</c:v>
                </c:pt>
                <c:pt idx="20800">
                  <c:v>20801</c:v>
                </c:pt>
                <c:pt idx="20801">
                  <c:v>20802</c:v>
                </c:pt>
                <c:pt idx="20802">
                  <c:v>20803</c:v>
                </c:pt>
                <c:pt idx="20803">
                  <c:v>20804</c:v>
                </c:pt>
                <c:pt idx="20804">
                  <c:v>20805</c:v>
                </c:pt>
                <c:pt idx="20805">
                  <c:v>20806</c:v>
                </c:pt>
                <c:pt idx="20806">
                  <c:v>20807</c:v>
                </c:pt>
                <c:pt idx="20807">
                  <c:v>20808</c:v>
                </c:pt>
                <c:pt idx="20808">
                  <c:v>20809</c:v>
                </c:pt>
                <c:pt idx="20809">
                  <c:v>20810</c:v>
                </c:pt>
                <c:pt idx="20810">
                  <c:v>20811</c:v>
                </c:pt>
                <c:pt idx="20811">
                  <c:v>20812</c:v>
                </c:pt>
                <c:pt idx="20812">
                  <c:v>20813</c:v>
                </c:pt>
                <c:pt idx="20813">
                  <c:v>20814</c:v>
                </c:pt>
                <c:pt idx="20814">
                  <c:v>20815</c:v>
                </c:pt>
                <c:pt idx="20815">
                  <c:v>20816</c:v>
                </c:pt>
                <c:pt idx="20816">
                  <c:v>20817</c:v>
                </c:pt>
                <c:pt idx="20817">
                  <c:v>20818</c:v>
                </c:pt>
                <c:pt idx="20818">
                  <c:v>20819</c:v>
                </c:pt>
                <c:pt idx="20819">
                  <c:v>20820</c:v>
                </c:pt>
                <c:pt idx="20820">
                  <c:v>20821</c:v>
                </c:pt>
                <c:pt idx="20821">
                  <c:v>20822</c:v>
                </c:pt>
                <c:pt idx="20822">
                  <c:v>20823</c:v>
                </c:pt>
                <c:pt idx="20823">
                  <c:v>20824</c:v>
                </c:pt>
                <c:pt idx="20824">
                  <c:v>20825</c:v>
                </c:pt>
                <c:pt idx="20825">
                  <c:v>20826</c:v>
                </c:pt>
                <c:pt idx="20826">
                  <c:v>20827</c:v>
                </c:pt>
                <c:pt idx="20827">
                  <c:v>20828</c:v>
                </c:pt>
                <c:pt idx="20828">
                  <c:v>20829</c:v>
                </c:pt>
                <c:pt idx="20829">
                  <c:v>20830</c:v>
                </c:pt>
                <c:pt idx="20830">
                  <c:v>20831</c:v>
                </c:pt>
                <c:pt idx="20831">
                  <c:v>20832</c:v>
                </c:pt>
                <c:pt idx="20832">
                  <c:v>20833</c:v>
                </c:pt>
                <c:pt idx="20833">
                  <c:v>20834</c:v>
                </c:pt>
                <c:pt idx="20834">
                  <c:v>20835</c:v>
                </c:pt>
                <c:pt idx="20835">
                  <c:v>20836</c:v>
                </c:pt>
                <c:pt idx="20836">
                  <c:v>20837</c:v>
                </c:pt>
                <c:pt idx="20837">
                  <c:v>20838</c:v>
                </c:pt>
                <c:pt idx="20838">
                  <c:v>20839</c:v>
                </c:pt>
                <c:pt idx="20839">
                  <c:v>20840</c:v>
                </c:pt>
                <c:pt idx="20840">
                  <c:v>20841</c:v>
                </c:pt>
                <c:pt idx="20841">
                  <c:v>20842</c:v>
                </c:pt>
                <c:pt idx="20842">
                  <c:v>20843</c:v>
                </c:pt>
                <c:pt idx="20843">
                  <c:v>20844</c:v>
                </c:pt>
                <c:pt idx="20844">
                  <c:v>20845</c:v>
                </c:pt>
                <c:pt idx="20845">
                  <c:v>20846</c:v>
                </c:pt>
                <c:pt idx="20846">
                  <c:v>20847</c:v>
                </c:pt>
                <c:pt idx="20847">
                  <c:v>20848</c:v>
                </c:pt>
                <c:pt idx="20848">
                  <c:v>20849</c:v>
                </c:pt>
                <c:pt idx="20849">
                  <c:v>20850</c:v>
                </c:pt>
                <c:pt idx="20850">
                  <c:v>20851</c:v>
                </c:pt>
                <c:pt idx="20851">
                  <c:v>20852</c:v>
                </c:pt>
                <c:pt idx="20852">
                  <c:v>20853</c:v>
                </c:pt>
                <c:pt idx="20853">
                  <c:v>20854</c:v>
                </c:pt>
                <c:pt idx="20854">
                  <c:v>20855</c:v>
                </c:pt>
                <c:pt idx="20855">
                  <c:v>20856</c:v>
                </c:pt>
                <c:pt idx="20856">
                  <c:v>20857</c:v>
                </c:pt>
                <c:pt idx="20857">
                  <c:v>20858</c:v>
                </c:pt>
                <c:pt idx="20858">
                  <c:v>20859</c:v>
                </c:pt>
                <c:pt idx="20859">
                  <c:v>20860</c:v>
                </c:pt>
                <c:pt idx="20860">
                  <c:v>20861</c:v>
                </c:pt>
                <c:pt idx="20861">
                  <c:v>20862</c:v>
                </c:pt>
                <c:pt idx="20862">
                  <c:v>20863</c:v>
                </c:pt>
                <c:pt idx="20863">
                  <c:v>20864</c:v>
                </c:pt>
                <c:pt idx="20864">
                  <c:v>20865</c:v>
                </c:pt>
                <c:pt idx="20865">
                  <c:v>20866</c:v>
                </c:pt>
                <c:pt idx="20866">
                  <c:v>20867</c:v>
                </c:pt>
                <c:pt idx="20867">
                  <c:v>20868</c:v>
                </c:pt>
                <c:pt idx="20868">
                  <c:v>20869</c:v>
                </c:pt>
                <c:pt idx="20869">
                  <c:v>20870</c:v>
                </c:pt>
                <c:pt idx="20870">
                  <c:v>20871</c:v>
                </c:pt>
                <c:pt idx="20871">
                  <c:v>20872</c:v>
                </c:pt>
                <c:pt idx="20872">
                  <c:v>20873</c:v>
                </c:pt>
                <c:pt idx="20873">
                  <c:v>20874</c:v>
                </c:pt>
                <c:pt idx="20874">
                  <c:v>20875</c:v>
                </c:pt>
                <c:pt idx="20875">
                  <c:v>20876</c:v>
                </c:pt>
                <c:pt idx="20876">
                  <c:v>20877</c:v>
                </c:pt>
                <c:pt idx="20877">
                  <c:v>20878</c:v>
                </c:pt>
                <c:pt idx="20878">
                  <c:v>20879</c:v>
                </c:pt>
                <c:pt idx="20879">
                  <c:v>20880</c:v>
                </c:pt>
                <c:pt idx="20880">
                  <c:v>20881</c:v>
                </c:pt>
                <c:pt idx="20881">
                  <c:v>20882</c:v>
                </c:pt>
                <c:pt idx="20882">
                  <c:v>20883</c:v>
                </c:pt>
                <c:pt idx="20883">
                  <c:v>20884</c:v>
                </c:pt>
                <c:pt idx="20884">
                  <c:v>20885</c:v>
                </c:pt>
                <c:pt idx="20885">
                  <c:v>20886</c:v>
                </c:pt>
                <c:pt idx="20886">
                  <c:v>20887</c:v>
                </c:pt>
                <c:pt idx="20887">
                  <c:v>20888</c:v>
                </c:pt>
                <c:pt idx="20888">
                  <c:v>20889</c:v>
                </c:pt>
                <c:pt idx="20889">
                  <c:v>20890</c:v>
                </c:pt>
                <c:pt idx="20890">
                  <c:v>20891</c:v>
                </c:pt>
                <c:pt idx="20891">
                  <c:v>20892</c:v>
                </c:pt>
                <c:pt idx="20892">
                  <c:v>20893</c:v>
                </c:pt>
                <c:pt idx="20893">
                  <c:v>20894</c:v>
                </c:pt>
                <c:pt idx="20894">
                  <c:v>20895</c:v>
                </c:pt>
                <c:pt idx="20895">
                  <c:v>20896</c:v>
                </c:pt>
                <c:pt idx="20896">
                  <c:v>20897</c:v>
                </c:pt>
                <c:pt idx="20897">
                  <c:v>20898</c:v>
                </c:pt>
                <c:pt idx="20898">
                  <c:v>20899</c:v>
                </c:pt>
                <c:pt idx="20899">
                  <c:v>20900</c:v>
                </c:pt>
                <c:pt idx="20900">
                  <c:v>20901</c:v>
                </c:pt>
                <c:pt idx="20901">
                  <c:v>20902</c:v>
                </c:pt>
                <c:pt idx="20902">
                  <c:v>20903</c:v>
                </c:pt>
                <c:pt idx="20903">
                  <c:v>20904</c:v>
                </c:pt>
                <c:pt idx="20904">
                  <c:v>20905</c:v>
                </c:pt>
                <c:pt idx="20905">
                  <c:v>20906</c:v>
                </c:pt>
                <c:pt idx="20906">
                  <c:v>20907</c:v>
                </c:pt>
                <c:pt idx="20907">
                  <c:v>20908</c:v>
                </c:pt>
                <c:pt idx="20908">
                  <c:v>20909</c:v>
                </c:pt>
                <c:pt idx="20909">
                  <c:v>20910</c:v>
                </c:pt>
                <c:pt idx="20910">
                  <c:v>20911</c:v>
                </c:pt>
                <c:pt idx="20911">
                  <c:v>20912</c:v>
                </c:pt>
                <c:pt idx="20912">
                  <c:v>20913</c:v>
                </c:pt>
                <c:pt idx="20913">
                  <c:v>20914</c:v>
                </c:pt>
                <c:pt idx="20914">
                  <c:v>20915</c:v>
                </c:pt>
                <c:pt idx="20915">
                  <c:v>20916</c:v>
                </c:pt>
                <c:pt idx="20916">
                  <c:v>20917</c:v>
                </c:pt>
                <c:pt idx="20917">
                  <c:v>20918</c:v>
                </c:pt>
                <c:pt idx="20918">
                  <c:v>20919</c:v>
                </c:pt>
                <c:pt idx="20919">
                  <c:v>20920</c:v>
                </c:pt>
                <c:pt idx="20920">
                  <c:v>20921</c:v>
                </c:pt>
                <c:pt idx="20921">
                  <c:v>20922</c:v>
                </c:pt>
                <c:pt idx="20922">
                  <c:v>20923</c:v>
                </c:pt>
                <c:pt idx="20923">
                  <c:v>20924</c:v>
                </c:pt>
                <c:pt idx="20924">
                  <c:v>20925</c:v>
                </c:pt>
                <c:pt idx="20925">
                  <c:v>20926</c:v>
                </c:pt>
                <c:pt idx="20926">
                  <c:v>20927</c:v>
                </c:pt>
                <c:pt idx="20927">
                  <c:v>20928</c:v>
                </c:pt>
                <c:pt idx="20928">
                  <c:v>20929</c:v>
                </c:pt>
                <c:pt idx="20929">
                  <c:v>20930</c:v>
                </c:pt>
                <c:pt idx="20930">
                  <c:v>20931</c:v>
                </c:pt>
                <c:pt idx="20931">
                  <c:v>20932</c:v>
                </c:pt>
                <c:pt idx="20932">
                  <c:v>20933</c:v>
                </c:pt>
                <c:pt idx="20933">
                  <c:v>20934</c:v>
                </c:pt>
                <c:pt idx="20934">
                  <c:v>20935</c:v>
                </c:pt>
                <c:pt idx="20935">
                  <c:v>20936</c:v>
                </c:pt>
                <c:pt idx="20936">
                  <c:v>20937</c:v>
                </c:pt>
                <c:pt idx="20937">
                  <c:v>20938</c:v>
                </c:pt>
                <c:pt idx="20938">
                  <c:v>20939</c:v>
                </c:pt>
                <c:pt idx="20939">
                  <c:v>20940</c:v>
                </c:pt>
                <c:pt idx="20940">
                  <c:v>20941</c:v>
                </c:pt>
                <c:pt idx="20941">
                  <c:v>20942</c:v>
                </c:pt>
                <c:pt idx="20942">
                  <c:v>20943</c:v>
                </c:pt>
                <c:pt idx="20943">
                  <c:v>20944</c:v>
                </c:pt>
                <c:pt idx="20944">
                  <c:v>20945</c:v>
                </c:pt>
                <c:pt idx="20945">
                  <c:v>20946</c:v>
                </c:pt>
                <c:pt idx="20946">
                  <c:v>20947</c:v>
                </c:pt>
                <c:pt idx="20947">
                  <c:v>20948</c:v>
                </c:pt>
                <c:pt idx="20948">
                  <c:v>20949</c:v>
                </c:pt>
                <c:pt idx="20949">
                  <c:v>20950</c:v>
                </c:pt>
                <c:pt idx="20950">
                  <c:v>20951</c:v>
                </c:pt>
                <c:pt idx="20951">
                  <c:v>20952</c:v>
                </c:pt>
                <c:pt idx="20952">
                  <c:v>20953</c:v>
                </c:pt>
                <c:pt idx="20953">
                  <c:v>20954</c:v>
                </c:pt>
                <c:pt idx="20954">
                  <c:v>20955</c:v>
                </c:pt>
                <c:pt idx="20955">
                  <c:v>20956</c:v>
                </c:pt>
                <c:pt idx="20956">
                  <c:v>20957</c:v>
                </c:pt>
                <c:pt idx="20957">
                  <c:v>20958</c:v>
                </c:pt>
                <c:pt idx="20958">
                  <c:v>20959</c:v>
                </c:pt>
                <c:pt idx="20959">
                  <c:v>20960</c:v>
                </c:pt>
                <c:pt idx="20960">
                  <c:v>20961</c:v>
                </c:pt>
                <c:pt idx="20961">
                  <c:v>20962</c:v>
                </c:pt>
                <c:pt idx="20962">
                  <c:v>20963</c:v>
                </c:pt>
                <c:pt idx="20963">
                  <c:v>20964</c:v>
                </c:pt>
                <c:pt idx="20964">
                  <c:v>20965</c:v>
                </c:pt>
                <c:pt idx="20965">
                  <c:v>20966</c:v>
                </c:pt>
                <c:pt idx="20966">
                  <c:v>20967</c:v>
                </c:pt>
                <c:pt idx="20967">
                  <c:v>20968</c:v>
                </c:pt>
                <c:pt idx="20968">
                  <c:v>20969</c:v>
                </c:pt>
                <c:pt idx="20969">
                  <c:v>20970</c:v>
                </c:pt>
                <c:pt idx="20970">
                  <c:v>20971</c:v>
                </c:pt>
                <c:pt idx="20971">
                  <c:v>20972</c:v>
                </c:pt>
                <c:pt idx="20972">
                  <c:v>20973</c:v>
                </c:pt>
                <c:pt idx="20973">
                  <c:v>20974</c:v>
                </c:pt>
                <c:pt idx="20974">
                  <c:v>20975</c:v>
                </c:pt>
                <c:pt idx="20975">
                  <c:v>20976</c:v>
                </c:pt>
                <c:pt idx="20976">
                  <c:v>20977</c:v>
                </c:pt>
                <c:pt idx="20977">
                  <c:v>20978</c:v>
                </c:pt>
                <c:pt idx="20978">
                  <c:v>20979</c:v>
                </c:pt>
                <c:pt idx="20979">
                  <c:v>20980</c:v>
                </c:pt>
                <c:pt idx="20980">
                  <c:v>20981</c:v>
                </c:pt>
                <c:pt idx="20981">
                  <c:v>20982</c:v>
                </c:pt>
                <c:pt idx="20982">
                  <c:v>20983</c:v>
                </c:pt>
                <c:pt idx="20983">
                  <c:v>20984</c:v>
                </c:pt>
                <c:pt idx="20984">
                  <c:v>20985</c:v>
                </c:pt>
                <c:pt idx="20985">
                  <c:v>20986</c:v>
                </c:pt>
                <c:pt idx="20986">
                  <c:v>20987</c:v>
                </c:pt>
                <c:pt idx="20987">
                  <c:v>20988</c:v>
                </c:pt>
                <c:pt idx="20988">
                  <c:v>20989</c:v>
                </c:pt>
                <c:pt idx="20989">
                  <c:v>20990</c:v>
                </c:pt>
                <c:pt idx="20990">
                  <c:v>20991</c:v>
                </c:pt>
                <c:pt idx="20991">
                  <c:v>20992</c:v>
                </c:pt>
                <c:pt idx="20992">
                  <c:v>20993</c:v>
                </c:pt>
                <c:pt idx="20993">
                  <c:v>20994</c:v>
                </c:pt>
                <c:pt idx="20994">
                  <c:v>20995</c:v>
                </c:pt>
                <c:pt idx="20995">
                  <c:v>20996</c:v>
                </c:pt>
                <c:pt idx="20996">
                  <c:v>20997</c:v>
                </c:pt>
                <c:pt idx="20997">
                  <c:v>20998</c:v>
                </c:pt>
                <c:pt idx="20998">
                  <c:v>20999</c:v>
                </c:pt>
                <c:pt idx="20999">
                  <c:v>21000</c:v>
                </c:pt>
                <c:pt idx="21000">
                  <c:v>21001</c:v>
                </c:pt>
                <c:pt idx="21001">
                  <c:v>21002</c:v>
                </c:pt>
                <c:pt idx="21002">
                  <c:v>21003</c:v>
                </c:pt>
                <c:pt idx="21003">
                  <c:v>21004</c:v>
                </c:pt>
                <c:pt idx="21004">
                  <c:v>21005</c:v>
                </c:pt>
                <c:pt idx="21005">
                  <c:v>21006</c:v>
                </c:pt>
                <c:pt idx="21006">
                  <c:v>21007</c:v>
                </c:pt>
                <c:pt idx="21007">
                  <c:v>21008</c:v>
                </c:pt>
                <c:pt idx="21008">
                  <c:v>21009</c:v>
                </c:pt>
                <c:pt idx="21009">
                  <c:v>21010</c:v>
                </c:pt>
                <c:pt idx="21010">
                  <c:v>21011</c:v>
                </c:pt>
                <c:pt idx="21011">
                  <c:v>21012</c:v>
                </c:pt>
                <c:pt idx="21012">
                  <c:v>21013</c:v>
                </c:pt>
                <c:pt idx="21013">
                  <c:v>21014</c:v>
                </c:pt>
                <c:pt idx="21014">
                  <c:v>21015</c:v>
                </c:pt>
                <c:pt idx="21015">
                  <c:v>21016</c:v>
                </c:pt>
                <c:pt idx="21016">
                  <c:v>21017</c:v>
                </c:pt>
                <c:pt idx="21017">
                  <c:v>21018</c:v>
                </c:pt>
                <c:pt idx="21018">
                  <c:v>21019</c:v>
                </c:pt>
                <c:pt idx="21019">
                  <c:v>21020</c:v>
                </c:pt>
                <c:pt idx="21020">
                  <c:v>21021</c:v>
                </c:pt>
                <c:pt idx="21021">
                  <c:v>21022</c:v>
                </c:pt>
                <c:pt idx="21022">
                  <c:v>21023</c:v>
                </c:pt>
                <c:pt idx="21023">
                  <c:v>21024</c:v>
                </c:pt>
                <c:pt idx="21024">
                  <c:v>21025</c:v>
                </c:pt>
                <c:pt idx="21025">
                  <c:v>21026</c:v>
                </c:pt>
                <c:pt idx="21026">
                  <c:v>21027</c:v>
                </c:pt>
                <c:pt idx="21027">
                  <c:v>21028</c:v>
                </c:pt>
                <c:pt idx="21028">
                  <c:v>21029</c:v>
                </c:pt>
                <c:pt idx="21029">
                  <c:v>21030</c:v>
                </c:pt>
                <c:pt idx="21030">
                  <c:v>21031</c:v>
                </c:pt>
                <c:pt idx="21031">
                  <c:v>21032</c:v>
                </c:pt>
                <c:pt idx="21032">
                  <c:v>21033</c:v>
                </c:pt>
                <c:pt idx="21033">
                  <c:v>21034</c:v>
                </c:pt>
                <c:pt idx="21034">
                  <c:v>21035</c:v>
                </c:pt>
                <c:pt idx="21035">
                  <c:v>21036</c:v>
                </c:pt>
                <c:pt idx="21036">
                  <c:v>21037</c:v>
                </c:pt>
                <c:pt idx="21037">
                  <c:v>21038</c:v>
                </c:pt>
                <c:pt idx="21038">
                  <c:v>21039</c:v>
                </c:pt>
                <c:pt idx="21039">
                  <c:v>21040</c:v>
                </c:pt>
                <c:pt idx="21040">
                  <c:v>21041</c:v>
                </c:pt>
                <c:pt idx="21041">
                  <c:v>21042</c:v>
                </c:pt>
                <c:pt idx="21042">
                  <c:v>21043</c:v>
                </c:pt>
                <c:pt idx="21043">
                  <c:v>21044</c:v>
                </c:pt>
                <c:pt idx="21044">
                  <c:v>21045</c:v>
                </c:pt>
                <c:pt idx="21045">
                  <c:v>21046</c:v>
                </c:pt>
                <c:pt idx="21046">
                  <c:v>21047</c:v>
                </c:pt>
                <c:pt idx="21047">
                  <c:v>21048</c:v>
                </c:pt>
                <c:pt idx="21048">
                  <c:v>21049</c:v>
                </c:pt>
                <c:pt idx="21049">
                  <c:v>21050</c:v>
                </c:pt>
                <c:pt idx="21050">
                  <c:v>21051</c:v>
                </c:pt>
                <c:pt idx="21051">
                  <c:v>21052</c:v>
                </c:pt>
                <c:pt idx="21052">
                  <c:v>21053</c:v>
                </c:pt>
                <c:pt idx="21053">
                  <c:v>21054</c:v>
                </c:pt>
                <c:pt idx="21054">
                  <c:v>21055</c:v>
                </c:pt>
                <c:pt idx="21055">
                  <c:v>21056</c:v>
                </c:pt>
                <c:pt idx="21056">
                  <c:v>21057</c:v>
                </c:pt>
                <c:pt idx="21057">
                  <c:v>21058</c:v>
                </c:pt>
                <c:pt idx="21058">
                  <c:v>21059</c:v>
                </c:pt>
                <c:pt idx="21059">
                  <c:v>21060</c:v>
                </c:pt>
                <c:pt idx="21060">
                  <c:v>21061</c:v>
                </c:pt>
                <c:pt idx="21061">
                  <c:v>21062</c:v>
                </c:pt>
                <c:pt idx="21062">
                  <c:v>21063</c:v>
                </c:pt>
                <c:pt idx="21063">
                  <c:v>21064</c:v>
                </c:pt>
                <c:pt idx="21064">
                  <c:v>21065</c:v>
                </c:pt>
                <c:pt idx="21065">
                  <c:v>21066</c:v>
                </c:pt>
                <c:pt idx="21066">
                  <c:v>21067</c:v>
                </c:pt>
                <c:pt idx="21067">
                  <c:v>21068</c:v>
                </c:pt>
                <c:pt idx="21068">
                  <c:v>21069</c:v>
                </c:pt>
                <c:pt idx="21069">
                  <c:v>21070</c:v>
                </c:pt>
                <c:pt idx="21070">
                  <c:v>21071</c:v>
                </c:pt>
                <c:pt idx="21071">
                  <c:v>21072</c:v>
                </c:pt>
                <c:pt idx="21072">
                  <c:v>21073</c:v>
                </c:pt>
                <c:pt idx="21073">
                  <c:v>21074</c:v>
                </c:pt>
                <c:pt idx="21074">
                  <c:v>21075</c:v>
                </c:pt>
                <c:pt idx="21075">
                  <c:v>21076</c:v>
                </c:pt>
                <c:pt idx="21076">
                  <c:v>21077</c:v>
                </c:pt>
                <c:pt idx="21077">
                  <c:v>21078</c:v>
                </c:pt>
                <c:pt idx="21078">
                  <c:v>21079</c:v>
                </c:pt>
                <c:pt idx="21079">
                  <c:v>21080</c:v>
                </c:pt>
                <c:pt idx="21080">
                  <c:v>21081</c:v>
                </c:pt>
                <c:pt idx="21081">
                  <c:v>21082</c:v>
                </c:pt>
                <c:pt idx="21082">
                  <c:v>21083</c:v>
                </c:pt>
                <c:pt idx="21083">
                  <c:v>21084</c:v>
                </c:pt>
                <c:pt idx="21084">
                  <c:v>21085</c:v>
                </c:pt>
                <c:pt idx="21085">
                  <c:v>21086</c:v>
                </c:pt>
                <c:pt idx="21086">
                  <c:v>21087</c:v>
                </c:pt>
                <c:pt idx="21087">
                  <c:v>21088</c:v>
                </c:pt>
                <c:pt idx="21088">
                  <c:v>21089</c:v>
                </c:pt>
                <c:pt idx="21089">
                  <c:v>21090</c:v>
                </c:pt>
                <c:pt idx="21090">
                  <c:v>21091</c:v>
                </c:pt>
                <c:pt idx="21091">
                  <c:v>21092</c:v>
                </c:pt>
                <c:pt idx="21092">
                  <c:v>21093</c:v>
                </c:pt>
                <c:pt idx="21093">
                  <c:v>21094</c:v>
                </c:pt>
                <c:pt idx="21094">
                  <c:v>21095</c:v>
                </c:pt>
                <c:pt idx="21095">
                  <c:v>21096</c:v>
                </c:pt>
                <c:pt idx="21096">
                  <c:v>21097</c:v>
                </c:pt>
                <c:pt idx="21097">
                  <c:v>21098</c:v>
                </c:pt>
                <c:pt idx="21098">
                  <c:v>21099</c:v>
                </c:pt>
                <c:pt idx="21099">
                  <c:v>21100</c:v>
                </c:pt>
                <c:pt idx="21100">
                  <c:v>21101</c:v>
                </c:pt>
                <c:pt idx="21101">
                  <c:v>21102</c:v>
                </c:pt>
                <c:pt idx="21102">
                  <c:v>21103</c:v>
                </c:pt>
                <c:pt idx="21103">
                  <c:v>21104</c:v>
                </c:pt>
                <c:pt idx="21104">
                  <c:v>21105</c:v>
                </c:pt>
                <c:pt idx="21105">
                  <c:v>21106</c:v>
                </c:pt>
                <c:pt idx="21106">
                  <c:v>21107</c:v>
                </c:pt>
                <c:pt idx="21107">
                  <c:v>21108</c:v>
                </c:pt>
                <c:pt idx="21108">
                  <c:v>21109</c:v>
                </c:pt>
                <c:pt idx="21109">
                  <c:v>21110</c:v>
                </c:pt>
                <c:pt idx="21110">
                  <c:v>21111</c:v>
                </c:pt>
                <c:pt idx="21111">
                  <c:v>21112</c:v>
                </c:pt>
                <c:pt idx="21112">
                  <c:v>21113</c:v>
                </c:pt>
                <c:pt idx="21113">
                  <c:v>21114</c:v>
                </c:pt>
                <c:pt idx="21114">
                  <c:v>21115</c:v>
                </c:pt>
                <c:pt idx="21115">
                  <c:v>21116</c:v>
                </c:pt>
                <c:pt idx="21116">
                  <c:v>21117</c:v>
                </c:pt>
                <c:pt idx="21117">
                  <c:v>21118</c:v>
                </c:pt>
                <c:pt idx="21118">
                  <c:v>21119</c:v>
                </c:pt>
                <c:pt idx="21119">
                  <c:v>21120</c:v>
                </c:pt>
                <c:pt idx="21120">
                  <c:v>21121</c:v>
                </c:pt>
                <c:pt idx="21121">
                  <c:v>21122</c:v>
                </c:pt>
                <c:pt idx="21122">
                  <c:v>21123</c:v>
                </c:pt>
                <c:pt idx="21123">
                  <c:v>21124</c:v>
                </c:pt>
                <c:pt idx="21124">
                  <c:v>21125</c:v>
                </c:pt>
                <c:pt idx="21125">
                  <c:v>21126</c:v>
                </c:pt>
                <c:pt idx="21126">
                  <c:v>21127</c:v>
                </c:pt>
                <c:pt idx="21127">
                  <c:v>21128</c:v>
                </c:pt>
                <c:pt idx="21128">
                  <c:v>21129</c:v>
                </c:pt>
                <c:pt idx="21129">
                  <c:v>21130</c:v>
                </c:pt>
                <c:pt idx="21130">
                  <c:v>21131</c:v>
                </c:pt>
                <c:pt idx="21131">
                  <c:v>21132</c:v>
                </c:pt>
                <c:pt idx="21132">
                  <c:v>21133</c:v>
                </c:pt>
                <c:pt idx="21133">
                  <c:v>21134</c:v>
                </c:pt>
                <c:pt idx="21134">
                  <c:v>21135</c:v>
                </c:pt>
                <c:pt idx="21135">
                  <c:v>21136</c:v>
                </c:pt>
                <c:pt idx="21136">
                  <c:v>21137</c:v>
                </c:pt>
                <c:pt idx="21137">
                  <c:v>21138</c:v>
                </c:pt>
                <c:pt idx="21138">
                  <c:v>21139</c:v>
                </c:pt>
                <c:pt idx="21139">
                  <c:v>21140</c:v>
                </c:pt>
                <c:pt idx="21140">
                  <c:v>21141</c:v>
                </c:pt>
                <c:pt idx="21141">
                  <c:v>21142</c:v>
                </c:pt>
                <c:pt idx="21142">
                  <c:v>21143</c:v>
                </c:pt>
                <c:pt idx="21143">
                  <c:v>21144</c:v>
                </c:pt>
                <c:pt idx="21144">
                  <c:v>21145</c:v>
                </c:pt>
                <c:pt idx="21145">
                  <c:v>21146</c:v>
                </c:pt>
                <c:pt idx="21146">
                  <c:v>21147</c:v>
                </c:pt>
                <c:pt idx="21147">
                  <c:v>21148</c:v>
                </c:pt>
                <c:pt idx="21148">
                  <c:v>21149</c:v>
                </c:pt>
                <c:pt idx="21149">
                  <c:v>21150</c:v>
                </c:pt>
                <c:pt idx="21150">
                  <c:v>21151</c:v>
                </c:pt>
                <c:pt idx="21151">
                  <c:v>21152</c:v>
                </c:pt>
                <c:pt idx="21152">
                  <c:v>21153</c:v>
                </c:pt>
                <c:pt idx="21153">
                  <c:v>21154</c:v>
                </c:pt>
                <c:pt idx="21154">
                  <c:v>21155</c:v>
                </c:pt>
                <c:pt idx="21155">
                  <c:v>21156</c:v>
                </c:pt>
                <c:pt idx="21156">
                  <c:v>21157</c:v>
                </c:pt>
                <c:pt idx="21157">
                  <c:v>21158</c:v>
                </c:pt>
                <c:pt idx="21158">
                  <c:v>21159</c:v>
                </c:pt>
                <c:pt idx="21159">
                  <c:v>21160</c:v>
                </c:pt>
                <c:pt idx="21160">
                  <c:v>21161</c:v>
                </c:pt>
                <c:pt idx="21161">
                  <c:v>21162</c:v>
                </c:pt>
                <c:pt idx="21162">
                  <c:v>21163</c:v>
                </c:pt>
                <c:pt idx="21163">
                  <c:v>21164</c:v>
                </c:pt>
                <c:pt idx="21164">
                  <c:v>21165</c:v>
                </c:pt>
                <c:pt idx="21165">
                  <c:v>21166</c:v>
                </c:pt>
                <c:pt idx="21166">
                  <c:v>21167</c:v>
                </c:pt>
                <c:pt idx="21167">
                  <c:v>21168</c:v>
                </c:pt>
                <c:pt idx="21168">
                  <c:v>21169</c:v>
                </c:pt>
                <c:pt idx="21169">
                  <c:v>21170</c:v>
                </c:pt>
                <c:pt idx="21170">
                  <c:v>21171</c:v>
                </c:pt>
                <c:pt idx="21171">
                  <c:v>21172</c:v>
                </c:pt>
                <c:pt idx="21172">
                  <c:v>21173</c:v>
                </c:pt>
                <c:pt idx="21173">
                  <c:v>21174</c:v>
                </c:pt>
                <c:pt idx="21174">
                  <c:v>21175</c:v>
                </c:pt>
                <c:pt idx="21175">
                  <c:v>21176</c:v>
                </c:pt>
                <c:pt idx="21176">
                  <c:v>21177</c:v>
                </c:pt>
                <c:pt idx="21177">
                  <c:v>21178</c:v>
                </c:pt>
                <c:pt idx="21178">
                  <c:v>21179</c:v>
                </c:pt>
                <c:pt idx="21179">
                  <c:v>21180</c:v>
                </c:pt>
                <c:pt idx="21180">
                  <c:v>21181</c:v>
                </c:pt>
                <c:pt idx="21181">
                  <c:v>21182</c:v>
                </c:pt>
                <c:pt idx="21182">
                  <c:v>21183</c:v>
                </c:pt>
                <c:pt idx="21183">
                  <c:v>21184</c:v>
                </c:pt>
                <c:pt idx="21184">
                  <c:v>21185</c:v>
                </c:pt>
                <c:pt idx="21185">
                  <c:v>21186</c:v>
                </c:pt>
                <c:pt idx="21186">
                  <c:v>21187</c:v>
                </c:pt>
                <c:pt idx="21187">
                  <c:v>21188</c:v>
                </c:pt>
                <c:pt idx="21188">
                  <c:v>21189</c:v>
                </c:pt>
                <c:pt idx="21189">
                  <c:v>21190</c:v>
                </c:pt>
                <c:pt idx="21190">
                  <c:v>21191</c:v>
                </c:pt>
                <c:pt idx="21191">
                  <c:v>21192</c:v>
                </c:pt>
                <c:pt idx="21192">
                  <c:v>21193</c:v>
                </c:pt>
                <c:pt idx="21193">
                  <c:v>21194</c:v>
                </c:pt>
                <c:pt idx="21194">
                  <c:v>21195</c:v>
                </c:pt>
                <c:pt idx="21195">
                  <c:v>21196</c:v>
                </c:pt>
                <c:pt idx="21196">
                  <c:v>21197</c:v>
                </c:pt>
                <c:pt idx="21197">
                  <c:v>21198</c:v>
                </c:pt>
                <c:pt idx="21198">
                  <c:v>21199</c:v>
                </c:pt>
                <c:pt idx="21199">
                  <c:v>21200</c:v>
                </c:pt>
                <c:pt idx="21200">
                  <c:v>21201</c:v>
                </c:pt>
                <c:pt idx="21201">
                  <c:v>21202</c:v>
                </c:pt>
                <c:pt idx="21202">
                  <c:v>21203</c:v>
                </c:pt>
                <c:pt idx="21203">
                  <c:v>21204</c:v>
                </c:pt>
                <c:pt idx="21204">
                  <c:v>21205</c:v>
                </c:pt>
                <c:pt idx="21205">
                  <c:v>21206</c:v>
                </c:pt>
                <c:pt idx="21206">
                  <c:v>21207</c:v>
                </c:pt>
                <c:pt idx="21207">
                  <c:v>21208</c:v>
                </c:pt>
                <c:pt idx="21208">
                  <c:v>21209</c:v>
                </c:pt>
                <c:pt idx="21209">
                  <c:v>21210</c:v>
                </c:pt>
                <c:pt idx="21210">
                  <c:v>21211</c:v>
                </c:pt>
                <c:pt idx="21211">
                  <c:v>21212</c:v>
                </c:pt>
                <c:pt idx="21212">
                  <c:v>21213</c:v>
                </c:pt>
                <c:pt idx="21213">
                  <c:v>21214</c:v>
                </c:pt>
                <c:pt idx="21214">
                  <c:v>21215</c:v>
                </c:pt>
                <c:pt idx="21215">
                  <c:v>21216</c:v>
                </c:pt>
                <c:pt idx="21216">
                  <c:v>21217</c:v>
                </c:pt>
                <c:pt idx="21217">
                  <c:v>21218</c:v>
                </c:pt>
                <c:pt idx="21218">
                  <c:v>21219</c:v>
                </c:pt>
                <c:pt idx="21219">
                  <c:v>21220</c:v>
                </c:pt>
                <c:pt idx="21220">
                  <c:v>21221</c:v>
                </c:pt>
                <c:pt idx="21221">
                  <c:v>21222</c:v>
                </c:pt>
                <c:pt idx="21222">
                  <c:v>21223</c:v>
                </c:pt>
                <c:pt idx="21223">
                  <c:v>21224</c:v>
                </c:pt>
                <c:pt idx="21224">
                  <c:v>21225</c:v>
                </c:pt>
                <c:pt idx="21225">
                  <c:v>21226</c:v>
                </c:pt>
                <c:pt idx="21226">
                  <c:v>21227</c:v>
                </c:pt>
                <c:pt idx="21227">
                  <c:v>21228</c:v>
                </c:pt>
                <c:pt idx="21228">
                  <c:v>21229</c:v>
                </c:pt>
                <c:pt idx="21229">
                  <c:v>21230</c:v>
                </c:pt>
                <c:pt idx="21230">
                  <c:v>21231</c:v>
                </c:pt>
                <c:pt idx="21231">
                  <c:v>21232</c:v>
                </c:pt>
                <c:pt idx="21232">
                  <c:v>21233</c:v>
                </c:pt>
                <c:pt idx="21233">
                  <c:v>21234</c:v>
                </c:pt>
                <c:pt idx="21234">
                  <c:v>21235</c:v>
                </c:pt>
                <c:pt idx="21235">
                  <c:v>21236</c:v>
                </c:pt>
                <c:pt idx="21236">
                  <c:v>21237</c:v>
                </c:pt>
                <c:pt idx="21237">
                  <c:v>21238</c:v>
                </c:pt>
                <c:pt idx="21238">
                  <c:v>21239</c:v>
                </c:pt>
                <c:pt idx="21239">
                  <c:v>21240</c:v>
                </c:pt>
                <c:pt idx="21240">
                  <c:v>21241</c:v>
                </c:pt>
                <c:pt idx="21241">
                  <c:v>21242</c:v>
                </c:pt>
                <c:pt idx="21242">
                  <c:v>21243</c:v>
                </c:pt>
                <c:pt idx="21243">
                  <c:v>21244</c:v>
                </c:pt>
                <c:pt idx="21244">
                  <c:v>21245</c:v>
                </c:pt>
                <c:pt idx="21245">
                  <c:v>21246</c:v>
                </c:pt>
                <c:pt idx="21246">
                  <c:v>21247</c:v>
                </c:pt>
                <c:pt idx="21247">
                  <c:v>21248</c:v>
                </c:pt>
                <c:pt idx="21248">
                  <c:v>21249</c:v>
                </c:pt>
                <c:pt idx="21249">
                  <c:v>21250</c:v>
                </c:pt>
                <c:pt idx="21250">
                  <c:v>21251</c:v>
                </c:pt>
                <c:pt idx="21251">
                  <c:v>21252</c:v>
                </c:pt>
                <c:pt idx="21252">
                  <c:v>21253</c:v>
                </c:pt>
                <c:pt idx="21253">
                  <c:v>21254</c:v>
                </c:pt>
                <c:pt idx="21254">
                  <c:v>21255</c:v>
                </c:pt>
                <c:pt idx="21255">
                  <c:v>21256</c:v>
                </c:pt>
                <c:pt idx="21256">
                  <c:v>21257</c:v>
                </c:pt>
                <c:pt idx="21257">
                  <c:v>21258</c:v>
                </c:pt>
                <c:pt idx="21258">
                  <c:v>21259</c:v>
                </c:pt>
                <c:pt idx="21259">
                  <c:v>21260</c:v>
                </c:pt>
                <c:pt idx="21260">
                  <c:v>21261</c:v>
                </c:pt>
                <c:pt idx="21261">
                  <c:v>21262</c:v>
                </c:pt>
                <c:pt idx="21262">
                  <c:v>21263</c:v>
                </c:pt>
                <c:pt idx="21263">
                  <c:v>21264</c:v>
                </c:pt>
                <c:pt idx="21264">
                  <c:v>21265</c:v>
                </c:pt>
                <c:pt idx="21265">
                  <c:v>21266</c:v>
                </c:pt>
                <c:pt idx="21266">
                  <c:v>21267</c:v>
                </c:pt>
                <c:pt idx="21267">
                  <c:v>21268</c:v>
                </c:pt>
                <c:pt idx="21268">
                  <c:v>21269</c:v>
                </c:pt>
                <c:pt idx="21269">
                  <c:v>21270</c:v>
                </c:pt>
                <c:pt idx="21270">
                  <c:v>21271</c:v>
                </c:pt>
                <c:pt idx="21271">
                  <c:v>21272</c:v>
                </c:pt>
                <c:pt idx="21272">
                  <c:v>21273</c:v>
                </c:pt>
                <c:pt idx="21273">
                  <c:v>21274</c:v>
                </c:pt>
                <c:pt idx="21274">
                  <c:v>21275</c:v>
                </c:pt>
                <c:pt idx="21275">
                  <c:v>21276</c:v>
                </c:pt>
                <c:pt idx="21276">
                  <c:v>21277</c:v>
                </c:pt>
                <c:pt idx="21277">
                  <c:v>21278</c:v>
                </c:pt>
                <c:pt idx="21278">
                  <c:v>21279</c:v>
                </c:pt>
                <c:pt idx="21279">
                  <c:v>21280</c:v>
                </c:pt>
                <c:pt idx="21280">
                  <c:v>21281</c:v>
                </c:pt>
                <c:pt idx="21281">
                  <c:v>21282</c:v>
                </c:pt>
                <c:pt idx="21282">
                  <c:v>21283</c:v>
                </c:pt>
                <c:pt idx="21283">
                  <c:v>21284</c:v>
                </c:pt>
                <c:pt idx="21284">
                  <c:v>21285</c:v>
                </c:pt>
                <c:pt idx="21285">
                  <c:v>21286</c:v>
                </c:pt>
                <c:pt idx="21286">
                  <c:v>21287</c:v>
                </c:pt>
                <c:pt idx="21287">
                  <c:v>21288</c:v>
                </c:pt>
                <c:pt idx="21288">
                  <c:v>21289</c:v>
                </c:pt>
                <c:pt idx="21289">
                  <c:v>21290</c:v>
                </c:pt>
                <c:pt idx="21290">
                  <c:v>21291</c:v>
                </c:pt>
                <c:pt idx="21291">
                  <c:v>21292</c:v>
                </c:pt>
                <c:pt idx="21292">
                  <c:v>21293</c:v>
                </c:pt>
                <c:pt idx="21293">
                  <c:v>21294</c:v>
                </c:pt>
                <c:pt idx="21294">
                  <c:v>21295</c:v>
                </c:pt>
                <c:pt idx="21295">
                  <c:v>21296</c:v>
                </c:pt>
                <c:pt idx="21296">
                  <c:v>21297</c:v>
                </c:pt>
                <c:pt idx="21297">
                  <c:v>21298</c:v>
                </c:pt>
                <c:pt idx="21298">
                  <c:v>21299</c:v>
                </c:pt>
                <c:pt idx="21299">
                  <c:v>21300</c:v>
                </c:pt>
                <c:pt idx="21300">
                  <c:v>21301</c:v>
                </c:pt>
                <c:pt idx="21301">
                  <c:v>21302</c:v>
                </c:pt>
                <c:pt idx="21302">
                  <c:v>21303</c:v>
                </c:pt>
                <c:pt idx="21303">
                  <c:v>21304</c:v>
                </c:pt>
                <c:pt idx="21304">
                  <c:v>21305</c:v>
                </c:pt>
                <c:pt idx="21305">
                  <c:v>21306</c:v>
                </c:pt>
                <c:pt idx="21306">
                  <c:v>21307</c:v>
                </c:pt>
                <c:pt idx="21307">
                  <c:v>21308</c:v>
                </c:pt>
                <c:pt idx="21308">
                  <c:v>21309</c:v>
                </c:pt>
                <c:pt idx="21309">
                  <c:v>21310</c:v>
                </c:pt>
                <c:pt idx="21310">
                  <c:v>21311</c:v>
                </c:pt>
                <c:pt idx="21311">
                  <c:v>21312</c:v>
                </c:pt>
                <c:pt idx="21312">
                  <c:v>21313</c:v>
                </c:pt>
                <c:pt idx="21313">
                  <c:v>21314</c:v>
                </c:pt>
                <c:pt idx="21314">
                  <c:v>21315</c:v>
                </c:pt>
                <c:pt idx="21315">
                  <c:v>21316</c:v>
                </c:pt>
                <c:pt idx="21316">
                  <c:v>21317</c:v>
                </c:pt>
                <c:pt idx="21317">
                  <c:v>21318</c:v>
                </c:pt>
                <c:pt idx="21318">
                  <c:v>21319</c:v>
                </c:pt>
                <c:pt idx="21319">
                  <c:v>21320</c:v>
                </c:pt>
                <c:pt idx="21320">
                  <c:v>21321</c:v>
                </c:pt>
                <c:pt idx="21321">
                  <c:v>21322</c:v>
                </c:pt>
                <c:pt idx="21322">
                  <c:v>21323</c:v>
                </c:pt>
                <c:pt idx="21323">
                  <c:v>21324</c:v>
                </c:pt>
                <c:pt idx="21324">
                  <c:v>21325</c:v>
                </c:pt>
                <c:pt idx="21325">
                  <c:v>21326</c:v>
                </c:pt>
                <c:pt idx="21326">
                  <c:v>21327</c:v>
                </c:pt>
                <c:pt idx="21327">
                  <c:v>21328</c:v>
                </c:pt>
                <c:pt idx="21328">
                  <c:v>21329</c:v>
                </c:pt>
                <c:pt idx="21329">
                  <c:v>21330</c:v>
                </c:pt>
                <c:pt idx="21330">
                  <c:v>21331</c:v>
                </c:pt>
                <c:pt idx="21331">
                  <c:v>21332</c:v>
                </c:pt>
                <c:pt idx="21332">
                  <c:v>21333</c:v>
                </c:pt>
                <c:pt idx="21333">
                  <c:v>21334</c:v>
                </c:pt>
                <c:pt idx="21334">
                  <c:v>21335</c:v>
                </c:pt>
                <c:pt idx="21335">
                  <c:v>21336</c:v>
                </c:pt>
                <c:pt idx="21336">
                  <c:v>21337</c:v>
                </c:pt>
                <c:pt idx="21337">
                  <c:v>21338</c:v>
                </c:pt>
                <c:pt idx="21338">
                  <c:v>21339</c:v>
                </c:pt>
                <c:pt idx="21339">
                  <c:v>21340</c:v>
                </c:pt>
                <c:pt idx="21340">
                  <c:v>21341</c:v>
                </c:pt>
                <c:pt idx="21341">
                  <c:v>21342</c:v>
                </c:pt>
                <c:pt idx="21342">
                  <c:v>21343</c:v>
                </c:pt>
                <c:pt idx="21343">
                  <c:v>21344</c:v>
                </c:pt>
                <c:pt idx="21344">
                  <c:v>21345</c:v>
                </c:pt>
                <c:pt idx="21345">
                  <c:v>21346</c:v>
                </c:pt>
                <c:pt idx="21346">
                  <c:v>21347</c:v>
                </c:pt>
                <c:pt idx="21347">
                  <c:v>21348</c:v>
                </c:pt>
                <c:pt idx="21348">
                  <c:v>21349</c:v>
                </c:pt>
                <c:pt idx="21349">
                  <c:v>21350</c:v>
                </c:pt>
                <c:pt idx="21350">
                  <c:v>21351</c:v>
                </c:pt>
                <c:pt idx="21351">
                  <c:v>21352</c:v>
                </c:pt>
                <c:pt idx="21352">
                  <c:v>21353</c:v>
                </c:pt>
                <c:pt idx="21353">
                  <c:v>21354</c:v>
                </c:pt>
                <c:pt idx="21354">
                  <c:v>21355</c:v>
                </c:pt>
                <c:pt idx="21355">
                  <c:v>21356</c:v>
                </c:pt>
                <c:pt idx="21356">
                  <c:v>21357</c:v>
                </c:pt>
                <c:pt idx="21357">
                  <c:v>21358</c:v>
                </c:pt>
                <c:pt idx="21358">
                  <c:v>21359</c:v>
                </c:pt>
                <c:pt idx="21359">
                  <c:v>21360</c:v>
                </c:pt>
                <c:pt idx="21360">
                  <c:v>21361</c:v>
                </c:pt>
                <c:pt idx="21361">
                  <c:v>21362</c:v>
                </c:pt>
                <c:pt idx="21362">
                  <c:v>21363</c:v>
                </c:pt>
                <c:pt idx="21363">
                  <c:v>21364</c:v>
                </c:pt>
                <c:pt idx="21364">
                  <c:v>21365</c:v>
                </c:pt>
                <c:pt idx="21365">
                  <c:v>21366</c:v>
                </c:pt>
                <c:pt idx="21366">
                  <c:v>21367</c:v>
                </c:pt>
                <c:pt idx="21367">
                  <c:v>21368</c:v>
                </c:pt>
                <c:pt idx="21368">
                  <c:v>21369</c:v>
                </c:pt>
                <c:pt idx="21369">
                  <c:v>21370</c:v>
                </c:pt>
                <c:pt idx="21370">
                  <c:v>21371</c:v>
                </c:pt>
                <c:pt idx="21371">
                  <c:v>21372</c:v>
                </c:pt>
                <c:pt idx="21372">
                  <c:v>21373</c:v>
                </c:pt>
                <c:pt idx="21373">
                  <c:v>21374</c:v>
                </c:pt>
                <c:pt idx="21374">
                  <c:v>21375</c:v>
                </c:pt>
                <c:pt idx="21375">
                  <c:v>21376</c:v>
                </c:pt>
                <c:pt idx="21376">
                  <c:v>21377</c:v>
                </c:pt>
                <c:pt idx="21377">
                  <c:v>21378</c:v>
                </c:pt>
                <c:pt idx="21378">
                  <c:v>21379</c:v>
                </c:pt>
                <c:pt idx="21379">
                  <c:v>21380</c:v>
                </c:pt>
                <c:pt idx="21380">
                  <c:v>21381</c:v>
                </c:pt>
                <c:pt idx="21381">
                  <c:v>21382</c:v>
                </c:pt>
                <c:pt idx="21382">
                  <c:v>21383</c:v>
                </c:pt>
                <c:pt idx="21383">
                  <c:v>21384</c:v>
                </c:pt>
                <c:pt idx="21384">
                  <c:v>21385</c:v>
                </c:pt>
                <c:pt idx="21385">
                  <c:v>21386</c:v>
                </c:pt>
                <c:pt idx="21386">
                  <c:v>21387</c:v>
                </c:pt>
                <c:pt idx="21387">
                  <c:v>21388</c:v>
                </c:pt>
                <c:pt idx="21388">
                  <c:v>21389</c:v>
                </c:pt>
                <c:pt idx="21389">
                  <c:v>21390</c:v>
                </c:pt>
                <c:pt idx="21390">
                  <c:v>21391</c:v>
                </c:pt>
                <c:pt idx="21391">
                  <c:v>21392</c:v>
                </c:pt>
                <c:pt idx="21392">
                  <c:v>21393</c:v>
                </c:pt>
                <c:pt idx="21393">
                  <c:v>21394</c:v>
                </c:pt>
                <c:pt idx="21394">
                  <c:v>21395</c:v>
                </c:pt>
                <c:pt idx="21395">
                  <c:v>21396</c:v>
                </c:pt>
                <c:pt idx="21396">
                  <c:v>21397</c:v>
                </c:pt>
                <c:pt idx="21397">
                  <c:v>21398</c:v>
                </c:pt>
                <c:pt idx="21398">
                  <c:v>21399</c:v>
                </c:pt>
                <c:pt idx="21399">
                  <c:v>21400</c:v>
                </c:pt>
                <c:pt idx="21400">
                  <c:v>21401</c:v>
                </c:pt>
                <c:pt idx="21401">
                  <c:v>21402</c:v>
                </c:pt>
                <c:pt idx="21402">
                  <c:v>21403</c:v>
                </c:pt>
                <c:pt idx="21403">
                  <c:v>21404</c:v>
                </c:pt>
                <c:pt idx="21404">
                  <c:v>21405</c:v>
                </c:pt>
                <c:pt idx="21405">
                  <c:v>21406</c:v>
                </c:pt>
                <c:pt idx="21406">
                  <c:v>21407</c:v>
                </c:pt>
                <c:pt idx="21407">
                  <c:v>21408</c:v>
                </c:pt>
                <c:pt idx="21408">
                  <c:v>21409</c:v>
                </c:pt>
                <c:pt idx="21409">
                  <c:v>21410</c:v>
                </c:pt>
                <c:pt idx="21410">
                  <c:v>21411</c:v>
                </c:pt>
                <c:pt idx="21411">
                  <c:v>21412</c:v>
                </c:pt>
                <c:pt idx="21412">
                  <c:v>21413</c:v>
                </c:pt>
                <c:pt idx="21413">
                  <c:v>21414</c:v>
                </c:pt>
                <c:pt idx="21414">
                  <c:v>21415</c:v>
                </c:pt>
                <c:pt idx="21415">
                  <c:v>21416</c:v>
                </c:pt>
                <c:pt idx="21416">
                  <c:v>21417</c:v>
                </c:pt>
                <c:pt idx="21417">
                  <c:v>21418</c:v>
                </c:pt>
                <c:pt idx="21418">
                  <c:v>21419</c:v>
                </c:pt>
                <c:pt idx="21419">
                  <c:v>21420</c:v>
                </c:pt>
                <c:pt idx="21420">
                  <c:v>21421</c:v>
                </c:pt>
                <c:pt idx="21421">
                  <c:v>21422</c:v>
                </c:pt>
                <c:pt idx="21422">
                  <c:v>21423</c:v>
                </c:pt>
                <c:pt idx="21423">
                  <c:v>21424</c:v>
                </c:pt>
                <c:pt idx="21424">
                  <c:v>21425</c:v>
                </c:pt>
                <c:pt idx="21425">
                  <c:v>21426</c:v>
                </c:pt>
                <c:pt idx="21426">
                  <c:v>21427</c:v>
                </c:pt>
                <c:pt idx="21427">
                  <c:v>21428</c:v>
                </c:pt>
                <c:pt idx="21428">
                  <c:v>21429</c:v>
                </c:pt>
                <c:pt idx="21429">
                  <c:v>21430</c:v>
                </c:pt>
                <c:pt idx="21430">
                  <c:v>21431</c:v>
                </c:pt>
                <c:pt idx="21431">
                  <c:v>21432</c:v>
                </c:pt>
                <c:pt idx="21432">
                  <c:v>21433</c:v>
                </c:pt>
                <c:pt idx="21433">
                  <c:v>21434</c:v>
                </c:pt>
                <c:pt idx="21434">
                  <c:v>21435</c:v>
                </c:pt>
                <c:pt idx="21435">
                  <c:v>21436</c:v>
                </c:pt>
                <c:pt idx="21436">
                  <c:v>21437</c:v>
                </c:pt>
                <c:pt idx="21437">
                  <c:v>21438</c:v>
                </c:pt>
                <c:pt idx="21438">
                  <c:v>21439</c:v>
                </c:pt>
                <c:pt idx="21439">
                  <c:v>21440</c:v>
                </c:pt>
                <c:pt idx="21440">
                  <c:v>21441</c:v>
                </c:pt>
                <c:pt idx="21441">
                  <c:v>21442</c:v>
                </c:pt>
                <c:pt idx="21442">
                  <c:v>21443</c:v>
                </c:pt>
                <c:pt idx="21443">
                  <c:v>21444</c:v>
                </c:pt>
                <c:pt idx="21444">
                  <c:v>21445</c:v>
                </c:pt>
                <c:pt idx="21445">
                  <c:v>21446</c:v>
                </c:pt>
                <c:pt idx="21446">
                  <c:v>21447</c:v>
                </c:pt>
                <c:pt idx="21447">
                  <c:v>21448</c:v>
                </c:pt>
                <c:pt idx="21448">
                  <c:v>21449</c:v>
                </c:pt>
                <c:pt idx="21449">
                  <c:v>21450</c:v>
                </c:pt>
                <c:pt idx="21450">
                  <c:v>21451</c:v>
                </c:pt>
                <c:pt idx="21451">
                  <c:v>21452</c:v>
                </c:pt>
                <c:pt idx="21452">
                  <c:v>21453</c:v>
                </c:pt>
                <c:pt idx="21453">
                  <c:v>21454</c:v>
                </c:pt>
                <c:pt idx="21454">
                  <c:v>21455</c:v>
                </c:pt>
                <c:pt idx="21455">
                  <c:v>21456</c:v>
                </c:pt>
                <c:pt idx="21456">
                  <c:v>21457</c:v>
                </c:pt>
                <c:pt idx="21457">
                  <c:v>21458</c:v>
                </c:pt>
                <c:pt idx="21458">
                  <c:v>21459</c:v>
                </c:pt>
                <c:pt idx="21459">
                  <c:v>21460</c:v>
                </c:pt>
                <c:pt idx="21460">
                  <c:v>21461</c:v>
                </c:pt>
                <c:pt idx="21461">
                  <c:v>21462</c:v>
                </c:pt>
                <c:pt idx="21462">
                  <c:v>21463</c:v>
                </c:pt>
                <c:pt idx="21463">
                  <c:v>21464</c:v>
                </c:pt>
                <c:pt idx="21464">
                  <c:v>21465</c:v>
                </c:pt>
                <c:pt idx="21465">
                  <c:v>21466</c:v>
                </c:pt>
                <c:pt idx="21466">
                  <c:v>21467</c:v>
                </c:pt>
                <c:pt idx="21467">
                  <c:v>21468</c:v>
                </c:pt>
                <c:pt idx="21468">
                  <c:v>21469</c:v>
                </c:pt>
                <c:pt idx="21469">
                  <c:v>21470</c:v>
                </c:pt>
                <c:pt idx="21470">
                  <c:v>21471</c:v>
                </c:pt>
                <c:pt idx="21471">
                  <c:v>21472</c:v>
                </c:pt>
                <c:pt idx="21472">
                  <c:v>21473</c:v>
                </c:pt>
                <c:pt idx="21473">
                  <c:v>21474</c:v>
                </c:pt>
                <c:pt idx="21474">
                  <c:v>21475</c:v>
                </c:pt>
                <c:pt idx="21475">
                  <c:v>21476</c:v>
                </c:pt>
                <c:pt idx="21476">
                  <c:v>21477</c:v>
                </c:pt>
                <c:pt idx="21477">
                  <c:v>21478</c:v>
                </c:pt>
                <c:pt idx="21478">
                  <c:v>21479</c:v>
                </c:pt>
                <c:pt idx="21479">
                  <c:v>21480</c:v>
                </c:pt>
                <c:pt idx="21480">
                  <c:v>21481</c:v>
                </c:pt>
                <c:pt idx="21481">
                  <c:v>21482</c:v>
                </c:pt>
                <c:pt idx="21482">
                  <c:v>21483</c:v>
                </c:pt>
                <c:pt idx="21483">
                  <c:v>21484</c:v>
                </c:pt>
                <c:pt idx="21484">
                  <c:v>21485</c:v>
                </c:pt>
                <c:pt idx="21485">
                  <c:v>21486</c:v>
                </c:pt>
                <c:pt idx="21486">
                  <c:v>21487</c:v>
                </c:pt>
                <c:pt idx="21487">
                  <c:v>21488</c:v>
                </c:pt>
                <c:pt idx="21488">
                  <c:v>21489</c:v>
                </c:pt>
                <c:pt idx="21489">
                  <c:v>21490</c:v>
                </c:pt>
                <c:pt idx="21490">
                  <c:v>21491</c:v>
                </c:pt>
                <c:pt idx="21491">
                  <c:v>21492</c:v>
                </c:pt>
                <c:pt idx="21492">
                  <c:v>21493</c:v>
                </c:pt>
                <c:pt idx="21493">
                  <c:v>21494</c:v>
                </c:pt>
                <c:pt idx="21494">
                  <c:v>21495</c:v>
                </c:pt>
                <c:pt idx="21495">
                  <c:v>21496</c:v>
                </c:pt>
                <c:pt idx="21496">
                  <c:v>21497</c:v>
                </c:pt>
                <c:pt idx="21497">
                  <c:v>21498</c:v>
                </c:pt>
                <c:pt idx="21498">
                  <c:v>21499</c:v>
                </c:pt>
                <c:pt idx="21499">
                  <c:v>21500</c:v>
                </c:pt>
                <c:pt idx="21500">
                  <c:v>21501</c:v>
                </c:pt>
                <c:pt idx="21501">
                  <c:v>21502</c:v>
                </c:pt>
                <c:pt idx="21502">
                  <c:v>21503</c:v>
                </c:pt>
                <c:pt idx="21503">
                  <c:v>21504</c:v>
                </c:pt>
                <c:pt idx="21504">
                  <c:v>21505</c:v>
                </c:pt>
                <c:pt idx="21505">
                  <c:v>21506</c:v>
                </c:pt>
                <c:pt idx="21506">
                  <c:v>21507</c:v>
                </c:pt>
                <c:pt idx="21507">
                  <c:v>21508</c:v>
                </c:pt>
                <c:pt idx="21508">
                  <c:v>21509</c:v>
                </c:pt>
                <c:pt idx="21509">
                  <c:v>21510</c:v>
                </c:pt>
                <c:pt idx="21510">
                  <c:v>21511</c:v>
                </c:pt>
                <c:pt idx="21511">
                  <c:v>21512</c:v>
                </c:pt>
                <c:pt idx="21512">
                  <c:v>21513</c:v>
                </c:pt>
                <c:pt idx="21513">
                  <c:v>21514</c:v>
                </c:pt>
                <c:pt idx="21514">
                  <c:v>21515</c:v>
                </c:pt>
                <c:pt idx="21515">
                  <c:v>21516</c:v>
                </c:pt>
                <c:pt idx="21516">
                  <c:v>21517</c:v>
                </c:pt>
                <c:pt idx="21517">
                  <c:v>21518</c:v>
                </c:pt>
                <c:pt idx="21518">
                  <c:v>21519</c:v>
                </c:pt>
                <c:pt idx="21519">
                  <c:v>21520</c:v>
                </c:pt>
                <c:pt idx="21520">
                  <c:v>21521</c:v>
                </c:pt>
                <c:pt idx="21521">
                  <c:v>21522</c:v>
                </c:pt>
                <c:pt idx="21522">
                  <c:v>21523</c:v>
                </c:pt>
                <c:pt idx="21523">
                  <c:v>21524</c:v>
                </c:pt>
                <c:pt idx="21524">
                  <c:v>21525</c:v>
                </c:pt>
                <c:pt idx="21525">
                  <c:v>21526</c:v>
                </c:pt>
                <c:pt idx="21526">
                  <c:v>21527</c:v>
                </c:pt>
                <c:pt idx="21527">
                  <c:v>21528</c:v>
                </c:pt>
                <c:pt idx="21528">
                  <c:v>21529</c:v>
                </c:pt>
                <c:pt idx="21529">
                  <c:v>21530</c:v>
                </c:pt>
                <c:pt idx="21530">
                  <c:v>21531</c:v>
                </c:pt>
                <c:pt idx="21531">
                  <c:v>21532</c:v>
                </c:pt>
                <c:pt idx="21532">
                  <c:v>21533</c:v>
                </c:pt>
                <c:pt idx="21533">
                  <c:v>21534</c:v>
                </c:pt>
                <c:pt idx="21534">
                  <c:v>21535</c:v>
                </c:pt>
                <c:pt idx="21535">
                  <c:v>21536</c:v>
                </c:pt>
                <c:pt idx="21536">
                  <c:v>21537</c:v>
                </c:pt>
                <c:pt idx="21537">
                  <c:v>21538</c:v>
                </c:pt>
                <c:pt idx="21538">
                  <c:v>21539</c:v>
                </c:pt>
                <c:pt idx="21539">
                  <c:v>21540</c:v>
                </c:pt>
                <c:pt idx="21540">
                  <c:v>21541</c:v>
                </c:pt>
                <c:pt idx="21541">
                  <c:v>21542</c:v>
                </c:pt>
                <c:pt idx="21542">
                  <c:v>21543</c:v>
                </c:pt>
                <c:pt idx="21543">
                  <c:v>21544</c:v>
                </c:pt>
                <c:pt idx="21544">
                  <c:v>21545</c:v>
                </c:pt>
                <c:pt idx="21545">
                  <c:v>21546</c:v>
                </c:pt>
                <c:pt idx="21546">
                  <c:v>21547</c:v>
                </c:pt>
                <c:pt idx="21547">
                  <c:v>21548</c:v>
                </c:pt>
                <c:pt idx="21548">
                  <c:v>21549</c:v>
                </c:pt>
                <c:pt idx="21549">
                  <c:v>21550</c:v>
                </c:pt>
                <c:pt idx="21550">
                  <c:v>21551</c:v>
                </c:pt>
                <c:pt idx="21551">
                  <c:v>21552</c:v>
                </c:pt>
                <c:pt idx="21552">
                  <c:v>21553</c:v>
                </c:pt>
                <c:pt idx="21553">
                  <c:v>21554</c:v>
                </c:pt>
                <c:pt idx="21554">
                  <c:v>21555</c:v>
                </c:pt>
                <c:pt idx="21555">
                  <c:v>21556</c:v>
                </c:pt>
                <c:pt idx="21556">
                  <c:v>21557</c:v>
                </c:pt>
                <c:pt idx="21557">
                  <c:v>21558</c:v>
                </c:pt>
                <c:pt idx="21558">
                  <c:v>21559</c:v>
                </c:pt>
                <c:pt idx="21559">
                  <c:v>21560</c:v>
                </c:pt>
                <c:pt idx="21560">
                  <c:v>21561</c:v>
                </c:pt>
                <c:pt idx="21561">
                  <c:v>21562</c:v>
                </c:pt>
                <c:pt idx="21562">
                  <c:v>21563</c:v>
                </c:pt>
                <c:pt idx="21563">
                  <c:v>21564</c:v>
                </c:pt>
                <c:pt idx="21564">
                  <c:v>21565</c:v>
                </c:pt>
                <c:pt idx="21565">
                  <c:v>21566</c:v>
                </c:pt>
                <c:pt idx="21566">
                  <c:v>21567</c:v>
                </c:pt>
                <c:pt idx="21567">
                  <c:v>21568</c:v>
                </c:pt>
                <c:pt idx="21568">
                  <c:v>21569</c:v>
                </c:pt>
                <c:pt idx="21569">
                  <c:v>21570</c:v>
                </c:pt>
                <c:pt idx="21570">
                  <c:v>21571</c:v>
                </c:pt>
                <c:pt idx="21571">
                  <c:v>21572</c:v>
                </c:pt>
                <c:pt idx="21572">
                  <c:v>21573</c:v>
                </c:pt>
                <c:pt idx="21573">
                  <c:v>21574</c:v>
                </c:pt>
                <c:pt idx="21574">
                  <c:v>21575</c:v>
                </c:pt>
                <c:pt idx="21575">
                  <c:v>21576</c:v>
                </c:pt>
                <c:pt idx="21576">
                  <c:v>21577</c:v>
                </c:pt>
                <c:pt idx="21577">
                  <c:v>21578</c:v>
                </c:pt>
                <c:pt idx="21578">
                  <c:v>21579</c:v>
                </c:pt>
                <c:pt idx="21579">
                  <c:v>21580</c:v>
                </c:pt>
                <c:pt idx="21580">
                  <c:v>21581</c:v>
                </c:pt>
                <c:pt idx="21581">
                  <c:v>21582</c:v>
                </c:pt>
                <c:pt idx="21582">
                  <c:v>21583</c:v>
                </c:pt>
                <c:pt idx="21583">
                  <c:v>21584</c:v>
                </c:pt>
                <c:pt idx="21584">
                  <c:v>21585</c:v>
                </c:pt>
                <c:pt idx="21585">
                  <c:v>21586</c:v>
                </c:pt>
                <c:pt idx="21586">
                  <c:v>21587</c:v>
                </c:pt>
                <c:pt idx="21587">
                  <c:v>21588</c:v>
                </c:pt>
                <c:pt idx="21588">
                  <c:v>21589</c:v>
                </c:pt>
                <c:pt idx="21589">
                  <c:v>21590</c:v>
                </c:pt>
                <c:pt idx="21590">
                  <c:v>21591</c:v>
                </c:pt>
                <c:pt idx="21591">
                  <c:v>21592</c:v>
                </c:pt>
                <c:pt idx="21592">
                  <c:v>21593</c:v>
                </c:pt>
                <c:pt idx="21593">
                  <c:v>21594</c:v>
                </c:pt>
                <c:pt idx="21594">
                  <c:v>21595</c:v>
                </c:pt>
                <c:pt idx="21595">
                  <c:v>21596</c:v>
                </c:pt>
                <c:pt idx="21596">
                  <c:v>21597</c:v>
                </c:pt>
                <c:pt idx="21597">
                  <c:v>21598</c:v>
                </c:pt>
                <c:pt idx="21598">
                  <c:v>21599</c:v>
                </c:pt>
                <c:pt idx="21599">
                  <c:v>21600</c:v>
                </c:pt>
                <c:pt idx="21600">
                  <c:v>21601</c:v>
                </c:pt>
                <c:pt idx="21601">
                  <c:v>21602</c:v>
                </c:pt>
                <c:pt idx="21602">
                  <c:v>21603</c:v>
                </c:pt>
                <c:pt idx="21603">
                  <c:v>21604</c:v>
                </c:pt>
                <c:pt idx="21604">
                  <c:v>21605</c:v>
                </c:pt>
                <c:pt idx="21605">
                  <c:v>21606</c:v>
                </c:pt>
                <c:pt idx="21606">
                  <c:v>21607</c:v>
                </c:pt>
                <c:pt idx="21607">
                  <c:v>21608</c:v>
                </c:pt>
                <c:pt idx="21608">
                  <c:v>21609</c:v>
                </c:pt>
                <c:pt idx="21609">
                  <c:v>21610</c:v>
                </c:pt>
                <c:pt idx="21610">
                  <c:v>21611</c:v>
                </c:pt>
                <c:pt idx="21611">
                  <c:v>21612</c:v>
                </c:pt>
                <c:pt idx="21612">
                  <c:v>21613</c:v>
                </c:pt>
                <c:pt idx="21613">
                  <c:v>21614</c:v>
                </c:pt>
                <c:pt idx="21614">
                  <c:v>21615</c:v>
                </c:pt>
                <c:pt idx="21615">
                  <c:v>21616</c:v>
                </c:pt>
                <c:pt idx="21616">
                  <c:v>21617</c:v>
                </c:pt>
                <c:pt idx="21617">
                  <c:v>21618</c:v>
                </c:pt>
                <c:pt idx="21618">
                  <c:v>21619</c:v>
                </c:pt>
                <c:pt idx="21619">
                  <c:v>21620</c:v>
                </c:pt>
                <c:pt idx="21620">
                  <c:v>21621</c:v>
                </c:pt>
                <c:pt idx="21621">
                  <c:v>21622</c:v>
                </c:pt>
                <c:pt idx="21622">
                  <c:v>21623</c:v>
                </c:pt>
                <c:pt idx="21623">
                  <c:v>21624</c:v>
                </c:pt>
                <c:pt idx="21624">
                  <c:v>21625</c:v>
                </c:pt>
                <c:pt idx="21625">
                  <c:v>21626</c:v>
                </c:pt>
                <c:pt idx="21626">
                  <c:v>21627</c:v>
                </c:pt>
                <c:pt idx="21627">
                  <c:v>21628</c:v>
                </c:pt>
                <c:pt idx="21628">
                  <c:v>21629</c:v>
                </c:pt>
                <c:pt idx="21629">
                  <c:v>21630</c:v>
                </c:pt>
                <c:pt idx="21630">
                  <c:v>21631</c:v>
                </c:pt>
                <c:pt idx="21631">
                  <c:v>21632</c:v>
                </c:pt>
                <c:pt idx="21632">
                  <c:v>21633</c:v>
                </c:pt>
                <c:pt idx="21633">
                  <c:v>21634</c:v>
                </c:pt>
                <c:pt idx="21634">
                  <c:v>21635</c:v>
                </c:pt>
                <c:pt idx="21635">
                  <c:v>21636</c:v>
                </c:pt>
                <c:pt idx="21636">
                  <c:v>21637</c:v>
                </c:pt>
                <c:pt idx="21637">
                  <c:v>21638</c:v>
                </c:pt>
                <c:pt idx="21638">
                  <c:v>21639</c:v>
                </c:pt>
                <c:pt idx="21639">
                  <c:v>21640</c:v>
                </c:pt>
                <c:pt idx="21640">
                  <c:v>21641</c:v>
                </c:pt>
                <c:pt idx="21641">
                  <c:v>21642</c:v>
                </c:pt>
                <c:pt idx="21642">
                  <c:v>21643</c:v>
                </c:pt>
                <c:pt idx="21643">
                  <c:v>21644</c:v>
                </c:pt>
                <c:pt idx="21644">
                  <c:v>21645</c:v>
                </c:pt>
                <c:pt idx="21645">
                  <c:v>21646</c:v>
                </c:pt>
                <c:pt idx="21646">
                  <c:v>21647</c:v>
                </c:pt>
                <c:pt idx="21647">
                  <c:v>21648</c:v>
                </c:pt>
                <c:pt idx="21648">
                  <c:v>21649</c:v>
                </c:pt>
                <c:pt idx="21649">
                  <c:v>21650</c:v>
                </c:pt>
                <c:pt idx="21650">
                  <c:v>21651</c:v>
                </c:pt>
                <c:pt idx="21651">
                  <c:v>21652</c:v>
                </c:pt>
                <c:pt idx="21652">
                  <c:v>21653</c:v>
                </c:pt>
                <c:pt idx="21653">
                  <c:v>21654</c:v>
                </c:pt>
                <c:pt idx="21654">
                  <c:v>21655</c:v>
                </c:pt>
                <c:pt idx="21655">
                  <c:v>21656</c:v>
                </c:pt>
                <c:pt idx="21656">
                  <c:v>21657</c:v>
                </c:pt>
                <c:pt idx="21657">
                  <c:v>21658</c:v>
                </c:pt>
                <c:pt idx="21658">
                  <c:v>21659</c:v>
                </c:pt>
                <c:pt idx="21659">
                  <c:v>21660</c:v>
                </c:pt>
                <c:pt idx="21660">
                  <c:v>21661</c:v>
                </c:pt>
                <c:pt idx="21661">
                  <c:v>21662</c:v>
                </c:pt>
                <c:pt idx="21662">
                  <c:v>21663</c:v>
                </c:pt>
                <c:pt idx="21663">
                  <c:v>21664</c:v>
                </c:pt>
                <c:pt idx="21664">
                  <c:v>21665</c:v>
                </c:pt>
                <c:pt idx="21665">
                  <c:v>21666</c:v>
                </c:pt>
                <c:pt idx="21666">
                  <c:v>21667</c:v>
                </c:pt>
                <c:pt idx="21667">
                  <c:v>21668</c:v>
                </c:pt>
                <c:pt idx="21668">
                  <c:v>21669</c:v>
                </c:pt>
                <c:pt idx="21669">
                  <c:v>21670</c:v>
                </c:pt>
                <c:pt idx="21670">
                  <c:v>21671</c:v>
                </c:pt>
                <c:pt idx="21671">
                  <c:v>21672</c:v>
                </c:pt>
                <c:pt idx="21672">
                  <c:v>21673</c:v>
                </c:pt>
                <c:pt idx="21673">
                  <c:v>21674</c:v>
                </c:pt>
                <c:pt idx="21674">
                  <c:v>21675</c:v>
                </c:pt>
                <c:pt idx="21675">
                  <c:v>21676</c:v>
                </c:pt>
                <c:pt idx="21676">
                  <c:v>21677</c:v>
                </c:pt>
                <c:pt idx="21677">
                  <c:v>21678</c:v>
                </c:pt>
                <c:pt idx="21678">
                  <c:v>21679</c:v>
                </c:pt>
                <c:pt idx="21679">
                  <c:v>21680</c:v>
                </c:pt>
                <c:pt idx="21680">
                  <c:v>21681</c:v>
                </c:pt>
                <c:pt idx="21681">
                  <c:v>21682</c:v>
                </c:pt>
                <c:pt idx="21682">
                  <c:v>21683</c:v>
                </c:pt>
                <c:pt idx="21683">
                  <c:v>21684</c:v>
                </c:pt>
                <c:pt idx="21684">
                  <c:v>21685</c:v>
                </c:pt>
                <c:pt idx="21685">
                  <c:v>21686</c:v>
                </c:pt>
                <c:pt idx="21686">
                  <c:v>21687</c:v>
                </c:pt>
                <c:pt idx="21687">
                  <c:v>21688</c:v>
                </c:pt>
                <c:pt idx="21688">
                  <c:v>21689</c:v>
                </c:pt>
                <c:pt idx="21689">
                  <c:v>21690</c:v>
                </c:pt>
                <c:pt idx="21690">
                  <c:v>21691</c:v>
                </c:pt>
                <c:pt idx="21691">
                  <c:v>21692</c:v>
                </c:pt>
                <c:pt idx="21692">
                  <c:v>21693</c:v>
                </c:pt>
                <c:pt idx="21693">
                  <c:v>21694</c:v>
                </c:pt>
                <c:pt idx="21694">
                  <c:v>21695</c:v>
                </c:pt>
                <c:pt idx="21695">
                  <c:v>21696</c:v>
                </c:pt>
                <c:pt idx="21696">
                  <c:v>21697</c:v>
                </c:pt>
                <c:pt idx="21697">
                  <c:v>21698</c:v>
                </c:pt>
                <c:pt idx="21698">
                  <c:v>21699</c:v>
                </c:pt>
                <c:pt idx="21699">
                  <c:v>21700</c:v>
                </c:pt>
                <c:pt idx="21700">
                  <c:v>21701</c:v>
                </c:pt>
                <c:pt idx="21701">
                  <c:v>21702</c:v>
                </c:pt>
                <c:pt idx="21702">
                  <c:v>21703</c:v>
                </c:pt>
                <c:pt idx="21703">
                  <c:v>21704</c:v>
                </c:pt>
                <c:pt idx="21704">
                  <c:v>21705</c:v>
                </c:pt>
                <c:pt idx="21705">
                  <c:v>21706</c:v>
                </c:pt>
                <c:pt idx="21706">
                  <c:v>21707</c:v>
                </c:pt>
                <c:pt idx="21707">
                  <c:v>21708</c:v>
                </c:pt>
                <c:pt idx="21708">
                  <c:v>21709</c:v>
                </c:pt>
                <c:pt idx="21709">
                  <c:v>21710</c:v>
                </c:pt>
                <c:pt idx="21710">
                  <c:v>21711</c:v>
                </c:pt>
                <c:pt idx="21711">
                  <c:v>21712</c:v>
                </c:pt>
                <c:pt idx="21712">
                  <c:v>21713</c:v>
                </c:pt>
                <c:pt idx="21713">
                  <c:v>21714</c:v>
                </c:pt>
                <c:pt idx="21714">
                  <c:v>21715</c:v>
                </c:pt>
                <c:pt idx="21715">
                  <c:v>21716</c:v>
                </c:pt>
                <c:pt idx="21716">
                  <c:v>21717</c:v>
                </c:pt>
                <c:pt idx="21717">
                  <c:v>21718</c:v>
                </c:pt>
                <c:pt idx="21718">
                  <c:v>21719</c:v>
                </c:pt>
                <c:pt idx="21719">
                  <c:v>21720</c:v>
                </c:pt>
                <c:pt idx="21720">
                  <c:v>21721</c:v>
                </c:pt>
                <c:pt idx="21721">
                  <c:v>21722</c:v>
                </c:pt>
                <c:pt idx="21722">
                  <c:v>21723</c:v>
                </c:pt>
                <c:pt idx="21723">
                  <c:v>21724</c:v>
                </c:pt>
                <c:pt idx="21724">
                  <c:v>21725</c:v>
                </c:pt>
                <c:pt idx="21725">
                  <c:v>21726</c:v>
                </c:pt>
                <c:pt idx="21726">
                  <c:v>21727</c:v>
                </c:pt>
                <c:pt idx="21727">
                  <c:v>21728</c:v>
                </c:pt>
                <c:pt idx="21728">
                  <c:v>21729</c:v>
                </c:pt>
                <c:pt idx="21729">
                  <c:v>21730</c:v>
                </c:pt>
                <c:pt idx="21730">
                  <c:v>21731</c:v>
                </c:pt>
                <c:pt idx="21731">
                  <c:v>21732</c:v>
                </c:pt>
                <c:pt idx="21732">
                  <c:v>21733</c:v>
                </c:pt>
                <c:pt idx="21733">
                  <c:v>21734</c:v>
                </c:pt>
                <c:pt idx="21734">
                  <c:v>21735</c:v>
                </c:pt>
                <c:pt idx="21735">
                  <c:v>21736</c:v>
                </c:pt>
                <c:pt idx="21736">
                  <c:v>21737</c:v>
                </c:pt>
                <c:pt idx="21737">
                  <c:v>21738</c:v>
                </c:pt>
                <c:pt idx="21738">
                  <c:v>21739</c:v>
                </c:pt>
                <c:pt idx="21739">
                  <c:v>21740</c:v>
                </c:pt>
                <c:pt idx="21740">
                  <c:v>21741</c:v>
                </c:pt>
                <c:pt idx="21741">
                  <c:v>21742</c:v>
                </c:pt>
                <c:pt idx="21742">
                  <c:v>21743</c:v>
                </c:pt>
                <c:pt idx="21743">
                  <c:v>21744</c:v>
                </c:pt>
                <c:pt idx="21744">
                  <c:v>21745</c:v>
                </c:pt>
                <c:pt idx="21745">
                  <c:v>21746</c:v>
                </c:pt>
                <c:pt idx="21746">
                  <c:v>21747</c:v>
                </c:pt>
                <c:pt idx="21747">
                  <c:v>21748</c:v>
                </c:pt>
                <c:pt idx="21748">
                  <c:v>21749</c:v>
                </c:pt>
                <c:pt idx="21749">
                  <c:v>21750</c:v>
                </c:pt>
                <c:pt idx="21750">
                  <c:v>21751</c:v>
                </c:pt>
                <c:pt idx="21751">
                  <c:v>21752</c:v>
                </c:pt>
                <c:pt idx="21752">
                  <c:v>21753</c:v>
                </c:pt>
                <c:pt idx="21753">
                  <c:v>21754</c:v>
                </c:pt>
                <c:pt idx="21754">
                  <c:v>21755</c:v>
                </c:pt>
                <c:pt idx="21755">
                  <c:v>21756</c:v>
                </c:pt>
                <c:pt idx="21756">
                  <c:v>21757</c:v>
                </c:pt>
                <c:pt idx="21757">
                  <c:v>21758</c:v>
                </c:pt>
                <c:pt idx="21758">
                  <c:v>21759</c:v>
                </c:pt>
                <c:pt idx="21759">
                  <c:v>21760</c:v>
                </c:pt>
                <c:pt idx="21760">
                  <c:v>21761</c:v>
                </c:pt>
                <c:pt idx="21761">
                  <c:v>21762</c:v>
                </c:pt>
                <c:pt idx="21762">
                  <c:v>21763</c:v>
                </c:pt>
                <c:pt idx="21763">
                  <c:v>21764</c:v>
                </c:pt>
                <c:pt idx="21764">
                  <c:v>21765</c:v>
                </c:pt>
                <c:pt idx="21765">
                  <c:v>21766</c:v>
                </c:pt>
                <c:pt idx="21766">
                  <c:v>21767</c:v>
                </c:pt>
                <c:pt idx="21767">
                  <c:v>21768</c:v>
                </c:pt>
                <c:pt idx="21768">
                  <c:v>21769</c:v>
                </c:pt>
                <c:pt idx="21769">
                  <c:v>21770</c:v>
                </c:pt>
                <c:pt idx="21770">
                  <c:v>21771</c:v>
                </c:pt>
                <c:pt idx="21771">
                  <c:v>21772</c:v>
                </c:pt>
                <c:pt idx="21772">
                  <c:v>21773</c:v>
                </c:pt>
                <c:pt idx="21773">
                  <c:v>21774</c:v>
                </c:pt>
                <c:pt idx="21774">
                  <c:v>21775</c:v>
                </c:pt>
                <c:pt idx="21775">
                  <c:v>21776</c:v>
                </c:pt>
                <c:pt idx="21776">
                  <c:v>21777</c:v>
                </c:pt>
                <c:pt idx="21777">
                  <c:v>21778</c:v>
                </c:pt>
                <c:pt idx="21778">
                  <c:v>21779</c:v>
                </c:pt>
                <c:pt idx="21779">
                  <c:v>21780</c:v>
                </c:pt>
                <c:pt idx="21780">
                  <c:v>21781</c:v>
                </c:pt>
                <c:pt idx="21781">
                  <c:v>21782</c:v>
                </c:pt>
                <c:pt idx="21782">
                  <c:v>21783</c:v>
                </c:pt>
                <c:pt idx="21783">
                  <c:v>21784</c:v>
                </c:pt>
                <c:pt idx="21784">
                  <c:v>21785</c:v>
                </c:pt>
                <c:pt idx="21785">
                  <c:v>21786</c:v>
                </c:pt>
                <c:pt idx="21786">
                  <c:v>21787</c:v>
                </c:pt>
                <c:pt idx="21787">
                  <c:v>21788</c:v>
                </c:pt>
                <c:pt idx="21788">
                  <c:v>21789</c:v>
                </c:pt>
                <c:pt idx="21789">
                  <c:v>21790</c:v>
                </c:pt>
                <c:pt idx="21790">
                  <c:v>21791</c:v>
                </c:pt>
                <c:pt idx="21791">
                  <c:v>21792</c:v>
                </c:pt>
                <c:pt idx="21792">
                  <c:v>21793</c:v>
                </c:pt>
                <c:pt idx="21793">
                  <c:v>21794</c:v>
                </c:pt>
                <c:pt idx="21794">
                  <c:v>21795</c:v>
                </c:pt>
                <c:pt idx="21795">
                  <c:v>21796</c:v>
                </c:pt>
                <c:pt idx="21796">
                  <c:v>21797</c:v>
                </c:pt>
                <c:pt idx="21797">
                  <c:v>21798</c:v>
                </c:pt>
                <c:pt idx="21798">
                  <c:v>21799</c:v>
                </c:pt>
                <c:pt idx="21799">
                  <c:v>21800</c:v>
                </c:pt>
                <c:pt idx="21800">
                  <c:v>21801</c:v>
                </c:pt>
                <c:pt idx="21801">
                  <c:v>21802</c:v>
                </c:pt>
                <c:pt idx="21802">
                  <c:v>21803</c:v>
                </c:pt>
                <c:pt idx="21803">
                  <c:v>21804</c:v>
                </c:pt>
                <c:pt idx="21804">
                  <c:v>21805</c:v>
                </c:pt>
                <c:pt idx="21805">
                  <c:v>21806</c:v>
                </c:pt>
                <c:pt idx="21806">
                  <c:v>21807</c:v>
                </c:pt>
                <c:pt idx="21807">
                  <c:v>21808</c:v>
                </c:pt>
                <c:pt idx="21808">
                  <c:v>21809</c:v>
                </c:pt>
                <c:pt idx="21809">
                  <c:v>21810</c:v>
                </c:pt>
                <c:pt idx="21810">
                  <c:v>21811</c:v>
                </c:pt>
                <c:pt idx="21811">
                  <c:v>21812</c:v>
                </c:pt>
                <c:pt idx="21812">
                  <c:v>21813</c:v>
                </c:pt>
                <c:pt idx="21813">
                  <c:v>21814</c:v>
                </c:pt>
                <c:pt idx="21814">
                  <c:v>21815</c:v>
                </c:pt>
                <c:pt idx="21815">
                  <c:v>21816</c:v>
                </c:pt>
                <c:pt idx="21816">
                  <c:v>21817</c:v>
                </c:pt>
                <c:pt idx="21817">
                  <c:v>21818</c:v>
                </c:pt>
                <c:pt idx="21818">
                  <c:v>21819</c:v>
                </c:pt>
                <c:pt idx="21819">
                  <c:v>21820</c:v>
                </c:pt>
                <c:pt idx="21820">
                  <c:v>21821</c:v>
                </c:pt>
                <c:pt idx="21821">
                  <c:v>21822</c:v>
                </c:pt>
                <c:pt idx="21822">
                  <c:v>21823</c:v>
                </c:pt>
                <c:pt idx="21823">
                  <c:v>21824</c:v>
                </c:pt>
                <c:pt idx="21824">
                  <c:v>21825</c:v>
                </c:pt>
                <c:pt idx="21825">
                  <c:v>21826</c:v>
                </c:pt>
                <c:pt idx="21826">
                  <c:v>21827</c:v>
                </c:pt>
                <c:pt idx="21827">
                  <c:v>21828</c:v>
                </c:pt>
                <c:pt idx="21828">
                  <c:v>21829</c:v>
                </c:pt>
                <c:pt idx="21829">
                  <c:v>21830</c:v>
                </c:pt>
                <c:pt idx="21830">
                  <c:v>21831</c:v>
                </c:pt>
                <c:pt idx="21831">
                  <c:v>21832</c:v>
                </c:pt>
                <c:pt idx="21832">
                  <c:v>21833</c:v>
                </c:pt>
                <c:pt idx="21833">
                  <c:v>21834</c:v>
                </c:pt>
                <c:pt idx="21834">
                  <c:v>21835</c:v>
                </c:pt>
                <c:pt idx="21835">
                  <c:v>21836</c:v>
                </c:pt>
                <c:pt idx="21836">
                  <c:v>21837</c:v>
                </c:pt>
                <c:pt idx="21837">
                  <c:v>21838</c:v>
                </c:pt>
                <c:pt idx="21838">
                  <c:v>21839</c:v>
                </c:pt>
                <c:pt idx="21839">
                  <c:v>21840</c:v>
                </c:pt>
                <c:pt idx="21840">
                  <c:v>21841</c:v>
                </c:pt>
                <c:pt idx="21841">
                  <c:v>21842</c:v>
                </c:pt>
                <c:pt idx="21842">
                  <c:v>21843</c:v>
                </c:pt>
                <c:pt idx="21843">
                  <c:v>21844</c:v>
                </c:pt>
                <c:pt idx="21844">
                  <c:v>21845</c:v>
                </c:pt>
                <c:pt idx="21845">
                  <c:v>21846</c:v>
                </c:pt>
                <c:pt idx="21846">
                  <c:v>21847</c:v>
                </c:pt>
                <c:pt idx="21847">
                  <c:v>21848</c:v>
                </c:pt>
                <c:pt idx="21848">
                  <c:v>21849</c:v>
                </c:pt>
                <c:pt idx="21849">
                  <c:v>21850</c:v>
                </c:pt>
                <c:pt idx="21850">
                  <c:v>21851</c:v>
                </c:pt>
                <c:pt idx="21851">
                  <c:v>21852</c:v>
                </c:pt>
                <c:pt idx="21852">
                  <c:v>21853</c:v>
                </c:pt>
                <c:pt idx="21853">
                  <c:v>21854</c:v>
                </c:pt>
                <c:pt idx="21854">
                  <c:v>21855</c:v>
                </c:pt>
                <c:pt idx="21855">
                  <c:v>21856</c:v>
                </c:pt>
                <c:pt idx="21856">
                  <c:v>21857</c:v>
                </c:pt>
                <c:pt idx="21857">
                  <c:v>21858</c:v>
                </c:pt>
                <c:pt idx="21858">
                  <c:v>21859</c:v>
                </c:pt>
                <c:pt idx="21859">
                  <c:v>21860</c:v>
                </c:pt>
                <c:pt idx="21860">
                  <c:v>21861</c:v>
                </c:pt>
                <c:pt idx="21861">
                  <c:v>21862</c:v>
                </c:pt>
                <c:pt idx="21862">
                  <c:v>21863</c:v>
                </c:pt>
                <c:pt idx="21863">
                  <c:v>21864</c:v>
                </c:pt>
                <c:pt idx="21864">
                  <c:v>21865</c:v>
                </c:pt>
                <c:pt idx="21865">
                  <c:v>21866</c:v>
                </c:pt>
                <c:pt idx="21866">
                  <c:v>21867</c:v>
                </c:pt>
                <c:pt idx="21867">
                  <c:v>21868</c:v>
                </c:pt>
                <c:pt idx="21868">
                  <c:v>21869</c:v>
                </c:pt>
                <c:pt idx="21869">
                  <c:v>21870</c:v>
                </c:pt>
                <c:pt idx="21870">
                  <c:v>21871</c:v>
                </c:pt>
                <c:pt idx="21871">
                  <c:v>21872</c:v>
                </c:pt>
                <c:pt idx="21872">
                  <c:v>21873</c:v>
                </c:pt>
                <c:pt idx="21873">
                  <c:v>21874</c:v>
                </c:pt>
                <c:pt idx="21874">
                  <c:v>21875</c:v>
                </c:pt>
                <c:pt idx="21875">
                  <c:v>21876</c:v>
                </c:pt>
                <c:pt idx="21876">
                  <c:v>21877</c:v>
                </c:pt>
                <c:pt idx="21877">
                  <c:v>21878</c:v>
                </c:pt>
                <c:pt idx="21878">
                  <c:v>21879</c:v>
                </c:pt>
                <c:pt idx="21879">
                  <c:v>21880</c:v>
                </c:pt>
                <c:pt idx="21880">
                  <c:v>21881</c:v>
                </c:pt>
                <c:pt idx="21881">
                  <c:v>21882</c:v>
                </c:pt>
                <c:pt idx="21882">
                  <c:v>21883</c:v>
                </c:pt>
                <c:pt idx="21883">
                  <c:v>21884</c:v>
                </c:pt>
                <c:pt idx="21884">
                  <c:v>21885</c:v>
                </c:pt>
                <c:pt idx="21885">
                  <c:v>21886</c:v>
                </c:pt>
                <c:pt idx="21886">
                  <c:v>21887</c:v>
                </c:pt>
                <c:pt idx="21887">
                  <c:v>21888</c:v>
                </c:pt>
                <c:pt idx="21888">
                  <c:v>21889</c:v>
                </c:pt>
                <c:pt idx="21889">
                  <c:v>21890</c:v>
                </c:pt>
                <c:pt idx="21890">
                  <c:v>21891</c:v>
                </c:pt>
                <c:pt idx="21891">
                  <c:v>21892</c:v>
                </c:pt>
                <c:pt idx="21892">
                  <c:v>21893</c:v>
                </c:pt>
                <c:pt idx="21893">
                  <c:v>21894</c:v>
                </c:pt>
                <c:pt idx="21894">
                  <c:v>21895</c:v>
                </c:pt>
                <c:pt idx="21895">
                  <c:v>21896</c:v>
                </c:pt>
                <c:pt idx="21896">
                  <c:v>21897</c:v>
                </c:pt>
                <c:pt idx="21897">
                  <c:v>21898</c:v>
                </c:pt>
                <c:pt idx="21898">
                  <c:v>21899</c:v>
                </c:pt>
                <c:pt idx="21899">
                  <c:v>21900</c:v>
                </c:pt>
                <c:pt idx="21900">
                  <c:v>21901</c:v>
                </c:pt>
                <c:pt idx="21901">
                  <c:v>21902</c:v>
                </c:pt>
                <c:pt idx="21902">
                  <c:v>21903</c:v>
                </c:pt>
                <c:pt idx="21903">
                  <c:v>21904</c:v>
                </c:pt>
                <c:pt idx="21904">
                  <c:v>21905</c:v>
                </c:pt>
                <c:pt idx="21905">
                  <c:v>21906</c:v>
                </c:pt>
                <c:pt idx="21906">
                  <c:v>21907</c:v>
                </c:pt>
                <c:pt idx="21907">
                  <c:v>21908</c:v>
                </c:pt>
                <c:pt idx="21908">
                  <c:v>21909</c:v>
                </c:pt>
                <c:pt idx="21909">
                  <c:v>21910</c:v>
                </c:pt>
                <c:pt idx="21910">
                  <c:v>21911</c:v>
                </c:pt>
                <c:pt idx="21911">
                  <c:v>21912</c:v>
                </c:pt>
                <c:pt idx="21912">
                  <c:v>21913</c:v>
                </c:pt>
                <c:pt idx="21913">
                  <c:v>21914</c:v>
                </c:pt>
                <c:pt idx="21914">
                  <c:v>21915</c:v>
                </c:pt>
                <c:pt idx="21915">
                  <c:v>21916</c:v>
                </c:pt>
                <c:pt idx="21916">
                  <c:v>21917</c:v>
                </c:pt>
                <c:pt idx="21917">
                  <c:v>21918</c:v>
                </c:pt>
                <c:pt idx="21918">
                  <c:v>21919</c:v>
                </c:pt>
                <c:pt idx="21919">
                  <c:v>21920</c:v>
                </c:pt>
                <c:pt idx="21920">
                  <c:v>21921</c:v>
                </c:pt>
                <c:pt idx="21921">
                  <c:v>21922</c:v>
                </c:pt>
                <c:pt idx="21922">
                  <c:v>21923</c:v>
                </c:pt>
                <c:pt idx="21923">
                  <c:v>21924</c:v>
                </c:pt>
                <c:pt idx="21924">
                  <c:v>21925</c:v>
                </c:pt>
                <c:pt idx="21925">
                  <c:v>21926</c:v>
                </c:pt>
                <c:pt idx="21926">
                  <c:v>21927</c:v>
                </c:pt>
                <c:pt idx="21927">
                  <c:v>21928</c:v>
                </c:pt>
                <c:pt idx="21928">
                  <c:v>21929</c:v>
                </c:pt>
                <c:pt idx="21929">
                  <c:v>21930</c:v>
                </c:pt>
                <c:pt idx="21930">
                  <c:v>21931</c:v>
                </c:pt>
                <c:pt idx="21931">
                  <c:v>21932</c:v>
                </c:pt>
                <c:pt idx="21932">
                  <c:v>21933</c:v>
                </c:pt>
                <c:pt idx="21933">
                  <c:v>21934</c:v>
                </c:pt>
                <c:pt idx="21934">
                  <c:v>21935</c:v>
                </c:pt>
                <c:pt idx="21935">
                  <c:v>21936</c:v>
                </c:pt>
                <c:pt idx="21936">
                  <c:v>21937</c:v>
                </c:pt>
                <c:pt idx="21937">
                  <c:v>21938</c:v>
                </c:pt>
                <c:pt idx="21938">
                  <c:v>21939</c:v>
                </c:pt>
                <c:pt idx="21939">
                  <c:v>21940</c:v>
                </c:pt>
                <c:pt idx="21940">
                  <c:v>21941</c:v>
                </c:pt>
                <c:pt idx="21941">
                  <c:v>21942</c:v>
                </c:pt>
                <c:pt idx="21942">
                  <c:v>21943</c:v>
                </c:pt>
                <c:pt idx="21943">
                  <c:v>21944</c:v>
                </c:pt>
                <c:pt idx="21944">
                  <c:v>21945</c:v>
                </c:pt>
                <c:pt idx="21945">
                  <c:v>21946</c:v>
                </c:pt>
                <c:pt idx="21946">
                  <c:v>21947</c:v>
                </c:pt>
                <c:pt idx="21947">
                  <c:v>21948</c:v>
                </c:pt>
                <c:pt idx="21948">
                  <c:v>21949</c:v>
                </c:pt>
                <c:pt idx="21949">
                  <c:v>21950</c:v>
                </c:pt>
                <c:pt idx="21950">
                  <c:v>21951</c:v>
                </c:pt>
                <c:pt idx="21951">
                  <c:v>21952</c:v>
                </c:pt>
                <c:pt idx="21952">
                  <c:v>21953</c:v>
                </c:pt>
                <c:pt idx="21953">
                  <c:v>21954</c:v>
                </c:pt>
                <c:pt idx="21954">
                  <c:v>21955</c:v>
                </c:pt>
                <c:pt idx="21955">
                  <c:v>21956</c:v>
                </c:pt>
                <c:pt idx="21956">
                  <c:v>21957</c:v>
                </c:pt>
                <c:pt idx="21957">
                  <c:v>21958</c:v>
                </c:pt>
                <c:pt idx="21958">
                  <c:v>21959</c:v>
                </c:pt>
                <c:pt idx="21959">
                  <c:v>21960</c:v>
                </c:pt>
                <c:pt idx="21960">
                  <c:v>21961</c:v>
                </c:pt>
                <c:pt idx="21961">
                  <c:v>21962</c:v>
                </c:pt>
                <c:pt idx="21962">
                  <c:v>21963</c:v>
                </c:pt>
                <c:pt idx="21963">
                  <c:v>21964</c:v>
                </c:pt>
                <c:pt idx="21964">
                  <c:v>21965</c:v>
                </c:pt>
                <c:pt idx="21965">
                  <c:v>21966</c:v>
                </c:pt>
                <c:pt idx="21966">
                  <c:v>21967</c:v>
                </c:pt>
                <c:pt idx="21967">
                  <c:v>21968</c:v>
                </c:pt>
                <c:pt idx="21968">
                  <c:v>21969</c:v>
                </c:pt>
                <c:pt idx="21969">
                  <c:v>21970</c:v>
                </c:pt>
                <c:pt idx="21970">
                  <c:v>21971</c:v>
                </c:pt>
                <c:pt idx="21971">
                  <c:v>21972</c:v>
                </c:pt>
                <c:pt idx="21972">
                  <c:v>21973</c:v>
                </c:pt>
                <c:pt idx="21973">
                  <c:v>21974</c:v>
                </c:pt>
                <c:pt idx="21974">
                  <c:v>21975</c:v>
                </c:pt>
                <c:pt idx="21975">
                  <c:v>21976</c:v>
                </c:pt>
                <c:pt idx="21976">
                  <c:v>21977</c:v>
                </c:pt>
                <c:pt idx="21977">
                  <c:v>21978</c:v>
                </c:pt>
                <c:pt idx="21978">
                  <c:v>21979</c:v>
                </c:pt>
                <c:pt idx="21979">
                  <c:v>21980</c:v>
                </c:pt>
                <c:pt idx="21980">
                  <c:v>21981</c:v>
                </c:pt>
                <c:pt idx="21981">
                  <c:v>21982</c:v>
                </c:pt>
                <c:pt idx="21982">
                  <c:v>21983</c:v>
                </c:pt>
                <c:pt idx="21983">
                  <c:v>21984</c:v>
                </c:pt>
                <c:pt idx="21984">
                  <c:v>21985</c:v>
                </c:pt>
                <c:pt idx="21985">
                  <c:v>21986</c:v>
                </c:pt>
                <c:pt idx="21986">
                  <c:v>21987</c:v>
                </c:pt>
                <c:pt idx="21987">
                  <c:v>21988</c:v>
                </c:pt>
                <c:pt idx="21988">
                  <c:v>21989</c:v>
                </c:pt>
                <c:pt idx="21989">
                  <c:v>21990</c:v>
                </c:pt>
                <c:pt idx="21990">
                  <c:v>21991</c:v>
                </c:pt>
                <c:pt idx="21991">
                  <c:v>21992</c:v>
                </c:pt>
                <c:pt idx="21992">
                  <c:v>21993</c:v>
                </c:pt>
                <c:pt idx="21993">
                  <c:v>21994</c:v>
                </c:pt>
                <c:pt idx="21994">
                  <c:v>21995</c:v>
                </c:pt>
                <c:pt idx="21995">
                  <c:v>21996</c:v>
                </c:pt>
                <c:pt idx="21996">
                  <c:v>21997</c:v>
                </c:pt>
                <c:pt idx="21997">
                  <c:v>21998</c:v>
                </c:pt>
                <c:pt idx="21998">
                  <c:v>21999</c:v>
                </c:pt>
                <c:pt idx="21999">
                  <c:v>22000</c:v>
                </c:pt>
                <c:pt idx="22000">
                  <c:v>22001</c:v>
                </c:pt>
                <c:pt idx="22001">
                  <c:v>22002</c:v>
                </c:pt>
                <c:pt idx="22002">
                  <c:v>22003</c:v>
                </c:pt>
                <c:pt idx="22003">
                  <c:v>22004</c:v>
                </c:pt>
                <c:pt idx="22004">
                  <c:v>22005</c:v>
                </c:pt>
                <c:pt idx="22005">
                  <c:v>22006</c:v>
                </c:pt>
                <c:pt idx="22006">
                  <c:v>22007</c:v>
                </c:pt>
                <c:pt idx="22007">
                  <c:v>22008</c:v>
                </c:pt>
                <c:pt idx="22008">
                  <c:v>22009</c:v>
                </c:pt>
                <c:pt idx="22009">
                  <c:v>22010</c:v>
                </c:pt>
                <c:pt idx="22010">
                  <c:v>22011</c:v>
                </c:pt>
                <c:pt idx="22011">
                  <c:v>22012</c:v>
                </c:pt>
                <c:pt idx="22012">
                  <c:v>22013</c:v>
                </c:pt>
                <c:pt idx="22013">
                  <c:v>22014</c:v>
                </c:pt>
                <c:pt idx="22014">
                  <c:v>22015</c:v>
                </c:pt>
                <c:pt idx="22015">
                  <c:v>22016</c:v>
                </c:pt>
                <c:pt idx="22016">
                  <c:v>22017</c:v>
                </c:pt>
                <c:pt idx="22017">
                  <c:v>22018</c:v>
                </c:pt>
                <c:pt idx="22018">
                  <c:v>22019</c:v>
                </c:pt>
                <c:pt idx="22019">
                  <c:v>22020</c:v>
                </c:pt>
                <c:pt idx="22020">
                  <c:v>22021</c:v>
                </c:pt>
                <c:pt idx="22021">
                  <c:v>22022</c:v>
                </c:pt>
                <c:pt idx="22022">
                  <c:v>22023</c:v>
                </c:pt>
                <c:pt idx="22023">
                  <c:v>22024</c:v>
                </c:pt>
                <c:pt idx="22024">
                  <c:v>22025</c:v>
                </c:pt>
                <c:pt idx="22025">
                  <c:v>22026</c:v>
                </c:pt>
                <c:pt idx="22026">
                  <c:v>22027</c:v>
                </c:pt>
                <c:pt idx="22027">
                  <c:v>22028</c:v>
                </c:pt>
                <c:pt idx="22028">
                  <c:v>22029</c:v>
                </c:pt>
                <c:pt idx="22029">
                  <c:v>22030</c:v>
                </c:pt>
                <c:pt idx="22030">
                  <c:v>22031</c:v>
                </c:pt>
                <c:pt idx="22031">
                  <c:v>22032</c:v>
                </c:pt>
                <c:pt idx="22032">
                  <c:v>22033</c:v>
                </c:pt>
                <c:pt idx="22033">
                  <c:v>22034</c:v>
                </c:pt>
                <c:pt idx="22034">
                  <c:v>22035</c:v>
                </c:pt>
                <c:pt idx="22035">
                  <c:v>22036</c:v>
                </c:pt>
                <c:pt idx="22036">
                  <c:v>22037</c:v>
                </c:pt>
                <c:pt idx="22037">
                  <c:v>22038</c:v>
                </c:pt>
                <c:pt idx="22038">
                  <c:v>22039</c:v>
                </c:pt>
                <c:pt idx="22039">
                  <c:v>22040</c:v>
                </c:pt>
                <c:pt idx="22040">
                  <c:v>22041</c:v>
                </c:pt>
                <c:pt idx="22041">
                  <c:v>22042</c:v>
                </c:pt>
                <c:pt idx="22042">
                  <c:v>22043</c:v>
                </c:pt>
                <c:pt idx="22043">
                  <c:v>22044</c:v>
                </c:pt>
                <c:pt idx="22044">
                  <c:v>22045</c:v>
                </c:pt>
                <c:pt idx="22045">
                  <c:v>22046</c:v>
                </c:pt>
                <c:pt idx="22046">
                  <c:v>22047</c:v>
                </c:pt>
                <c:pt idx="22047">
                  <c:v>22048</c:v>
                </c:pt>
                <c:pt idx="22048">
                  <c:v>22049</c:v>
                </c:pt>
                <c:pt idx="22049">
                  <c:v>22050</c:v>
                </c:pt>
                <c:pt idx="22050">
                  <c:v>22051</c:v>
                </c:pt>
                <c:pt idx="22051">
                  <c:v>22052</c:v>
                </c:pt>
                <c:pt idx="22052">
                  <c:v>22053</c:v>
                </c:pt>
                <c:pt idx="22053">
                  <c:v>22054</c:v>
                </c:pt>
                <c:pt idx="22054">
                  <c:v>22055</c:v>
                </c:pt>
                <c:pt idx="22055">
                  <c:v>22056</c:v>
                </c:pt>
                <c:pt idx="22056">
                  <c:v>22057</c:v>
                </c:pt>
                <c:pt idx="22057">
                  <c:v>22058</c:v>
                </c:pt>
                <c:pt idx="22058">
                  <c:v>22059</c:v>
                </c:pt>
                <c:pt idx="22059">
                  <c:v>22060</c:v>
                </c:pt>
                <c:pt idx="22060">
                  <c:v>22061</c:v>
                </c:pt>
                <c:pt idx="22061">
                  <c:v>22062</c:v>
                </c:pt>
                <c:pt idx="22062">
                  <c:v>22063</c:v>
                </c:pt>
                <c:pt idx="22063">
                  <c:v>22064</c:v>
                </c:pt>
                <c:pt idx="22064">
                  <c:v>22065</c:v>
                </c:pt>
                <c:pt idx="22065">
                  <c:v>22066</c:v>
                </c:pt>
                <c:pt idx="22066">
                  <c:v>22067</c:v>
                </c:pt>
                <c:pt idx="22067">
                  <c:v>22068</c:v>
                </c:pt>
                <c:pt idx="22068">
                  <c:v>22069</c:v>
                </c:pt>
                <c:pt idx="22069">
                  <c:v>22070</c:v>
                </c:pt>
                <c:pt idx="22070">
                  <c:v>22071</c:v>
                </c:pt>
                <c:pt idx="22071">
                  <c:v>22072</c:v>
                </c:pt>
                <c:pt idx="22072">
                  <c:v>22073</c:v>
                </c:pt>
                <c:pt idx="22073">
                  <c:v>22074</c:v>
                </c:pt>
                <c:pt idx="22074">
                  <c:v>22075</c:v>
                </c:pt>
                <c:pt idx="22075">
                  <c:v>22076</c:v>
                </c:pt>
                <c:pt idx="22076">
                  <c:v>22077</c:v>
                </c:pt>
                <c:pt idx="22077">
                  <c:v>22078</c:v>
                </c:pt>
                <c:pt idx="22078">
                  <c:v>22079</c:v>
                </c:pt>
                <c:pt idx="22079">
                  <c:v>22080</c:v>
                </c:pt>
                <c:pt idx="22080">
                  <c:v>22081</c:v>
                </c:pt>
                <c:pt idx="22081">
                  <c:v>22082</c:v>
                </c:pt>
                <c:pt idx="22082">
                  <c:v>22083</c:v>
                </c:pt>
                <c:pt idx="22083">
                  <c:v>22084</c:v>
                </c:pt>
                <c:pt idx="22084">
                  <c:v>22085</c:v>
                </c:pt>
                <c:pt idx="22085">
                  <c:v>22086</c:v>
                </c:pt>
                <c:pt idx="22086">
                  <c:v>22087</c:v>
                </c:pt>
                <c:pt idx="22087">
                  <c:v>22088</c:v>
                </c:pt>
                <c:pt idx="22088">
                  <c:v>22089</c:v>
                </c:pt>
                <c:pt idx="22089">
                  <c:v>22090</c:v>
                </c:pt>
                <c:pt idx="22090">
                  <c:v>22091</c:v>
                </c:pt>
                <c:pt idx="22091">
                  <c:v>22092</c:v>
                </c:pt>
                <c:pt idx="22092">
                  <c:v>22093</c:v>
                </c:pt>
                <c:pt idx="22093">
                  <c:v>22094</c:v>
                </c:pt>
                <c:pt idx="22094">
                  <c:v>22095</c:v>
                </c:pt>
                <c:pt idx="22095">
                  <c:v>22096</c:v>
                </c:pt>
                <c:pt idx="22096">
                  <c:v>22097</c:v>
                </c:pt>
                <c:pt idx="22097">
                  <c:v>22098</c:v>
                </c:pt>
                <c:pt idx="22098">
                  <c:v>22099</c:v>
                </c:pt>
                <c:pt idx="22099">
                  <c:v>22100</c:v>
                </c:pt>
                <c:pt idx="22100">
                  <c:v>22101</c:v>
                </c:pt>
                <c:pt idx="22101">
                  <c:v>22102</c:v>
                </c:pt>
                <c:pt idx="22102">
                  <c:v>22103</c:v>
                </c:pt>
                <c:pt idx="22103">
                  <c:v>22104</c:v>
                </c:pt>
                <c:pt idx="22104">
                  <c:v>22105</c:v>
                </c:pt>
                <c:pt idx="22105">
                  <c:v>22106</c:v>
                </c:pt>
                <c:pt idx="22106">
                  <c:v>22107</c:v>
                </c:pt>
                <c:pt idx="22107">
                  <c:v>22108</c:v>
                </c:pt>
                <c:pt idx="22108">
                  <c:v>22109</c:v>
                </c:pt>
                <c:pt idx="22109">
                  <c:v>22110</c:v>
                </c:pt>
                <c:pt idx="22110">
                  <c:v>22111</c:v>
                </c:pt>
                <c:pt idx="22111">
                  <c:v>22112</c:v>
                </c:pt>
                <c:pt idx="22112">
                  <c:v>22113</c:v>
                </c:pt>
                <c:pt idx="22113">
                  <c:v>22114</c:v>
                </c:pt>
                <c:pt idx="22114">
                  <c:v>22115</c:v>
                </c:pt>
                <c:pt idx="22115">
                  <c:v>22116</c:v>
                </c:pt>
                <c:pt idx="22116">
                  <c:v>22117</c:v>
                </c:pt>
                <c:pt idx="22117">
                  <c:v>22118</c:v>
                </c:pt>
                <c:pt idx="22118">
                  <c:v>22119</c:v>
                </c:pt>
                <c:pt idx="22119">
                  <c:v>22120</c:v>
                </c:pt>
                <c:pt idx="22120">
                  <c:v>22121</c:v>
                </c:pt>
                <c:pt idx="22121">
                  <c:v>22122</c:v>
                </c:pt>
                <c:pt idx="22122">
                  <c:v>22123</c:v>
                </c:pt>
                <c:pt idx="22123">
                  <c:v>22124</c:v>
                </c:pt>
                <c:pt idx="22124">
                  <c:v>22125</c:v>
                </c:pt>
                <c:pt idx="22125">
                  <c:v>22126</c:v>
                </c:pt>
                <c:pt idx="22126">
                  <c:v>22127</c:v>
                </c:pt>
                <c:pt idx="22127">
                  <c:v>22128</c:v>
                </c:pt>
                <c:pt idx="22128">
                  <c:v>22129</c:v>
                </c:pt>
                <c:pt idx="22129">
                  <c:v>22130</c:v>
                </c:pt>
                <c:pt idx="22130">
                  <c:v>22131</c:v>
                </c:pt>
                <c:pt idx="22131">
                  <c:v>22132</c:v>
                </c:pt>
                <c:pt idx="22132">
                  <c:v>22133</c:v>
                </c:pt>
                <c:pt idx="22133">
                  <c:v>22134</c:v>
                </c:pt>
                <c:pt idx="22134">
                  <c:v>22135</c:v>
                </c:pt>
                <c:pt idx="22135">
                  <c:v>22136</c:v>
                </c:pt>
                <c:pt idx="22136">
                  <c:v>22137</c:v>
                </c:pt>
                <c:pt idx="22137">
                  <c:v>22138</c:v>
                </c:pt>
                <c:pt idx="22138">
                  <c:v>22139</c:v>
                </c:pt>
                <c:pt idx="22139">
                  <c:v>22140</c:v>
                </c:pt>
                <c:pt idx="22140">
                  <c:v>22141</c:v>
                </c:pt>
                <c:pt idx="22141">
                  <c:v>22142</c:v>
                </c:pt>
                <c:pt idx="22142">
                  <c:v>22143</c:v>
                </c:pt>
                <c:pt idx="22143">
                  <c:v>22144</c:v>
                </c:pt>
                <c:pt idx="22144">
                  <c:v>22145</c:v>
                </c:pt>
                <c:pt idx="22145">
                  <c:v>22146</c:v>
                </c:pt>
                <c:pt idx="22146">
                  <c:v>22147</c:v>
                </c:pt>
                <c:pt idx="22147">
                  <c:v>22148</c:v>
                </c:pt>
                <c:pt idx="22148">
                  <c:v>22149</c:v>
                </c:pt>
                <c:pt idx="22149">
                  <c:v>22150</c:v>
                </c:pt>
                <c:pt idx="22150">
                  <c:v>22151</c:v>
                </c:pt>
                <c:pt idx="22151">
                  <c:v>22152</c:v>
                </c:pt>
                <c:pt idx="22152">
                  <c:v>22153</c:v>
                </c:pt>
                <c:pt idx="22153">
                  <c:v>22154</c:v>
                </c:pt>
                <c:pt idx="22154">
                  <c:v>22155</c:v>
                </c:pt>
                <c:pt idx="22155">
                  <c:v>22156</c:v>
                </c:pt>
                <c:pt idx="22156">
                  <c:v>22157</c:v>
                </c:pt>
                <c:pt idx="22157">
                  <c:v>22158</c:v>
                </c:pt>
                <c:pt idx="22158">
                  <c:v>22159</c:v>
                </c:pt>
                <c:pt idx="22159">
                  <c:v>22160</c:v>
                </c:pt>
                <c:pt idx="22160">
                  <c:v>22161</c:v>
                </c:pt>
                <c:pt idx="22161">
                  <c:v>22162</c:v>
                </c:pt>
                <c:pt idx="22162">
                  <c:v>22163</c:v>
                </c:pt>
                <c:pt idx="22163">
                  <c:v>22164</c:v>
                </c:pt>
                <c:pt idx="22164">
                  <c:v>22165</c:v>
                </c:pt>
                <c:pt idx="22165">
                  <c:v>22166</c:v>
                </c:pt>
                <c:pt idx="22166">
                  <c:v>22167</c:v>
                </c:pt>
                <c:pt idx="22167">
                  <c:v>22168</c:v>
                </c:pt>
                <c:pt idx="22168">
                  <c:v>22169</c:v>
                </c:pt>
                <c:pt idx="22169">
                  <c:v>22170</c:v>
                </c:pt>
                <c:pt idx="22170">
                  <c:v>22171</c:v>
                </c:pt>
                <c:pt idx="22171">
                  <c:v>22172</c:v>
                </c:pt>
                <c:pt idx="22172">
                  <c:v>22173</c:v>
                </c:pt>
                <c:pt idx="22173">
                  <c:v>22174</c:v>
                </c:pt>
                <c:pt idx="22174">
                  <c:v>22175</c:v>
                </c:pt>
                <c:pt idx="22175">
                  <c:v>22176</c:v>
                </c:pt>
                <c:pt idx="22176">
                  <c:v>22177</c:v>
                </c:pt>
                <c:pt idx="22177">
                  <c:v>22178</c:v>
                </c:pt>
                <c:pt idx="22178">
                  <c:v>22179</c:v>
                </c:pt>
                <c:pt idx="22179">
                  <c:v>22180</c:v>
                </c:pt>
                <c:pt idx="22180">
                  <c:v>22181</c:v>
                </c:pt>
                <c:pt idx="22181">
                  <c:v>22182</c:v>
                </c:pt>
                <c:pt idx="22182">
                  <c:v>22183</c:v>
                </c:pt>
                <c:pt idx="22183">
                  <c:v>22184</c:v>
                </c:pt>
                <c:pt idx="22184">
                  <c:v>22185</c:v>
                </c:pt>
                <c:pt idx="22185">
                  <c:v>22186</c:v>
                </c:pt>
                <c:pt idx="22186">
                  <c:v>22187</c:v>
                </c:pt>
                <c:pt idx="22187">
                  <c:v>22188</c:v>
                </c:pt>
                <c:pt idx="22188">
                  <c:v>22189</c:v>
                </c:pt>
                <c:pt idx="22189">
                  <c:v>22190</c:v>
                </c:pt>
                <c:pt idx="22190">
                  <c:v>22191</c:v>
                </c:pt>
                <c:pt idx="22191">
                  <c:v>22192</c:v>
                </c:pt>
                <c:pt idx="22192">
                  <c:v>22193</c:v>
                </c:pt>
                <c:pt idx="22193">
                  <c:v>22194</c:v>
                </c:pt>
                <c:pt idx="22194">
                  <c:v>22195</c:v>
                </c:pt>
                <c:pt idx="22195">
                  <c:v>22196</c:v>
                </c:pt>
                <c:pt idx="22196">
                  <c:v>22197</c:v>
                </c:pt>
                <c:pt idx="22197">
                  <c:v>22198</c:v>
                </c:pt>
                <c:pt idx="22198">
                  <c:v>22199</c:v>
                </c:pt>
                <c:pt idx="22199">
                  <c:v>22200</c:v>
                </c:pt>
                <c:pt idx="22200">
                  <c:v>22201</c:v>
                </c:pt>
                <c:pt idx="22201">
                  <c:v>22202</c:v>
                </c:pt>
                <c:pt idx="22202">
                  <c:v>22203</c:v>
                </c:pt>
                <c:pt idx="22203">
                  <c:v>22204</c:v>
                </c:pt>
                <c:pt idx="22204">
                  <c:v>22205</c:v>
                </c:pt>
                <c:pt idx="22205">
                  <c:v>22206</c:v>
                </c:pt>
                <c:pt idx="22206">
                  <c:v>22207</c:v>
                </c:pt>
                <c:pt idx="22207">
                  <c:v>22208</c:v>
                </c:pt>
                <c:pt idx="22208">
                  <c:v>22209</c:v>
                </c:pt>
                <c:pt idx="22209">
                  <c:v>22210</c:v>
                </c:pt>
                <c:pt idx="22210">
                  <c:v>22211</c:v>
                </c:pt>
                <c:pt idx="22211">
                  <c:v>22212</c:v>
                </c:pt>
                <c:pt idx="22212">
                  <c:v>22213</c:v>
                </c:pt>
                <c:pt idx="22213">
                  <c:v>22214</c:v>
                </c:pt>
                <c:pt idx="22214">
                  <c:v>22215</c:v>
                </c:pt>
                <c:pt idx="22215">
                  <c:v>22216</c:v>
                </c:pt>
                <c:pt idx="22216">
                  <c:v>22217</c:v>
                </c:pt>
                <c:pt idx="22217">
                  <c:v>22218</c:v>
                </c:pt>
                <c:pt idx="22218">
                  <c:v>22219</c:v>
                </c:pt>
                <c:pt idx="22219">
                  <c:v>22220</c:v>
                </c:pt>
                <c:pt idx="22220">
                  <c:v>22221</c:v>
                </c:pt>
                <c:pt idx="22221">
                  <c:v>22222</c:v>
                </c:pt>
                <c:pt idx="22222">
                  <c:v>22223</c:v>
                </c:pt>
                <c:pt idx="22223">
                  <c:v>22224</c:v>
                </c:pt>
                <c:pt idx="22224">
                  <c:v>22225</c:v>
                </c:pt>
                <c:pt idx="22225">
                  <c:v>22226</c:v>
                </c:pt>
                <c:pt idx="22226">
                  <c:v>22227</c:v>
                </c:pt>
                <c:pt idx="22227">
                  <c:v>22228</c:v>
                </c:pt>
                <c:pt idx="22228">
                  <c:v>22229</c:v>
                </c:pt>
                <c:pt idx="22229">
                  <c:v>22230</c:v>
                </c:pt>
                <c:pt idx="22230">
                  <c:v>22231</c:v>
                </c:pt>
                <c:pt idx="22231">
                  <c:v>22232</c:v>
                </c:pt>
                <c:pt idx="22232">
                  <c:v>22233</c:v>
                </c:pt>
                <c:pt idx="22233">
                  <c:v>22234</c:v>
                </c:pt>
                <c:pt idx="22234">
                  <c:v>22235</c:v>
                </c:pt>
                <c:pt idx="22235">
                  <c:v>22236</c:v>
                </c:pt>
                <c:pt idx="22236">
                  <c:v>22237</c:v>
                </c:pt>
                <c:pt idx="22237">
                  <c:v>22238</c:v>
                </c:pt>
                <c:pt idx="22238">
                  <c:v>22239</c:v>
                </c:pt>
                <c:pt idx="22239">
                  <c:v>22240</c:v>
                </c:pt>
                <c:pt idx="22240">
                  <c:v>22241</c:v>
                </c:pt>
                <c:pt idx="22241">
                  <c:v>22242</c:v>
                </c:pt>
                <c:pt idx="22242">
                  <c:v>22243</c:v>
                </c:pt>
                <c:pt idx="22243">
                  <c:v>22244</c:v>
                </c:pt>
                <c:pt idx="22244">
                  <c:v>22245</c:v>
                </c:pt>
                <c:pt idx="22245">
                  <c:v>22246</c:v>
                </c:pt>
                <c:pt idx="22246">
                  <c:v>22247</c:v>
                </c:pt>
                <c:pt idx="22247">
                  <c:v>22248</c:v>
                </c:pt>
                <c:pt idx="22248">
                  <c:v>22249</c:v>
                </c:pt>
                <c:pt idx="22249">
                  <c:v>22250</c:v>
                </c:pt>
                <c:pt idx="22250">
                  <c:v>22251</c:v>
                </c:pt>
                <c:pt idx="22251">
                  <c:v>22252</c:v>
                </c:pt>
                <c:pt idx="22252">
                  <c:v>22253</c:v>
                </c:pt>
                <c:pt idx="22253">
                  <c:v>22254</c:v>
                </c:pt>
                <c:pt idx="22254">
                  <c:v>22255</c:v>
                </c:pt>
                <c:pt idx="22255">
                  <c:v>22256</c:v>
                </c:pt>
                <c:pt idx="22256">
                  <c:v>22257</c:v>
                </c:pt>
                <c:pt idx="22257">
                  <c:v>22258</c:v>
                </c:pt>
                <c:pt idx="22258">
                  <c:v>22259</c:v>
                </c:pt>
                <c:pt idx="22259">
                  <c:v>22260</c:v>
                </c:pt>
                <c:pt idx="22260">
                  <c:v>22261</c:v>
                </c:pt>
                <c:pt idx="22261">
                  <c:v>22262</c:v>
                </c:pt>
                <c:pt idx="22262">
                  <c:v>22263</c:v>
                </c:pt>
                <c:pt idx="22263">
                  <c:v>22264</c:v>
                </c:pt>
                <c:pt idx="22264">
                  <c:v>22265</c:v>
                </c:pt>
                <c:pt idx="22265">
                  <c:v>22266</c:v>
                </c:pt>
                <c:pt idx="22266">
                  <c:v>22267</c:v>
                </c:pt>
                <c:pt idx="22267">
                  <c:v>22268</c:v>
                </c:pt>
                <c:pt idx="22268">
                  <c:v>22269</c:v>
                </c:pt>
                <c:pt idx="22269">
                  <c:v>22270</c:v>
                </c:pt>
                <c:pt idx="22270">
                  <c:v>22271</c:v>
                </c:pt>
                <c:pt idx="22271">
                  <c:v>22272</c:v>
                </c:pt>
                <c:pt idx="22272">
                  <c:v>22273</c:v>
                </c:pt>
                <c:pt idx="22273">
                  <c:v>22274</c:v>
                </c:pt>
                <c:pt idx="22274">
                  <c:v>22275</c:v>
                </c:pt>
                <c:pt idx="22275">
                  <c:v>22276</c:v>
                </c:pt>
                <c:pt idx="22276">
                  <c:v>22277</c:v>
                </c:pt>
                <c:pt idx="22277">
                  <c:v>22278</c:v>
                </c:pt>
                <c:pt idx="22278">
                  <c:v>22279</c:v>
                </c:pt>
                <c:pt idx="22279">
                  <c:v>22280</c:v>
                </c:pt>
                <c:pt idx="22280">
                  <c:v>22281</c:v>
                </c:pt>
                <c:pt idx="22281">
                  <c:v>22282</c:v>
                </c:pt>
                <c:pt idx="22282">
                  <c:v>22283</c:v>
                </c:pt>
                <c:pt idx="22283">
                  <c:v>22284</c:v>
                </c:pt>
                <c:pt idx="22284">
                  <c:v>22285</c:v>
                </c:pt>
                <c:pt idx="22285">
                  <c:v>22286</c:v>
                </c:pt>
                <c:pt idx="22286">
                  <c:v>22287</c:v>
                </c:pt>
                <c:pt idx="22287">
                  <c:v>22288</c:v>
                </c:pt>
                <c:pt idx="22288">
                  <c:v>22289</c:v>
                </c:pt>
                <c:pt idx="22289">
                  <c:v>22290</c:v>
                </c:pt>
                <c:pt idx="22290">
                  <c:v>22291</c:v>
                </c:pt>
                <c:pt idx="22291">
                  <c:v>22292</c:v>
                </c:pt>
                <c:pt idx="22292">
                  <c:v>22293</c:v>
                </c:pt>
                <c:pt idx="22293">
                  <c:v>22294</c:v>
                </c:pt>
                <c:pt idx="22294">
                  <c:v>22295</c:v>
                </c:pt>
                <c:pt idx="22295">
                  <c:v>22296</c:v>
                </c:pt>
                <c:pt idx="22296">
                  <c:v>22297</c:v>
                </c:pt>
                <c:pt idx="22297">
                  <c:v>22298</c:v>
                </c:pt>
                <c:pt idx="22298">
                  <c:v>22299</c:v>
                </c:pt>
                <c:pt idx="22299">
                  <c:v>22300</c:v>
                </c:pt>
                <c:pt idx="22300">
                  <c:v>22301</c:v>
                </c:pt>
                <c:pt idx="22301">
                  <c:v>22302</c:v>
                </c:pt>
                <c:pt idx="22302">
                  <c:v>22303</c:v>
                </c:pt>
                <c:pt idx="22303">
                  <c:v>22304</c:v>
                </c:pt>
                <c:pt idx="22304">
                  <c:v>22305</c:v>
                </c:pt>
                <c:pt idx="22305">
                  <c:v>22306</c:v>
                </c:pt>
                <c:pt idx="22306">
                  <c:v>22307</c:v>
                </c:pt>
                <c:pt idx="22307">
                  <c:v>22308</c:v>
                </c:pt>
                <c:pt idx="22308">
                  <c:v>22309</c:v>
                </c:pt>
                <c:pt idx="22309">
                  <c:v>22310</c:v>
                </c:pt>
                <c:pt idx="22310">
                  <c:v>22311</c:v>
                </c:pt>
                <c:pt idx="22311">
                  <c:v>22312</c:v>
                </c:pt>
                <c:pt idx="22312">
                  <c:v>22313</c:v>
                </c:pt>
                <c:pt idx="22313">
                  <c:v>22314</c:v>
                </c:pt>
                <c:pt idx="22314">
                  <c:v>22315</c:v>
                </c:pt>
                <c:pt idx="22315">
                  <c:v>22316</c:v>
                </c:pt>
                <c:pt idx="22316">
                  <c:v>22317</c:v>
                </c:pt>
                <c:pt idx="22317">
                  <c:v>22318</c:v>
                </c:pt>
                <c:pt idx="22318">
                  <c:v>22319</c:v>
                </c:pt>
                <c:pt idx="22319">
                  <c:v>22320</c:v>
                </c:pt>
                <c:pt idx="22320">
                  <c:v>22321</c:v>
                </c:pt>
                <c:pt idx="22321">
                  <c:v>22322</c:v>
                </c:pt>
                <c:pt idx="22322">
                  <c:v>22323</c:v>
                </c:pt>
                <c:pt idx="22323">
                  <c:v>22324</c:v>
                </c:pt>
                <c:pt idx="22324">
                  <c:v>22325</c:v>
                </c:pt>
                <c:pt idx="22325">
                  <c:v>22326</c:v>
                </c:pt>
                <c:pt idx="22326">
                  <c:v>22327</c:v>
                </c:pt>
                <c:pt idx="22327">
                  <c:v>22328</c:v>
                </c:pt>
                <c:pt idx="22328">
                  <c:v>22329</c:v>
                </c:pt>
                <c:pt idx="22329">
                  <c:v>22330</c:v>
                </c:pt>
                <c:pt idx="22330">
                  <c:v>22331</c:v>
                </c:pt>
                <c:pt idx="22331">
                  <c:v>22332</c:v>
                </c:pt>
                <c:pt idx="22332">
                  <c:v>22333</c:v>
                </c:pt>
                <c:pt idx="22333">
                  <c:v>22334</c:v>
                </c:pt>
                <c:pt idx="22334">
                  <c:v>22335</c:v>
                </c:pt>
                <c:pt idx="22335">
                  <c:v>22336</c:v>
                </c:pt>
                <c:pt idx="22336">
                  <c:v>22337</c:v>
                </c:pt>
                <c:pt idx="22337">
                  <c:v>22338</c:v>
                </c:pt>
                <c:pt idx="22338">
                  <c:v>22339</c:v>
                </c:pt>
                <c:pt idx="22339">
                  <c:v>22340</c:v>
                </c:pt>
                <c:pt idx="22340">
                  <c:v>22341</c:v>
                </c:pt>
                <c:pt idx="22341">
                  <c:v>22342</c:v>
                </c:pt>
                <c:pt idx="22342">
                  <c:v>22343</c:v>
                </c:pt>
                <c:pt idx="22343">
                  <c:v>22344</c:v>
                </c:pt>
                <c:pt idx="22344">
                  <c:v>22345</c:v>
                </c:pt>
                <c:pt idx="22345">
                  <c:v>22346</c:v>
                </c:pt>
                <c:pt idx="22346">
                  <c:v>22347</c:v>
                </c:pt>
                <c:pt idx="22347">
                  <c:v>22348</c:v>
                </c:pt>
                <c:pt idx="22348">
                  <c:v>22349</c:v>
                </c:pt>
                <c:pt idx="22349">
                  <c:v>22350</c:v>
                </c:pt>
                <c:pt idx="22350">
                  <c:v>22351</c:v>
                </c:pt>
                <c:pt idx="22351">
                  <c:v>22352</c:v>
                </c:pt>
                <c:pt idx="22352">
                  <c:v>22353</c:v>
                </c:pt>
                <c:pt idx="22353">
                  <c:v>22354</c:v>
                </c:pt>
                <c:pt idx="22354">
                  <c:v>22355</c:v>
                </c:pt>
                <c:pt idx="22355">
                  <c:v>22356</c:v>
                </c:pt>
                <c:pt idx="22356">
                  <c:v>22357</c:v>
                </c:pt>
                <c:pt idx="22357">
                  <c:v>22358</c:v>
                </c:pt>
                <c:pt idx="22358">
                  <c:v>22359</c:v>
                </c:pt>
                <c:pt idx="22359">
                  <c:v>22360</c:v>
                </c:pt>
                <c:pt idx="22360">
                  <c:v>22361</c:v>
                </c:pt>
                <c:pt idx="22361">
                  <c:v>22362</c:v>
                </c:pt>
                <c:pt idx="22362">
                  <c:v>22363</c:v>
                </c:pt>
                <c:pt idx="22363">
                  <c:v>22364</c:v>
                </c:pt>
                <c:pt idx="22364">
                  <c:v>22365</c:v>
                </c:pt>
                <c:pt idx="22365">
                  <c:v>22366</c:v>
                </c:pt>
                <c:pt idx="22366">
                  <c:v>22367</c:v>
                </c:pt>
                <c:pt idx="22367">
                  <c:v>22368</c:v>
                </c:pt>
                <c:pt idx="22368">
                  <c:v>22369</c:v>
                </c:pt>
                <c:pt idx="22369">
                  <c:v>22370</c:v>
                </c:pt>
                <c:pt idx="22370">
                  <c:v>22371</c:v>
                </c:pt>
                <c:pt idx="22371">
                  <c:v>22372</c:v>
                </c:pt>
                <c:pt idx="22372">
                  <c:v>22373</c:v>
                </c:pt>
                <c:pt idx="22373">
                  <c:v>22374</c:v>
                </c:pt>
                <c:pt idx="22374">
                  <c:v>22375</c:v>
                </c:pt>
                <c:pt idx="22375">
                  <c:v>22376</c:v>
                </c:pt>
                <c:pt idx="22376">
                  <c:v>22377</c:v>
                </c:pt>
                <c:pt idx="22377">
                  <c:v>22378</c:v>
                </c:pt>
                <c:pt idx="22378">
                  <c:v>22379</c:v>
                </c:pt>
                <c:pt idx="22379">
                  <c:v>22380</c:v>
                </c:pt>
                <c:pt idx="22380">
                  <c:v>22381</c:v>
                </c:pt>
                <c:pt idx="22381">
                  <c:v>22382</c:v>
                </c:pt>
                <c:pt idx="22382">
                  <c:v>22383</c:v>
                </c:pt>
                <c:pt idx="22383">
                  <c:v>22384</c:v>
                </c:pt>
                <c:pt idx="22384">
                  <c:v>22385</c:v>
                </c:pt>
                <c:pt idx="22385">
                  <c:v>22386</c:v>
                </c:pt>
                <c:pt idx="22386">
                  <c:v>22387</c:v>
                </c:pt>
                <c:pt idx="22387">
                  <c:v>22388</c:v>
                </c:pt>
                <c:pt idx="22388">
                  <c:v>22389</c:v>
                </c:pt>
                <c:pt idx="22389">
                  <c:v>22390</c:v>
                </c:pt>
                <c:pt idx="22390">
                  <c:v>22391</c:v>
                </c:pt>
                <c:pt idx="22391">
                  <c:v>22392</c:v>
                </c:pt>
                <c:pt idx="22392">
                  <c:v>22393</c:v>
                </c:pt>
                <c:pt idx="22393">
                  <c:v>22394</c:v>
                </c:pt>
                <c:pt idx="22394">
                  <c:v>22395</c:v>
                </c:pt>
                <c:pt idx="22395">
                  <c:v>22396</c:v>
                </c:pt>
                <c:pt idx="22396">
                  <c:v>22397</c:v>
                </c:pt>
                <c:pt idx="22397">
                  <c:v>22398</c:v>
                </c:pt>
                <c:pt idx="22398">
                  <c:v>22399</c:v>
                </c:pt>
                <c:pt idx="22399">
                  <c:v>22400</c:v>
                </c:pt>
                <c:pt idx="22400">
                  <c:v>22401</c:v>
                </c:pt>
                <c:pt idx="22401">
                  <c:v>22402</c:v>
                </c:pt>
                <c:pt idx="22402">
                  <c:v>22403</c:v>
                </c:pt>
                <c:pt idx="22403">
                  <c:v>22404</c:v>
                </c:pt>
                <c:pt idx="22404">
                  <c:v>22405</c:v>
                </c:pt>
                <c:pt idx="22405">
                  <c:v>22406</c:v>
                </c:pt>
                <c:pt idx="22406">
                  <c:v>22407</c:v>
                </c:pt>
                <c:pt idx="22407">
                  <c:v>22408</c:v>
                </c:pt>
                <c:pt idx="22408">
                  <c:v>22409</c:v>
                </c:pt>
                <c:pt idx="22409">
                  <c:v>22410</c:v>
                </c:pt>
                <c:pt idx="22410">
                  <c:v>22411</c:v>
                </c:pt>
                <c:pt idx="22411">
                  <c:v>22412</c:v>
                </c:pt>
                <c:pt idx="22412">
                  <c:v>22413</c:v>
                </c:pt>
                <c:pt idx="22413">
                  <c:v>22414</c:v>
                </c:pt>
                <c:pt idx="22414">
                  <c:v>22415</c:v>
                </c:pt>
                <c:pt idx="22415">
                  <c:v>22416</c:v>
                </c:pt>
                <c:pt idx="22416">
                  <c:v>22417</c:v>
                </c:pt>
                <c:pt idx="22417">
                  <c:v>22418</c:v>
                </c:pt>
                <c:pt idx="22418">
                  <c:v>22419</c:v>
                </c:pt>
                <c:pt idx="22419">
                  <c:v>22420</c:v>
                </c:pt>
                <c:pt idx="22420">
                  <c:v>22421</c:v>
                </c:pt>
                <c:pt idx="22421">
                  <c:v>22422</c:v>
                </c:pt>
                <c:pt idx="22422">
                  <c:v>22423</c:v>
                </c:pt>
                <c:pt idx="22423">
                  <c:v>22424</c:v>
                </c:pt>
                <c:pt idx="22424">
                  <c:v>22425</c:v>
                </c:pt>
                <c:pt idx="22425">
                  <c:v>22426</c:v>
                </c:pt>
                <c:pt idx="22426">
                  <c:v>22427</c:v>
                </c:pt>
                <c:pt idx="22427">
                  <c:v>22428</c:v>
                </c:pt>
                <c:pt idx="22428">
                  <c:v>22429</c:v>
                </c:pt>
                <c:pt idx="22429">
                  <c:v>22430</c:v>
                </c:pt>
                <c:pt idx="22430">
                  <c:v>22431</c:v>
                </c:pt>
                <c:pt idx="22431">
                  <c:v>22432</c:v>
                </c:pt>
                <c:pt idx="22432">
                  <c:v>22433</c:v>
                </c:pt>
                <c:pt idx="22433">
                  <c:v>22434</c:v>
                </c:pt>
                <c:pt idx="22434">
                  <c:v>22435</c:v>
                </c:pt>
                <c:pt idx="22435">
                  <c:v>22436</c:v>
                </c:pt>
                <c:pt idx="22436">
                  <c:v>22437</c:v>
                </c:pt>
                <c:pt idx="22437">
                  <c:v>22438</c:v>
                </c:pt>
                <c:pt idx="22438">
                  <c:v>22439</c:v>
                </c:pt>
                <c:pt idx="22439">
                  <c:v>22440</c:v>
                </c:pt>
                <c:pt idx="22440">
                  <c:v>22441</c:v>
                </c:pt>
                <c:pt idx="22441">
                  <c:v>22442</c:v>
                </c:pt>
                <c:pt idx="22442">
                  <c:v>22443</c:v>
                </c:pt>
                <c:pt idx="22443">
                  <c:v>22444</c:v>
                </c:pt>
                <c:pt idx="22444">
                  <c:v>22445</c:v>
                </c:pt>
                <c:pt idx="22445">
                  <c:v>22446</c:v>
                </c:pt>
                <c:pt idx="22446">
                  <c:v>22447</c:v>
                </c:pt>
                <c:pt idx="22447">
                  <c:v>22448</c:v>
                </c:pt>
                <c:pt idx="22448">
                  <c:v>22449</c:v>
                </c:pt>
                <c:pt idx="22449">
                  <c:v>22450</c:v>
                </c:pt>
                <c:pt idx="22450">
                  <c:v>22451</c:v>
                </c:pt>
                <c:pt idx="22451">
                  <c:v>22452</c:v>
                </c:pt>
                <c:pt idx="22452">
                  <c:v>22453</c:v>
                </c:pt>
                <c:pt idx="22453">
                  <c:v>22454</c:v>
                </c:pt>
                <c:pt idx="22454">
                  <c:v>22455</c:v>
                </c:pt>
                <c:pt idx="22455">
                  <c:v>22456</c:v>
                </c:pt>
                <c:pt idx="22456">
                  <c:v>22457</c:v>
                </c:pt>
                <c:pt idx="22457">
                  <c:v>22458</c:v>
                </c:pt>
                <c:pt idx="22458">
                  <c:v>22459</c:v>
                </c:pt>
                <c:pt idx="22459">
                  <c:v>22460</c:v>
                </c:pt>
                <c:pt idx="22460">
                  <c:v>22461</c:v>
                </c:pt>
                <c:pt idx="22461">
                  <c:v>22462</c:v>
                </c:pt>
                <c:pt idx="22462">
                  <c:v>22463</c:v>
                </c:pt>
                <c:pt idx="22463">
                  <c:v>22464</c:v>
                </c:pt>
                <c:pt idx="22464">
                  <c:v>22465</c:v>
                </c:pt>
                <c:pt idx="22465">
                  <c:v>22466</c:v>
                </c:pt>
                <c:pt idx="22466">
                  <c:v>22467</c:v>
                </c:pt>
                <c:pt idx="22467">
                  <c:v>22468</c:v>
                </c:pt>
                <c:pt idx="22468">
                  <c:v>22469</c:v>
                </c:pt>
                <c:pt idx="22469">
                  <c:v>22470</c:v>
                </c:pt>
                <c:pt idx="22470">
                  <c:v>22471</c:v>
                </c:pt>
                <c:pt idx="22471">
                  <c:v>22472</c:v>
                </c:pt>
                <c:pt idx="22472">
                  <c:v>22473</c:v>
                </c:pt>
                <c:pt idx="22473">
                  <c:v>22474</c:v>
                </c:pt>
                <c:pt idx="22474">
                  <c:v>22475</c:v>
                </c:pt>
                <c:pt idx="22475">
                  <c:v>22476</c:v>
                </c:pt>
                <c:pt idx="22476">
                  <c:v>22477</c:v>
                </c:pt>
                <c:pt idx="22477">
                  <c:v>22478</c:v>
                </c:pt>
                <c:pt idx="22478">
                  <c:v>22479</c:v>
                </c:pt>
                <c:pt idx="22479">
                  <c:v>22480</c:v>
                </c:pt>
                <c:pt idx="22480">
                  <c:v>22481</c:v>
                </c:pt>
                <c:pt idx="22481">
                  <c:v>22482</c:v>
                </c:pt>
                <c:pt idx="22482">
                  <c:v>22483</c:v>
                </c:pt>
                <c:pt idx="22483">
                  <c:v>22484</c:v>
                </c:pt>
                <c:pt idx="22484">
                  <c:v>22485</c:v>
                </c:pt>
                <c:pt idx="22485">
                  <c:v>22486</c:v>
                </c:pt>
                <c:pt idx="22486">
                  <c:v>22487</c:v>
                </c:pt>
                <c:pt idx="22487">
                  <c:v>22488</c:v>
                </c:pt>
                <c:pt idx="22488">
                  <c:v>22489</c:v>
                </c:pt>
                <c:pt idx="22489">
                  <c:v>22490</c:v>
                </c:pt>
                <c:pt idx="22490">
                  <c:v>22491</c:v>
                </c:pt>
                <c:pt idx="22491">
                  <c:v>22492</c:v>
                </c:pt>
                <c:pt idx="22492">
                  <c:v>22493</c:v>
                </c:pt>
                <c:pt idx="22493">
                  <c:v>22494</c:v>
                </c:pt>
                <c:pt idx="22494">
                  <c:v>22495</c:v>
                </c:pt>
                <c:pt idx="22495">
                  <c:v>22496</c:v>
                </c:pt>
                <c:pt idx="22496">
                  <c:v>22497</c:v>
                </c:pt>
                <c:pt idx="22497">
                  <c:v>22498</c:v>
                </c:pt>
                <c:pt idx="22498">
                  <c:v>22499</c:v>
                </c:pt>
                <c:pt idx="22499">
                  <c:v>22500</c:v>
                </c:pt>
                <c:pt idx="22500">
                  <c:v>22501</c:v>
                </c:pt>
                <c:pt idx="22501">
                  <c:v>22502</c:v>
                </c:pt>
                <c:pt idx="22502">
                  <c:v>22503</c:v>
                </c:pt>
                <c:pt idx="22503">
                  <c:v>22504</c:v>
                </c:pt>
                <c:pt idx="22504">
                  <c:v>22505</c:v>
                </c:pt>
                <c:pt idx="22505">
                  <c:v>22506</c:v>
                </c:pt>
                <c:pt idx="22506">
                  <c:v>22507</c:v>
                </c:pt>
                <c:pt idx="22507">
                  <c:v>22508</c:v>
                </c:pt>
                <c:pt idx="22508">
                  <c:v>22509</c:v>
                </c:pt>
                <c:pt idx="22509">
                  <c:v>22510</c:v>
                </c:pt>
                <c:pt idx="22510">
                  <c:v>22511</c:v>
                </c:pt>
                <c:pt idx="22511">
                  <c:v>22512</c:v>
                </c:pt>
                <c:pt idx="22512">
                  <c:v>22513</c:v>
                </c:pt>
                <c:pt idx="22513">
                  <c:v>22514</c:v>
                </c:pt>
                <c:pt idx="22514">
                  <c:v>22515</c:v>
                </c:pt>
                <c:pt idx="22515">
                  <c:v>22516</c:v>
                </c:pt>
                <c:pt idx="22516">
                  <c:v>22517</c:v>
                </c:pt>
                <c:pt idx="22517">
                  <c:v>22518</c:v>
                </c:pt>
                <c:pt idx="22518">
                  <c:v>22519</c:v>
                </c:pt>
                <c:pt idx="22519">
                  <c:v>22520</c:v>
                </c:pt>
                <c:pt idx="22520">
                  <c:v>22521</c:v>
                </c:pt>
                <c:pt idx="22521">
                  <c:v>22522</c:v>
                </c:pt>
                <c:pt idx="22522">
                  <c:v>22523</c:v>
                </c:pt>
                <c:pt idx="22523">
                  <c:v>22524</c:v>
                </c:pt>
                <c:pt idx="22524">
                  <c:v>22525</c:v>
                </c:pt>
                <c:pt idx="22525">
                  <c:v>22526</c:v>
                </c:pt>
                <c:pt idx="22526">
                  <c:v>22527</c:v>
                </c:pt>
                <c:pt idx="22527">
                  <c:v>22528</c:v>
                </c:pt>
                <c:pt idx="22528">
                  <c:v>22529</c:v>
                </c:pt>
                <c:pt idx="22529">
                  <c:v>22530</c:v>
                </c:pt>
                <c:pt idx="22530">
                  <c:v>22531</c:v>
                </c:pt>
                <c:pt idx="22531">
                  <c:v>22532</c:v>
                </c:pt>
                <c:pt idx="22532">
                  <c:v>22533</c:v>
                </c:pt>
                <c:pt idx="22533">
                  <c:v>22534</c:v>
                </c:pt>
                <c:pt idx="22534">
                  <c:v>22535</c:v>
                </c:pt>
                <c:pt idx="22535">
                  <c:v>22536</c:v>
                </c:pt>
                <c:pt idx="22536">
                  <c:v>22537</c:v>
                </c:pt>
                <c:pt idx="22537">
                  <c:v>22538</c:v>
                </c:pt>
                <c:pt idx="22538">
                  <c:v>22539</c:v>
                </c:pt>
                <c:pt idx="22539">
                  <c:v>22540</c:v>
                </c:pt>
                <c:pt idx="22540">
                  <c:v>22541</c:v>
                </c:pt>
                <c:pt idx="22541">
                  <c:v>22542</c:v>
                </c:pt>
                <c:pt idx="22542">
                  <c:v>22543</c:v>
                </c:pt>
                <c:pt idx="22543">
                  <c:v>22544</c:v>
                </c:pt>
                <c:pt idx="22544">
                  <c:v>22545</c:v>
                </c:pt>
                <c:pt idx="22545">
                  <c:v>22546</c:v>
                </c:pt>
                <c:pt idx="22546">
                  <c:v>22547</c:v>
                </c:pt>
                <c:pt idx="22547">
                  <c:v>22548</c:v>
                </c:pt>
                <c:pt idx="22548">
                  <c:v>22549</c:v>
                </c:pt>
                <c:pt idx="22549">
                  <c:v>22550</c:v>
                </c:pt>
                <c:pt idx="22550">
                  <c:v>22551</c:v>
                </c:pt>
                <c:pt idx="22551">
                  <c:v>22552</c:v>
                </c:pt>
                <c:pt idx="22552">
                  <c:v>22553</c:v>
                </c:pt>
                <c:pt idx="22553">
                  <c:v>22554</c:v>
                </c:pt>
                <c:pt idx="22554">
                  <c:v>22555</c:v>
                </c:pt>
                <c:pt idx="22555">
                  <c:v>22556</c:v>
                </c:pt>
                <c:pt idx="22556">
                  <c:v>22557</c:v>
                </c:pt>
                <c:pt idx="22557">
                  <c:v>22558</c:v>
                </c:pt>
                <c:pt idx="22558">
                  <c:v>22559</c:v>
                </c:pt>
                <c:pt idx="22559">
                  <c:v>22560</c:v>
                </c:pt>
                <c:pt idx="22560">
                  <c:v>22561</c:v>
                </c:pt>
                <c:pt idx="22561">
                  <c:v>22562</c:v>
                </c:pt>
                <c:pt idx="22562">
                  <c:v>22563</c:v>
                </c:pt>
                <c:pt idx="22563">
                  <c:v>22564</c:v>
                </c:pt>
                <c:pt idx="22564">
                  <c:v>22565</c:v>
                </c:pt>
                <c:pt idx="22565">
                  <c:v>22566</c:v>
                </c:pt>
                <c:pt idx="22566">
                  <c:v>22567</c:v>
                </c:pt>
                <c:pt idx="22567">
                  <c:v>22568</c:v>
                </c:pt>
                <c:pt idx="22568">
                  <c:v>22569</c:v>
                </c:pt>
                <c:pt idx="22569">
                  <c:v>22570</c:v>
                </c:pt>
                <c:pt idx="22570">
                  <c:v>22571</c:v>
                </c:pt>
                <c:pt idx="22571">
                  <c:v>22572</c:v>
                </c:pt>
                <c:pt idx="22572">
                  <c:v>22573</c:v>
                </c:pt>
                <c:pt idx="22573">
                  <c:v>22574</c:v>
                </c:pt>
                <c:pt idx="22574">
                  <c:v>22575</c:v>
                </c:pt>
                <c:pt idx="22575">
                  <c:v>22576</c:v>
                </c:pt>
                <c:pt idx="22576">
                  <c:v>22577</c:v>
                </c:pt>
                <c:pt idx="22577">
                  <c:v>22578</c:v>
                </c:pt>
                <c:pt idx="22578">
                  <c:v>22579</c:v>
                </c:pt>
                <c:pt idx="22579">
                  <c:v>22580</c:v>
                </c:pt>
                <c:pt idx="22580">
                  <c:v>22581</c:v>
                </c:pt>
                <c:pt idx="22581">
                  <c:v>22582</c:v>
                </c:pt>
                <c:pt idx="22582">
                  <c:v>22583</c:v>
                </c:pt>
                <c:pt idx="22583">
                  <c:v>22584</c:v>
                </c:pt>
                <c:pt idx="22584">
                  <c:v>22585</c:v>
                </c:pt>
                <c:pt idx="22585">
                  <c:v>22586</c:v>
                </c:pt>
                <c:pt idx="22586">
                  <c:v>22587</c:v>
                </c:pt>
                <c:pt idx="22587">
                  <c:v>22588</c:v>
                </c:pt>
                <c:pt idx="22588">
                  <c:v>22589</c:v>
                </c:pt>
                <c:pt idx="22589">
                  <c:v>22590</c:v>
                </c:pt>
                <c:pt idx="22590">
                  <c:v>22591</c:v>
                </c:pt>
                <c:pt idx="22591">
                  <c:v>22592</c:v>
                </c:pt>
                <c:pt idx="22592">
                  <c:v>22593</c:v>
                </c:pt>
                <c:pt idx="22593">
                  <c:v>22594</c:v>
                </c:pt>
                <c:pt idx="22594">
                  <c:v>22595</c:v>
                </c:pt>
                <c:pt idx="22595">
                  <c:v>22596</c:v>
                </c:pt>
                <c:pt idx="22596">
                  <c:v>22597</c:v>
                </c:pt>
                <c:pt idx="22597">
                  <c:v>22598</c:v>
                </c:pt>
                <c:pt idx="22598">
                  <c:v>22599</c:v>
                </c:pt>
                <c:pt idx="22599">
                  <c:v>22600</c:v>
                </c:pt>
                <c:pt idx="22600">
                  <c:v>22601</c:v>
                </c:pt>
                <c:pt idx="22601">
                  <c:v>22602</c:v>
                </c:pt>
                <c:pt idx="22602">
                  <c:v>22603</c:v>
                </c:pt>
                <c:pt idx="22603">
                  <c:v>22604</c:v>
                </c:pt>
                <c:pt idx="22604">
                  <c:v>22605</c:v>
                </c:pt>
                <c:pt idx="22605">
                  <c:v>22606</c:v>
                </c:pt>
                <c:pt idx="22606">
                  <c:v>22607</c:v>
                </c:pt>
                <c:pt idx="22607">
                  <c:v>22608</c:v>
                </c:pt>
                <c:pt idx="22608">
                  <c:v>22609</c:v>
                </c:pt>
                <c:pt idx="22609">
                  <c:v>22610</c:v>
                </c:pt>
                <c:pt idx="22610">
                  <c:v>22611</c:v>
                </c:pt>
                <c:pt idx="22611">
                  <c:v>22612</c:v>
                </c:pt>
                <c:pt idx="22612">
                  <c:v>22613</c:v>
                </c:pt>
                <c:pt idx="22613">
                  <c:v>22614</c:v>
                </c:pt>
                <c:pt idx="22614">
                  <c:v>22615</c:v>
                </c:pt>
                <c:pt idx="22615">
                  <c:v>22616</c:v>
                </c:pt>
                <c:pt idx="22616">
                  <c:v>22617</c:v>
                </c:pt>
                <c:pt idx="22617">
                  <c:v>22618</c:v>
                </c:pt>
                <c:pt idx="22618">
                  <c:v>22619</c:v>
                </c:pt>
                <c:pt idx="22619">
                  <c:v>22620</c:v>
                </c:pt>
                <c:pt idx="22620">
                  <c:v>22621</c:v>
                </c:pt>
                <c:pt idx="22621">
                  <c:v>22622</c:v>
                </c:pt>
                <c:pt idx="22622">
                  <c:v>22623</c:v>
                </c:pt>
                <c:pt idx="22623">
                  <c:v>22624</c:v>
                </c:pt>
                <c:pt idx="22624">
                  <c:v>22625</c:v>
                </c:pt>
                <c:pt idx="22625">
                  <c:v>22626</c:v>
                </c:pt>
                <c:pt idx="22626">
                  <c:v>22627</c:v>
                </c:pt>
                <c:pt idx="22627">
                  <c:v>22628</c:v>
                </c:pt>
                <c:pt idx="22628">
                  <c:v>22629</c:v>
                </c:pt>
                <c:pt idx="22629">
                  <c:v>22630</c:v>
                </c:pt>
                <c:pt idx="22630">
                  <c:v>22631</c:v>
                </c:pt>
                <c:pt idx="22631">
                  <c:v>22632</c:v>
                </c:pt>
                <c:pt idx="22632">
                  <c:v>22633</c:v>
                </c:pt>
                <c:pt idx="22633">
                  <c:v>22634</c:v>
                </c:pt>
                <c:pt idx="22634">
                  <c:v>22635</c:v>
                </c:pt>
                <c:pt idx="22635">
                  <c:v>22636</c:v>
                </c:pt>
                <c:pt idx="22636">
                  <c:v>22637</c:v>
                </c:pt>
                <c:pt idx="22637">
                  <c:v>22638</c:v>
                </c:pt>
                <c:pt idx="22638">
                  <c:v>22639</c:v>
                </c:pt>
                <c:pt idx="22639">
                  <c:v>22640</c:v>
                </c:pt>
                <c:pt idx="22640">
                  <c:v>22641</c:v>
                </c:pt>
                <c:pt idx="22641">
                  <c:v>22642</c:v>
                </c:pt>
                <c:pt idx="22642">
                  <c:v>22643</c:v>
                </c:pt>
                <c:pt idx="22643">
                  <c:v>22644</c:v>
                </c:pt>
                <c:pt idx="22644">
                  <c:v>22645</c:v>
                </c:pt>
                <c:pt idx="22645">
                  <c:v>22646</c:v>
                </c:pt>
                <c:pt idx="22646">
                  <c:v>22647</c:v>
                </c:pt>
                <c:pt idx="22647">
                  <c:v>22648</c:v>
                </c:pt>
                <c:pt idx="22648">
                  <c:v>22649</c:v>
                </c:pt>
                <c:pt idx="22649">
                  <c:v>22650</c:v>
                </c:pt>
                <c:pt idx="22650">
                  <c:v>22651</c:v>
                </c:pt>
                <c:pt idx="22651">
                  <c:v>22652</c:v>
                </c:pt>
                <c:pt idx="22652">
                  <c:v>22653</c:v>
                </c:pt>
                <c:pt idx="22653">
                  <c:v>22654</c:v>
                </c:pt>
                <c:pt idx="22654">
                  <c:v>22655</c:v>
                </c:pt>
                <c:pt idx="22655">
                  <c:v>22656</c:v>
                </c:pt>
                <c:pt idx="22656">
                  <c:v>22657</c:v>
                </c:pt>
                <c:pt idx="22657">
                  <c:v>22658</c:v>
                </c:pt>
                <c:pt idx="22658">
                  <c:v>22659</c:v>
                </c:pt>
                <c:pt idx="22659">
                  <c:v>22660</c:v>
                </c:pt>
                <c:pt idx="22660">
                  <c:v>22661</c:v>
                </c:pt>
                <c:pt idx="22661">
                  <c:v>22662</c:v>
                </c:pt>
                <c:pt idx="22662">
                  <c:v>22663</c:v>
                </c:pt>
                <c:pt idx="22663">
                  <c:v>22664</c:v>
                </c:pt>
                <c:pt idx="22664">
                  <c:v>22665</c:v>
                </c:pt>
                <c:pt idx="22665">
                  <c:v>22666</c:v>
                </c:pt>
                <c:pt idx="22666">
                  <c:v>22667</c:v>
                </c:pt>
                <c:pt idx="22667">
                  <c:v>22668</c:v>
                </c:pt>
                <c:pt idx="22668">
                  <c:v>22669</c:v>
                </c:pt>
                <c:pt idx="22669">
                  <c:v>22670</c:v>
                </c:pt>
                <c:pt idx="22670">
                  <c:v>22671</c:v>
                </c:pt>
                <c:pt idx="22671">
                  <c:v>22672</c:v>
                </c:pt>
                <c:pt idx="22672">
                  <c:v>22673</c:v>
                </c:pt>
                <c:pt idx="22673">
                  <c:v>22674</c:v>
                </c:pt>
                <c:pt idx="22674">
                  <c:v>22675</c:v>
                </c:pt>
                <c:pt idx="22675">
                  <c:v>22676</c:v>
                </c:pt>
                <c:pt idx="22676">
                  <c:v>22677</c:v>
                </c:pt>
                <c:pt idx="22677">
                  <c:v>22678</c:v>
                </c:pt>
                <c:pt idx="22678">
                  <c:v>22679</c:v>
                </c:pt>
                <c:pt idx="22679">
                  <c:v>22680</c:v>
                </c:pt>
                <c:pt idx="22680">
                  <c:v>22681</c:v>
                </c:pt>
                <c:pt idx="22681">
                  <c:v>22682</c:v>
                </c:pt>
                <c:pt idx="22682">
                  <c:v>22683</c:v>
                </c:pt>
                <c:pt idx="22683">
                  <c:v>22684</c:v>
                </c:pt>
                <c:pt idx="22684">
                  <c:v>22685</c:v>
                </c:pt>
                <c:pt idx="22685">
                  <c:v>22686</c:v>
                </c:pt>
                <c:pt idx="22686">
                  <c:v>22687</c:v>
                </c:pt>
                <c:pt idx="22687">
                  <c:v>22688</c:v>
                </c:pt>
                <c:pt idx="22688">
                  <c:v>22689</c:v>
                </c:pt>
                <c:pt idx="22689">
                  <c:v>22690</c:v>
                </c:pt>
                <c:pt idx="22690">
                  <c:v>22691</c:v>
                </c:pt>
                <c:pt idx="22691">
                  <c:v>22692</c:v>
                </c:pt>
                <c:pt idx="22692">
                  <c:v>22693</c:v>
                </c:pt>
                <c:pt idx="22693">
                  <c:v>22694</c:v>
                </c:pt>
                <c:pt idx="22694">
                  <c:v>22695</c:v>
                </c:pt>
                <c:pt idx="22695">
                  <c:v>22696</c:v>
                </c:pt>
                <c:pt idx="22696">
                  <c:v>22697</c:v>
                </c:pt>
                <c:pt idx="22697">
                  <c:v>22698</c:v>
                </c:pt>
                <c:pt idx="22698">
                  <c:v>22699</c:v>
                </c:pt>
                <c:pt idx="22699">
                  <c:v>22700</c:v>
                </c:pt>
                <c:pt idx="22700">
                  <c:v>22701</c:v>
                </c:pt>
                <c:pt idx="22701">
                  <c:v>22702</c:v>
                </c:pt>
                <c:pt idx="22702">
                  <c:v>22703</c:v>
                </c:pt>
                <c:pt idx="22703">
                  <c:v>22704</c:v>
                </c:pt>
                <c:pt idx="22704">
                  <c:v>22705</c:v>
                </c:pt>
                <c:pt idx="22705">
                  <c:v>22706</c:v>
                </c:pt>
                <c:pt idx="22706">
                  <c:v>22707</c:v>
                </c:pt>
                <c:pt idx="22707">
                  <c:v>22708</c:v>
                </c:pt>
                <c:pt idx="22708">
                  <c:v>22709</c:v>
                </c:pt>
                <c:pt idx="22709">
                  <c:v>22710</c:v>
                </c:pt>
                <c:pt idx="22710">
                  <c:v>22711</c:v>
                </c:pt>
                <c:pt idx="22711">
                  <c:v>22712</c:v>
                </c:pt>
                <c:pt idx="22712">
                  <c:v>22713</c:v>
                </c:pt>
                <c:pt idx="22713">
                  <c:v>22714</c:v>
                </c:pt>
                <c:pt idx="22714">
                  <c:v>22715</c:v>
                </c:pt>
                <c:pt idx="22715">
                  <c:v>22716</c:v>
                </c:pt>
                <c:pt idx="22716">
                  <c:v>22717</c:v>
                </c:pt>
                <c:pt idx="22717">
                  <c:v>22718</c:v>
                </c:pt>
                <c:pt idx="22718">
                  <c:v>22719</c:v>
                </c:pt>
                <c:pt idx="22719">
                  <c:v>22720</c:v>
                </c:pt>
                <c:pt idx="22720">
                  <c:v>22721</c:v>
                </c:pt>
                <c:pt idx="22721">
                  <c:v>22722</c:v>
                </c:pt>
                <c:pt idx="22722">
                  <c:v>22723</c:v>
                </c:pt>
                <c:pt idx="22723">
                  <c:v>22724</c:v>
                </c:pt>
                <c:pt idx="22724">
                  <c:v>22725</c:v>
                </c:pt>
                <c:pt idx="22725">
                  <c:v>22726</c:v>
                </c:pt>
                <c:pt idx="22726">
                  <c:v>22727</c:v>
                </c:pt>
                <c:pt idx="22727">
                  <c:v>22728</c:v>
                </c:pt>
                <c:pt idx="22728">
                  <c:v>22729</c:v>
                </c:pt>
                <c:pt idx="22729">
                  <c:v>22730</c:v>
                </c:pt>
                <c:pt idx="22730">
                  <c:v>22731</c:v>
                </c:pt>
                <c:pt idx="22731">
                  <c:v>22732</c:v>
                </c:pt>
                <c:pt idx="22732">
                  <c:v>22733</c:v>
                </c:pt>
                <c:pt idx="22733">
                  <c:v>22734</c:v>
                </c:pt>
                <c:pt idx="22734">
                  <c:v>22735</c:v>
                </c:pt>
                <c:pt idx="22735">
                  <c:v>22736</c:v>
                </c:pt>
                <c:pt idx="22736">
                  <c:v>22737</c:v>
                </c:pt>
                <c:pt idx="22737">
                  <c:v>22738</c:v>
                </c:pt>
                <c:pt idx="22738">
                  <c:v>22739</c:v>
                </c:pt>
                <c:pt idx="22739">
                  <c:v>22740</c:v>
                </c:pt>
                <c:pt idx="22740">
                  <c:v>22741</c:v>
                </c:pt>
                <c:pt idx="22741">
                  <c:v>22742</c:v>
                </c:pt>
                <c:pt idx="22742">
                  <c:v>22743</c:v>
                </c:pt>
                <c:pt idx="22743">
                  <c:v>22744</c:v>
                </c:pt>
                <c:pt idx="22744">
                  <c:v>22745</c:v>
                </c:pt>
                <c:pt idx="22745">
                  <c:v>22746</c:v>
                </c:pt>
                <c:pt idx="22746">
                  <c:v>22747</c:v>
                </c:pt>
                <c:pt idx="22747">
                  <c:v>22748</c:v>
                </c:pt>
                <c:pt idx="22748">
                  <c:v>22749</c:v>
                </c:pt>
                <c:pt idx="22749">
                  <c:v>22750</c:v>
                </c:pt>
                <c:pt idx="22750">
                  <c:v>22751</c:v>
                </c:pt>
                <c:pt idx="22751">
                  <c:v>22752</c:v>
                </c:pt>
                <c:pt idx="22752">
                  <c:v>22753</c:v>
                </c:pt>
                <c:pt idx="22753">
                  <c:v>22754</c:v>
                </c:pt>
                <c:pt idx="22754">
                  <c:v>22755</c:v>
                </c:pt>
                <c:pt idx="22755">
                  <c:v>22756</c:v>
                </c:pt>
                <c:pt idx="22756">
                  <c:v>22757</c:v>
                </c:pt>
                <c:pt idx="22757">
                  <c:v>22758</c:v>
                </c:pt>
                <c:pt idx="22758">
                  <c:v>22759</c:v>
                </c:pt>
                <c:pt idx="22759">
                  <c:v>22760</c:v>
                </c:pt>
                <c:pt idx="22760">
                  <c:v>22761</c:v>
                </c:pt>
                <c:pt idx="22761">
                  <c:v>22762</c:v>
                </c:pt>
                <c:pt idx="22762">
                  <c:v>22763</c:v>
                </c:pt>
                <c:pt idx="22763">
                  <c:v>22764</c:v>
                </c:pt>
                <c:pt idx="22764">
                  <c:v>22765</c:v>
                </c:pt>
                <c:pt idx="22765">
                  <c:v>22766</c:v>
                </c:pt>
                <c:pt idx="22766">
                  <c:v>22767</c:v>
                </c:pt>
                <c:pt idx="22767">
                  <c:v>22768</c:v>
                </c:pt>
                <c:pt idx="22768">
                  <c:v>22769</c:v>
                </c:pt>
                <c:pt idx="22769">
                  <c:v>22770</c:v>
                </c:pt>
                <c:pt idx="22770">
                  <c:v>22771</c:v>
                </c:pt>
                <c:pt idx="22771">
                  <c:v>22772</c:v>
                </c:pt>
                <c:pt idx="22772">
                  <c:v>22773</c:v>
                </c:pt>
                <c:pt idx="22773">
                  <c:v>22774</c:v>
                </c:pt>
                <c:pt idx="22774">
                  <c:v>22775</c:v>
                </c:pt>
                <c:pt idx="22775">
                  <c:v>22776</c:v>
                </c:pt>
                <c:pt idx="22776">
                  <c:v>22777</c:v>
                </c:pt>
                <c:pt idx="22777">
                  <c:v>22778</c:v>
                </c:pt>
                <c:pt idx="22778">
                  <c:v>22779</c:v>
                </c:pt>
                <c:pt idx="22779">
                  <c:v>22780</c:v>
                </c:pt>
                <c:pt idx="22780">
                  <c:v>22781</c:v>
                </c:pt>
                <c:pt idx="22781">
                  <c:v>22782</c:v>
                </c:pt>
                <c:pt idx="22782">
                  <c:v>22783</c:v>
                </c:pt>
                <c:pt idx="22783">
                  <c:v>22784</c:v>
                </c:pt>
                <c:pt idx="22784">
                  <c:v>22785</c:v>
                </c:pt>
                <c:pt idx="22785">
                  <c:v>22786</c:v>
                </c:pt>
                <c:pt idx="22786">
                  <c:v>22787</c:v>
                </c:pt>
                <c:pt idx="22787">
                  <c:v>22788</c:v>
                </c:pt>
                <c:pt idx="22788">
                  <c:v>22789</c:v>
                </c:pt>
                <c:pt idx="22789">
                  <c:v>22790</c:v>
                </c:pt>
                <c:pt idx="22790">
                  <c:v>22791</c:v>
                </c:pt>
                <c:pt idx="22791">
                  <c:v>22792</c:v>
                </c:pt>
                <c:pt idx="22792">
                  <c:v>22793</c:v>
                </c:pt>
                <c:pt idx="22793">
                  <c:v>22794</c:v>
                </c:pt>
                <c:pt idx="22794">
                  <c:v>22795</c:v>
                </c:pt>
                <c:pt idx="22795">
                  <c:v>22796</c:v>
                </c:pt>
                <c:pt idx="22796">
                  <c:v>22797</c:v>
                </c:pt>
                <c:pt idx="22797">
                  <c:v>22798</c:v>
                </c:pt>
                <c:pt idx="22798">
                  <c:v>22799</c:v>
                </c:pt>
                <c:pt idx="22799">
                  <c:v>22800</c:v>
                </c:pt>
                <c:pt idx="22800">
                  <c:v>22801</c:v>
                </c:pt>
                <c:pt idx="22801">
                  <c:v>22802</c:v>
                </c:pt>
                <c:pt idx="22802">
                  <c:v>22803</c:v>
                </c:pt>
                <c:pt idx="22803">
                  <c:v>22804</c:v>
                </c:pt>
                <c:pt idx="22804">
                  <c:v>22805</c:v>
                </c:pt>
                <c:pt idx="22805">
                  <c:v>22806</c:v>
                </c:pt>
                <c:pt idx="22806">
                  <c:v>22807</c:v>
                </c:pt>
                <c:pt idx="22807">
                  <c:v>22808</c:v>
                </c:pt>
                <c:pt idx="22808">
                  <c:v>22809</c:v>
                </c:pt>
                <c:pt idx="22809">
                  <c:v>22810</c:v>
                </c:pt>
                <c:pt idx="22810">
                  <c:v>22811</c:v>
                </c:pt>
                <c:pt idx="22811">
                  <c:v>22812</c:v>
                </c:pt>
                <c:pt idx="22812">
                  <c:v>22813</c:v>
                </c:pt>
                <c:pt idx="22813">
                  <c:v>22814</c:v>
                </c:pt>
                <c:pt idx="22814">
                  <c:v>22815</c:v>
                </c:pt>
                <c:pt idx="22815">
                  <c:v>22816</c:v>
                </c:pt>
                <c:pt idx="22816">
                  <c:v>22817</c:v>
                </c:pt>
                <c:pt idx="22817">
                  <c:v>22818</c:v>
                </c:pt>
                <c:pt idx="22818">
                  <c:v>22819</c:v>
                </c:pt>
                <c:pt idx="22819">
                  <c:v>22820</c:v>
                </c:pt>
                <c:pt idx="22820">
                  <c:v>22821</c:v>
                </c:pt>
                <c:pt idx="22821">
                  <c:v>22822</c:v>
                </c:pt>
                <c:pt idx="22822">
                  <c:v>22823</c:v>
                </c:pt>
                <c:pt idx="22823">
                  <c:v>22824</c:v>
                </c:pt>
                <c:pt idx="22824">
                  <c:v>22825</c:v>
                </c:pt>
                <c:pt idx="22825">
                  <c:v>22826</c:v>
                </c:pt>
                <c:pt idx="22826">
                  <c:v>22827</c:v>
                </c:pt>
                <c:pt idx="22827">
                  <c:v>22828</c:v>
                </c:pt>
                <c:pt idx="22828">
                  <c:v>22829</c:v>
                </c:pt>
                <c:pt idx="22829">
                  <c:v>22830</c:v>
                </c:pt>
                <c:pt idx="22830">
                  <c:v>22831</c:v>
                </c:pt>
                <c:pt idx="22831">
                  <c:v>22832</c:v>
                </c:pt>
                <c:pt idx="22832">
                  <c:v>22833</c:v>
                </c:pt>
                <c:pt idx="22833">
                  <c:v>22834</c:v>
                </c:pt>
                <c:pt idx="22834">
                  <c:v>22835</c:v>
                </c:pt>
                <c:pt idx="22835">
                  <c:v>22836</c:v>
                </c:pt>
                <c:pt idx="22836">
                  <c:v>22837</c:v>
                </c:pt>
                <c:pt idx="22837">
                  <c:v>22838</c:v>
                </c:pt>
                <c:pt idx="22838">
                  <c:v>22839</c:v>
                </c:pt>
                <c:pt idx="22839">
                  <c:v>22840</c:v>
                </c:pt>
                <c:pt idx="22840">
                  <c:v>22841</c:v>
                </c:pt>
                <c:pt idx="22841">
                  <c:v>22842</c:v>
                </c:pt>
                <c:pt idx="22842">
                  <c:v>22843</c:v>
                </c:pt>
                <c:pt idx="22843">
                  <c:v>22844</c:v>
                </c:pt>
                <c:pt idx="22844">
                  <c:v>22845</c:v>
                </c:pt>
                <c:pt idx="22845">
                  <c:v>22846</c:v>
                </c:pt>
                <c:pt idx="22846">
                  <c:v>22847</c:v>
                </c:pt>
                <c:pt idx="22847">
                  <c:v>22848</c:v>
                </c:pt>
                <c:pt idx="22848">
                  <c:v>22849</c:v>
                </c:pt>
                <c:pt idx="22849">
                  <c:v>22850</c:v>
                </c:pt>
                <c:pt idx="22850">
                  <c:v>22851</c:v>
                </c:pt>
                <c:pt idx="22851">
                  <c:v>22852</c:v>
                </c:pt>
                <c:pt idx="22852">
                  <c:v>22853</c:v>
                </c:pt>
                <c:pt idx="22853">
                  <c:v>22854</c:v>
                </c:pt>
                <c:pt idx="22854">
                  <c:v>22855</c:v>
                </c:pt>
                <c:pt idx="22855">
                  <c:v>22856</c:v>
                </c:pt>
                <c:pt idx="22856">
                  <c:v>22857</c:v>
                </c:pt>
                <c:pt idx="22857">
                  <c:v>22858</c:v>
                </c:pt>
                <c:pt idx="22858">
                  <c:v>22859</c:v>
                </c:pt>
                <c:pt idx="22859">
                  <c:v>22860</c:v>
                </c:pt>
                <c:pt idx="22860">
                  <c:v>22861</c:v>
                </c:pt>
                <c:pt idx="22861">
                  <c:v>22862</c:v>
                </c:pt>
                <c:pt idx="22862">
                  <c:v>22863</c:v>
                </c:pt>
                <c:pt idx="22863">
                  <c:v>22864</c:v>
                </c:pt>
                <c:pt idx="22864">
                  <c:v>22865</c:v>
                </c:pt>
                <c:pt idx="22865">
                  <c:v>22866</c:v>
                </c:pt>
                <c:pt idx="22866">
                  <c:v>22867</c:v>
                </c:pt>
                <c:pt idx="22867">
                  <c:v>22868</c:v>
                </c:pt>
                <c:pt idx="22868">
                  <c:v>22869</c:v>
                </c:pt>
                <c:pt idx="22869">
                  <c:v>22870</c:v>
                </c:pt>
                <c:pt idx="22870">
                  <c:v>22871</c:v>
                </c:pt>
                <c:pt idx="22871">
                  <c:v>22872</c:v>
                </c:pt>
                <c:pt idx="22872">
                  <c:v>22873</c:v>
                </c:pt>
                <c:pt idx="22873">
                  <c:v>22874</c:v>
                </c:pt>
                <c:pt idx="22874">
                  <c:v>22875</c:v>
                </c:pt>
                <c:pt idx="22875">
                  <c:v>22876</c:v>
                </c:pt>
                <c:pt idx="22876">
                  <c:v>22877</c:v>
                </c:pt>
                <c:pt idx="22877">
                  <c:v>22878</c:v>
                </c:pt>
                <c:pt idx="22878">
                  <c:v>22879</c:v>
                </c:pt>
                <c:pt idx="22879">
                  <c:v>22880</c:v>
                </c:pt>
                <c:pt idx="22880">
                  <c:v>22881</c:v>
                </c:pt>
                <c:pt idx="22881">
                  <c:v>22882</c:v>
                </c:pt>
                <c:pt idx="22882">
                  <c:v>22883</c:v>
                </c:pt>
                <c:pt idx="22883">
                  <c:v>22884</c:v>
                </c:pt>
                <c:pt idx="22884">
                  <c:v>22885</c:v>
                </c:pt>
                <c:pt idx="22885">
                  <c:v>22886</c:v>
                </c:pt>
                <c:pt idx="22886">
                  <c:v>22887</c:v>
                </c:pt>
                <c:pt idx="22887">
                  <c:v>22888</c:v>
                </c:pt>
                <c:pt idx="22888">
                  <c:v>22889</c:v>
                </c:pt>
                <c:pt idx="22889">
                  <c:v>22890</c:v>
                </c:pt>
                <c:pt idx="22890">
                  <c:v>22891</c:v>
                </c:pt>
                <c:pt idx="22891">
                  <c:v>22892</c:v>
                </c:pt>
                <c:pt idx="22892">
                  <c:v>22893</c:v>
                </c:pt>
                <c:pt idx="22893">
                  <c:v>22894</c:v>
                </c:pt>
                <c:pt idx="22894">
                  <c:v>22895</c:v>
                </c:pt>
                <c:pt idx="22895">
                  <c:v>22896</c:v>
                </c:pt>
                <c:pt idx="22896">
                  <c:v>22897</c:v>
                </c:pt>
                <c:pt idx="22897">
                  <c:v>22898</c:v>
                </c:pt>
                <c:pt idx="22898">
                  <c:v>22899</c:v>
                </c:pt>
                <c:pt idx="22899">
                  <c:v>22900</c:v>
                </c:pt>
                <c:pt idx="22900">
                  <c:v>22901</c:v>
                </c:pt>
                <c:pt idx="22901">
                  <c:v>22902</c:v>
                </c:pt>
                <c:pt idx="22902">
                  <c:v>22903</c:v>
                </c:pt>
                <c:pt idx="22903">
                  <c:v>22904</c:v>
                </c:pt>
                <c:pt idx="22904">
                  <c:v>22905</c:v>
                </c:pt>
                <c:pt idx="22905">
                  <c:v>22906</c:v>
                </c:pt>
                <c:pt idx="22906">
                  <c:v>22907</c:v>
                </c:pt>
                <c:pt idx="22907">
                  <c:v>22908</c:v>
                </c:pt>
                <c:pt idx="22908">
                  <c:v>22909</c:v>
                </c:pt>
                <c:pt idx="22909">
                  <c:v>22910</c:v>
                </c:pt>
                <c:pt idx="22910">
                  <c:v>22911</c:v>
                </c:pt>
                <c:pt idx="22911">
                  <c:v>22912</c:v>
                </c:pt>
                <c:pt idx="22912">
                  <c:v>22913</c:v>
                </c:pt>
                <c:pt idx="22913">
                  <c:v>22914</c:v>
                </c:pt>
                <c:pt idx="22914">
                  <c:v>22915</c:v>
                </c:pt>
                <c:pt idx="22915">
                  <c:v>22916</c:v>
                </c:pt>
                <c:pt idx="22916">
                  <c:v>22917</c:v>
                </c:pt>
                <c:pt idx="22917">
                  <c:v>22918</c:v>
                </c:pt>
                <c:pt idx="22918">
                  <c:v>22919</c:v>
                </c:pt>
                <c:pt idx="22919">
                  <c:v>22920</c:v>
                </c:pt>
                <c:pt idx="22920">
                  <c:v>22921</c:v>
                </c:pt>
                <c:pt idx="22921">
                  <c:v>22922</c:v>
                </c:pt>
                <c:pt idx="22922">
                  <c:v>22923</c:v>
                </c:pt>
                <c:pt idx="22923">
                  <c:v>22924</c:v>
                </c:pt>
                <c:pt idx="22924">
                  <c:v>22925</c:v>
                </c:pt>
                <c:pt idx="22925">
                  <c:v>22926</c:v>
                </c:pt>
                <c:pt idx="22926">
                  <c:v>22927</c:v>
                </c:pt>
                <c:pt idx="22927">
                  <c:v>22928</c:v>
                </c:pt>
                <c:pt idx="22928">
                  <c:v>22929</c:v>
                </c:pt>
                <c:pt idx="22929">
                  <c:v>22930</c:v>
                </c:pt>
                <c:pt idx="22930">
                  <c:v>22931</c:v>
                </c:pt>
                <c:pt idx="22931">
                  <c:v>22932</c:v>
                </c:pt>
                <c:pt idx="22932">
                  <c:v>22933</c:v>
                </c:pt>
                <c:pt idx="22933">
                  <c:v>22934</c:v>
                </c:pt>
                <c:pt idx="22934">
                  <c:v>22935</c:v>
                </c:pt>
                <c:pt idx="22935">
                  <c:v>22936</c:v>
                </c:pt>
                <c:pt idx="22936">
                  <c:v>22937</c:v>
                </c:pt>
                <c:pt idx="22937">
                  <c:v>22938</c:v>
                </c:pt>
                <c:pt idx="22938">
                  <c:v>22939</c:v>
                </c:pt>
                <c:pt idx="22939">
                  <c:v>22940</c:v>
                </c:pt>
                <c:pt idx="22940">
                  <c:v>22941</c:v>
                </c:pt>
                <c:pt idx="22941">
                  <c:v>22942</c:v>
                </c:pt>
                <c:pt idx="22942">
                  <c:v>22943</c:v>
                </c:pt>
                <c:pt idx="22943">
                  <c:v>22944</c:v>
                </c:pt>
                <c:pt idx="22944">
                  <c:v>22945</c:v>
                </c:pt>
                <c:pt idx="22945">
                  <c:v>22946</c:v>
                </c:pt>
                <c:pt idx="22946">
                  <c:v>22947</c:v>
                </c:pt>
                <c:pt idx="22947">
                  <c:v>22948</c:v>
                </c:pt>
                <c:pt idx="22948">
                  <c:v>22949</c:v>
                </c:pt>
                <c:pt idx="22949">
                  <c:v>22950</c:v>
                </c:pt>
                <c:pt idx="22950">
                  <c:v>22951</c:v>
                </c:pt>
                <c:pt idx="22951">
                  <c:v>22952</c:v>
                </c:pt>
                <c:pt idx="22952">
                  <c:v>22953</c:v>
                </c:pt>
                <c:pt idx="22953">
                  <c:v>22954</c:v>
                </c:pt>
                <c:pt idx="22954">
                  <c:v>22955</c:v>
                </c:pt>
                <c:pt idx="22955">
                  <c:v>22956</c:v>
                </c:pt>
                <c:pt idx="22956">
                  <c:v>22957</c:v>
                </c:pt>
                <c:pt idx="22957">
                  <c:v>22958</c:v>
                </c:pt>
                <c:pt idx="22958">
                  <c:v>22959</c:v>
                </c:pt>
                <c:pt idx="22959">
                  <c:v>22960</c:v>
                </c:pt>
                <c:pt idx="22960">
                  <c:v>22961</c:v>
                </c:pt>
                <c:pt idx="22961">
                  <c:v>22962</c:v>
                </c:pt>
                <c:pt idx="22962">
                  <c:v>22963</c:v>
                </c:pt>
                <c:pt idx="22963">
                  <c:v>22964</c:v>
                </c:pt>
                <c:pt idx="22964">
                  <c:v>22965</c:v>
                </c:pt>
                <c:pt idx="22965">
                  <c:v>22966</c:v>
                </c:pt>
                <c:pt idx="22966">
                  <c:v>22967</c:v>
                </c:pt>
                <c:pt idx="22967">
                  <c:v>22968</c:v>
                </c:pt>
                <c:pt idx="22968">
                  <c:v>22969</c:v>
                </c:pt>
                <c:pt idx="22969">
                  <c:v>22970</c:v>
                </c:pt>
                <c:pt idx="22970">
                  <c:v>22971</c:v>
                </c:pt>
                <c:pt idx="22971">
                  <c:v>22972</c:v>
                </c:pt>
                <c:pt idx="22972">
                  <c:v>22973</c:v>
                </c:pt>
                <c:pt idx="22973">
                  <c:v>22974</c:v>
                </c:pt>
                <c:pt idx="22974">
                  <c:v>22975</c:v>
                </c:pt>
                <c:pt idx="22975">
                  <c:v>22976</c:v>
                </c:pt>
                <c:pt idx="22976">
                  <c:v>22977</c:v>
                </c:pt>
                <c:pt idx="22977">
                  <c:v>22978</c:v>
                </c:pt>
                <c:pt idx="22978">
                  <c:v>22979</c:v>
                </c:pt>
                <c:pt idx="22979">
                  <c:v>22980</c:v>
                </c:pt>
                <c:pt idx="22980">
                  <c:v>22981</c:v>
                </c:pt>
                <c:pt idx="22981">
                  <c:v>22982</c:v>
                </c:pt>
                <c:pt idx="22982">
                  <c:v>22983</c:v>
                </c:pt>
                <c:pt idx="22983">
                  <c:v>22984</c:v>
                </c:pt>
                <c:pt idx="22984">
                  <c:v>22985</c:v>
                </c:pt>
                <c:pt idx="22985">
                  <c:v>22986</c:v>
                </c:pt>
                <c:pt idx="22986">
                  <c:v>22987</c:v>
                </c:pt>
                <c:pt idx="22987">
                  <c:v>22988</c:v>
                </c:pt>
                <c:pt idx="22988">
                  <c:v>22989</c:v>
                </c:pt>
                <c:pt idx="22989">
                  <c:v>22990</c:v>
                </c:pt>
                <c:pt idx="22990">
                  <c:v>22991</c:v>
                </c:pt>
                <c:pt idx="22991">
                  <c:v>22992</c:v>
                </c:pt>
                <c:pt idx="22992">
                  <c:v>22993</c:v>
                </c:pt>
                <c:pt idx="22993">
                  <c:v>22994</c:v>
                </c:pt>
                <c:pt idx="22994">
                  <c:v>22995</c:v>
                </c:pt>
                <c:pt idx="22995">
                  <c:v>22996</c:v>
                </c:pt>
                <c:pt idx="22996">
                  <c:v>22997</c:v>
                </c:pt>
                <c:pt idx="22997">
                  <c:v>22998</c:v>
                </c:pt>
                <c:pt idx="22998">
                  <c:v>22999</c:v>
                </c:pt>
                <c:pt idx="22999">
                  <c:v>23000</c:v>
                </c:pt>
                <c:pt idx="23000">
                  <c:v>23001</c:v>
                </c:pt>
                <c:pt idx="23001">
                  <c:v>23002</c:v>
                </c:pt>
                <c:pt idx="23002">
                  <c:v>23003</c:v>
                </c:pt>
                <c:pt idx="23003">
                  <c:v>23004</c:v>
                </c:pt>
                <c:pt idx="23004">
                  <c:v>23005</c:v>
                </c:pt>
                <c:pt idx="23005">
                  <c:v>23006</c:v>
                </c:pt>
                <c:pt idx="23006">
                  <c:v>23007</c:v>
                </c:pt>
                <c:pt idx="23007">
                  <c:v>23008</c:v>
                </c:pt>
                <c:pt idx="23008">
                  <c:v>23009</c:v>
                </c:pt>
                <c:pt idx="23009">
                  <c:v>23010</c:v>
                </c:pt>
                <c:pt idx="23010">
                  <c:v>23011</c:v>
                </c:pt>
                <c:pt idx="23011">
                  <c:v>23012</c:v>
                </c:pt>
                <c:pt idx="23012">
                  <c:v>23013</c:v>
                </c:pt>
                <c:pt idx="23013">
                  <c:v>23014</c:v>
                </c:pt>
                <c:pt idx="23014">
                  <c:v>23015</c:v>
                </c:pt>
                <c:pt idx="23015">
                  <c:v>23016</c:v>
                </c:pt>
                <c:pt idx="23016">
                  <c:v>23017</c:v>
                </c:pt>
                <c:pt idx="23017">
                  <c:v>23018</c:v>
                </c:pt>
                <c:pt idx="23018">
                  <c:v>23019</c:v>
                </c:pt>
                <c:pt idx="23019">
                  <c:v>23020</c:v>
                </c:pt>
                <c:pt idx="23020">
                  <c:v>23021</c:v>
                </c:pt>
                <c:pt idx="23021">
                  <c:v>23022</c:v>
                </c:pt>
                <c:pt idx="23022">
                  <c:v>23023</c:v>
                </c:pt>
                <c:pt idx="23023">
                  <c:v>23024</c:v>
                </c:pt>
                <c:pt idx="23024">
                  <c:v>23025</c:v>
                </c:pt>
                <c:pt idx="23025">
                  <c:v>23026</c:v>
                </c:pt>
                <c:pt idx="23026">
                  <c:v>23027</c:v>
                </c:pt>
                <c:pt idx="23027">
                  <c:v>23028</c:v>
                </c:pt>
                <c:pt idx="23028">
                  <c:v>23029</c:v>
                </c:pt>
                <c:pt idx="23029">
                  <c:v>23030</c:v>
                </c:pt>
                <c:pt idx="23030">
                  <c:v>23031</c:v>
                </c:pt>
                <c:pt idx="23031">
                  <c:v>23032</c:v>
                </c:pt>
                <c:pt idx="23032">
                  <c:v>23033</c:v>
                </c:pt>
                <c:pt idx="23033">
                  <c:v>23034</c:v>
                </c:pt>
                <c:pt idx="23034">
                  <c:v>23035</c:v>
                </c:pt>
                <c:pt idx="23035">
                  <c:v>23036</c:v>
                </c:pt>
                <c:pt idx="23036">
                  <c:v>23037</c:v>
                </c:pt>
                <c:pt idx="23037">
                  <c:v>23038</c:v>
                </c:pt>
                <c:pt idx="23038">
                  <c:v>23039</c:v>
                </c:pt>
                <c:pt idx="23039">
                  <c:v>23040</c:v>
                </c:pt>
                <c:pt idx="23040">
                  <c:v>23041</c:v>
                </c:pt>
                <c:pt idx="23041">
                  <c:v>23042</c:v>
                </c:pt>
                <c:pt idx="23042">
                  <c:v>23043</c:v>
                </c:pt>
                <c:pt idx="23043">
                  <c:v>23044</c:v>
                </c:pt>
                <c:pt idx="23044">
                  <c:v>23045</c:v>
                </c:pt>
                <c:pt idx="23045">
                  <c:v>23046</c:v>
                </c:pt>
                <c:pt idx="23046">
                  <c:v>23047</c:v>
                </c:pt>
                <c:pt idx="23047">
                  <c:v>23048</c:v>
                </c:pt>
                <c:pt idx="23048">
                  <c:v>23049</c:v>
                </c:pt>
                <c:pt idx="23049">
                  <c:v>23050</c:v>
                </c:pt>
                <c:pt idx="23050">
                  <c:v>23051</c:v>
                </c:pt>
                <c:pt idx="23051">
                  <c:v>23052</c:v>
                </c:pt>
                <c:pt idx="23052">
                  <c:v>23053</c:v>
                </c:pt>
                <c:pt idx="23053">
                  <c:v>23054</c:v>
                </c:pt>
                <c:pt idx="23054">
                  <c:v>23055</c:v>
                </c:pt>
                <c:pt idx="23055">
                  <c:v>23056</c:v>
                </c:pt>
                <c:pt idx="23056">
                  <c:v>23057</c:v>
                </c:pt>
                <c:pt idx="23057">
                  <c:v>23058</c:v>
                </c:pt>
                <c:pt idx="23058">
                  <c:v>23059</c:v>
                </c:pt>
                <c:pt idx="23059">
                  <c:v>23060</c:v>
                </c:pt>
                <c:pt idx="23060">
                  <c:v>23061</c:v>
                </c:pt>
                <c:pt idx="23061">
                  <c:v>23062</c:v>
                </c:pt>
                <c:pt idx="23062">
                  <c:v>23063</c:v>
                </c:pt>
                <c:pt idx="23063">
                  <c:v>23064</c:v>
                </c:pt>
                <c:pt idx="23064">
                  <c:v>23065</c:v>
                </c:pt>
                <c:pt idx="23065">
                  <c:v>23066</c:v>
                </c:pt>
                <c:pt idx="23066">
                  <c:v>23067</c:v>
                </c:pt>
                <c:pt idx="23067">
                  <c:v>23068</c:v>
                </c:pt>
                <c:pt idx="23068">
                  <c:v>23069</c:v>
                </c:pt>
                <c:pt idx="23069">
                  <c:v>23070</c:v>
                </c:pt>
                <c:pt idx="23070">
                  <c:v>23071</c:v>
                </c:pt>
                <c:pt idx="23071">
                  <c:v>23072</c:v>
                </c:pt>
                <c:pt idx="23072">
                  <c:v>23073</c:v>
                </c:pt>
                <c:pt idx="23073">
                  <c:v>23074</c:v>
                </c:pt>
                <c:pt idx="23074">
                  <c:v>23075</c:v>
                </c:pt>
                <c:pt idx="23075">
                  <c:v>23076</c:v>
                </c:pt>
                <c:pt idx="23076">
                  <c:v>23077</c:v>
                </c:pt>
                <c:pt idx="23077">
                  <c:v>23078</c:v>
                </c:pt>
                <c:pt idx="23078">
                  <c:v>23079</c:v>
                </c:pt>
                <c:pt idx="23079">
                  <c:v>23080</c:v>
                </c:pt>
                <c:pt idx="23080">
                  <c:v>23081</c:v>
                </c:pt>
                <c:pt idx="23081">
                  <c:v>23082</c:v>
                </c:pt>
                <c:pt idx="23082">
                  <c:v>23083</c:v>
                </c:pt>
                <c:pt idx="23083">
                  <c:v>23084</c:v>
                </c:pt>
                <c:pt idx="23084">
                  <c:v>23085</c:v>
                </c:pt>
                <c:pt idx="23085">
                  <c:v>23086</c:v>
                </c:pt>
                <c:pt idx="23086">
                  <c:v>23087</c:v>
                </c:pt>
                <c:pt idx="23087">
                  <c:v>23088</c:v>
                </c:pt>
                <c:pt idx="23088">
                  <c:v>23089</c:v>
                </c:pt>
                <c:pt idx="23089">
                  <c:v>23090</c:v>
                </c:pt>
                <c:pt idx="23090">
                  <c:v>23091</c:v>
                </c:pt>
                <c:pt idx="23091">
                  <c:v>23092</c:v>
                </c:pt>
                <c:pt idx="23092">
                  <c:v>23093</c:v>
                </c:pt>
                <c:pt idx="23093">
                  <c:v>23094</c:v>
                </c:pt>
                <c:pt idx="23094">
                  <c:v>23095</c:v>
                </c:pt>
                <c:pt idx="23095">
                  <c:v>23096</c:v>
                </c:pt>
                <c:pt idx="23096">
                  <c:v>23097</c:v>
                </c:pt>
                <c:pt idx="23097">
                  <c:v>23098</c:v>
                </c:pt>
                <c:pt idx="23098">
                  <c:v>23099</c:v>
                </c:pt>
                <c:pt idx="23099">
                  <c:v>23100</c:v>
                </c:pt>
                <c:pt idx="23100">
                  <c:v>23101</c:v>
                </c:pt>
                <c:pt idx="23101">
                  <c:v>23102</c:v>
                </c:pt>
                <c:pt idx="23102">
                  <c:v>23103</c:v>
                </c:pt>
                <c:pt idx="23103">
                  <c:v>23104</c:v>
                </c:pt>
                <c:pt idx="23104">
                  <c:v>23105</c:v>
                </c:pt>
                <c:pt idx="23105">
                  <c:v>23106</c:v>
                </c:pt>
                <c:pt idx="23106">
                  <c:v>23107</c:v>
                </c:pt>
                <c:pt idx="23107">
                  <c:v>23108</c:v>
                </c:pt>
                <c:pt idx="23108">
                  <c:v>23109</c:v>
                </c:pt>
                <c:pt idx="23109">
                  <c:v>23110</c:v>
                </c:pt>
                <c:pt idx="23110">
                  <c:v>23111</c:v>
                </c:pt>
                <c:pt idx="23111">
                  <c:v>23112</c:v>
                </c:pt>
                <c:pt idx="23112">
                  <c:v>23113</c:v>
                </c:pt>
                <c:pt idx="23113">
                  <c:v>23114</c:v>
                </c:pt>
                <c:pt idx="23114">
                  <c:v>23115</c:v>
                </c:pt>
                <c:pt idx="23115">
                  <c:v>23116</c:v>
                </c:pt>
                <c:pt idx="23116">
                  <c:v>23117</c:v>
                </c:pt>
                <c:pt idx="23117">
                  <c:v>23118</c:v>
                </c:pt>
                <c:pt idx="23118">
                  <c:v>23119</c:v>
                </c:pt>
                <c:pt idx="23119">
                  <c:v>23120</c:v>
                </c:pt>
                <c:pt idx="23120">
                  <c:v>23121</c:v>
                </c:pt>
                <c:pt idx="23121">
                  <c:v>23122</c:v>
                </c:pt>
                <c:pt idx="23122">
                  <c:v>23123</c:v>
                </c:pt>
                <c:pt idx="23123">
                  <c:v>23124</c:v>
                </c:pt>
                <c:pt idx="23124">
                  <c:v>23125</c:v>
                </c:pt>
                <c:pt idx="23125">
                  <c:v>23126</c:v>
                </c:pt>
                <c:pt idx="23126">
                  <c:v>23127</c:v>
                </c:pt>
                <c:pt idx="23127">
                  <c:v>23128</c:v>
                </c:pt>
                <c:pt idx="23128">
                  <c:v>23129</c:v>
                </c:pt>
                <c:pt idx="23129">
                  <c:v>23130</c:v>
                </c:pt>
                <c:pt idx="23130">
                  <c:v>23131</c:v>
                </c:pt>
                <c:pt idx="23131">
                  <c:v>23132</c:v>
                </c:pt>
                <c:pt idx="23132">
                  <c:v>23133</c:v>
                </c:pt>
                <c:pt idx="23133">
                  <c:v>23134</c:v>
                </c:pt>
                <c:pt idx="23134">
                  <c:v>23135</c:v>
                </c:pt>
                <c:pt idx="23135">
                  <c:v>23136</c:v>
                </c:pt>
                <c:pt idx="23136">
                  <c:v>23137</c:v>
                </c:pt>
                <c:pt idx="23137">
                  <c:v>23138</c:v>
                </c:pt>
                <c:pt idx="23138">
                  <c:v>23139</c:v>
                </c:pt>
                <c:pt idx="23139">
                  <c:v>23140</c:v>
                </c:pt>
                <c:pt idx="23140">
                  <c:v>23141</c:v>
                </c:pt>
                <c:pt idx="23141">
                  <c:v>23142</c:v>
                </c:pt>
                <c:pt idx="23142">
                  <c:v>23143</c:v>
                </c:pt>
                <c:pt idx="23143">
                  <c:v>23144</c:v>
                </c:pt>
                <c:pt idx="23144">
                  <c:v>23145</c:v>
                </c:pt>
                <c:pt idx="23145">
                  <c:v>23146</c:v>
                </c:pt>
                <c:pt idx="23146">
                  <c:v>23147</c:v>
                </c:pt>
                <c:pt idx="23147">
                  <c:v>23148</c:v>
                </c:pt>
                <c:pt idx="23148">
                  <c:v>23149</c:v>
                </c:pt>
                <c:pt idx="23149">
                  <c:v>23150</c:v>
                </c:pt>
                <c:pt idx="23150">
                  <c:v>23151</c:v>
                </c:pt>
                <c:pt idx="23151">
                  <c:v>23152</c:v>
                </c:pt>
                <c:pt idx="23152">
                  <c:v>23153</c:v>
                </c:pt>
                <c:pt idx="23153">
                  <c:v>23154</c:v>
                </c:pt>
                <c:pt idx="23154">
                  <c:v>23155</c:v>
                </c:pt>
                <c:pt idx="23155">
                  <c:v>23156</c:v>
                </c:pt>
                <c:pt idx="23156">
                  <c:v>23157</c:v>
                </c:pt>
                <c:pt idx="23157">
                  <c:v>23158</c:v>
                </c:pt>
                <c:pt idx="23158">
                  <c:v>23159</c:v>
                </c:pt>
                <c:pt idx="23159">
                  <c:v>23160</c:v>
                </c:pt>
                <c:pt idx="23160">
                  <c:v>23161</c:v>
                </c:pt>
                <c:pt idx="23161">
                  <c:v>23162</c:v>
                </c:pt>
                <c:pt idx="23162">
                  <c:v>23163</c:v>
                </c:pt>
                <c:pt idx="23163">
                  <c:v>23164</c:v>
                </c:pt>
                <c:pt idx="23164">
                  <c:v>23165</c:v>
                </c:pt>
                <c:pt idx="23165">
                  <c:v>23166</c:v>
                </c:pt>
                <c:pt idx="23166">
                  <c:v>23167</c:v>
                </c:pt>
                <c:pt idx="23167">
                  <c:v>23168</c:v>
                </c:pt>
                <c:pt idx="23168">
                  <c:v>23169</c:v>
                </c:pt>
                <c:pt idx="23169">
                  <c:v>23170</c:v>
                </c:pt>
                <c:pt idx="23170">
                  <c:v>23171</c:v>
                </c:pt>
                <c:pt idx="23171">
                  <c:v>23172</c:v>
                </c:pt>
                <c:pt idx="23172">
                  <c:v>23173</c:v>
                </c:pt>
                <c:pt idx="23173">
                  <c:v>23174</c:v>
                </c:pt>
                <c:pt idx="23174">
                  <c:v>23175</c:v>
                </c:pt>
                <c:pt idx="23175">
                  <c:v>23176</c:v>
                </c:pt>
                <c:pt idx="23176">
                  <c:v>23177</c:v>
                </c:pt>
                <c:pt idx="23177">
                  <c:v>23178</c:v>
                </c:pt>
                <c:pt idx="23178">
                  <c:v>23179</c:v>
                </c:pt>
                <c:pt idx="23179">
                  <c:v>23180</c:v>
                </c:pt>
                <c:pt idx="23180">
                  <c:v>23181</c:v>
                </c:pt>
                <c:pt idx="23181">
                  <c:v>23182</c:v>
                </c:pt>
                <c:pt idx="23182">
                  <c:v>23183</c:v>
                </c:pt>
                <c:pt idx="23183">
                  <c:v>23184</c:v>
                </c:pt>
                <c:pt idx="23184">
                  <c:v>23185</c:v>
                </c:pt>
                <c:pt idx="23185">
                  <c:v>23186</c:v>
                </c:pt>
                <c:pt idx="23186">
                  <c:v>23187</c:v>
                </c:pt>
                <c:pt idx="23187">
                  <c:v>23188</c:v>
                </c:pt>
                <c:pt idx="23188">
                  <c:v>23189</c:v>
                </c:pt>
                <c:pt idx="23189">
                  <c:v>23190</c:v>
                </c:pt>
                <c:pt idx="23190">
                  <c:v>23191</c:v>
                </c:pt>
                <c:pt idx="23191">
                  <c:v>23192</c:v>
                </c:pt>
                <c:pt idx="23192">
                  <c:v>23193</c:v>
                </c:pt>
                <c:pt idx="23193">
                  <c:v>23194</c:v>
                </c:pt>
                <c:pt idx="23194">
                  <c:v>23195</c:v>
                </c:pt>
                <c:pt idx="23195">
                  <c:v>23196</c:v>
                </c:pt>
                <c:pt idx="23196">
                  <c:v>23197</c:v>
                </c:pt>
                <c:pt idx="23197">
                  <c:v>23198</c:v>
                </c:pt>
                <c:pt idx="23198">
                  <c:v>23199</c:v>
                </c:pt>
                <c:pt idx="23199">
                  <c:v>23200</c:v>
                </c:pt>
                <c:pt idx="23200">
                  <c:v>23201</c:v>
                </c:pt>
                <c:pt idx="23201">
                  <c:v>23202</c:v>
                </c:pt>
                <c:pt idx="23202">
                  <c:v>23203</c:v>
                </c:pt>
                <c:pt idx="23203">
                  <c:v>23204</c:v>
                </c:pt>
                <c:pt idx="23204">
                  <c:v>23205</c:v>
                </c:pt>
                <c:pt idx="23205">
                  <c:v>23206</c:v>
                </c:pt>
                <c:pt idx="23206">
                  <c:v>23207</c:v>
                </c:pt>
                <c:pt idx="23207">
                  <c:v>23208</c:v>
                </c:pt>
                <c:pt idx="23208">
                  <c:v>23209</c:v>
                </c:pt>
                <c:pt idx="23209">
                  <c:v>23210</c:v>
                </c:pt>
                <c:pt idx="23210">
                  <c:v>23211</c:v>
                </c:pt>
                <c:pt idx="23211">
                  <c:v>23212</c:v>
                </c:pt>
                <c:pt idx="23212">
                  <c:v>23213</c:v>
                </c:pt>
                <c:pt idx="23213">
                  <c:v>23214</c:v>
                </c:pt>
                <c:pt idx="23214">
                  <c:v>23215</c:v>
                </c:pt>
                <c:pt idx="23215">
                  <c:v>23216</c:v>
                </c:pt>
                <c:pt idx="23216">
                  <c:v>23217</c:v>
                </c:pt>
                <c:pt idx="23217">
                  <c:v>23218</c:v>
                </c:pt>
                <c:pt idx="23218">
                  <c:v>23219</c:v>
                </c:pt>
                <c:pt idx="23219">
                  <c:v>23220</c:v>
                </c:pt>
                <c:pt idx="23220">
                  <c:v>23221</c:v>
                </c:pt>
                <c:pt idx="23221">
                  <c:v>23222</c:v>
                </c:pt>
                <c:pt idx="23222">
                  <c:v>23223</c:v>
                </c:pt>
                <c:pt idx="23223">
                  <c:v>23224</c:v>
                </c:pt>
                <c:pt idx="23224">
                  <c:v>23225</c:v>
                </c:pt>
                <c:pt idx="23225">
                  <c:v>23226</c:v>
                </c:pt>
                <c:pt idx="23226">
                  <c:v>23227</c:v>
                </c:pt>
                <c:pt idx="23227">
                  <c:v>23228</c:v>
                </c:pt>
                <c:pt idx="23228">
                  <c:v>23229</c:v>
                </c:pt>
                <c:pt idx="23229">
                  <c:v>23230</c:v>
                </c:pt>
                <c:pt idx="23230">
                  <c:v>23231</c:v>
                </c:pt>
                <c:pt idx="23231">
                  <c:v>23232</c:v>
                </c:pt>
                <c:pt idx="23232">
                  <c:v>23233</c:v>
                </c:pt>
                <c:pt idx="23233">
                  <c:v>23234</c:v>
                </c:pt>
                <c:pt idx="23234">
                  <c:v>23235</c:v>
                </c:pt>
                <c:pt idx="23235">
                  <c:v>23236</c:v>
                </c:pt>
                <c:pt idx="23236">
                  <c:v>23237</c:v>
                </c:pt>
                <c:pt idx="23237">
                  <c:v>23238</c:v>
                </c:pt>
                <c:pt idx="23238">
                  <c:v>23239</c:v>
                </c:pt>
                <c:pt idx="23239">
                  <c:v>23240</c:v>
                </c:pt>
                <c:pt idx="23240">
                  <c:v>23241</c:v>
                </c:pt>
                <c:pt idx="23241">
                  <c:v>23242</c:v>
                </c:pt>
                <c:pt idx="23242">
                  <c:v>23243</c:v>
                </c:pt>
                <c:pt idx="23243">
                  <c:v>23244</c:v>
                </c:pt>
                <c:pt idx="23244">
                  <c:v>23245</c:v>
                </c:pt>
                <c:pt idx="23245">
                  <c:v>23246</c:v>
                </c:pt>
                <c:pt idx="23246">
                  <c:v>23247</c:v>
                </c:pt>
                <c:pt idx="23247">
                  <c:v>23248</c:v>
                </c:pt>
                <c:pt idx="23248">
                  <c:v>23249</c:v>
                </c:pt>
                <c:pt idx="23249">
                  <c:v>23250</c:v>
                </c:pt>
                <c:pt idx="23250">
                  <c:v>23251</c:v>
                </c:pt>
                <c:pt idx="23251">
                  <c:v>23252</c:v>
                </c:pt>
                <c:pt idx="23252">
                  <c:v>23253</c:v>
                </c:pt>
                <c:pt idx="23253">
                  <c:v>23254</c:v>
                </c:pt>
                <c:pt idx="23254">
                  <c:v>23255</c:v>
                </c:pt>
                <c:pt idx="23255">
                  <c:v>23256</c:v>
                </c:pt>
                <c:pt idx="23256">
                  <c:v>23257</c:v>
                </c:pt>
                <c:pt idx="23257">
                  <c:v>23258</c:v>
                </c:pt>
                <c:pt idx="23258">
                  <c:v>23259</c:v>
                </c:pt>
                <c:pt idx="23259">
                  <c:v>23260</c:v>
                </c:pt>
                <c:pt idx="23260">
                  <c:v>23261</c:v>
                </c:pt>
                <c:pt idx="23261">
                  <c:v>23262</c:v>
                </c:pt>
                <c:pt idx="23262">
                  <c:v>23263</c:v>
                </c:pt>
                <c:pt idx="23263">
                  <c:v>23264</c:v>
                </c:pt>
                <c:pt idx="23264">
                  <c:v>23265</c:v>
                </c:pt>
                <c:pt idx="23265">
                  <c:v>23266</c:v>
                </c:pt>
                <c:pt idx="23266">
                  <c:v>23267</c:v>
                </c:pt>
                <c:pt idx="23267">
                  <c:v>23268</c:v>
                </c:pt>
                <c:pt idx="23268">
                  <c:v>23269</c:v>
                </c:pt>
                <c:pt idx="23269">
                  <c:v>23270</c:v>
                </c:pt>
                <c:pt idx="23270">
                  <c:v>23271</c:v>
                </c:pt>
                <c:pt idx="23271">
                  <c:v>23272</c:v>
                </c:pt>
                <c:pt idx="23272">
                  <c:v>23273</c:v>
                </c:pt>
                <c:pt idx="23273">
                  <c:v>23274</c:v>
                </c:pt>
                <c:pt idx="23274">
                  <c:v>23275</c:v>
                </c:pt>
                <c:pt idx="23275">
                  <c:v>23276</c:v>
                </c:pt>
                <c:pt idx="23276">
                  <c:v>23277</c:v>
                </c:pt>
                <c:pt idx="23277">
                  <c:v>23278</c:v>
                </c:pt>
                <c:pt idx="23278">
                  <c:v>23279</c:v>
                </c:pt>
                <c:pt idx="23279">
                  <c:v>23280</c:v>
                </c:pt>
                <c:pt idx="23280">
                  <c:v>23281</c:v>
                </c:pt>
                <c:pt idx="23281">
                  <c:v>23282</c:v>
                </c:pt>
                <c:pt idx="23282">
                  <c:v>23283</c:v>
                </c:pt>
                <c:pt idx="23283">
                  <c:v>23284</c:v>
                </c:pt>
                <c:pt idx="23284">
                  <c:v>23285</c:v>
                </c:pt>
                <c:pt idx="23285">
                  <c:v>23286</c:v>
                </c:pt>
                <c:pt idx="23286">
                  <c:v>23287</c:v>
                </c:pt>
                <c:pt idx="23287">
                  <c:v>23288</c:v>
                </c:pt>
                <c:pt idx="23288">
                  <c:v>23289</c:v>
                </c:pt>
                <c:pt idx="23289">
                  <c:v>23290</c:v>
                </c:pt>
                <c:pt idx="23290">
                  <c:v>23291</c:v>
                </c:pt>
                <c:pt idx="23291">
                  <c:v>23292</c:v>
                </c:pt>
                <c:pt idx="23292">
                  <c:v>23293</c:v>
                </c:pt>
                <c:pt idx="23293">
                  <c:v>23294</c:v>
                </c:pt>
                <c:pt idx="23294">
                  <c:v>23295</c:v>
                </c:pt>
                <c:pt idx="23295">
                  <c:v>23296</c:v>
                </c:pt>
                <c:pt idx="23296">
                  <c:v>23297</c:v>
                </c:pt>
                <c:pt idx="23297">
                  <c:v>23298</c:v>
                </c:pt>
                <c:pt idx="23298">
                  <c:v>23299</c:v>
                </c:pt>
                <c:pt idx="23299">
                  <c:v>23300</c:v>
                </c:pt>
                <c:pt idx="23300">
                  <c:v>23301</c:v>
                </c:pt>
                <c:pt idx="23301">
                  <c:v>23302</c:v>
                </c:pt>
                <c:pt idx="23302">
                  <c:v>23303</c:v>
                </c:pt>
                <c:pt idx="23303">
                  <c:v>23304</c:v>
                </c:pt>
                <c:pt idx="23304">
                  <c:v>23305</c:v>
                </c:pt>
                <c:pt idx="23305">
                  <c:v>23306</c:v>
                </c:pt>
                <c:pt idx="23306">
                  <c:v>23307</c:v>
                </c:pt>
                <c:pt idx="23307">
                  <c:v>23308</c:v>
                </c:pt>
                <c:pt idx="23308">
                  <c:v>23309</c:v>
                </c:pt>
                <c:pt idx="23309">
                  <c:v>23310</c:v>
                </c:pt>
                <c:pt idx="23310">
                  <c:v>23311</c:v>
                </c:pt>
                <c:pt idx="23311">
                  <c:v>23312</c:v>
                </c:pt>
                <c:pt idx="23312">
                  <c:v>23313</c:v>
                </c:pt>
                <c:pt idx="23313">
                  <c:v>23314</c:v>
                </c:pt>
                <c:pt idx="23314">
                  <c:v>23315</c:v>
                </c:pt>
                <c:pt idx="23315">
                  <c:v>23316</c:v>
                </c:pt>
                <c:pt idx="23316">
                  <c:v>23317</c:v>
                </c:pt>
                <c:pt idx="23317">
                  <c:v>23318</c:v>
                </c:pt>
                <c:pt idx="23318">
                  <c:v>23319</c:v>
                </c:pt>
                <c:pt idx="23319">
                  <c:v>23320</c:v>
                </c:pt>
                <c:pt idx="23320">
                  <c:v>23321</c:v>
                </c:pt>
                <c:pt idx="23321">
                  <c:v>23322</c:v>
                </c:pt>
                <c:pt idx="23322">
                  <c:v>23323</c:v>
                </c:pt>
                <c:pt idx="23323">
                  <c:v>23324</c:v>
                </c:pt>
                <c:pt idx="23324">
                  <c:v>23325</c:v>
                </c:pt>
                <c:pt idx="23325">
                  <c:v>23326</c:v>
                </c:pt>
                <c:pt idx="23326">
                  <c:v>23327</c:v>
                </c:pt>
                <c:pt idx="23327">
                  <c:v>23328</c:v>
                </c:pt>
                <c:pt idx="23328">
                  <c:v>23329</c:v>
                </c:pt>
                <c:pt idx="23329">
                  <c:v>23330</c:v>
                </c:pt>
                <c:pt idx="23330">
                  <c:v>23331</c:v>
                </c:pt>
                <c:pt idx="23331">
                  <c:v>23332</c:v>
                </c:pt>
                <c:pt idx="23332">
                  <c:v>23333</c:v>
                </c:pt>
                <c:pt idx="23333">
                  <c:v>23334</c:v>
                </c:pt>
                <c:pt idx="23334">
                  <c:v>23335</c:v>
                </c:pt>
                <c:pt idx="23335">
                  <c:v>23336</c:v>
                </c:pt>
                <c:pt idx="23336">
                  <c:v>23337</c:v>
                </c:pt>
                <c:pt idx="23337">
                  <c:v>23338</c:v>
                </c:pt>
                <c:pt idx="23338">
                  <c:v>23339</c:v>
                </c:pt>
                <c:pt idx="23339">
                  <c:v>23340</c:v>
                </c:pt>
                <c:pt idx="23340">
                  <c:v>23341</c:v>
                </c:pt>
                <c:pt idx="23341">
                  <c:v>23342</c:v>
                </c:pt>
                <c:pt idx="23342">
                  <c:v>23343</c:v>
                </c:pt>
                <c:pt idx="23343">
                  <c:v>23344</c:v>
                </c:pt>
                <c:pt idx="23344">
                  <c:v>23345</c:v>
                </c:pt>
                <c:pt idx="23345">
                  <c:v>23346</c:v>
                </c:pt>
                <c:pt idx="23346">
                  <c:v>23347</c:v>
                </c:pt>
                <c:pt idx="23347">
                  <c:v>23348</c:v>
                </c:pt>
                <c:pt idx="23348">
                  <c:v>23349</c:v>
                </c:pt>
                <c:pt idx="23349">
                  <c:v>23350</c:v>
                </c:pt>
                <c:pt idx="23350">
                  <c:v>23351</c:v>
                </c:pt>
                <c:pt idx="23351">
                  <c:v>23352</c:v>
                </c:pt>
                <c:pt idx="23352">
                  <c:v>23353</c:v>
                </c:pt>
                <c:pt idx="23353">
                  <c:v>23354</c:v>
                </c:pt>
                <c:pt idx="23354">
                  <c:v>23355</c:v>
                </c:pt>
                <c:pt idx="23355">
                  <c:v>23356</c:v>
                </c:pt>
                <c:pt idx="23356">
                  <c:v>23357</c:v>
                </c:pt>
                <c:pt idx="23357">
                  <c:v>23358</c:v>
                </c:pt>
                <c:pt idx="23358">
                  <c:v>23359</c:v>
                </c:pt>
                <c:pt idx="23359">
                  <c:v>23360</c:v>
                </c:pt>
                <c:pt idx="23360">
                  <c:v>23361</c:v>
                </c:pt>
                <c:pt idx="23361">
                  <c:v>23362</c:v>
                </c:pt>
                <c:pt idx="23362">
                  <c:v>23363</c:v>
                </c:pt>
                <c:pt idx="23363">
                  <c:v>23364</c:v>
                </c:pt>
                <c:pt idx="23364">
                  <c:v>23365</c:v>
                </c:pt>
                <c:pt idx="23365">
                  <c:v>23366</c:v>
                </c:pt>
                <c:pt idx="23366">
                  <c:v>23367</c:v>
                </c:pt>
                <c:pt idx="23367">
                  <c:v>23368</c:v>
                </c:pt>
                <c:pt idx="23368">
                  <c:v>23369</c:v>
                </c:pt>
                <c:pt idx="23369">
                  <c:v>23370</c:v>
                </c:pt>
                <c:pt idx="23370">
                  <c:v>23371</c:v>
                </c:pt>
                <c:pt idx="23371">
                  <c:v>23372</c:v>
                </c:pt>
                <c:pt idx="23372">
                  <c:v>23373</c:v>
                </c:pt>
                <c:pt idx="23373">
                  <c:v>23374</c:v>
                </c:pt>
                <c:pt idx="23374">
                  <c:v>23375</c:v>
                </c:pt>
                <c:pt idx="23375">
                  <c:v>23376</c:v>
                </c:pt>
                <c:pt idx="23376">
                  <c:v>23377</c:v>
                </c:pt>
                <c:pt idx="23377">
                  <c:v>23378</c:v>
                </c:pt>
                <c:pt idx="23378">
                  <c:v>23379</c:v>
                </c:pt>
                <c:pt idx="23379">
                  <c:v>23380</c:v>
                </c:pt>
                <c:pt idx="23380">
                  <c:v>23381</c:v>
                </c:pt>
                <c:pt idx="23381">
                  <c:v>23382</c:v>
                </c:pt>
                <c:pt idx="23382">
                  <c:v>23383</c:v>
                </c:pt>
                <c:pt idx="23383">
                  <c:v>23384</c:v>
                </c:pt>
                <c:pt idx="23384">
                  <c:v>23385</c:v>
                </c:pt>
                <c:pt idx="23385">
                  <c:v>23386</c:v>
                </c:pt>
                <c:pt idx="23386">
                  <c:v>23387</c:v>
                </c:pt>
                <c:pt idx="23387">
                  <c:v>23388</c:v>
                </c:pt>
                <c:pt idx="23388">
                  <c:v>23389</c:v>
                </c:pt>
                <c:pt idx="23389">
                  <c:v>23390</c:v>
                </c:pt>
                <c:pt idx="23390">
                  <c:v>23391</c:v>
                </c:pt>
                <c:pt idx="23391">
                  <c:v>23392</c:v>
                </c:pt>
                <c:pt idx="23392">
                  <c:v>23393</c:v>
                </c:pt>
                <c:pt idx="23393">
                  <c:v>23394</c:v>
                </c:pt>
                <c:pt idx="23394">
                  <c:v>23395</c:v>
                </c:pt>
                <c:pt idx="23395">
                  <c:v>23396</c:v>
                </c:pt>
                <c:pt idx="23396">
                  <c:v>23397</c:v>
                </c:pt>
                <c:pt idx="23397">
                  <c:v>23398</c:v>
                </c:pt>
                <c:pt idx="23398">
                  <c:v>23399</c:v>
                </c:pt>
                <c:pt idx="23399">
                  <c:v>23400</c:v>
                </c:pt>
                <c:pt idx="23400">
                  <c:v>23401</c:v>
                </c:pt>
                <c:pt idx="23401">
                  <c:v>23402</c:v>
                </c:pt>
                <c:pt idx="23402">
                  <c:v>23403</c:v>
                </c:pt>
                <c:pt idx="23403">
                  <c:v>23404</c:v>
                </c:pt>
                <c:pt idx="23404">
                  <c:v>23405</c:v>
                </c:pt>
                <c:pt idx="23405">
                  <c:v>23406</c:v>
                </c:pt>
                <c:pt idx="23406">
                  <c:v>23407</c:v>
                </c:pt>
                <c:pt idx="23407">
                  <c:v>23408</c:v>
                </c:pt>
                <c:pt idx="23408">
                  <c:v>23409</c:v>
                </c:pt>
                <c:pt idx="23409">
                  <c:v>23410</c:v>
                </c:pt>
                <c:pt idx="23410">
                  <c:v>23411</c:v>
                </c:pt>
                <c:pt idx="23411">
                  <c:v>23412</c:v>
                </c:pt>
                <c:pt idx="23412">
                  <c:v>23413</c:v>
                </c:pt>
                <c:pt idx="23413">
                  <c:v>23414</c:v>
                </c:pt>
                <c:pt idx="23414">
                  <c:v>23415</c:v>
                </c:pt>
                <c:pt idx="23415">
                  <c:v>23416</c:v>
                </c:pt>
                <c:pt idx="23416">
                  <c:v>23417</c:v>
                </c:pt>
                <c:pt idx="23417">
                  <c:v>23418</c:v>
                </c:pt>
                <c:pt idx="23418">
                  <c:v>23419</c:v>
                </c:pt>
                <c:pt idx="23419">
                  <c:v>23420</c:v>
                </c:pt>
                <c:pt idx="23420">
                  <c:v>23421</c:v>
                </c:pt>
                <c:pt idx="23421">
                  <c:v>23422</c:v>
                </c:pt>
                <c:pt idx="23422">
                  <c:v>23423</c:v>
                </c:pt>
                <c:pt idx="23423">
                  <c:v>23424</c:v>
                </c:pt>
                <c:pt idx="23424">
                  <c:v>23425</c:v>
                </c:pt>
                <c:pt idx="23425">
                  <c:v>23426</c:v>
                </c:pt>
                <c:pt idx="23426">
                  <c:v>23427</c:v>
                </c:pt>
                <c:pt idx="23427">
                  <c:v>23428</c:v>
                </c:pt>
                <c:pt idx="23428">
                  <c:v>23429</c:v>
                </c:pt>
                <c:pt idx="23429">
                  <c:v>23430</c:v>
                </c:pt>
                <c:pt idx="23430">
                  <c:v>23431</c:v>
                </c:pt>
                <c:pt idx="23431">
                  <c:v>23432</c:v>
                </c:pt>
                <c:pt idx="23432">
                  <c:v>23433</c:v>
                </c:pt>
                <c:pt idx="23433">
                  <c:v>23434</c:v>
                </c:pt>
                <c:pt idx="23434">
                  <c:v>23435</c:v>
                </c:pt>
                <c:pt idx="23435">
                  <c:v>23436</c:v>
                </c:pt>
                <c:pt idx="23436">
                  <c:v>23437</c:v>
                </c:pt>
                <c:pt idx="23437">
                  <c:v>23438</c:v>
                </c:pt>
                <c:pt idx="23438">
                  <c:v>23439</c:v>
                </c:pt>
                <c:pt idx="23439">
                  <c:v>23440</c:v>
                </c:pt>
                <c:pt idx="23440">
                  <c:v>23441</c:v>
                </c:pt>
                <c:pt idx="23441">
                  <c:v>23442</c:v>
                </c:pt>
                <c:pt idx="23442">
                  <c:v>23443</c:v>
                </c:pt>
                <c:pt idx="23443">
                  <c:v>23444</c:v>
                </c:pt>
                <c:pt idx="23444">
                  <c:v>23445</c:v>
                </c:pt>
                <c:pt idx="23445">
                  <c:v>23446</c:v>
                </c:pt>
                <c:pt idx="23446">
                  <c:v>23447</c:v>
                </c:pt>
                <c:pt idx="23447">
                  <c:v>23448</c:v>
                </c:pt>
                <c:pt idx="23448">
                  <c:v>23449</c:v>
                </c:pt>
                <c:pt idx="23449">
                  <c:v>23450</c:v>
                </c:pt>
                <c:pt idx="23450">
                  <c:v>23451</c:v>
                </c:pt>
                <c:pt idx="23451">
                  <c:v>23452</c:v>
                </c:pt>
                <c:pt idx="23452">
                  <c:v>23453</c:v>
                </c:pt>
                <c:pt idx="23453">
                  <c:v>23454</c:v>
                </c:pt>
                <c:pt idx="23454">
                  <c:v>23455</c:v>
                </c:pt>
                <c:pt idx="23455">
                  <c:v>23456</c:v>
                </c:pt>
                <c:pt idx="23456">
                  <c:v>23457</c:v>
                </c:pt>
                <c:pt idx="23457">
                  <c:v>23458</c:v>
                </c:pt>
                <c:pt idx="23458">
                  <c:v>23459</c:v>
                </c:pt>
                <c:pt idx="23459">
                  <c:v>23460</c:v>
                </c:pt>
                <c:pt idx="23460">
                  <c:v>23461</c:v>
                </c:pt>
                <c:pt idx="23461">
                  <c:v>23462</c:v>
                </c:pt>
                <c:pt idx="23462">
                  <c:v>23463</c:v>
                </c:pt>
                <c:pt idx="23463">
                  <c:v>23464</c:v>
                </c:pt>
                <c:pt idx="23464">
                  <c:v>23465</c:v>
                </c:pt>
                <c:pt idx="23465">
                  <c:v>23466</c:v>
                </c:pt>
                <c:pt idx="23466">
                  <c:v>23467</c:v>
                </c:pt>
                <c:pt idx="23467">
                  <c:v>23468</c:v>
                </c:pt>
                <c:pt idx="23468">
                  <c:v>23469</c:v>
                </c:pt>
                <c:pt idx="23469">
                  <c:v>23470</c:v>
                </c:pt>
                <c:pt idx="23470">
                  <c:v>23471</c:v>
                </c:pt>
                <c:pt idx="23471">
                  <c:v>23472</c:v>
                </c:pt>
                <c:pt idx="23472">
                  <c:v>23473</c:v>
                </c:pt>
                <c:pt idx="23473">
                  <c:v>23474</c:v>
                </c:pt>
                <c:pt idx="23474">
                  <c:v>23475</c:v>
                </c:pt>
                <c:pt idx="23475">
                  <c:v>23476</c:v>
                </c:pt>
                <c:pt idx="23476">
                  <c:v>23477</c:v>
                </c:pt>
                <c:pt idx="23477">
                  <c:v>23478</c:v>
                </c:pt>
                <c:pt idx="23478">
                  <c:v>23479</c:v>
                </c:pt>
                <c:pt idx="23479">
                  <c:v>23480</c:v>
                </c:pt>
                <c:pt idx="23480">
                  <c:v>23481</c:v>
                </c:pt>
                <c:pt idx="23481">
                  <c:v>23482</c:v>
                </c:pt>
                <c:pt idx="23482">
                  <c:v>23483</c:v>
                </c:pt>
                <c:pt idx="23483">
                  <c:v>23484</c:v>
                </c:pt>
                <c:pt idx="23484">
                  <c:v>23485</c:v>
                </c:pt>
                <c:pt idx="23485">
                  <c:v>23486</c:v>
                </c:pt>
                <c:pt idx="23486">
                  <c:v>23487</c:v>
                </c:pt>
                <c:pt idx="23487">
                  <c:v>23488</c:v>
                </c:pt>
                <c:pt idx="23488">
                  <c:v>23489</c:v>
                </c:pt>
                <c:pt idx="23489">
                  <c:v>23490</c:v>
                </c:pt>
                <c:pt idx="23490">
                  <c:v>23491</c:v>
                </c:pt>
                <c:pt idx="23491">
                  <c:v>23492</c:v>
                </c:pt>
                <c:pt idx="23492">
                  <c:v>23493</c:v>
                </c:pt>
                <c:pt idx="23493">
                  <c:v>23494</c:v>
                </c:pt>
                <c:pt idx="23494">
                  <c:v>23495</c:v>
                </c:pt>
                <c:pt idx="23495">
                  <c:v>23496</c:v>
                </c:pt>
                <c:pt idx="23496">
                  <c:v>23497</c:v>
                </c:pt>
                <c:pt idx="23497">
                  <c:v>23498</c:v>
                </c:pt>
                <c:pt idx="23498">
                  <c:v>23499</c:v>
                </c:pt>
                <c:pt idx="23499">
                  <c:v>23500</c:v>
                </c:pt>
                <c:pt idx="23500">
                  <c:v>23501</c:v>
                </c:pt>
                <c:pt idx="23501">
                  <c:v>23502</c:v>
                </c:pt>
                <c:pt idx="23502">
                  <c:v>23503</c:v>
                </c:pt>
                <c:pt idx="23503">
                  <c:v>23504</c:v>
                </c:pt>
                <c:pt idx="23504">
                  <c:v>23505</c:v>
                </c:pt>
                <c:pt idx="23505">
                  <c:v>23506</c:v>
                </c:pt>
                <c:pt idx="23506">
                  <c:v>23507</c:v>
                </c:pt>
                <c:pt idx="23507">
                  <c:v>23508</c:v>
                </c:pt>
                <c:pt idx="23508">
                  <c:v>23509</c:v>
                </c:pt>
                <c:pt idx="23509">
                  <c:v>23510</c:v>
                </c:pt>
                <c:pt idx="23510">
                  <c:v>23511</c:v>
                </c:pt>
                <c:pt idx="23511">
                  <c:v>23512</c:v>
                </c:pt>
                <c:pt idx="23512">
                  <c:v>23513</c:v>
                </c:pt>
                <c:pt idx="23513">
                  <c:v>23514</c:v>
                </c:pt>
                <c:pt idx="23514">
                  <c:v>23515</c:v>
                </c:pt>
                <c:pt idx="23515">
                  <c:v>23516</c:v>
                </c:pt>
                <c:pt idx="23516">
                  <c:v>23517</c:v>
                </c:pt>
                <c:pt idx="23517">
                  <c:v>23518</c:v>
                </c:pt>
                <c:pt idx="23518">
                  <c:v>23519</c:v>
                </c:pt>
                <c:pt idx="23519">
                  <c:v>23520</c:v>
                </c:pt>
                <c:pt idx="23520">
                  <c:v>23521</c:v>
                </c:pt>
                <c:pt idx="23521">
                  <c:v>23522</c:v>
                </c:pt>
                <c:pt idx="23522">
                  <c:v>23523</c:v>
                </c:pt>
                <c:pt idx="23523">
                  <c:v>23524</c:v>
                </c:pt>
                <c:pt idx="23524">
                  <c:v>23525</c:v>
                </c:pt>
                <c:pt idx="23525">
                  <c:v>23526</c:v>
                </c:pt>
                <c:pt idx="23526">
                  <c:v>23527</c:v>
                </c:pt>
                <c:pt idx="23527">
                  <c:v>23528</c:v>
                </c:pt>
                <c:pt idx="23528">
                  <c:v>23529</c:v>
                </c:pt>
                <c:pt idx="23529">
                  <c:v>23530</c:v>
                </c:pt>
                <c:pt idx="23530">
                  <c:v>23531</c:v>
                </c:pt>
                <c:pt idx="23531">
                  <c:v>23532</c:v>
                </c:pt>
                <c:pt idx="23532">
                  <c:v>23533</c:v>
                </c:pt>
                <c:pt idx="23533">
                  <c:v>23534</c:v>
                </c:pt>
                <c:pt idx="23534">
                  <c:v>23535</c:v>
                </c:pt>
                <c:pt idx="23535">
                  <c:v>23536</c:v>
                </c:pt>
                <c:pt idx="23536">
                  <c:v>23537</c:v>
                </c:pt>
                <c:pt idx="23537">
                  <c:v>23538</c:v>
                </c:pt>
                <c:pt idx="23538">
                  <c:v>23539</c:v>
                </c:pt>
                <c:pt idx="23539">
                  <c:v>23540</c:v>
                </c:pt>
                <c:pt idx="23540">
                  <c:v>23541</c:v>
                </c:pt>
                <c:pt idx="23541">
                  <c:v>23542</c:v>
                </c:pt>
                <c:pt idx="23542">
                  <c:v>23543</c:v>
                </c:pt>
                <c:pt idx="23543">
                  <c:v>23544</c:v>
                </c:pt>
                <c:pt idx="23544">
                  <c:v>23545</c:v>
                </c:pt>
                <c:pt idx="23545">
                  <c:v>23546</c:v>
                </c:pt>
                <c:pt idx="23546">
                  <c:v>23547</c:v>
                </c:pt>
                <c:pt idx="23547">
                  <c:v>23548</c:v>
                </c:pt>
                <c:pt idx="23548">
                  <c:v>23549</c:v>
                </c:pt>
                <c:pt idx="23549">
                  <c:v>23550</c:v>
                </c:pt>
                <c:pt idx="23550">
                  <c:v>23551</c:v>
                </c:pt>
                <c:pt idx="23551">
                  <c:v>23552</c:v>
                </c:pt>
                <c:pt idx="23552">
                  <c:v>23553</c:v>
                </c:pt>
                <c:pt idx="23553">
                  <c:v>23554</c:v>
                </c:pt>
                <c:pt idx="23554">
                  <c:v>23555</c:v>
                </c:pt>
                <c:pt idx="23555">
                  <c:v>23556</c:v>
                </c:pt>
                <c:pt idx="23556">
                  <c:v>23557</c:v>
                </c:pt>
                <c:pt idx="23557">
                  <c:v>23558</c:v>
                </c:pt>
                <c:pt idx="23558">
                  <c:v>23559</c:v>
                </c:pt>
                <c:pt idx="23559">
                  <c:v>23560</c:v>
                </c:pt>
                <c:pt idx="23560">
                  <c:v>23561</c:v>
                </c:pt>
                <c:pt idx="23561">
                  <c:v>23562</c:v>
                </c:pt>
                <c:pt idx="23562">
                  <c:v>23563</c:v>
                </c:pt>
                <c:pt idx="23563">
                  <c:v>23564</c:v>
                </c:pt>
                <c:pt idx="23564">
                  <c:v>23565</c:v>
                </c:pt>
                <c:pt idx="23565">
                  <c:v>23566</c:v>
                </c:pt>
                <c:pt idx="23566">
                  <c:v>23567</c:v>
                </c:pt>
                <c:pt idx="23567">
                  <c:v>23568</c:v>
                </c:pt>
                <c:pt idx="23568">
                  <c:v>23569</c:v>
                </c:pt>
                <c:pt idx="23569">
                  <c:v>23570</c:v>
                </c:pt>
                <c:pt idx="23570">
                  <c:v>23571</c:v>
                </c:pt>
                <c:pt idx="23571">
                  <c:v>23572</c:v>
                </c:pt>
                <c:pt idx="23572">
                  <c:v>23573</c:v>
                </c:pt>
                <c:pt idx="23573">
                  <c:v>23574</c:v>
                </c:pt>
                <c:pt idx="23574">
                  <c:v>23575</c:v>
                </c:pt>
                <c:pt idx="23575">
                  <c:v>23576</c:v>
                </c:pt>
                <c:pt idx="23576">
                  <c:v>23577</c:v>
                </c:pt>
                <c:pt idx="23577">
                  <c:v>23578</c:v>
                </c:pt>
                <c:pt idx="23578">
                  <c:v>23579</c:v>
                </c:pt>
                <c:pt idx="23579">
                  <c:v>23580</c:v>
                </c:pt>
                <c:pt idx="23580">
                  <c:v>23581</c:v>
                </c:pt>
                <c:pt idx="23581">
                  <c:v>23582</c:v>
                </c:pt>
                <c:pt idx="23582">
                  <c:v>23583</c:v>
                </c:pt>
                <c:pt idx="23583">
                  <c:v>23584</c:v>
                </c:pt>
                <c:pt idx="23584">
                  <c:v>23585</c:v>
                </c:pt>
                <c:pt idx="23585">
                  <c:v>23586</c:v>
                </c:pt>
                <c:pt idx="23586">
                  <c:v>23587</c:v>
                </c:pt>
                <c:pt idx="23587">
                  <c:v>23588</c:v>
                </c:pt>
                <c:pt idx="23588">
                  <c:v>23589</c:v>
                </c:pt>
                <c:pt idx="23589">
                  <c:v>23590</c:v>
                </c:pt>
                <c:pt idx="23590">
                  <c:v>23591</c:v>
                </c:pt>
                <c:pt idx="23591">
                  <c:v>23592</c:v>
                </c:pt>
                <c:pt idx="23592">
                  <c:v>23593</c:v>
                </c:pt>
                <c:pt idx="23593">
                  <c:v>23594</c:v>
                </c:pt>
                <c:pt idx="23594">
                  <c:v>23595</c:v>
                </c:pt>
                <c:pt idx="23595">
                  <c:v>23596</c:v>
                </c:pt>
                <c:pt idx="23596">
                  <c:v>23597</c:v>
                </c:pt>
                <c:pt idx="23597">
                  <c:v>23598</c:v>
                </c:pt>
                <c:pt idx="23598">
                  <c:v>23599</c:v>
                </c:pt>
                <c:pt idx="23599">
                  <c:v>23600</c:v>
                </c:pt>
                <c:pt idx="23600">
                  <c:v>23601</c:v>
                </c:pt>
                <c:pt idx="23601">
                  <c:v>23602</c:v>
                </c:pt>
                <c:pt idx="23602">
                  <c:v>23603</c:v>
                </c:pt>
                <c:pt idx="23603">
                  <c:v>23604</c:v>
                </c:pt>
                <c:pt idx="23604">
                  <c:v>23605</c:v>
                </c:pt>
                <c:pt idx="23605">
                  <c:v>23606</c:v>
                </c:pt>
                <c:pt idx="23606">
                  <c:v>23607</c:v>
                </c:pt>
                <c:pt idx="23607">
                  <c:v>23608</c:v>
                </c:pt>
                <c:pt idx="23608">
                  <c:v>23609</c:v>
                </c:pt>
                <c:pt idx="23609">
                  <c:v>23610</c:v>
                </c:pt>
                <c:pt idx="23610">
                  <c:v>23611</c:v>
                </c:pt>
                <c:pt idx="23611">
                  <c:v>23612</c:v>
                </c:pt>
                <c:pt idx="23612">
                  <c:v>23613</c:v>
                </c:pt>
                <c:pt idx="23613">
                  <c:v>23614</c:v>
                </c:pt>
                <c:pt idx="23614">
                  <c:v>23615</c:v>
                </c:pt>
                <c:pt idx="23615">
                  <c:v>23616</c:v>
                </c:pt>
                <c:pt idx="23616">
                  <c:v>23617</c:v>
                </c:pt>
                <c:pt idx="23617">
                  <c:v>23618</c:v>
                </c:pt>
                <c:pt idx="23618">
                  <c:v>23619</c:v>
                </c:pt>
                <c:pt idx="23619">
                  <c:v>23620</c:v>
                </c:pt>
                <c:pt idx="23620">
                  <c:v>23621</c:v>
                </c:pt>
                <c:pt idx="23621">
                  <c:v>23622</c:v>
                </c:pt>
                <c:pt idx="23622">
                  <c:v>23623</c:v>
                </c:pt>
                <c:pt idx="23623">
                  <c:v>23624</c:v>
                </c:pt>
                <c:pt idx="23624">
                  <c:v>23625</c:v>
                </c:pt>
                <c:pt idx="23625">
                  <c:v>23626</c:v>
                </c:pt>
                <c:pt idx="23626">
                  <c:v>23627</c:v>
                </c:pt>
                <c:pt idx="23627">
                  <c:v>23628</c:v>
                </c:pt>
                <c:pt idx="23628">
                  <c:v>23629</c:v>
                </c:pt>
                <c:pt idx="23629">
                  <c:v>23630</c:v>
                </c:pt>
                <c:pt idx="23630">
                  <c:v>23631</c:v>
                </c:pt>
                <c:pt idx="23631">
                  <c:v>23632</c:v>
                </c:pt>
                <c:pt idx="23632">
                  <c:v>23633</c:v>
                </c:pt>
                <c:pt idx="23633">
                  <c:v>23634</c:v>
                </c:pt>
                <c:pt idx="23634">
                  <c:v>23635</c:v>
                </c:pt>
                <c:pt idx="23635">
                  <c:v>23636</c:v>
                </c:pt>
                <c:pt idx="23636">
                  <c:v>23637</c:v>
                </c:pt>
                <c:pt idx="23637">
                  <c:v>23638</c:v>
                </c:pt>
                <c:pt idx="23638">
                  <c:v>23639</c:v>
                </c:pt>
                <c:pt idx="23639">
                  <c:v>23640</c:v>
                </c:pt>
                <c:pt idx="23640">
                  <c:v>23641</c:v>
                </c:pt>
                <c:pt idx="23641">
                  <c:v>23642</c:v>
                </c:pt>
                <c:pt idx="23642">
                  <c:v>23643</c:v>
                </c:pt>
                <c:pt idx="23643">
                  <c:v>23644</c:v>
                </c:pt>
                <c:pt idx="23644">
                  <c:v>23645</c:v>
                </c:pt>
                <c:pt idx="23645">
                  <c:v>23646</c:v>
                </c:pt>
                <c:pt idx="23646">
                  <c:v>23647</c:v>
                </c:pt>
                <c:pt idx="23647">
                  <c:v>23648</c:v>
                </c:pt>
                <c:pt idx="23648">
                  <c:v>23649</c:v>
                </c:pt>
                <c:pt idx="23649">
                  <c:v>23650</c:v>
                </c:pt>
                <c:pt idx="23650">
                  <c:v>23651</c:v>
                </c:pt>
                <c:pt idx="23651">
                  <c:v>23652</c:v>
                </c:pt>
                <c:pt idx="23652">
                  <c:v>23653</c:v>
                </c:pt>
                <c:pt idx="23653">
                  <c:v>23654</c:v>
                </c:pt>
                <c:pt idx="23654">
                  <c:v>23655</c:v>
                </c:pt>
                <c:pt idx="23655">
                  <c:v>23656</c:v>
                </c:pt>
                <c:pt idx="23656">
                  <c:v>23657</c:v>
                </c:pt>
                <c:pt idx="23657">
                  <c:v>23658</c:v>
                </c:pt>
                <c:pt idx="23658">
                  <c:v>23659</c:v>
                </c:pt>
                <c:pt idx="23659">
                  <c:v>23660</c:v>
                </c:pt>
                <c:pt idx="23660">
                  <c:v>23661</c:v>
                </c:pt>
                <c:pt idx="23661">
                  <c:v>23662</c:v>
                </c:pt>
                <c:pt idx="23662">
                  <c:v>23663</c:v>
                </c:pt>
                <c:pt idx="23663">
                  <c:v>23664</c:v>
                </c:pt>
                <c:pt idx="23664">
                  <c:v>23665</c:v>
                </c:pt>
                <c:pt idx="23665">
                  <c:v>23666</c:v>
                </c:pt>
                <c:pt idx="23666">
                  <c:v>23667</c:v>
                </c:pt>
                <c:pt idx="23667">
                  <c:v>23668</c:v>
                </c:pt>
                <c:pt idx="23668">
                  <c:v>23669</c:v>
                </c:pt>
                <c:pt idx="23669">
                  <c:v>23670</c:v>
                </c:pt>
                <c:pt idx="23670">
                  <c:v>23671</c:v>
                </c:pt>
                <c:pt idx="23671">
                  <c:v>23672</c:v>
                </c:pt>
                <c:pt idx="23672">
                  <c:v>23673</c:v>
                </c:pt>
                <c:pt idx="23673">
                  <c:v>23674</c:v>
                </c:pt>
                <c:pt idx="23674">
                  <c:v>23675</c:v>
                </c:pt>
                <c:pt idx="23675">
                  <c:v>23676</c:v>
                </c:pt>
                <c:pt idx="23676">
                  <c:v>23677</c:v>
                </c:pt>
                <c:pt idx="23677">
                  <c:v>23678</c:v>
                </c:pt>
                <c:pt idx="23678">
                  <c:v>23679</c:v>
                </c:pt>
                <c:pt idx="23679">
                  <c:v>23680</c:v>
                </c:pt>
                <c:pt idx="23680">
                  <c:v>23681</c:v>
                </c:pt>
                <c:pt idx="23681">
                  <c:v>23682</c:v>
                </c:pt>
                <c:pt idx="23682">
                  <c:v>23683</c:v>
                </c:pt>
                <c:pt idx="23683">
                  <c:v>23684</c:v>
                </c:pt>
                <c:pt idx="23684">
                  <c:v>23685</c:v>
                </c:pt>
                <c:pt idx="23685">
                  <c:v>23686</c:v>
                </c:pt>
                <c:pt idx="23686">
                  <c:v>23687</c:v>
                </c:pt>
                <c:pt idx="23687">
                  <c:v>23688</c:v>
                </c:pt>
                <c:pt idx="23688">
                  <c:v>23689</c:v>
                </c:pt>
                <c:pt idx="23689">
                  <c:v>23690</c:v>
                </c:pt>
                <c:pt idx="23690">
                  <c:v>23691</c:v>
                </c:pt>
                <c:pt idx="23691">
                  <c:v>23692</c:v>
                </c:pt>
                <c:pt idx="23692">
                  <c:v>23693</c:v>
                </c:pt>
                <c:pt idx="23693">
                  <c:v>23694</c:v>
                </c:pt>
                <c:pt idx="23694">
                  <c:v>23695</c:v>
                </c:pt>
                <c:pt idx="23695">
                  <c:v>23696</c:v>
                </c:pt>
                <c:pt idx="23696">
                  <c:v>23697</c:v>
                </c:pt>
                <c:pt idx="23697">
                  <c:v>23698</c:v>
                </c:pt>
                <c:pt idx="23698">
                  <c:v>23699</c:v>
                </c:pt>
                <c:pt idx="23699">
                  <c:v>23700</c:v>
                </c:pt>
                <c:pt idx="23700">
                  <c:v>23701</c:v>
                </c:pt>
                <c:pt idx="23701">
                  <c:v>23702</c:v>
                </c:pt>
                <c:pt idx="23702">
                  <c:v>23703</c:v>
                </c:pt>
                <c:pt idx="23703">
                  <c:v>23704</c:v>
                </c:pt>
                <c:pt idx="23704">
                  <c:v>23705</c:v>
                </c:pt>
                <c:pt idx="23705">
                  <c:v>23706</c:v>
                </c:pt>
                <c:pt idx="23706">
                  <c:v>23707</c:v>
                </c:pt>
                <c:pt idx="23707">
                  <c:v>23708</c:v>
                </c:pt>
                <c:pt idx="23708">
                  <c:v>23709</c:v>
                </c:pt>
                <c:pt idx="23709">
                  <c:v>23710</c:v>
                </c:pt>
                <c:pt idx="23710">
                  <c:v>23711</c:v>
                </c:pt>
                <c:pt idx="23711">
                  <c:v>23712</c:v>
                </c:pt>
                <c:pt idx="23712">
                  <c:v>23713</c:v>
                </c:pt>
                <c:pt idx="23713">
                  <c:v>23714</c:v>
                </c:pt>
                <c:pt idx="23714">
                  <c:v>23715</c:v>
                </c:pt>
                <c:pt idx="23715">
                  <c:v>23716</c:v>
                </c:pt>
                <c:pt idx="23716">
                  <c:v>23717</c:v>
                </c:pt>
                <c:pt idx="23717">
                  <c:v>23718</c:v>
                </c:pt>
                <c:pt idx="23718">
                  <c:v>23719</c:v>
                </c:pt>
                <c:pt idx="23719">
                  <c:v>23720</c:v>
                </c:pt>
                <c:pt idx="23720">
                  <c:v>23721</c:v>
                </c:pt>
                <c:pt idx="23721">
                  <c:v>23722</c:v>
                </c:pt>
                <c:pt idx="23722">
                  <c:v>23723</c:v>
                </c:pt>
                <c:pt idx="23723">
                  <c:v>23724</c:v>
                </c:pt>
                <c:pt idx="23724">
                  <c:v>23725</c:v>
                </c:pt>
                <c:pt idx="23725">
                  <c:v>23726</c:v>
                </c:pt>
                <c:pt idx="23726">
                  <c:v>23727</c:v>
                </c:pt>
                <c:pt idx="23727">
                  <c:v>23728</c:v>
                </c:pt>
                <c:pt idx="23728">
                  <c:v>23729</c:v>
                </c:pt>
                <c:pt idx="23729">
                  <c:v>23730</c:v>
                </c:pt>
                <c:pt idx="23730">
                  <c:v>23731</c:v>
                </c:pt>
                <c:pt idx="23731">
                  <c:v>23732</c:v>
                </c:pt>
                <c:pt idx="23732">
                  <c:v>23733</c:v>
                </c:pt>
                <c:pt idx="23733">
                  <c:v>23734</c:v>
                </c:pt>
                <c:pt idx="23734">
                  <c:v>23735</c:v>
                </c:pt>
                <c:pt idx="23735">
                  <c:v>23736</c:v>
                </c:pt>
                <c:pt idx="23736">
                  <c:v>23737</c:v>
                </c:pt>
                <c:pt idx="23737">
                  <c:v>23738</c:v>
                </c:pt>
                <c:pt idx="23738">
                  <c:v>23739</c:v>
                </c:pt>
                <c:pt idx="23739">
                  <c:v>23740</c:v>
                </c:pt>
                <c:pt idx="23740">
                  <c:v>23741</c:v>
                </c:pt>
                <c:pt idx="23741">
                  <c:v>23742</c:v>
                </c:pt>
                <c:pt idx="23742">
                  <c:v>23743</c:v>
                </c:pt>
                <c:pt idx="23743">
                  <c:v>23744</c:v>
                </c:pt>
                <c:pt idx="23744">
                  <c:v>23745</c:v>
                </c:pt>
                <c:pt idx="23745">
                  <c:v>23746</c:v>
                </c:pt>
                <c:pt idx="23746">
                  <c:v>23747</c:v>
                </c:pt>
                <c:pt idx="23747">
                  <c:v>23748</c:v>
                </c:pt>
                <c:pt idx="23748">
                  <c:v>23749</c:v>
                </c:pt>
                <c:pt idx="23749">
                  <c:v>23750</c:v>
                </c:pt>
                <c:pt idx="23750">
                  <c:v>23751</c:v>
                </c:pt>
                <c:pt idx="23751">
                  <c:v>23752</c:v>
                </c:pt>
                <c:pt idx="23752">
                  <c:v>23753</c:v>
                </c:pt>
                <c:pt idx="23753">
                  <c:v>23754</c:v>
                </c:pt>
                <c:pt idx="23754">
                  <c:v>23755</c:v>
                </c:pt>
                <c:pt idx="23755">
                  <c:v>23756</c:v>
                </c:pt>
                <c:pt idx="23756">
                  <c:v>23757</c:v>
                </c:pt>
                <c:pt idx="23757">
                  <c:v>23758</c:v>
                </c:pt>
                <c:pt idx="23758">
                  <c:v>23759</c:v>
                </c:pt>
                <c:pt idx="23759">
                  <c:v>23760</c:v>
                </c:pt>
                <c:pt idx="23760">
                  <c:v>23761</c:v>
                </c:pt>
                <c:pt idx="23761">
                  <c:v>23762</c:v>
                </c:pt>
                <c:pt idx="23762">
                  <c:v>23763</c:v>
                </c:pt>
                <c:pt idx="23763">
                  <c:v>23764</c:v>
                </c:pt>
                <c:pt idx="23764">
                  <c:v>23765</c:v>
                </c:pt>
                <c:pt idx="23765">
                  <c:v>23766</c:v>
                </c:pt>
                <c:pt idx="23766">
                  <c:v>23767</c:v>
                </c:pt>
                <c:pt idx="23767">
                  <c:v>23768</c:v>
                </c:pt>
                <c:pt idx="23768">
                  <c:v>23769</c:v>
                </c:pt>
                <c:pt idx="23769">
                  <c:v>23770</c:v>
                </c:pt>
                <c:pt idx="23770">
                  <c:v>23771</c:v>
                </c:pt>
                <c:pt idx="23771">
                  <c:v>23772</c:v>
                </c:pt>
                <c:pt idx="23772">
                  <c:v>23773</c:v>
                </c:pt>
                <c:pt idx="23773">
                  <c:v>23774</c:v>
                </c:pt>
                <c:pt idx="23774">
                  <c:v>23775</c:v>
                </c:pt>
                <c:pt idx="23775">
                  <c:v>23776</c:v>
                </c:pt>
                <c:pt idx="23776">
                  <c:v>23777</c:v>
                </c:pt>
                <c:pt idx="23777">
                  <c:v>23778</c:v>
                </c:pt>
                <c:pt idx="23778">
                  <c:v>23779</c:v>
                </c:pt>
                <c:pt idx="23779">
                  <c:v>23780</c:v>
                </c:pt>
                <c:pt idx="23780">
                  <c:v>23781</c:v>
                </c:pt>
                <c:pt idx="23781">
                  <c:v>23782</c:v>
                </c:pt>
                <c:pt idx="23782">
                  <c:v>23783</c:v>
                </c:pt>
                <c:pt idx="23783">
                  <c:v>23784</c:v>
                </c:pt>
                <c:pt idx="23784">
                  <c:v>23785</c:v>
                </c:pt>
                <c:pt idx="23785">
                  <c:v>23786</c:v>
                </c:pt>
                <c:pt idx="23786">
                  <c:v>23787</c:v>
                </c:pt>
                <c:pt idx="23787">
                  <c:v>23788</c:v>
                </c:pt>
                <c:pt idx="23788">
                  <c:v>23789</c:v>
                </c:pt>
                <c:pt idx="23789">
                  <c:v>23790</c:v>
                </c:pt>
                <c:pt idx="23790">
                  <c:v>23791</c:v>
                </c:pt>
                <c:pt idx="23791">
                  <c:v>23792</c:v>
                </c:pt>
                <c:pt idx="23792">
                  <c:v>23793</c:v>
                </c:pt>
                <c:pt idx="23793">
                  <c:v>23794</c:v>
                </c:pt>
                <c:pt idx="23794">
                  <c:v>23795</c:v>
                </c:pt>
                <c:pt idx="23795">
                  <c:v>23796</c:v>
                </c:pt>
                <c:pt idx="23796">
                  <c:v>23797</c:v>
                </c:pt>
                <c:pt idx="23797">
                  <c:v>23798</c:v>
                </c:pt>
                <c:pt idx="23798">
                  <c:v>23799</c:v>
                </c:pt>
                <c:pt idx="23799">
                  <c:v>23800</c:v>
                </c:pt>
                <c:pt idx="23800">
                  <c:v>23801</c:v>
                </c:pt>
                <c:pt idx="23801">
                  <c:v>23802</c:v>
                </c:pt>
                <c:pt idx="23802">
                  <c:v>23803</c:v>
                </c:pt>
                <c:pt idx="23803">
                  <c:v>23804</c:v>
                </c:pt>
                <c:pt idx="23804">
                  <c:v>23805</c:v>
                </c:pt>
                <c:pt idx="23805">
                  <c:v>23806</c:v>
                </c:pt>
                <c:pt idx="23806">
                  <c:v>23807</c:v>
                </c:pt>
                <c:pt idx="23807">
                  <c:v>23808</c:v>
                </c:pt>
                <c:pt idx="23808">
                  <c:v>23809</c:v>
                </c:pt>
                <c:pt idx="23809">
                  <c:v>23810</c:v>
                </c:pt>
                <c:pt idx="23810">
                  <c:v>23811</c:v>
                </c:pt>
                <c:pt idx="23811">
                  <c:v>23812</c:v>
                </c:pt>
                <c:pt idx="23812">
                  <c:v>23813</c:v>
                </c:pt>
                <c:pt idx="23813">
                  <c:v>23814</c:v>
                </c:pt>
                <c:pt idx="23814">
                  <c:v>23815</c:v>
                </c:pt>
                <c:pt idx="23815">
                  <c:v>23816</c:v>
                </c:pt>
                <c:pt idx="23816">
                  <c:v>23817</c:v>
                </c:pt>
                <c:pt idx="23817">
                  <c:v>23818</c:v>
                </c:pt>
                <c:pt idx="23818">
                  <c:v>23819</c:v>
                </c:pt>
                <c:pt idx="23819">
                  <c:v>23820</c:v>
                </c:pt>
                <c:pt idx="23820">
                  <c:v>23821</c:v>
                </c:pt>
                <c:pt idx="23821">
                  <c:v>23822</c:v>
                </c:pt>
                <c:pt idx="23822">
                  <c:v>23823</c:v>
                </c:pt>
                <c:pt idx="23823">
                  <c:v>23824</c:v>
                </c:pt>
                <c:pt idx="23824">
                  <c:v>23825</c:v>
                </c:pt>
                <c:pt idx="23825">
                  <c:v>23826</c:v>
                </c:pt>
                <c:pt idx="23826">
                  <c:v>23827</c:v>
                </c:pt>
                <c:pt idx="23827">
                  <c:v>23828</c:v>
                </c:pt>
                <c:pt idx="23828">
                  <c:v>23829</c:v>
                </c:pt>
                <c:pt idx="23829">
                  <c:v>23830</c:v>
                </c:pt>
                <c:pt idx="23830">
                  <c:v>23831</c:v>
                </c:pt>
                <c:pt idx="23831">
                  <c:v>23832</c:v>
                </c:pt>
                <c:pt idx="23832">
                  <c:v>23833</c:v>
                </c:pt>
                <c:pt idx="23833">
                  <c:v>23834</c:v>
                </c:pt>
                <c:pt idx="23834">
                  <c:v>23835</c:v>
                </c:pt>
                <c:pt idx="23835">
                  <c:v>23836</c:v>
                </c:pt>
                <c:pt idx="23836">
                  <c:v>23837</c:v>
                </c:pt>
                <c:pt idx="23837">
                  <c:v>23838</c:v>
                </c:pt>
                <c:pt idx="23838">
                  <c:v>23839</c:v>
                </c:pt>
                <c:pt idx="23839">
                  <c:v>23840</c:v>
                </c:pt>
                <c:pt idx="23840">
                  <c:v>23841</c:v>
                </c:pt>
                <c:pt idx="23841">
                  <c:v>23842</c:v>
                </c:pt>
                <c:pt idx="23842">
                  <c:v>23843</c:v>
                </c:pt>
                <c:pt idx="23843">
                  <c:v>23844</c:v>
                </c:pt>
                <c:pt idx="23844">
                  <c:v>23845</c:v>
                </c:pt>
                <c:pt idx="23845">
                  <c:v>23846</c:v>
                </c:pt>
                <c:pt idx="23846">
                  <c:v>23847</c:v>
                </c:pt>
                <c:pt idx="23847">
                  <c:v>23848</c:v>
                </c:pt>
                <c:pt idx="23848">
                  <c:v>23849</c:v>
                </c:pt>
                <c:pt idx="23849">
                  <c:v>23850</c:v>
                </c:pt>
                <c:pt idx="23850">
                  <c:v>23851</c:v>
                </c:pt>
                <c:pt idx="23851">
                  <c:v>23852</c:v>
                </c:pt>
                <c:pt idx="23852">
                  <c:v>23853</c:v>
                </c:pt>
                <c:pt idx="23853">
                  <c:v>23854</c:v>
                </c:pt>
                <c:pt idx="23854">
                  <c:v>23855</c:v>
                </c:pt>
                <c:pt idx="23855">
                  <c:v>23856</c:v>
                </c:pt>
                <c:pt idx="23856">
                  <c:v>23857</c:v>
                </c:pt>
                <c:pt idx="23857">
                  <c:v>23858</c:v>
                </c:pt>
                <c:pt idx="23858">
                  <c:v>23859</c:v>
                </c:pt>
                <c:pt idx="23859">
                  <c:v>23860</c:v>
                </c:pt>
                <c:pt idx="23860">
                  <c:v>23861</c:v>
                </c:pt>
                <c:pt idx="23861">
                  <c:v>23862</c:v>
                </c:pt>
                <c:pt idx="23862">
                  <c:v>23863</c:v>
                </c:pt>
                <c:pt idx="23863">
                  <c:v>23864</c:v>
                </c:pt>
                <c:pt idx="23864">
                  <c:v>23865</c:v>
                </c:pt>
                <c:pt idx="23865">
                  <c:v>23866</c:v>
                </c:pt>
                <c:pt idx="23866">
                  <c:v>23867</c:v>
                </c:pt>
                <c:pt idx="23867">
                  <c:v>23868</c:v>
                </c:pt>
                <c:pt idx="23868">
                  <c:v>23869</c:v>
                </c:pt>
                <c:pt idx="23869">
                  <c:v>23870</c:v>
                </c:pt>
                <c:pt idx="23870">
                  <c:v>23871</c:v>
                </c:pt>
                <c:pt idx="23871">
                  <c:v>23872</c:v>
                </c:pt>
                <c:pt idx="23872">
                  <c:v>23873</c:v>
                </c:pt>
                <c:pt idx="23873">
                  <c:v>23874</c:v>
                </c:pt>
                <c:pt idx="23874">
                  <c:v>23875</c:v>
                </c:pt>
                <c:pt idx="23875">
                  <c:v>23876</c:v>
                </c:pt>
                <c:pt idx="23876">
                  <c:v>23877</c:v>
                </c:pt>
                <c:pt idx="23877">
                  <c:v>23878</c:v>
                </c:pt>
                <c:pt idx="23878">
                  <c:v>23879</c:v>
                </c:pt>
                <c:pt idx="23879">
                  <c:v>23880</c:v>
                </c:pt>
                <c:pt idx="23880">
                  <c:v>23881</c:v>
                </c:pt>
                <c:pt idx="23881">
                  <c:v>23882</c:v>
                </c:pt>
                <c:pt idx="23882">
                  <c:v>23883</c:v>
                </c:pt>
                <c:pt idx="23883">
                  <c:v>23884</c:v>
                </c:pt>
                <c:pt idx="23884">
                  <c:v>23885</c:v>
                </c:pt>
                <c:pt idx="23885">
                  <c:v>23886</c:v>
                </c:pt>
                <c:pt idx="23886">
                  <c:v>23887</c:v>
                </c:pt>
                <c:pt idx="23887">
                  <c:v>23888</c:v>
                </c:pt>
                <c:pt idx="23888">
                  <c:v>23889</c:v>
                </c:pt>
                <c:pt idx="23889">
                  <c:v>23890</c:v>
                </c:pt>
                <c:pt idx="23890">
                  <c:v>23891</c:v>
                </c:pt>
                <c:pt idx="23891">
                  <c:v>23892</c:v>
                </c:pt>
                <c:pt idx="23892">
                  <c:v>23893</c:v>
                </c:pt>
                <c:pt idx="23893">
                  <c:v>23894</c:v>
                </c:pt>
                <c:pt idx="23894">
                  <c:v>23895</c:v>
                </c:pt>
                <c:pt idx="23895">
                  <c:v>23896</c:v>
                </c:pt>
                <c:pt idx="23896">
                  <c:v>23897</c:v>
                </c:pt>
                <c:pt idx="23897">
                  <c:v>23898</c:v>
                </c:pt>
                <c:pt idx="23898">
                  <c:v>23899</c:v>
                </c:pt>
                <c:pt idx="23899">
                  <c:v>23900</c:v>
                </c:pt>
                <c:pt idx="23900">
                  <c:v>23901</c:v>
                </c:pt>
                <c:pt idx="23901">
                  <c:v>23902</c:v>
                </c:pt>
                <c:pt idx="23902">
                  <c:v>23903</c:v>
                </c:pt>
                <c:pt idx="23903">
                  <c:v>23904</c:v>
                </c:pt>
                <c:pt idx="23904">
                  <c:v>23905</c:v>
                </c:pt>
                <c:pt idx="23905">
                  <c:v>23906</c:v>
                </c:pt>
                <c:pt idx="23906">
                  <c:v>23907</c:v>
                </c:pt>
                <c:pt idx="23907">
                  <c:v>23908</c:v>
                </c:pt>
                <c:pt idx="23908">
                  <c:v>23909</c:v>
                </c:pt>
                <c:pt idx="23909">
                  <c:v>23910</c:v>
                </c:pt>
                <c:pt idx="23910">
                  <c:v>23911</c:v>
                </c:pt>
                <c:pt idx="23911">
                  <c:v>23912</c:v>
                </c:pt>
                <c:pt idx="23912">
                  <c:v>23913</c:v>
                </c:pt>
                <c:pt idx="23913">
                  <c:v>23914</c:v>
                </c:pt>
                <c:pt idx="23914">
                  <c:v>23915</c:v>
                </c:pt>
                <c:pt idx="23915">
                  <c:v>23916</c:v>
                </c:pt>
                <c:pt idx="23916">
                  <c:v>23917</c:v>
                </c:pt>
                <c:pt idx="23917">
                  <c:v>23918</c:v>
                </c:pt>
                <c:pt idx="23918">
                  <c:v>23919</c:v>
                </c:pt>
                <c:pt idx="23919">
                  <c:v>23920</c:v>
                </c:pt>
                <c:pt idx="23920">
                  <c:v>23921</c:v>
                </c:pt>
                <c:pt idx="23921">
                  <c:v>23922</c:v>
                </c:pt>
                <c:pt idx="23922">
                  <c:v>23923</c:v>
                </c:pt>
                <c:pt idx="23923">
                  <c:v>23924</c:v>
                </c:pt>
                <c:pt idx="23924">
                  <c:v>23925</c:v>
                </c:pt>
                <c:pt idx="23925">
                  <c:v>23926</c:v>
                </c:pt>
                <c:pt idx="23926">
                  <c:v>23927</c:v>
                </c:pt>
                <c:pt idx="23927">
                  <c:v>23928</c:v>
                </c:pt>
                <c:pt idx="23928">
                  <c:v>23929</c:v>
                </c:pt>
                <c:pt idx="23929">
                  <c:v>23930</c:v>
                </c:pt>
                <c:pt idx="23930">
                  <c:v>23931</c:v>
                </c:pt>
                <c:pt idx="23931">
                  <c:v>23932</c:v>
                </c:pt>
                <c:pt idx="23932">
                  <c:v>23933</c:v>
                </c:pt>
                <c:pt idx="23933">
                  <c:v>23934</c:v>
                </c:pt>
                <c:pt idx="23934">
                  <c:v>23935</c:v>
                </c:pt>
                <c:pt idx="23935">
                  <c:v>23936</c:v>
                </c:pt>
                <c:pt idx="23936">
                  <c:v>23937</c:v>
                </c:pt>
                <c:pt idx="23937">
                  <c:v>23938</c:v>
                </c:pt>
                <c:pt idx="23938">
                  <c:v>23939</c:v>
                </c:pt>
                <c:pt idx="23939">
                  <c:v>23940</c:v>
                </c:pt>
                <c:pt idx="23940">
                  <c:v>23941</c:v>
                </c:pt>
                <c:pt idx="23941">
                  <c:v>23942</c:v>
                </c:pt>
                <c:pt idx="23942">
                  <c:v>23943</c:v>
                </c:pt>
                <c:pt idx="23943">
                  <c:v>23944</c:v>
                </c:pt>
                <c:pt idx="23944">
                  <c:v>23945</c:v>
                </c:pt>
                <c:pt idx="23945">
                  <c:v>23946</c:v>
                </c:pt>
                <c:pt idx="23946">
                  <c:v>23947</c:v>
                </c:pt>
                <c:pt idx="23947">
                  <c:v>23948</c:v>
                </c:pt>
                <c:pt idx="23948">
                  <c:v>23949</c:v>
                </c:pt>
                <c:pt idx="23949">
                  <c:v>23950</c:v>
                </c:pt>
                <c:pt idx="23950">
                  <c:v>23951</c:v>
                </c:pt>
                <c:pt idx="23951">
                  <c:v>23952</c:v>
                </c:pt>
                <c:pt idx="23952">
                  <c:v>23953</c:v>
                </c:pt>
                <c:pt idx="23953">
                  <c:v>23954</c:v>
                </c:pt>
                <c:pt idx="23954">
                  <c:v>23955</c:v>
                </c:pt>
                <c:pt idx="23955">
                  <c:v>23956</c:v>
                </c:pt>
                <c:pt idx="23956">
                  <c:v>23957</c:v>
                </c:pt>
                <c:pt idx="23957">
                  <c:v>23958</c:v>
                </c:pt>
                <c:pt idx="23958">
                  <c:v>23959</c:v>
                </c:pt>
                <c:pt idx="23959">
                  <c:v>23960</c:v>
                </c:pt>
                <c:pt idx="23960">
                  <c:v>23961</c:v>
                </c:pt>
                <c:pt idx="23961">
                  <c:v>23962</c:v>
                </c:pt>
                <c:pt idx="23962">
                  <c:v>23963</c:v>
                </c:pt>
                <c:pt idx="23963">
                  <c:v>23964</c:v>
                </c:pt>
                <c:pt idx="23964">
                  <c:v>23965</c:v>
                </c:pt>
                <c:pt idx="23965">
                  <c:v>23966</c:v>
                </c:pt>
                <c:pt idx="23966">
                  <c:v>23967</c:v>
                </c:pt>
                <c:pt idx="23967">
                  <c:v>23968</c:v>
                </c:pt>
                <c:pt idx="23968">
                  <c:v>23969</c:v>
                </c:pt>
                <c:pt idx="23969">
                  <c:v>23970</c:v>
                </c:pt>
                <c:pt idx="23970">
                  <c:v>23971</c:v>
                </c:pt>
                <c:pt idx="23971">
                  <c:v>23972</c:v>
                </c:pt>
                <c:pt idx="23972">
                  <c:v>23973</c:v>
                </c:pt>
                <c:pt idx="23973">
                  <c:v>23974</c:v>
                </c:pt>
                <c:pt idx="23974">
                  <c:v>23975</c:v>
                </c:pt>
                <c:pt idx="23975">
                  <c:v>23976</c:v>
                </c:pt>
                <c:pt idx="23976">
                  <c:v>23977</c:v>
                </c:pt>
                <c:pt idx="23977">
                  <c:v>23978</c:v>
                </c:pt>
                <c:pt idx="23978">
                  <c:v>23979</c:v>
                </c:pt>
                <c:pt idx="23979">
                  <c:v>23980</c:v>
                </c:pt>
                <c:pt idx="23980">
                  <c:v>23981</c:v>
                </c:pt>
                <c:pt idx="23981">
                  <c:v>23982</c:v>
                </c:pt>
                <c:pt idx="23982">
                  <c:v>23983</c:v>
                </c:pt>
                <c:pt idx="23983">
                  <c:v>23984</c:v>
                </c:pt>
                <c:pt idx="23984">
                  <c:v>23985</c:v>
                </c:pt>
                <c:pt idx="23985">
                  <c:v>23986</c:v>
                </c:pt>
                <c:pt idx="23986">
                  <c:v>23987</c:v>
                </c:pt>
                <c:pt idx="23987">
                  <c:v>23988</c:v>
                </c:pt>
                <c:pt idx="23988">
                  <c:v>23989</c:v>
                </c:pt>
                <c:pt idx="23989">
                  <c:v>23990</c:v>
                </c:pt>
                <c:pt idx="23990">
                  <c:v>23991</c:v>
                </c:pt>
                <c:pt idx="23991">
                  <c:v>23992</c:v>
                </c:pt>
                <c:pt idx="23992">
                  <c:v>23993</c:v>
                </c:pt>
                <c:pt idx="23993">
                  <c:v>23994</c:v>
                </c:pt>
                <c:pt idx="23994">
                  <c:v>23995</c:v>
                </c:pt>
                <c:pt idx="23995">
                  <c:v>23996</c:v>
                </c:pt>
                <c:pt idx="23996">
                  <c:v>23997</c:v>
                </c:pt>
                <c:pt idx="23997">
                  <c:v>23998</c:v>
                </c:pt>
                <c:pt idx="23998">
                  <c:v>23999</c:v>
                </c:pt>
                <c:pt idx="23999">
                  <c:v>24000</c:v>
                </c:pt>
                <c:pt idx="24000">
                  <c:v>24001</c:v>
                </c:pt>
                <c:pt idx="24001">
                  <c:v>24002</c:v>
                </c:pt>
                <c:pt idx="24002">
                  <c:v>24003</c:v>
                </c:pt>
                <c:pt idx="24003">
                  <c:v>24004</c:v>
                </c:pt>
                <c:pt idx="24004">
                  <c:v>24005</c:v>
                </c:pt>
                <c:pt idx="24005">
                  <c:v>24006</c:v>
                </c:pt>
                <c:pt idx="24006">
                  <c:v>24007</c:v>
                </c:pt>
                <c:pt idx="24007">
                  <c:v>24008</c:v>
                </c:pt>
                <c:pt idx="24008">
                  <c:v>24009</c:v>
                </c:pt>
                <c:pt idx="24009">
                  <c:v>24010</c:v>
                </c:pt>
                <c:pt idx="24010">
                  <c:v>24011</c:v>
                </c:pt>
                <c:pt idx="24011">
                  <c:v>24012</c:v>
                </c:pt>
                <c:pt idx="24012">
                  <c:v>24013</c:v>
                </c:pt>
                <c:pt idx="24013">
                  <c:v>24014</c:v>
                </c:pt>
                <c:pt idx="24014">
                  <c:v>24015</c:v>
                </c:pt>
                <c:pt idx="24015">
                  <c:v>24016</c:v>
                </c:pt>
                <c:pt idx="24016">
                  <c:v>24017</c:v>
                </c:pt>
                <c:pt idx="24017">
                  <c:v>24018</c:v>
                </c:pt>
                <c:pt idx="24018">
                  <c:v>24019</c:v>
                </c:pt>
                <c:pt idx="24019">
                  <c:v>24020</c:v>
                </c:pt>
                <c:pt idx="24020">
                  <c:v>24021</c:v>
                </c:pt>
                <c:pt idx="24021">
                  <c:v>24022</c:v>
                </c:pt>
                <c:pt idx="24022">
                  <c:v>24023</c:v>
                </c:pt>
                <c:pt idx="24023">
                  <c:v>24024</c:v>
                </c:pt>
                <c:pt idx="24024">
                  <c:v>24025</c:v>
                </c:pt>
                <c:pt idx="24025">
                  <c:v>24026</c:v>
                </c:pt>
                <c:pt idx="24026">
                  <c:v>24027</c:v>
                </c:pt>
                <c:pt idx="24027">
                  <c:v>24028</c:v>
                </c:pt>
                <c:pt idx="24028">
                  <c:v>24029</c:v>
                </c:pt>
                <c:pt idx="24029">
                  <c:v>24030</c:v>
                </c:pt>
                <c:pt idx="24030">
                  <c:v>24031</c:v>
                </c:pt>
                <c:pt idx="24031">
                  <c:v>24032</c:v>
                </c:pt>
                <c:pt idx="24032">
                  <c:v>24033</c:v>
                </c:pt>
                <c:pt idx="24033">
                  <c:v>24034</c:v>
                </c:pt>
                <c:pt idx="24034">
                  <c:v>24035</c:v>
                </c:pt>
                <c:pt idx="24035">
                  <c:v>24036</c:v>
                </c:pt>
                <c:pt idx="24036">
                  <c:v>24037</c:v>
                </c:pt>
                <c:pt idx="24037">
                  <c:v>24038</c:v>
                </c:pt>
                <c:pt idx="24038">
                  <c:v>24039</c:v>
                </c:pt>
                <c:pt idx="24039">
                  <c:v>24040</c:v>
                </c:pt>
                <c:pt idx="24040">
                  <c:v>24041</c:v>
                </c:pt>
                <c:pt idx="24041">
                  <c:v>24042</c:v>
                </c:pt>
                <c:pt idx="24042">
                  <c:v>24043</c:v>
                </c:pt>
                <c:pt idx="24043">
                  <c:v>24044</c:v>
                </c:pt>
                <c:pt idx="24044">
                  <c:v>24045</c:v>
                </c:pt>
                <c:pt idx="24045">
                  <c:v>24046</c:v>
                </c:pt>
                <c:pt idx="24046">
                  <c:v>24047</c:v>
                </c:pt>
                <c:pt idx="24047">
                  <c:v>24048</c:v>
                </c:pt>
                <c:pt idx="24048">
                  <c:v>24049</c:v>
                </c:pt>
                <c:pt idx="24049">
                  <c:v>24050</c:v>
                </c:pt>
                <c:pt idx="24050">
                  <c:v>24051</c:v>
                </c:pt>
                <c:pt idx="24051">
                  <c:v>24052</c:v>
                </c:pt>
                <c:pt idx="24052">
                  <c:v>24053</c:v>
                </c:pt>
                <c:pt idx="24053">
                  <c:v>24054</c:v>
                </c:pt>
                <c:pt idx="24054">
                  <c:v>24055</c:v>
                </c:pt>
                <c:pt idx="24055">
                  <c:v>24056</c:v>
                </c:pt>
                <c:pt idx="24056">
                  <c:v>24057</c:v>
                </c:pt>
                <c:pt idx="24057">
                  <c:v>24058</c:v>
                </c:pt>
                <c:pt idx="24058">
                  <c:v>24059</c:v>
                </c:pt>
                <c:pt idx="24059">
                  <c:v>24060</c:v>
                </c:pt>
                <c:pt idx="24060">
                  <c:v>24061</c:v>
                </c:pt>
                <c:pt idx="24061">
                  <c:v>24062</c:v>
                </c:pt>
                <c:pt idx="24062">
                  <c:v>24063</c:v>
                </c:pt>
                <c:pt idx="24063">
                  <c:v>24064</c:v>
                </c:pt>
                <c:pt idx="24064">
                  <c:v>24065</c:v>
                </c:pt>
                <c:pt idx="24065">
                  <c:v>24066</c:v>
                </c:pt>
                <c:pt idx="24066">
                  <c:v>24067</c:v>
                </c:pt>
                <c:pt idx="24067">
                  <c:v>24068</c:v>
                </c:pt>
                <c:pt idx="24068">
                  <c:v>24069</c:v>
                </c:pt>
                <c:pt idx="24069">
                  <c:v>24070</c:v>
                </c:pt>
                <c:pt idx="24070">
                  <c:v>24071</c:v>
                </c:pt>
                <c:pt idx="24071">
                  <c:v>24072</c:v>
                </c:pt>
                <c:pt idx="24072">
                  <c:v>24073</c:v>
                </c:pt>
                <c:pt idx="24073">
                  <c:v>24074</c:v>
                </c:pt>
                <c:pt idx="24074">
                  <c:v>24075</c:v>
                </c:pt>
                <c:pt idx="24075">
                  <c:v>24076</c:v>
                </c:pt>
                <c:pt idx="24076">
                  <c:v>24077</c:v>
                </c:pt>
                <c:pt idx="24077">
                  <c:v>24078</c:v>
                </c:pt>
                <c:pt idx="24078">
                  <c:v>24079</c:v>
                </c:pt>
                <c:pt idx="24079">
                  <c:v>24080</c:v>
                </c:pt>
                <c:pt idx="24080">
                  <c:v>24081</c:v>
                </c:pt>
                <c:pt idx="24081">
                  <c:v>24082</c:v>
                </c:pt>
                <c:pt idx="24082">
                  <c:v>24083</c:v>
                </c:pt>
                <c:pt idx="24083">
                  <c:v>24084</c:v>
                </c:pt>
                <c:pt idx="24084">
                  <c:v>24085</c:v>
                </c:pt>
                <c:pt idx="24085">
                  <c:v>24086</c:v>
                </c:pt>
                <c:pt idx="24086">
                  <c:v>24087</c:v>
                </c:pt>
                <c:pt idx="24087">
                  <c:v>24088</c:v>
                </c:pt>
                <c:pt idx="24088">
                  <c:v>24089</c:v>
                </c:pt>
                <c:pt idx="24089">
                  <c:v>24090</c:v>
                </c:pt>
                <c:pt idx="24090">
                  <c:v>24091</c:v>
                </c:pt>
                <c:pt idx="24091">
                  <c:v>24092</c:v>
                </c:pt>
                <c:pt idx="24092">
                  <c:v>24093</c:v>
                </c:pt>
                <c:pt idx="24093">
                  <c:v>24094</c:v>
                </c:pt>
                <c:pt idx="24094">
                  <c:v>24095</c:v>
                </c:pt>
                <c:pt idx="24095">
                  <c:v>24096</c:v>
                </c:pt>
                <c:pt idx="24096">
                  <c:v>24097</c:v>
                </c:pt>
                <c:pt idx="24097">
                  <c:v>24098</c:v>
                </c:pt>
                <c:pt idx="24098">
                  <c:v>24099</c:v>
                </c:pt>
                <c:pt idx="24099">
                  <c:v>24100</c:v>
                </c:pt>
                <c:pt idx="24100">
                  <c:v>24101</c:v>
                </c:pt>
                <c:pt idx="24101">
                  <c:v>24102</c:v>
                </c:pt>
                <c:pt idx="24102">
                  <c:v>24103</c:v>
                </c:pt>
                <c:pt idx="24103">
                  <c:v>24104</c:v>
                </c:pt>
                <c:pt idx="24104">
                  <c:v>24105</c:v>
                </c:pt>
                <c:pt idx="24105">
                  <c:v>24106</c:v>
                </c:pt>
                <c:pt idx="24106">
                  <c:v>24107</c:v>
                </c:pt>
                <c:pt idx="24107">
                  <c:v>24108</c:v>
                </c:pt>
                <c:pt idx="24108">
                  <c:v>24109</c:v>
                </c:pt>
                <c:pt idx="24109">
                  <c:v>24110</c:v>
                </c:pt>
                <c:pt idx="24110">
                  <c:v>24111</c:v>
                </c:pt>
                <c:pt idx="24111">
                  <c:v>24112</c:v>
                </c:pt>
                <c:pt idx="24112">
                  <c:v>24113</c:v>
                </c:pt>
                <c:pt idx="24113">
                  <c:v>24114</c:v>
                </c:pt>
                <c:pt idx="24114">
                  <c:v>24115</c:v>
                </c:pt>
                <c:pt idx="24115">
                  <c:v>24116</c:v>
                </c:pt>
                <c:pt idx="24116">
                  <c:v>24117</c:v>
                </c:pt>
                <c:pt idx="24117">
                  <c:v>24118</c:v>
                </c:pt>
                <c:pt idx="24118">
                  <c:v>24119</c:v>
                </c:pt>
                <c:pt idx="24119">
                  <c:v>24120</c:v>
                </c:pt>
                <c:pt idx="24120">
                  <c:v>24121</c:v>
                </c:pt>
                <c:pt idx="24121">
                  <c:v>24122</c:v>
                </c:pt>
                <c:pt idx="24122">
                  <c:v>24123</c:v>
                </c:pt>
                <c:pt idx="24123">
                  <c:v>24124</c:v>
                </c:pt>
                <c:pt idx="24124">
                  <c:v>24125</c:v>
                </c:pt>
                <c:pt idx="24125">
                  <c:v>24126</c:v>
                </c:pt>
                <c:pt idx="24126">
                  <c:v>24127</c:v>
                </c:pt>
                <c:pt idx="24127">
                  <c:v>24128</c:v>
                </c:pt>
                <c:pt idx="24128">
                  <c:v>24129</c:v>
                </c:pt>
                <c:pt idx="24129">
                  <c:v>24130</c:v>
                </c:pt>
                <c:pt idx="24130">
                  <c:v>24131</c:v>
                </c:pt>
                <c:pt idx="24131">
                  <c:v>24132</c:v>
                </c:pt>
                <c:pt idx="24132">
                  <c:v>24133</c:v>
                </c:pt>
                <c:pt idx="24133">
                  <c:v>24134</c:v>
                </c:pt>
                <c:pt idx="24134">
                  <c:v>24135</c:v>
                </c:pt>
                <c:pt idx="24135">
                  <c:v>24136</c:v>
                </c:pt>
                <c:pt idx="24136">
                  <c:v>24137</c:v>
                </c:pt>
                <c:pt idx="24137">
                  <c:v>24138</c:v>
                </c:pt>
                <c:pt idx="24138">
                  <c:v>24139</c:v>
                </c:pt>
                <c:pt idx="24139">
                  <c:v>24140</c:v>
                </c:pt>
                <c:pt idx="24140">
                  <c:v>24141</c:v>
                </c:pt>
                <c:pt idx="24141">
                  <c:v>24142</c:v>
                </c:pt>
                <c:pt idx="24142">
                  <c:v>24143</c:v>
                </c:pt>
                <c:pt idx="24143">
                  <c:v>24144</c:v>
                </c:pt>
                <c:pt idx="24144">
                  <c:v>24145</c:v>
                </c:pt>
                <c:pt idx="24145">
                  <c:v>24146</c:v>
                </c:pt>
                <c:pt idx="24146">
                  <c:v>24147</c:v>
                </c:pt>
                <c:pt idx="24147">
                  <c:v>24148</c:v>
                </c:pt>
                <c:pt idx="24148">
                  <c:v>24149</c:v>
                </c:pt>
                <c:pt idx="24149">
                  <c:v>24150</c:v>
                </c:pt>
                <c:pt idx="24150">
                  <c:v>24151</c:v>
                </c:pt>
                <c:pt idx="24151">
                  <c:v>24152</c:v>
                </c:pt>
                <c:pt idx="24152">
                  <c:v>24153</c:v>
                </c:pt>
                <c:pt idx="24153">
                  <c:v>24154</c:v>
                </c:pt>
                <c:pt idx="24154">
                  <c:v>24155</c:v>
                </c:pt>
                <c:pt idx="24155">
                  <c:v>24156</c:v>
                </c:pt>
                <c:pt idx="24156">
                  <c:v>24157</c:v>
                </c:pt>
                <c:pt idx="24157">
                  <c:v>24158</c:v>
                </c:pt>
                <c:pt idx="24158">
                  <c:v>24159</c:v>
                </c:pt>
                <c:pt idx="24159">
                  <c:v>24160</c:v>
                </c:pt>
                <c:pt idx="24160">
                  <c:v>24161</c:v>
                </c:pt>
                <c:pt idx="24161">
                  <c:v>24162</c:v>
                </c:pt>
                <c:pt idx="24162">
                  <c:v>24163</c:v>
                </c:pt>
                <c:pt idx="24163">
                  <c:v>24164</c:v>
                </c:pt>
                <c:pt idx="24164">
                  <c:v>24165</c:v>
                </c:pt>
                <c:pt idx="24165">
                  <c:v>24166</c:v>
                </c:pt>
                <c:pt idx="24166">
                  <c:v>24167</c:v>
                </c:pt>
                <c:pt idx="24167">
                  <c:v>24168</c:v>
                </c:pt>
                <c:pt idx="24168">
                  <c:v>24169</c:v>
                </c:pt>
                <c:pt idx="24169">
                  <c:v>24170</c:v>
                </c:pt>
                <c:pt idx="24170">
                  <c:v>24171</c:v>
                </c:pt>
                <c:pt idx="24171">
                  <c:v>24172</c:v>
                </c:pt>
                <c:pt idx="24172">
                  <c:v>24173</c:v>
                </c:pt>
                <c:pt idx="24173">
                  <c:v>24174</c:v>
                </c:pt>
                <c:pt idx="24174">
                  <c:v>24175</c:v>
                </c:pt>
                <c:pt idx="24175">
                  <c:v>24176</c:v>
                </c:pt>
                <c:pt idx="24176">
                  <c:v>24177</c:v>
                </c:pt>
                <c:pt idx="24177">
                  <c:v>24178</c:v>
                </c:pt>
                <c:pt idx="24178">
                  <c:v>24179</c:v>
                </c:pt>
                <c:pt idx="24179">
                  <c:v>24180</c:v>
                </c:pt>
                <c:pt idx="24180">
                  <c:v>24181</c:v>
                </c:pt>
                <c:pt idx="24181">
                  <c:v>24182</c:v>
                </c:pt>
                <c:pt idx="24182">
                  <c:v>24183</c:v>
                </c:pt>
                <c:pt idx="24183">
                  <c:v>24184</c:v>
                </c:pt>
                <c:pt idx="24184">
                  <c:v>24185</c:v>
                </c:pt>
                <c:pt idx="24185">
                  <c:v>24186</c:v>
                </c:pt>
                <c:pt idx="24186">
                  <c:v>24187</c:v>
                </c:pt>
                <c:pt idx="24187">
                  <c:v>24188</c:v>
                </c:pt>
                <c:pt idx="24188">
                  <c:v>24189</c:v>
                </c:pt>
                <c:pt idx="24189">
                  <c:v>24190</c:v>
                </c:pt>
                <c:pt idx="24190">
                  <c:v>24191</c:v>
                </c:pt>
                <c:pt idx="24191">
                  <c:v>24192</c:v>
                </c:pt>
                <c:pt idx="24192">
                  <c:v>24193</c:v>
                </c:pt>
                <c:pt idx="24193">
                  <c:v>24194</c:v>
                </c:pt>
                <c:pt idx="24194">
                  <c:v>24195</c:v>
                </c:pt>
                <c:pt idx="24195">
                  <c:v>24196</c:v>
                </c:pt>
                <c:pt idx="24196">
                  <c:v>24197</c:v>
                </c:pt>
                <c:pt idx="24197">
                  <c:v>24198</c:v>
                </c:pt>
                <c:pt idx="24198">
                  <c:v>24199</c:v>
                </c:pt>
                <c:pt idx="24199">
                  <c:v>24200</c:v>
                </c:pt>
                <c:pt idx="24200">
                  <c:v>24201</c:v>
                </c:pt>
                <c:pt idx="24201">
                  <c:v>24202</c:v>
                </c:pt>
                <c:pt idx="24202">
                  <c:v>24203</c:v>
                </c:pt>
                <c:pt idx="24203">
                  <c:v>24204</c:v>
                </c:pt>
                <c:pt idx="24204">
                  <c:v>24205</c:v>
                </c:pt>
                <c:pt idx="24205">
                  <c:v>24206</c:v>
                </c:pt>
                <c:pt idx="24206">
                  <c:v>24207</c:v>
                </c:pt>
                <c:pt idx="24207">
                  <c:v>24208</c:v>
                </c:pt>
                <c:pt idx="24208">
                  <c:v>24209</c:v>
                </c:pt>
                <c:pt idx="24209">
                  <c:v>24210</c:v>
                </c:pt>
                <c:pt idx="24210">
                  <c:v>24211</c:v>
                </c:pt>
                <c:pt idx="24211">
                  <c:v>24212</c:v>
                </c:pt>
                <c:pt idx="24212">
                  <c:v>24213</c:v>
                </c:pt>
                <c:pt idx="24213">
                  <c:v>24214</c:v>
                </c:pt>
                <c:pt idx="24214">
                  <c:v>24215</c:v>
                </c:pt>
                <c:pt idx="24215">
                  <c:v>24216</c:v>
                </c:pt>
                <c:pt idx="24216">
                  <c:v>24217</c:v>
                </c:pt>
                <c:pt idx="24217">
                  <c:v>24218</c:v>
                </c:pt>
                <c:pt idx="24218">
                  <c:v>24219</c:v>
                </c:pt>
                <c:pt idx="24219">
                  <c:v>24220</c:v>
                </c:pt>
                <c:pt idx="24220">
                  <c:v>24221</c:v>
                </c:pt>
                <c:pt idx="24221">
                  <c:v>24222</c:v>
                </c:pt>
                <c:pt idx="24222">
                  <c:v>24223</c:v>
                </c:pt>
                <c:pt idx="24223">
                  <c:v>24224</c:v>
                </c:pt>
                <c:pt idx="24224">
                  <c:v>24225</c:v>
                </c:pt>
                <c:pt idx="24225">
                  <c:v>24226</c:v>
                </c:pt>
                <c:pt idx="24226">
                  <c:v>24227</c:v>
                </c:pt>
                <c:pt idx="24227">
                  <c:v>24228</c:v>
                </c:pt>
                <c:pt idx="24228">
                  <c:v>24229</c:v>
                </c:pt>
                <c:pt idx="24229">
                  <c:v>24230</c:v>
                </c:pt>
                <c:pt idx="24230">
                  <c:v>24231</c:v>
                </c:pt>
                <c:pt idx="24231">
                  <c:v>24232</c:v>
                </c:pt>
                <c:pt idx="24232">
                  <c:v>24233</c:v>
                </c:pt>
                <c:pt idx="24233">
                  <c:v>24234</c:v>
                </c:pt>
                <c:pt idx="24234">
                  <c:v>24235</c:v>
                </c:pt>
                <c:pt idx="24235">
                  <c:v>24236</c:v>
                </c:pt>
                <c:pt idx="24236">
                  <c:v>24237</c:v>
                </c:pt>
                <c:pt idx="24237">
                  <c:v>24238</c:v>
                </c:pt>
                <c:pt idx="24238">
                  <c:v>24239</c:v>
                </c:pt>
                <c:pt idx="24239">
                  <c:v>24240</c:v>
                </c:pt>
                <c:pt idx="24240">
                  <c:v>24241</c:v>
                </c:pt>
                <c:pt idx="24241">
                  <c:v>24242</c:v>
                </c:pt>
                <c:pt idx="24242">
                  <c:v>24243</c:v>
                </c:pt>
                <c:pt idx="24243">
                  <c:v>24244</c:v>
                </c:pt>
                <c:pt idx="24244">
                  <c:v>24245</c:v>
                </c:pt>
                <c:pt idx="24245">
                  <c:v>24246</c:v>
                </c:pt>
                <c:pt idx="24246">
                  <c:v>24247</c:v>
                </c:pt>
                <c:pt idx="24247">
                  <c:v>24248</c:v>
                </c:pt>
                <c:pt idx="24248">
                  <c:v>24249</c:v>
                </c:pt>
                <c:pt idx="24249">
                  <c:v>24250</c:v>
                </c:pt>
                <c:pt idx="24250">
                  <c:v>24251</c:v>
                </c:pt>
                <c:pt idx="24251">
                  <c:v>24252</c:v>
                </c:pt>
                <c:pt idx="24252">
                  <c:v>24253</c:v>
                </c:pt>
                <c:pt idx="24253">
                  <c:v>24254</c:v>
                </c:pt>
                <c:pt idx="24254">
                  <c:v>24255</c:v>
                </c:pt>
                <c:pt idx="24255">
                  <c:v>24256</c:v>
                </c:pt>
                <c:pt idx="24256">
                  <c:v>24257</c:v>
                </c:pt>
                <c:pt idx="24257">
                  <c:v>24258</c:v>
                </c:pt>
                <c:pt idx="24258">
                  <c:v>24259</c:v>
                </c:pt>
                <c:pt idx="24259">
                  <c:v>24260</c:v>
                </c:pt>
                <c:pt idx="24260">
                  <c:v>24261</c:v>
                </c:pt>
                <c:pt idx="24261">
                  <c:v>24262</c:v>
                </c:pt>
                <c:pt idx="24262">
                  <c:v>24263</c:v>
                </c:pt>
                <c:pt idx="24263">
                  <c:v>24264</c:v>
                </c:pt>
                <c:pt idx="24264">
                  <c:v>24265</c:v>
                </c:pt>
                <c:pt idx="24265">
                  <c:v>24266</c:v>
                </c:pt>
                <c:pt idx="24266">
                  <c:v>24267</c:v>
                </c:pt>
                <c:pt idx="24267">
                  <c:v>24268</c:v>
                </c:pt>
                <c:pt idx="24268">
                  <c:v>24269</c:v>
                </c:pt>
                <c:pt idx="24269">
                  <c:v>24270</c:v>
                </c:pt>
                <c:pt idx="24270">
                  <c:v>24271</c:v>
                </c:pt>
                <c:pt idx="24271">
                  <c:v>24272</c:v>
                </c:pt>
                <c:pt idx="24272">
                  <c:v>24273</c:v>
                </c:pt>
                <c:pt idx="24273">
                  <c:v>24274</c:v>
                </c:pt>
                <c:pt idx="24274">
                  <c:v>24275</c:v>
                </c:pt>
                <c:pt idx="24275">
                  <c:v>24276</c:v>
                </c:pt>
                <c:pt idx="24276">
                  <c:v>24277</c:v>
                </c:pt>
                <c:pt idx="24277">
                  <c:v>24278</c:v>
                </c:pt>
                <c:pt idx="24278">
                  <c:v>24279</c:v>
                </c:pt>
                <c:pt idx="24279">
                  <c:v>24280</c:v>
                </c:pt>
                <c:pt idx="24280">
                  <c:v>24281</c:v>
                </c:pt>
                <c:pt idx="24281">
                  <c:v>24282</c:v>
                </c:pt>
                <c:pt idx="24282">
                  <c:v>24283</c:v>
                </c:pt>
                <c:pt idx="24283">
                  <c:v>24284</c:v>
                </c:pt>
                <c:pt idx="24284">
                  <c:v>24285</c:v>
                </c:pt>
                <c:pt idx="24285">
                  <c:v>24286</c:v>
                </c:pt>
                <c:pt idx="24286">
                  <c:v>24287</c:v>
                </c:pt>
                <c:pt idx="24287">
                  <c:v>24288</c:v>
                </c:pt>
                <c:pt idx="24288">
                  <c:v>24289</c:v>
                </c:pt>
                <c:pt idx="24289">
                  <c:v>24290</c:v>
                </c:pt>
                <c:pt idx="24290">
                  <c:v>24291</c:v>
                </c:pt>
                <c:pt idx="24291">
                  <c:v>24292</c:v>
                </c:pt>
                <c:pt idx="24292">
                  <c:v>24293</c:v>
                </c:pt>
                <c:pt idx="24293">
                  <c:v>24294</c:v>
                </c:pt>
                <c:pt idx="24294">
                  <c:v>24295</c:v>
                </c:pt>
                <c:pt idx="24295">
                  <c:v>24296</c:v>
                </c:pt>
                <c:pt idx="24296">
                  <c:v>24297</c:v>
                </c:pt>
                <c:pt idx="24297">
                  <c:v>24298</c:v>
                </c:pt>
                <c:pt idx="24298">
                  <c:v>24299</c:v>
                </c:pt>
                <c:pt idx="24299">
                  <c:v>24300</c:v>
                </c:pt>
                <c:pt idx="24300">
                  <c:v>24301</c:v>
                </c:pt>
                <c:pt idx="24301">
                  <c:v>24302</c:v>
                </c:pt>
                <c:pt idx="24302">
                  <c:v>24303</c:v>
                </c:pt>
                <c:pt idx="24303">
                  <c:v>24304</c:v>
                </c:pt>
                <c:pt idx="24304">
                  <c:v>24305</c:v>
                </c:pt>
                <c:pt idx="24305">
                  <c:v>24306</c:v>
                </c:pt>
                <c:pt idx="24306">
                  <c:v>24307</c:v>
                </c:pt>
                <c:pt idx="24307">
                  <c:v>24308</c:v>
                </c:pt>
                <c:pt idx="24308">
                  <c:v>24309</c:v>
                </c:pt>
                <c:pt idx="24309">
                  <c:v>24310</c:v>
                </c:pt>
                <c:pt idx="24310">
                  <c:v>24311</c:v>
                </c:pt>
                <c:pt idx="24311">
                  <c:v>24312</c:v>
                </c:pt>
                <c:pt idx="24312">
                  <c:v>24313</c:v>
                </c:pt>
                <c:pt idx="24313">
                  <c:v>24314</c:v>
                </c:pt>
                <c:pt idx="24314">
                  <c:v>24315</c:v>
                </c:pt>
                <c:pt idx="24315">
                  <c:v>24316</c:v>
                </c:pt>
                <c:pt idx="24316">
                  <c:v>24317</c:v>
                </c:pt>
                <c:pt idx="24317">
                  <c:v>24318</c:v>
                </c:pt>
                <c:pt idx="24318">
                  <c:v>24319</c:v>
                </c:pt>
                <c:pt idx="24319">
                  <c:v>24320</c:v>
                </c:pt>
                <c:pt idx="24320">
                  <c:v>24321</c:v>
                </c:pt>
                <c:pt idx="24321">
                  <c:v>24322</c:v>
                </c:pt>
                <c:pt idx="24322">
                  <c:v>24323</c:v>
                </c:pt>
                <c:pt idx="24323">
                  <c:v>24324</c:v>
                </c:pt>
                <c:pt idx="24324">
                  <c:v>24325</c:v>
                </c:pt>
                <c:pt idx="24325">
                  <c:v>24326</c:v>
                </c:pt>
                <c:pt idx="24326">
                  <c:v>24327</c:v>
                </c:pt>
                <c:pt idx="24327">
                  <c:v>24328</c:v>
                </c:pt>
                <c:pt idx="24328">
                  <c:v>24329</c:v>
                </c:pt>
                <c:pt idx="24329">
                  <c:v>24330</c:v>
                </c:pt>
                <c:pt idx="24330">
                  <c:v>24331</c:v>
                </c:pt>
                <c:pt idx="24331">
                  <c:v>24332</c:v>
                </c:pt>
                <c:pt idx="24332">
                  <c:v>24333</c:v>
                </c:pt>
                <c:pt idx="24333">
                  <c:v>24334</c:v>
                </c:pt>
                <c:pt idx="24334">
                  <c:v>24335</c:v>
                </c:pt>
                <c:pt idx="24335">
                  <c:v>24336</c:v>
                </c:pt>
                <c:pt idx="24336">
                  <c:v>24337</c:v>
                </c:pt>
                <c:pt idx="24337">
                  <c:v>24338</c:v>
                </c:pt>
                <c:pt idx="24338">
                  <c:v>24339</c:v>
                </c:pt>
                <c:pt idx="24339">
                  <c:v>24340</c:v>
                </c:pt>
                <c:pt idx="24340">
                  <c:v>24341</c:v>
                </c:pt>
                <c:pt idx="24341">
                  <c:v>24342</c:v>
                </c:pt>
                <c:pt idx="24342">
                  <c:v>24343</c:v>
                </c:pt>
                <c:pt idx="24343">
                  <c:v>24344</c:v>
                </c:pt>
                <c:pt idx="24344">
                  <c:v>24345</c:v>
                </c:pt>
                <c:pt idx="24345">
                  <c:v>24346</c:v>
                </c:pt>
                <c:pt idx="24346">
                  <c:v>24347</c:v>
                </c:pt>
                <c:pt idx="24347">
                  <c:v>24348</c:v>
                </c:pt>
                <c:pt idx="24348">
                  <c:v>24349</c:v>
                </c:pt>
                <c:pt idx="24349">
                  <c:v>24350</c:v>
                </c:pt>
                <c:pt idx="24350">
                  <c:v>24351</c:v>
                </c:pt>
                <c:pt idx="24351">
                  <c:v>24352</c:v>
                </c:pt>
                <c:pt idx="24352">
                  <c:v>24353</c:v>
                </c:pt>
                <c:pt idx="24353">
                  <c:v>24354</c:v>
                </c:pt>
                <c:pt idx="24354">
                  <c:v>24355</c:v>
                </c:pt>
                <c:pt idx="24355">
                  <c:v>24356</c:v>
                </c:pt>
                <c:pt idx="24356">
                  <c:v>24357</c:v>
                </c:pt>
                <c:pt idx="24357">
                  <c:v>24358</c:v>
                </c:pt>
                <c:pt idx="24358">
                  <c:v>24359</c:v>
                </c:pt>
                <c:pt idx="24359">
                  <c:v>24360</c:v>
                </c:pt>
                <c:pt idx="24360">
                  <c:v>24361</c:v>
                </c:pt>
                <c:pt idx="24361">
                  <c:v>24362</c:v>
                </c:pt>
                <c:pt idx="24362">
                  <c:v>24363</c:v>
                </c:pt>
                <c:pt idx="24363">
                  <c:v>24364</c:v>
                </c:pt>
                <c:pt idx="24364">
                  <c:v>24365</c:v>
                </c:pt>
                <c:pt idx="24365">
                  <c:v>24366</c:v>
                </c:pt>
                <c:pt idx="24366">
                  <c:v>24367</c:v>
                </c:pt>
                <c:pt idx="24367">
                  <c:v>24368</c:v>
                </c:pt>
                <c:pt idx="24368">
                  <c:v>24369</c:v>
                </c:pt>
                <c:pt idx="24369">
                  <c:v>24370</c:v>
                </c:pt>
                <c:pt idx="24370">
                  <c:v>24371</c:v>
                </c:pt>
                <c:pt idx="24371">
                  <c:v>24372</c:v>
                </c:pt>
                <c:pt idx="24372">
                  <c:v>24373</c:v>
                </c:pt>
                <c:pt idx="24373">
                  <c:v>24374</c:v>
                </c:pt>
                <c:pt idx="24374">
                  <c:v>24375</c:v>
                </c:pt>
                <c:pt idx="24375">
                  <c:v>24376</c:v>
                </c:pt>
                <c:pt idx="24376">
                  <c:v>24377</c:v>
                </c:pt>
                <c:pt idx="24377">
                  <c:v>24378</c:v>
                </c:pt>
                <c:pt idx="24378">
                  <c:v>24379</c:v>
                </c:pt>
                <c:pt idx="24379">
                  <c:v>24380</c:v>
                </c:pt>
                <c:pt idx="24380">
                  <c:v>24381</c:v>
                </c:pt>
                <c:pt idx="24381">
                  <c:v>24382</c:v>
                </c:pt>
                <c:pt idx="24382">
                  <c:v>24383</c:v>
                </c:pt>
                <c:pt idx="24383">
                  <c:v>24384</c:v>
                </c:pt>
                <c:pt idx="24384">
                  <c:v>24385</c:v>
                </c:pt>
                <c:pt idx="24385">
                  <c:v>24386</c:v>
                </c:pt>
                <c:pt idx="24386">
                  <c:v>24387</c:v>
                </c:pt>
                <c:pt idx="24387">
                  <c:v>24388</c:v>
                </c:pt>
                <c:pt idx="24388">
                  <c:v>24389</c:v>
                </c:pt>
                <c:pt idx="24389">
                  <c:v>24390</c:v>
                </c:pt>
                <c:pt idx="24390">
                  <c:v>24391</c:v>
                </c:pt>
                <c:pt idx="24391">
                  <c:v>24392</c:v>
                </c:pt>
                <c:pt idx="24392">
                  <c:v>24393</c:v>
                </c:pt>
                <c:pt idx="24393">
                  <c:v>24394</c:v>
                </c:pt>
                <c:pt idx="24394">
                  <c:v>24395</c:v>
                </c:pt>
                <c:pt idx="24395">
                  <c:v>24396</c:v>
                </c:pt>
                <c:pt idx="24396">
                  <c:v>24397</c:v>
                </c:pt>
                <c:pt idx="24397">
                  <c:v>24398</c:v>
                </c:pt>
                <c:pt idx="24398">
                  <c:v>24399</c:v>
                </c:pt>
                <c:pt idx="24399">
                  <c:v>24400</c:v>
                </c:pt>
                <c:pt idx="24400">
                  <c:v>24401</c:v>
                </c:pt>
                <c:pt idx="24401">
                  <c:v>24402</c:v>
                </c:pt>
                <c:pt idx="24402">
                  <c:v>24403</c:v>
                </c:pt>
                <c:pt idx="24403">
                  <c:v>24404</c:v>
                </c:pt>
                <c:pt idx="24404">
                  <c:v>24405</c:v>
                </c:pt>
                <c:pt idx="24405">
                  <c:v>24406</c:v>
                </c:pt>
                <c:pt idx="24406">
                  <c:v>24407</c:v>
                </c:pt>
                <c:pt idx="24407">
                  <c:v>24408</c:v>
                </c:pt>
                <c:pt idx="24408">
                  <c:v>24409</c:v>
                </c:pt>
                <c:pt idx="24409">
                  <c:v>24410</c:v>
                </c:pt>
                <c:pt idx="24410">
                  <c:v>24411</c:v>
                </c:pt>
                <c:pt idx="24411">
                  <c:v>24412</c:v>
                </c:pt>
                <c:pt idx="24412">
                  <c:v>24413</c:v>
                </c:pt>
                <c:pt idx="24413">
                  <c:v>24414</c:v>
                </c:pt>
                <c:pt idx="24414">
                  <c:v>24415</c:v>
                </c:pt>
                <c:pt idx="24415">
                  <c:v>24416</c:v>
                </c:pt>
                <c:pt idx="24416">
                  <c:v>24417</c:v>
                </c:pt>
                <c:pt idx="24417">
                  <c:v>24418</c:v>
                </c:pt>
                <c:pt idx="24418">
                  <c:v>24419</c:v>
                </c:pt>
                <c:pt idx="24419">
                  <c:v>24420</c:v>
                </c:pt>
                <c:pt idx="24420">
                  <c:v>24421</c:v>
                </c:pt>
                <c:pt idx="24421">
                  <c:v>24422</c:v>
                </c:pt>
                <c:pt idx="24422">
                  <c:v>24423</c:v>
                </c:pt>
                <c:pt idx="24423">
                  <c:v>24424</c:v>
                </c:pt>
                <c:pt idx="24424">
                  <c:v>24425</c:v>
                </c:pt>
                <c:pt idx="24425">
                  <c:v>24426</c:v>
                </c:pt>
                <c:pt idx="24426">
                  <c:v>24427</c:v>
                </c:pt>
                <c:pt idx="24427">
                  <c:v>24428</c:v>
                </c:pt>
                <c:pt idx="24428">
                  <c:v>24429</c:v>
                </c:pt>
                <c:pt idx="24429">
                  <c:v>24430</c:v>
                </c:pt>
                <c:pt idx="24430">
                  <c:v>24431</c:v>
                </c:pt>
                <c:pt idx="24431">
                  <c:v>24432</c:v>
                </c:pt>
                <c:pt idx="24432">
                  <c:v>24433</c:v>
                </c:pt>
                <c:pt idx="24433">
                  <c:v>24434</c:v>
                </c:pt>
                <c:pt idx="24434">
                  <c:v>24435</c:v>
                </c:pt>
                <c:pt idx="24435">
                  <c:v>24436</c:v>
                </c:pt>
                <c:pt idx="24436">
                  <c:v>24437</c:v>
                </c:pt>
                <c:pt idx="24437">
                  <c:v>24438</c:v>
                </c:pt>
                <c:pt idx="24438">
                  <c:v>24439</c:v>
                </c:pt>
                <c:pt idx="24439">
                  <c:v>24440</c:v>
                </c:pt>
                <c:pt idx="24440">
                  <c:v>24441</c:v>
                </c:pt>
                <c:pt idx="24441">
                  <c:v>24442</c:v>
                </c:pt>
                <c:pt idx="24442">
                  <c:v>24443</c:v>
                </c:pt>
                <c:pt idx="24443">
                  <c:v>24444</c:v>
                </c:pt>
                <c:pt idx="24444">
                  <c:v>24445</c:v>
                </c:pt>
                <c:pt idx="24445">
                  <c:v>24446</c:v>
                </c:pt>
                <c:pt idx="24446">
                  <c:v>24447</c:v>
                </c:pt>
                <c:pt idx="24447">
                  <c:v>24448</c:v>
                </c:pt>
                <c:pt idx="24448">
                  <c:v>24449</c:v>
                </c:pt>
                <c:pt idx="24449">
                  <c:v>24450</c:v>
                </c:pt>
                <c:pt idx="24450">
                  <c:v>24451</c:v>
                </c:pt>
                <c:pt idx="24451">
                  <c:v>24452</c:v>
                </c:pt>
                <c:pt idx="24452">
                  <c:v>24453</c:v>
                </c:pt>
                <c:pt idx="24453">
                  <c:v>24454</c:v>
                </c:pt>
                <c:pt idx="24454">
                  <c:v>24455</c:v>
                </c:pt>
                <c:pt idx="24455">
                  <c:v>24456</c:v>
                </c:pt>
                <c:pt idx="24456">
                  <c:v>24457</c:v>
                </c:pt>
                <c:pt idx="24457">
                  <c:v>24458</c:v>
                </c:pt>
                <c:pt idx="24458">
                  <c:v>24459</c:v>
                </c:pt>
                <c:pt idx="24459">
                  <c:v>24460</c:v>
                </c:pt>
                <c:pt idx="24460">
                  <c:v>24461</c:v>
                </c:pt>
                <c:pt idx="24461">
                  <c:v>24462</c:v>
                </c:pt>
                <c:pt idx="24462">
                  <c:v>24463</c:v>
                </c:pt>
                <c:pt idx="24463">
                  <c:v>24464</c:v>
                </c:pt>
                <c:pt idx="24464">
                  <c:v>24465</c:v>
                </c:pt>
                <c:pt idx="24465">
                  <c:v>24466</c:v>
                </c:pt>
                <c:pt idx="24466">
                  <c:v>24467</c:v>
                </c:pt>
                <c:pt idx="24467">
                  <c:v>24468</c:v>
                </c:pt>
                <c:pt idx="24468">
                  <c:v>24469</c:v>
                </c:pt>
                <c:pt idx="24469">
                  <c:v>24470</c:v>
                </c:pt>
                <c:pt idx="24470">
                  <c:v>24471</c:v>
                </c:pt>
                <c:pt idx="24471">
                  <c:v>24472</c:v>
                </c:pt>
                <c:pt idx="24472">
                  <c:v>24473</c:v>
                </c:pt>
                <c:pt idx="24473">
                  <c:v>24474</c:v>
                </c:pt>
                <c:pt idx="24474">
                  <c:v>24475</c:v>
                </c:pt>
                <c:pt idx="24475">
                  <c:v>24476</c:v>
                </c:pt>
                <c:pt idx="24476">
                  <c:v>24477</c:v>
                </c:pt>
                <c:pt idx="24477">
                  <c:v>24478</c:v>
                </c:pt>
                <c:pt idx="24478">
                  <c:v>24479</c:v>
                </c:pt>
                <c:pt idx="24479">
                  <c:v>24480</c:v>
                </c:pt>
                <c:pt idx="24480">
                  <c:v>24481</c:v>
                </c:pt>
                <c:pt idx="24481">
                  <c:v>24482</c:v>
                </c:pt>
                <c:pt idx="24482">
                  <c:v>24483</c:v>
                </c:pt>
                <c:pt idx="24483">
                  <c:v>24484</c:v>
                </c:pt>
                <c:pt idx="24484">
                  <c:v>24485</c:v>
                </c:pt>
                <c:pt idx="24485">
                  <c:v>24486</c:v>
                </c:pt>
                <c:pt idx="24486">
                  <c:v>24487</c:v>
                </c:pt>
                <c:pt idx="24487">
                  <c:v>24488</c:v>
                </c:pt>
                <c:pt idx="24488">
                  <c:v>24489</c:v>
                </c:pt>
                <c:pt idx="24489">
                  <c:v>24490</c:v>
                </c:pt>
                <c:pt idx="24490">
                  <c:v>24491</c:v>
                </c:pt>
                <c:pt idx="24491">
                  <c:v>24492</c:v>
                </c:pt>
                <c:pt idx="24492">
                  <c:v>24493</c:v>
                </c:pt>
                <c:pt idx="24493">
                  <c:v>24494</c:v>
                </c:pt>
                <c:pt idx="24494">
                  <c:v>24495</c:v>
                </c:pt>
                <c:pt idx="24495">
                  <c:v>24496</c:v>
                </c:pt>
                <c:pt idx="24496">
                  <c:v>24497</c:v>
                </c:pt>
                <c:pt idx="24497">
                  <c:v>24498</c:v>
                </c:pt>
                <c:pt idx="24498">
                  <c:v>24499</c:v>
                </c:pt>
                <c:pt idx="24499">
                  <c:v>24500</c:v>
                </c:pt>
                <c:pt idx="24500">
                  <c:v>24501</c:v>
                </c:pt>
                <c:pt idx="24501">
                  <c:v>24502</c:v>
                </c:pt>
                <c:pt idx="24502">
                  <c:v>24503</c:v>
                </c:pt>
                <c:pt idx="24503">
                  <c:v>24504</c:v>
                </c:pt>
                <c:pt idx="24504">
                  <c:v>24505</c:v>
                </c:pt>
                <c:pt idx="24505">
                  <c:v>24506</c:v>
                </c:pt>
                <c:pt idx="24506">
                  <c:v>24507</c:v>
                </c:pt>
                <c:pt idx="24507">
                  <c:v>24508</c:v>
                </c:pt>
                <c:pt idx="24508">
                  <c:v>24509</c:v>
                </c:pt>
                <c:pt idx="24509">
                  <c:v>24510</c:v>
                </c:pt>
                <c:pt idx="24510">
                  <c:v>24511</c:v>
                </c:pt>
                <c:pt idx="24511">
                  <c:v>24512</c:v>
                </c:pt>
                <c:pt idx="24512">
                  <c:v>24513</c:v>
                </c:pt>
                <c:pt idx="24513">
                  <c:v>24514</c:v>
                </c:pt>
                <c:pt idx="24514">
                  <c:v>24515</c:v>
                </c:pt>
                <c:pt idx="24515">
                  <c:v>24516</c:v>
                </c:pt>
                <c:pt idx="24516">
                  <c:v>24517</c:v>
                </c:pt>
                <c:pt idx="24517">
                  <c:v>24518</c:v>
                </c:pt>
                <c:pt idx="24518">
                  <c:v>24519</c:v>
                </c:pt>
                <c:pt idx="24519">
                  <c:v>24520</c:v>
                </c:pt>
                <c:pt idx="24520">
                  <c:v>24521</c:v>
                </c:pt>
                <c:pt idx="24521">
                  <c:v>24522</c:v>
                </c:pt>
                <c:pt idx="24522">
                  <c:v>24523</c:v>
                </c:pt>
                <c:pt idx="24523">
                  <c:v>24524</c:v>
                </c:pt>
                <c:pt idx="24524">
                  <c:v>24525</c:v>
                </c:pt>
                <c:pt idx="24525">
                  <c:v>24526</c:v>
                </c:pt>
                <c:pt idx="24526">
                  <c:v>24527</c:v>
                </c:pt>
                <c:pt idx="24527">
                  <c:v>24528</c:v>
                </c:pt>
                <c:pt idx="24528">
                  <c:v>24529</c:v>
                </c:pt>
                <c:pt idx="24529">
                  <c:v>24530</c:v>
                </c:pt>
                <c:pt idx="24530">
                  <c:v>24531</c:v>
                </c:pt>
                <c:pt idx="24531">
                  <c:v>24532</c:v>
                </c:pt>
                <c:pt idx="24532">
                  <c:v>24533</c:v>
                </c:pt>
                <c:pt idx="24533">
                  <c:v>24534</c:v>
                </c:pt>
                <c:pt idx="24534">
                  <c:v>24535</c:v>
                </c:pt>
                <c:pt idx="24535">
                  <c:v>24536</c:v>
                </c:pt>
                <c:pt idx="24536">
                  <c:v>24537</c:v>
                </c:pt>
                <c:pt idx="24537">
                  <c:v>24538</c:v>
                </c:pt>
                <c:pt idx="24538">
                  <c:v>24539</c:v>
                </c:pt>
                <c:pt idx="24539">
                  <c:v>24540</c:v>
                </c:pt>
                <c:pt idx="24540">
                  <c:v>24541</c:v>
                </c:pt>
                <c:pt idx="24541">
                  <c:v>24542</c:v>
                </c:pt>
                <c:pt idx="24542">
                  <c:v>24543</c:v>
                </c:pt>
                <c:pt idx="24543">
                  <c:v>24544</c:v>
                </c:pt>
                <c:pt idx="24544">
                  <c:v>24545</c:v>
                </c:pt>
                <c:pt idx="24545">
                  <c:v>24546</c:v>
                </c:pt>
                <c:pt idx="24546">
                  <c:v>24547</c:v>
                </c:pt>
                <c:pt idx="24547">
                  <c:v>24548</c:v>
                </c:pt>
                <c:pt idx="24548">
                  <c:v>24549</c:v>
                </c:pt>
                <c:pt idx="24549">
                  <c:v>24550</c:v>
                </c:pt>
                <c:pt idx="24550">
                  <c:v>24551</c:v>
                </c:pt>
                <c:pt idx="24551">
                  <c:v>24552</c:v>
                </c:pt>
                <c:pt idx="24552">
                  <c:v>24553</c:v>
                </c:pt>
                <c:pt idx="24553">
                  <c:v>24554</c:v>
                </c:pt>
                <c:pt idx="24554">
                  <c:v>24555</c:v>
                </c:pt>
                <c:pt idx="24555">
                  <c:v>24556</c:v>
                </c:pt>
                <c:pt idx="24556">
                  <c:v>24557</c:v>
                </c:pt>
                <c:pt idx="24557">
                  <c:v>24558</c:v>
                </c:pt>
                <c:pt idx="24558">
                  <c:v>24559</c:v>
                </c:pt>
                <c:pt idx="24559">
                  <c:v>24560</c:v>
                </c:pt>
                <c:pt idx="24560">
                  <c:v>24561</c:v>
                </c:pt>
                <c:pt idx="24561">
                  <c:v>24562</c:v>
                </c:pt>
                <c:pt idx="24562">
                  <c:v>24563</c:v>
                </c:pt>
                <c:pt idx="24563">
                  <c:v>24564</c:v>
                </c:pt>
                <c:pt idx="24564">
                  <c:v>24565</c:v>
                </c:pt>
                <c:pt idx="24565">
                  <c:v>24566</c:v>
                </c:pt>
                <c:pt idx="24566">
                  <c:v>24567</c:v>
                </c:pt>
                <c:pt idx="24567">
                  <c:v>24568</c:v>
                </c:pt>
                <c:pt idx="24568">
                  <c:v>24569</c:v>
                </c:pt>
                <c:pt idx="24569">
                  <c:v>24570</c:v>
                </c:pt>
                <c:pt idx="24570">
                  <c:v>24571</c:v>
                </c:pt>
                <c:pt idx="24571">
                  <c:v>24572</c:v>
                </c:pt>
                <c:pt idx="24572">
                  <c:v>24573</c:v>
                </c:pt>
                <c:pt idx="24573">
                  <c:v>24574</c:v>
                </c:pt>
                <c:pt idx="24574">
                  <c:v>24575</c:v>
                </c:pt>
                <c:pt idx="24575">
                  <c:v>24576</c:v>
                </c:pt>
                <c:pt idx="24576">
                  <c:v>24577</c:v>
                </c:pt>
                <c:pt idx="24577">
                  <c:v>24578</c:v>
                </c:pt>
                <c:pt idx="24578">
                  <c:v>24579</c:v>
                </c:pt>
                <c:pt idx="24579">
                  <c:v>24580</c:v>
                </c:pt>
                <c:pt idx="24580">
                  <c:v>24581</c:v>
                </c:pt>
                <c:pt idx="24581">
                  <c:v>24582</c:v>
                </c:pt>
                <c:pt idx="24582">
                  <c:v>24583</c:v>
                </c:pt>
                <c:pt idx="24583">
                  <c:v>24584</c:v>
                </c:pt>
                <c:pt idx="24584">
                  <c:v>24585</c:v>
                </c:pt>
                <c:pt idx="24585">
                  <c:v>24586</c:v>
                </c:pt>
                <c:pt idx="24586">
                  <c:v>24587</c:v>
                </c:pt>
                <c:pt idx="24587">
                  <c:v>24588</c:v>
                </c:pt>
                <c:pt idx="24588">
                  <c:v>24589</c:v>
                </c:pt>
                <c:pt idx="24589">
                  <c:v>24590</c:v>
                </c:pt>
                <c:pt idx="24590">
                  <c:v>24591</c:v>
                </c:pt>
                <c:pt idx="24591">
                  <c:v>24592</c:v>
                </c:pt>
                <c:pt idx="24592">
                  <c:v>24593</c:v>
                </c:pt>
                <c:pt idx="24593">
                  <c:v>24594</c:v>
                </c:pt>
                <c:pt idx="24594">
                  <c:v>24595</c:v>
                </c:pt>
                <c:pt idx="24595">
                  <c:v>24596</c:v>
                </c:pt>
                <c:pt idx="24596">
                  <c:v>24597</c:v>
                </c:pt>
                <c:pt idx="24597">
                  <c:v>24598</c:v>
                </c:pt>
                <c:pt idx="24598">
                  <c:v>24599</c:v>
                </c:pt>
                <c:pt idx="24599">
                  <c:v>24600</c:v>
                </c:pt>
                <c:pt idx="24600">
                  <c:v>24601</c:v>
                </c:pt>
                <c:pt idx="24601">
                  <c:v>24602</c:v>
                </c:pt>
                <c:pt idx="24602">
                  <c:v>24603</c:v>
                </c:pt>
                <c:pt idx="24603">
                  <c:v>24604</c:v>
                </c:pt>
                <c:pt idx="24604">
                  <c:v>24605</c:v>
                </c:pt>
                <c:pt idx="24605">
                  <c:v>24606</c:v>
                </c:pt>
                <c:pt idx="24606">
                  <c:v>24607</c:v>
                </c:pt>
                <c:pt idx="24607">
                  <c:v>24608</c:v>
                </c:pt>
                <c:pt idx="24608">
                  <c:v>24609</c:v>
                </c:pt>
                <c:pt idx="24609">
                  <c:v>24610</c:v>
                </c:pt>
                <c:pt idx="24610">
                  <c:v>24611</c:v>
                </c:pt>
                <c:pt idx="24611">
                  <c:v>24612</c:v>
                </c:pt>
                <c:pt idx="24612">
                  <c:v>24613</c:v>
                </c:pt>
                <c:pt idx="24613">
                  <c:v>24614</c:v>
                </c:pt>
                <c:pt idx="24614">
                  <c:v>24615</c:v>
                </c:pt>
                <c:pt idx="24615">
                  <c:v>24616</c:v>
                </c:pt>
                <c:pt idx="24616">
                  <c:v>24617</c:v>
                </c:pt>
                <c:pt idx="24617">
                  <c:v>24618</c:v>
                </c:pt>
                <c:pt idx="24618">
                  <c:v>24619</c:v>
                </c:pt>
                <c:pt idx="24619">
                  <c:v>24620</c:v>
                </c:pt>
                <c:pt idx="24620">
                  <c:v>24621</c:v>
                </c:pt>
                <c:pt idx="24621">
                  <c:v>24622</c:v>
                </c:pt>
                <c:pt idx="24622">
                  <c:v>24623</c:v>
                </c:pt>
                <c:pt idx="24623">
                  <c:v>24624</c:v>
                </c:pt>
                <c:pt idx="24624">
                  <c:v>24625</c:v>
                </c:pt>
                <c:pt idx="24625">
                  <c:v>24626</c:v>
                </c:pt>
                <c:pt idx="24626">
                  <c:v>24627</c:v>
                </c:pt>
                <c:pt idx="24627">
                  <c:v>24628</c:v>
                </c:pt>
                <c:pt idx="24628">
                  <c:v>24629</c:v>
                </c:pt>
                <c:pt idx="24629">
                  <c:v>24630</c:v>
                </c:pt>
                <c:pt idx="24630">
                  <c:v>24631</c:v>
                </c:pt>
                <c:pt idx="24631">
                  <c:v>24632</c:v>
                </c:pt>
                <c:pt idx="24632">
                  <c:v>24633</c:v>
                </c:pt>
                <c:pt idx="24633">
                  <c:v>24634</c:v>
                </c:pt>
                <c:pt idx="24634">
                  <c:v>24635</c:v>
                </c:pt>
                <c:pt idx="24635">
                  <c:v>24636</c:v>
                </c:pt>
                <c:pt idx="24636">
                  <c:v>24637</c:v>
                </c:pt>
                <c:pt idx="24637">
                  <c:v>24638</c:v>
                </c:pt>
                <c:pt idx="24638">
                  <c:v>24639</c:v>
                </c:pt>
                <c:pt idx="24639">
                  <c:v>24640</c:v>
                </c:pt>
                <c:pt idx="24640">
                  <c:v>24641</c:v>
                </c:pt>
                <c:pt idx="24641">
                  <c:v>24642</c:v>
                </c:pt>
                <c:pt idx="24642">
                  <c:v>24643</c:v>
                </c:pt>
                <c:pt idx="24643">
                  <c:v>24644</c:v>
                </c:pt>
                <c:pt idx="24644">
                  <c:v>24645</c:v>
                </c:pt>
                <c:pt idx="24645">
                  <c:v>24646</c:v>
                </c:pt>
                <c:pt idx="24646">
                  <c:v>24647</c:v>
                </c:pt>
                <c:pt idx="24647">
                  <c:v>24648</c:v>
                </c:pt>
                <c:pt idx="24648">
                  <c:v>24649</c:v>
                </c:pt>
                <c:pt idx="24649">
                  <c:v>24650</c:v>
                </c:pt>
                <c:pt idx="24650">
                  <c:v>24651</c:v>
                </c:pt>
                <c:pt idx="24651">
                  <c:v>24652</c:v>
                </c:pt>
                <c:pt idx="24652">
                  <c:v>24653</c:v>
                </c:pt>
                <c:pt idx="24653">
                  <c:v>24654</c:v>
                </c:pt>
                <c:pt idx="24654">
                  <c:v>24655</c:v>
                </c:pt>
                <c:pt idx="24655">
                  <c:v>24656</c:v>
                </c:pt>
                <c:pt idx="24656">
                  <c:v>24657</c:v>
                </c:pt>
                <c:pt idx="24657">
                  <c:v>24658</c:v>
                </c:pt>
                <c:pt idx="24658">
                  <c:v>24659</c:v>
                </c:pt>
                <c:pt idx="24659">
                  <c:v>24660</c:v>
                </c:pt>
                <c:pt idx="24660">
                  <c:v>24661</c:v>
                </c:pt>
                <c:pt idx="24661">
                  <c:v>24662</c:v>
                </c:pt>
                <c:pt idx="24662">
                  <c:v>24663</c:v>
                </c:pt>
                <c:pt idx="24663">
                  <c:v>24664</c:v>
                </c:pt>
                <c:pt idx="24664">
                  <c:v>24665</c:v>
                </c:pt>
                <c:pt idx="24665">
                  <c:v>24666</c:v>
                </c:pt>
                <c:pt idx="24666">
                  <c:v>24667</c:v>
                </c:pt>
                <c:pt idx="24667">
                  <c:v>24668</c:v>
                </c:pt>
                <c:pt idx="24668">
                  <c:v>24669</c:v>
                </c:pt>
                <c:pt idx="24669">
                  <c:v>24670</c:v>
                </c:pt>
                <c:pt idx="24670">
                  <c:v>24671</c:v>
                </c:pt>
                <c:pt idx="24671">
                  <c:v>24672</c:v>
                </c:pt>
                <c:pt idx="24672">
                  <c:v>24673</c:v>
                </c:pt>
                <c:pt idx="24673">
                  <c:v>24674</c:v>
                </c:pt>
                <c:pt idx="24674">
                  <c:v>24675</c:v>
                </c:pt>
                <c:pt idx="24675">
                  <c:v>24676</c:v>
                </c:pt>
                <c:pt idx="24676">
                  <c:v>24677</c:v>
                </c:pt>
                <c:pt idx="24677">
                  <c:v>24678</c:v>
                </c:pt>
                <c:pt idx="24678">
                  <c:v>24679</c:v>
                </c:pt>
                <c:pt idx="24679">
                  <c:v>24680</c:v>
                </c:pt>
                <c:pt idx="24680">
                  <c:v>24681</c:v>
                </c:pt>
                <c:pt idx="24681">
                  <c:v>24682</c:v>
                </c:pt>
                <c:pt idx="24682">
                  <c:v>24683</c:v>
                </c:pt>
                <c:pt idx="24683">
                  <c:v>24684</c:v>
                </c:pt>
                <c:pt idx="24684">
                  <c:v>24685</c:v>
                </c:pt>
                <c:pt idx="24685">
                  <c:v>24686</c:v>
                </c:pt>
                <c:pt idx="24686">
                  <c:v>24687</c:v>
                </c:pt>
                <c:pt idx="24687">
                  <c:v>24688</c:v>
                </c:pt>
                <c:pt idx="24688">
                  <c:v>24689</c:v>
                </c:pt>
                <c:pt idx="24689">
                  <c:v>24690</c:v>
                </c:pt>
                <c:pt idx="24690">
                  <c:v>24691</c:v>
                </c:pt>
                <c:pt idx="24691">
                  <c:v>24692</c:v>
                </c:pt>
                <c:pt idx="24692">
                  <c:v>24693</c:v>
                </c:pt>
                <c:pt idx="24693">
                  <c:v>24694</c:v>
                </c:pt>
                <c:pt idx="24694">
                  <c:v>24695</c:v>
                </c:pt>
                <c:pt idx="24695">
                  <c:v>24696</c:v>
                </c:pt>
                <c:pt idx="24696">
                  <c:v>24697</c:v>
                </c:pt>
                <c:pt idx="24697">
                  <c:v>24698</c:v>
                </c:pt>
                <c:pt idx="24698">
                  <c:v>24699</c:v>
                </c:pt>
                <c:pt idx="24699">
                  <c:v>24700</c:v>
                </c:pt>
                <c:pt idx="24700">
                  <c:v>24701</c:v>
                </c:pt>
                <c:pt idx="24701">
                  <c:v>24702</c:v>
                </c:pt>
                <c:pt idx="24702">
                  <c:v>24703</c:v>
                </c:pt>
                <c:pt idx="24703">
                  <c:v>24704</c:v>
                </c:pt>
                <c:pt idx="24704">
                  <c:v>24705</c:v>
                </c:pt>
                <c:pt idx="24705">
                  <c:v>24706</c:v>
                </c:pt>
                <c:pt idx="24706">
                  <c:v>24707</c:v>
                </c:pt>
                <c:pt idx="24707">
                  <c:v>24708</c:v>
                </c:pt>
                <c:pt idx="24708">
                  <c:v>24709</c:v>
                </c:pt>
                <c:pt idx="24709">
                  <c:v>24710</c:v>
                </c:pt>
                <c:pt idx="24710">
                  <c:v>24711</c:v>
                </c:pt>
                <c:pt idx="24711">
                  <c:v>24712</c:v>
                </c:pt>
                <c:pt idx="24712">
                  <c:v>24713</c:v>
                </c:pt>
                <c:pt idx="24713">
                  <c:v>24714</c:v>
                </c:pt>
                <c:pt idx="24714">
                  <c:v>24715</c:v>
                </c:pt>
                <c:pt idx="24715">
                  <c:v>24716</c:v>
                </c:pt>
                <c:pt idx="24716">
                  <c:v>24717</c:v>
                </c:pt>
                <c:pt idx="24717">
                  <c:v>24718</c:v>
                </c:pt>
                <c:pt idx="24718">
                  <c:v>24719</c:v>
                </c:pt>
                <c:pt idx="24719">
                  <c:v>24720</c:v>
                </c:pt>
                <c:pt idx="24720">
                  <c:v>24721</c:v>
                </c:pt>
                <c:pt idx="24721">
                  <c:v>24722</c:v>
                </c:pt>
                <c:pt idx="24722">
                  <c:v>24723</c:v>
                </c:pt>
                <c:pt idx="24723">
                  <c:v>24724</c:v>
                </c:pt>
                <c:pt idx="24724">
                  <c:v>24725</c:v>
                </c:pt>
                <c:pt idx="24725">
                  <c:v>24726</c:v>
                </c:pt>
                <c:pt idx="24726">
                  <c:v>24727</c:v>
                </c:pt>
                <c:pt idx="24727">
                  <c:v>24728</c:v>
                </c:pt>
                <c:pt idx="24728">
                  <c:v>24729</c:v>
                </c:pt>
                <c:pt idx="24729">
                  <c:v>24730</c:v>
                </c:pt>
                <c:pt idx="24730">
                  <c:v>24731</c:v>
                </c:pt>
                <c:pt idx="24731">
                  <c:v>24732</c:v>
                </c:pt>
                <c:pt idx="24732">
                  <c:v>24733</c:v>
                </c:pt>
                <c:pt idx="24733">
                  <c:v>24734</c:v>
                </c:pt>
                <c:pt idx="24734">
                  <c:v>24735</c:v>
                </c:pt>
                <c:pt idx="24735">
                  <c:v>24736</c:v>
                </c:pt>
                <c:pt idx="24736">
                  <c:v>24737</c:v>
                </c:pt>
                <c:pt idx="24737">
                  <c:v>24738</c:v>
                </c:pt>
                <c:pt idx="24738">
                  <c:v>24739</c:v>
                </c:pt>
                <c:pt idx="24739">
                  <c:v>24740</c:v>
                </c:pt>
                <c:pt idx="24740">
                  <c:v>24741</c:v>
                </c:pt>
                <c:pt idx="24741">
                  <c:v>24742</c:v>
                </c:pt>
                <c:pt idx="24742">
                  <c:v>24743</c:v>
                </c:pt>
                <c:pt idx="24743">
                  <c:v>24744</c:v>
                </c:pt>
                <c:pt idx="24744">
                  <c:v>24745</c:v>
                </c:pt>
                <c:pt idx="24745">
                  <c:v>24746</c:v>
                </c:pt>
                <c:pt idx="24746">
                  <c:v>24747</c:v>
                </c:pt>
                <c:pt idx="24747">
                  <c:v>24748</c:v>
                </c:pt>
                <c:pt idx="24748">
                  <c:v>24749</c:v>
                </c:pt>
                <c:pt idx="24749">
                  <c:v>24750</c:v>
                </c:pt>
                <c:pt idx="24750">
                  <c:v>24751</c:v>
                </c:pt>
                <c:pt idx="24751">
                  <c:v>24752</c:v>
                </c:pt>
                <c:pt idx="24752">
                  <c:v>24753</c:v>
                </c:pt>
                <c:pt idx="24753">
                  <c:v>24754</c:v>
                </c:pt>
                <c:pt idx="24754">
                  <c:v>24755</c:v>
                </c:pt>
                <c:pt idx="24755">
                  <c:v>24756</c:v>
                </c:pt>
                <c:pt idx="24756">
                  <c:v>24757</c:v>
                </c:pt>
                <c:pt idx="24757">
                  <c:v>24758</c:v>
                </c:pt>
                <c:pt idx="24758">
                  <c:v>24759</c:v>
                </c:pt>
                <c:pt idx="24759">
                  <c:v>24760</c:v>
                </c:pt>
                <c:pt idx="24760">
                  <c:v>24761</c:v>
                </c:pt>
                <c:pt idx="24761">
                  <c:v>24762</c:v>
                </c:pt>
                <c:pt idx="24762">
                  <c:v>24763</c:v>
                </c:pt>
                <c:pt idx="24763">
                  <c:v>24764</c:v>
                </c:pt>
                <c:pt idx="24764">
                  <c:v>24765</c:v>
                </c:pt>
                <c:pt idx="24765">
                  <c:v>24766</c:v>
                </c:pt>
                <c:pt idx="24766">
                  <c:v>24767</c:v>
                </c:pt>
                <c:pt idx="24767">
                  <c:v>24768</c:v>
                </c:pt>
                <c:pt idx="24768">
                  <c:v>24769</c:v>
                </c:pt>
                <c:pt idx="24769">
                  <c:v>24770</c:v>
                </c:pt>
                <c:pt idx="24770">
                  <c:v>24771</c:v>
                </c:pt>
                <c:pt idx="24771">
                  <c:v>24772</c:v>
                </c:pt>
                <c:pt idx="24772">
                  <c:v>24773</c:v>
                </c:pt>
                <c:pt idx="24773">
                  <c:v>24774</c:v>
                </c:pt>
                <c:pt idx="24774">
                  <c:v>24775</c:v>
                </c:pt>
                <c:pt idx="24775">
                  <c:v>24776</c:v>
                </c:pt>
                <c:pt idx="24776">
                  <c:v>24777</c:v>
                </c:pt>
                <c:pt idx="24777">
                  <c:v>24778</c:v>
                </c:pt>
                <c:pt idx="24778">
                  <c:v>24779</c:v>
                </c:pt>
                <c:pt idx="24779">
                  <c:v>24780</c:v>
                </c:pt>
                <c:pt idx="24780">
                  <c:v>24781</c:v>
                </c:pt>
                <c:pt idx="24781">
                  <c:v>24782</c:v>
                </c:pt>
                <c:pt idx="24782">
                  <c:v>24783</c:v>
                </c:pt>
                <c:pt idx="24783">
                  <c:v>24784</c:v>
                </c:pt>
                <c:pt idx="24784">
                  <c:v>24785</c:v>
                </c:pt>
                <c:pt idx="24785">
                  <c:v>24786</c:v>
                </c:pt>
                <c:pt idx="24786">
                  <c:v>24787</c:v>
                </c:pt>
                <c:pt idx="24787">
                  <c:v>24788</c:v>
                </c:pt>
                <c:pt idx="24788">
                  <c:v>24789</c:v>
                </c:pt>
                <c:pt idx="24789">
                  <c:v>24790</c:v>
                </c:pt>
                <c:pt idx="24790">
                  <c:v>24791</c:v>
                </c:pt>
                <c:pt idx="24791">
                  <c:v>24792</c:v>
                </c:pt>
                <c:pt idx="24792">
                  <c:v>24793</c:v>
                </c:pt>
                <c:pt idx="24793">
                  <c:v>24794</c:v>
                </c:pt>
                <c:pt idx="24794">
                  <c:v>24795</c:v>
                </c:pt>
                <c:pt idx="24795">
                  <c:v>24796</c:v>
                </c:pt>
                <c:pt idx="24796">
                  <c:v>24797</c:v>
                </c:pt>
                <c:pt idx="24797">
                  <c:v>24798</c:v>
                </c:pt>
                <c:pt idx="24798">
                  <c:v>24799</c:v>
                </c:pt>
                <c:pt idx="24799">
                  <c:v>24800</c:v>
                </c:pt>
                <c:pt idx="24800">
                  <c:v>24801</c:v>
                </c:pt>
                <c:pt idx="24801">
                  <c:v>24802</c:v>
                </c:pt>
                <c:pt idx="24802">
                  <c:v>24803</c:v>
                </c:pt>
                <c:pt idx="24803">
                  <c:v>24804</c:v>
                </c:pt>
                <c:pt idx="24804">
                  <c:v>24805</c:v>
                </c:pt>
                <c:pt idx="24805">
                  <c:v>24806</c:v>
                </c:pt>
                <c:pt idx="24806">
                  <c:v>24807</c:v>
                </c:pt>
                <c:pt idx="24807">
                  <c:v>24808</c:v>
                </c:pt>
                <c:pt idx="24808">
                  <c:v>24809</c:v>
                </c:pt>
                <c:pt idx="24809">
                  <c:v>24810</c:v>
                </c:pt>
                <c:pt idx="24810">
                  <c:v>24811</c:v>
                </c:pt>
                <c:pt idx="24811">
                  <c:v>24812</c:v>
                </c:pt>
                <c:pt idx="24812">
                  <c:v>24813</c:v>
                </c:pt>
                <c:pt idx="24813">
                  <c:v>24814</c:v>
                </c:pt>
                <c:pt idx="24814">
                  <c:v>24815</c:v>
                </c:pt>
                <c:pt idx="24815">
                  <c:v>24816</c:v>
                </c:pt>
                <c:pt idx="24816">
                  <c:v>24817</c:v>
                </c:pt>
                <c:pt idx="24817">
                  <c:v>24818</c:v>
                </c:pt>
                <c:pt idx="24818">
                  <c:v>24819</c:v>
                </c:pt>
                <c:pt idx="24819">
                  <c:v>24820</c:v>
                </c:pt>
                <c:pt idx="24820">
                  <c:v>24821</c:v>
                </c:pt>
                <c:pt idx="24821">
                  <c:v>24822</c:v>
                </c:pt>
                <c:pt idx="24822">
                  <c:v>24823</c:v>
                </c:pt>
                <c:pt idx="24823">
                  <c:v>24824</c:v>
                </c:pt>
                <c:pt idx="24824">
                  <c:v>24825</c:v>
                </c:pt>
                <c:pt idx="24825">
                  <c:v>24826</c:v>
                </c:pt>
                <c:pt idx="24826">
                  <c:v>24827</c:v>
                </c:pt>
                <c:pt idx="24827">
                  <c:v>24828</c:v>
                </c:pt>
                <c:pt idx="24828">
                  <c:v>24829</c:v>
                </c:pt>
                <c:pt idx="24829">
                  <c:v>24830</c:v>
                </c:pt>
                <c:pt idx="24830">
                  <c:v>24831</c:v>
                </c:pt>
                <c:pt idx="24831">
                  <c:v>24832</c:v>
                </c:pt>
                <c:pt idx="24832">
                  <c:v>24833</c:v>
                </c:pt>
                <c:pt idx="24833">
                  <c:v>24834</c:v>
                </c:pt>
                <c:pt idx="24834">
                  <c:v>24835</c:v>
                </c:pt>
                <c:pt idx="24835">
                  <c:v>24836</c:v>
                </c:pt>
                <c:pt idx="24836">
                  <c:v>24837</c:v>
                </c:pt>
                <c:pt idx="24837">
                  <c:v>24838</c:v>
                </c:pt>
                <c:pt idx="24838">
                  <c:v>24839</c:v>
                </c:pt>
                <c:pt idx="24839">
                  <c:v>24840</c:v>
                </c:pt>
                <c:pt idx="24840">
                  <c:v>24841</c:v>
                </c:pt>
                <c:pt idx="24841">
                  <c:v>24842</c:v>
                </c:pt>
                <c:pt idx="24842">
                  <c:v>24843</c:v>
                </c:pt>
                <c:pt idx="24843">
                  <c:v>24844</c:v>
                </c:pt>
                <c:pt idx="24844">
                  <c:v>24845</c:v>
                </c:pt>
                <c:pt idx="24845">
                  <c:v>24846</c:v>
                </c:pt>
                <c:pt idx="24846">
                  <c:v>24847</c:v>
                </c:pt>
                <c:pt idx="24847">
                  <c:v>24848</c:v>
                </c:pt>
                <c:pt idx="24848">
                  <c:v>24849</c:v>
                </c:pt>
                <c:pt idx="24849">
                  <c:v>24850</c:v>
                </c:pt>
                <c:pt idx="24850">
                  <c:v>24851</c:v>
                </c:pt>
                <c:pt idx="24851">
                  <c:v>24852</c:v>
                </c:pt>
                <c:pt idx="24852">
                  <c:v>24853</c:v>
                </c:pt>
                <c:pt idx="24853">
                  <c:v>24854</c:v>
                </c:pt>
                <c:pt idx="24854">
                  <c:v>24855</c:v>
                </c:pt>
                <c:pt idx="24855">
                  <c:v>24856</c:v>
                </c:pt>
                <c:pt idx="24856">
                  <c:v>24857</c:v>
                </c:pt>
                <c:pt idx="24857">
                  <c:v>24858</c:v>
                </c:pt>
                <c:pt idx="24858">
                  <c:v>24859</c:v>
                </c:pt>
                <c:pt idx="24859">
                  <c:v>24860</c:v>
                </c:pt>
                <c:pt idx="24860">
                  <c:v>24861</c:v>
                </c:pt>
                <c:pt idx="24861">
                  <c:v>24862</c:v>
                </c:pt>
                <c:pt idx="24862">
                  <c:v>24863</c:v>
                </c:pt>
                <c:pt idx="24863">
                  <c:v>24864</c:v>
                </c:pt>
                <c:pt idx="24864">
                  <c:v>24865</c:v>
                </c:pt>
                <c:pt idx="24865">
                  <c:v>24866</c:v>
                </c:pt>
                <c:pt idx="24866">
                  <c:v>24867</c:v>
                </c:pt>
                <c:pt idx="24867">
                  <c:v>24868</c:v>
                </c:pt>
                <c:pt idx="24868">
                  <c:v>24869</c:v>
                </c:pt>
                <c:pt idx="24869">
                  <c:v>24870</c:v>
                </c:pt>
                <c:pt idx="24870">
                  <c:v>24871</c:v>
                </c:pt>
                <c:pt idx="24871">
                  <c:v>24872</c:v>
                </c:pt>
                <c:pt idx="24872">
                  <c:v>24873</c:v>
                </c:pt>
                <c:pt idx="24873">
                  <c:v>24874</c:v>
                </c:pt>
                <c:pt idx="24874">
                  <c:v>24875</c:v>
                </c:pt>
                <c:pt idx="24875">
                  <c:v>24876</c:v>
                </c:pt>
                <c:pt idx="24876">
                  <c:v>24877</c:v>
                </c:pt>
                <c:pt idx="24877">
                  <c:v>24878</c:v>
                </c:pt>
                <c:pt idx="24878">
                  <c:v>24879</c:v>
                </c:pt>
                <c:pt idx="24879">
                  <c:v>24880</c:v>
                </c:pt>
                <c:pt idx="24880">
                  <c:v>24881</c:v>
                </c:pt>
                <c:pt idx="24881">
                  <c:v>24882</c:v>
                </c:pt>
                <c:pt idx="24882">
                  <c:v>24883</c:v>
                </c:pt>
                <c:pt idx="24883">
                  <c:v>24884</c:v>
                </c:pt>
                <c:pt idx="24884">
                  <c:v>24885</c:v>
                </c:pt>
                <c:pt idx="24885">
                  <c:v>24886</c:v>
                </c:pt>
                <c:pt idx="24886">
                  <c:v>24887</c:v>
                </c:pt>
                <c:pt idx="24887">
                  <c:v>24888</c:v>
                </c:pt>
                <c:pt idx="24888">
                  <c:v>24889</c:v>
                </c:pt>
                <c:pt idx="24889">
                  <c:v>24890</c:v>
                </c:pt>
                <c:pt idx="24890">
                  <c:v>24891</c:v>
                </c:pt>
                <c:pt idx="24891">
                  <c:v>24892</c:v>
                </c:pt>
                <c:pt idx="24892">
                  <c:v>24893</c:v>
                </c:pt>
                <c:pt idx="24893">
                  <c:v>24894</c:v>
                </c:pt>
                <c:pt idx="24894">
                  <c:v>24895</c:v>
                </c:pt>
                <c:pt idx="24895">
                  <c:v>24896</c:v>
                </c:pt>
                <c:pt idx="24896">
                  <c:v>24897</c:v>
                </c:pt>
                <c:pt idx="24897">
                  <c:v>24898</c:v>
                </c:pt>
                <c:pt idx="24898">
                  <c:v>24899</c:v>
                </c:pt>
                <c:pt idx="24899">
                  <c:v>24900</c:v>
                </c:pt>
                <c:pt idx="24900">
                  <c:v>24901</c:v>
                </c:pt>
                <c:pt idx="24901">
                  <c:v>24902</c:v>
                </c:pt>
                <c:pt idx="24902">
                  <c:v>24903</c:v>
                </c:pt>
                <c:pt idx="24903">
                  <c:v>24904</c:v>
                </c:pt>
                <c:pt idx="24904">
                  <c:v>24905</c:v>
                </c:pt>
                <c:pt idx="24905">
                  <c:v>24906</c:v>
                </c:pt>
                <c:pt idx="24906">
                  <c:v>24907</c:v>
                </c:pt>
                <c:pt idx="24907">
                  <c:v>24908</c:v>
                </c:pt>
                <c:pt idx="24908">
                  <c:v>24909</c:v>
                </c:pt>
                <c:pt idx="24909">
                  <c:v>24910</c:v>
                </c:pt>
                <c:pt idx="24910">
                  <c:v>24911</c:v>
                </c:pt>
                <c:pt idx="24911">
                  <c:v>24912</c:v>
                </c:pt>
                <c:pt idx="24912">
                  <c:v>24913</c:v>
                </c:pt>
                <c:pt idx="24913">
                  <c:v>24914</c:v>
                </c:pt>
                <c:pt idx="24914">
                  <c:v>24915</c:v>
                </c:pt>
                <c:pt idx="24915">
                  <c:v>24916</c:v>
                </c:pt>
                <c:pt idx="24916">
                  <c:v>24917</c:v>
                </c:pt>
                <c:pt idx="24917">
                  <c:v>24918</c:v>
                </c:pt>
                <c:pt idx="24918">
                  <c:v>24919</c:v>
                </c:pt>
                <c:pt idx="24919">
                  <c:v>24920</c:v>
                </c:pt>
                <c:pt idx="24920">
                  <c:v>24921</c:v>
                </c:pt>
                <c:pt idx="24921">
                  <c:v>24922</c:v>
                </c:pt>
                <c:pt idx="24922">
                  <c:v>24923</c:v>
                </c:pt>
                <c:pt idx="24923">
                  <c:v>24924</c:v>
                </c:pt>
                <c:pt idx="24924">
                  <c:v>24925</c:v>
                </c:pt>
                <c:pt idx="24925">
                  <c:v>24926</c:v>
                </c:pt>
                <c:pt idx="24926">
                  <c:v>24927</c:v>
                </c:pt>
                <c:pt idx="24927">
                  <c:v>24928</c:v>
                </c:pt>
                <c:pt idx="24928">
                  <c:v>24929</c:v>
                </c:pt>
                <c:pt idx="24929">
                  <c:v>24930</c:v>
                </c:pt>
                <c:pt idx="24930">
                  <c:v>24931</c:v>
                </c:pt>
                <c:pt idx="24931">
                  <c:v>24932</c:v>
                </c:pt>
                <c:pt idx="24932">
                  <c:v>24933</c:v>
                </c:pt>
                <c:pt idx="24933">
                  <c:v>24934</c:v>
                </c:pt>
                <c:pt idx="24934">
                  <c:v>24935</c:v>
                </c:pt>
                <c:pt idx="24935">
                  <c:v>24936</c:v>
                </c:pt>
                <c:pt idx="24936">
                  <c:v>24937</c:v>
                </c:pt>
                <c:pt idx="24937">
                  <c:v>24938</c:v>
                </c:pt>
                <c:pt idx="24938">
                  <c:v>24939</c:v>
                </c:pt>
                <c:pt idx="24939">
                  <c:v>24940</c:v>
                </c:pt>
                <c:pt idx="24940">
                  <c:v>24941</c:v>
                </c:pt>
                <c:pt idx="24941">
                  <c:v>24942</c:v>
                </c:pt>
                <c:pt idx="24942">
                  <c:v>24943</c:v>
                </c:pt>
                <c:pt idx="24943">
                  <c:v>24944</c:v>
                </c:pt>
                <c:pt idx="24944">
                  <c:v>24945</c:v>
                </c:pt>
                <c:pt idx="24945">
                  <c:v>24946</c:v>
                </c:pt>
                <c:pt idx="24946">
                  <c:v>24947</c:v>
                </c:pt>
                <c:pt idx="24947">
                  <c:v>24948</c:v>
                </c:pt>
                <c:pt idx="24948">
                  <c:v>24949</c:v>
                </c:pt>
                <c:pt idx="24949">
                  <c:v>24950</c:v>
                </c:pt>
                <c:pt idx="24950">
                  <c:v>24951</c:v>
                </c:pt>
                <c:pt idx="24951">
                  <c:v>24952</c:v>
                </c:pt>
                <c:pt idx="24952">
                  <c:v>24953</c:v>
                </c:pt>
                <c:pt idx="24953">
                  <c:v>24954</c:v>
                </c:pt>
                <c:pt idx="24954">
                  <c:v>24955</c:v>
                </c:pt>
                <c:pt idx="24955">
                  <c:v>24956</c:v>
                </c:pt>
                <c:pt idx="24956">
                  <c:v>24957</c:v>
                </c:pt>
                <c:pt idx="24957">
                  <c:v>24958</c:v>
                </c:pt>
                <c:pt idx="24958">
                  <c:v>24959</c:v>
                </c:pt>
                <c:pt idx="24959">
                  <c:v>24960</c:v>
                </c:pt>
                <c:pt idx="24960">
                  <c:v>24961</c:v>
                </c:pt>
                <c:pt idx="24961">
                  <c:v>24962</c:v>
                </c:pt>
                <c:pt idx="24962">
                  <c:v>24963</c:v>
                </c:pt>
                <c:pt idx="24963">
                  <c:v>24964</c:v>
                </c:pt>
                <c:pt idx="24964">
                  <c:v>24965</c:v>
                </c:pt>
                <c:pt idx="24965">
                  <c:v>24966</c:v>
                </c:pt>
                <c:pt idx="24966">
                  <c:v>24967</c:v>
                </c:pt>
                <c:pt idx="24967">
                  <c:v>24968</c:v>
                </c:pt>
                <c:pt idx="24968">
                  <c:v>24969</c:v>
                </c:pt>
                <c:pt idx="24969">
                  <c:v>24970</c:v>
                </c:pt>
                <c:pt idx="24970">
                  <c:v>24971</c:v>
                </c:pt>
                <c:pt idx="24971">
                  <c:v>24972</c:v>
                </c:pt>
                <c:pt idx="24972">
                  <c:v>24973</c:v>
                </c:pt>
                <c:pt idx="24973">
                  <c:v>24974</c:v>
                </c:pt>
                <c:pt idx="24974">
                  <c:v>24975</c:v>
                </c:pt>
                <c:pt idx="24975">
                  <c:v>24976</c:v>
                </c:pt>
                <c:pt idx="24976">
                  <c:v>24977</c:v>
                </c:pt>
                <c:pt idx="24977">
                  <c:v>24978</c:v>
                </c:pt>
                <c:pt idx="24978">
                  <c:v>24979</c:v>
                </c:pt>
                <c:pt idx="24979">
                  <c:v>24980</c:v>
                </c:pt>
                <c:pt idx="24980">
                  <c:v>24981</c:v>
                </c:pt>
                <c:pt idx="24981">
                  <c:v>24982</c:v>
                </c:pt>
                <c:pt idx="24982">
                  <c:v>24983</c:v>
                </c:pt>
                <c:pt idx="24983">
                  <c:v>24984</c:v>
                </c:pt>
                <c:pt idx="24984">
                  <c:v>24985</c:v>
                </c:pt>
                <c:pt idx="24985">
                  <c:v>24986</c:v>
                </c:pt>
                <c:pt idx="24986">
                  <c:v>24987</c:v>
                </c:pt>
                <c:pt idx="24987">
                  <c:v>24988</c:v>
                </c:pt>
                <c:pt idx="24988">
                  <c:v>24989</c:v>
                </c:pt>
                <c:pt idx="24989">
                  <c:v>24990</c:v>
                </c:pt>
                <c:pt idx="24990">
                  <c:v>24991</c:v>
                </c:pt>
                <c:pt idx="24991">
                  <c:v>24992</c:v>
                </c:pt>
                <c:pt idx="24992">
                  <c:v>24993</c:v>
                </c:pt>
                <c:pt idx="24993">
                  <c:v>24994</c:v>
                </c:pt>
                <c:pt idx="24994">
                  <c:v>24995</c:v>
                </c:pt>
                <c:pt idx="24995">
                  <c:v>24996</c:v>
                </c:pt>
                <c:pt idx="24996">
                  <c:v>24997</c:v>
                </c:pt>
                <c:pt idx="24997">
                  <c:v>24998</c:v>
                </c:pt>
                <c:pt idx="24998">
                  <c:v>24999</c:v>
                </c:pt>
                <c:pt idx="24999">
                  <c:v>25000</c:v>
                </c:pt>
                <c:pt idx="25000">
                  <c:v>25001</c:v>
                </c:pt>
                <c:pt idx="25001">
                  <c:v>25002</c:v>
                </c:pt>
                <c:pt idx="25002">
                  <c:v>25003</c:v>
                </c:pt>
                <c:pt idx="25003">
                  <c:v>25004</c:v>
                </c:pt>
                <c:pt idx="25004">
                  <c:v>25005</c:v>
                </c:pt>
                <c:pt idx="25005">
                  <c:v>25006</c:v>
                </c:pt>
                <c:pt idx="25006">
                  <c:v>25007</c:v>
                </c:pt>
                <c:pt idx="25007">
                  <c:v>25008</c:v>
                </c:pt>
                <c:pt idx="25008">
                  <c:v>25009</c:v>
                </c:pt>
                <c:pt idx="25009">
                  <c:v>25010</c:v>
                </c:pt>
                <c:pt idx="25010">
                  <c:v>25011</c:v>
                </c:pt>
                <c:pt idx="25011">
                  <c:v>25012</c:v>
                </c:pt>
                <c:pt idx="25012">
                  <c:v>25013</c:v>
                </c:pt>
                <c:pt idx="25013">
                  <c:v>25014</c:v>
                </c:pt>
                <c:pt idx="25014">
                  <c:v>25015</c:v>
                </c:pt>
                <c:pt idx="25015">
                  <c:v>25016</c:v>
                </c:pt>
                <c:pt idx="25016">
                  <c:v>25017</c:v>
                </c:pt>
                <c:pt idx="25017">
                  <c:v>25018</c:v>
                </c:pt>
                <c:pt idx="25018">
                  <c:v>25019</c:v>
                </c:pt>
                <c:pt idx="25019">
                  <c:v>25020</c:v>
                </c:pt>
                <c:pt idx="25020">
                  <c:v>25021</c:v>
                </c:pt>
                <c:pt idx="25021">
                  <c:v>25022</c:v>
                </c:pt>
                <c:pt idx="25022">
                  <c:v>25023</c:v>
                </c:pt>
                <c:pt idx="25023">
                  <c:v>25024</c:v>
                </c:pt>
                <c:pt idx="25024">
                  <c:v>25025</c:v>
                </c:pt>
                <c:pt idx="25025">
                  <c:v>25026</c:v>
                </c:pt>
                <c:pt idx="25026">
                  <c:v>25027</c:v>
                </c:pt>
                <c:pt idx="25027">
                  <c:v>25028</c:v>
                </c:pt>
                <c:pt idx="25028">
                  <c:v>25029</c:v>
                </c:pt>
                <c:pt idx="25029">
                  <c:v>25030</c:v>
                </c:pt>
                <c:pt idx="25030">
                  <c:v>25031</c:v>
                </c:pt>
                <c:pt idx="25031">
                  <c:v>25032</c:v>
                </c:pt>
                <c:pt idx="25032">
                  <c:v>25033</c:v>
                </c:pt>
                <c:pt idx="25033">
                  <c:v>25034</c:v>
                </c:pt>
                <c:pt idx="25034">
                  <c:v>25035</c:v>
                </c:pt>
                <c:pt idx="25035">
                  <c:v>25036</c:v>
                </c:pt>
                <c:pt idx="25036">
                  <c:v>25037</c:v>
                </c:pt>
                <c:pt idx="25037">
                  <c:v>25038</c:v>
                </c:pt>
                <c:pt idx="25038">
                  <c:v>25039</c:v>
                </c:pt>
                <c:pt idx="25039">
                  <c:v>25040</c:v>
                </c:pt>
                <c:pt idx="25040">
                  <c:v>25041</c:v>
                </c:pt>
                <c:pt idx="25041">
                  <c:v>25042</c:v>
                </c:pt>
                <c:pt idx="25042">
                  <c:v>25043</c:v>
                </c:pt>
                <c:pt idx="25043">
                  <c:v>25044</c:v>
                </c:pt>
                <c:pt idx="25044">
                  <c:v>25045</c:v>
                </c:pt>
                <c:pt idx="25045">
                  <c:v>25046</c:v>
                </c:pt>
                <c:pt idx="25046">
                  <c:v>25047</c:v>
                </c:pt>
                <c:pt idx="25047">
                  <c:v>25048</c:v>
                </c:pt>
                <c:pt idx="25048">
                  <c:v>25049</c:v>
                </c:pt>
                <c:pt idx="25049">
                  <c:v>25050</c:v>
                </c:pt>
                <c:pt idx="25050">
                  <c:v>25051</c:v>
                </c:pt>
                <c:pt idx="25051">
                  <c:v>25052</c:v>
                </c:pt>
                <c:pt idx="25052">
                  <c:v>25053</c:v>
                </c:pt>
                <c:pt idx="25053">
                  <c:v>25054</c:v>
                </c:pt>
                <c:pt idx="25054">
                  <c:v>25055</c:v>
                </c:pt>
                <c:pt idx="25055">
                  <c:v>25056</c:v>
                </c:pt>
                <c:pt idx="25056">
                  <c:v>25057</c:v>
                </c:pt>
                <c:pt idx="25057">
                  <c:v>25058</c:v>
                </c:pt>
                <c:pt idx="25058">
                  <c:v>25059</c:v>
                </c:pt>
                <c:pt idx="25059">
                  <c:v>25060</c:v>
                </c:pt>
                <c:pt idx="25060">
                  <c:v>25061</c:v>
                </c:pt>
                <c:pt idx="25061">
                  <c:v>25062</c:v>
                </c:pt>
                <c:pt idx="25062">
                  <c:v>25063</c:v>
                </c:pt>
                <c:pt idx="25063">
                  <c:v>25064</c:v>
                </c:pt>
                <c:pt idx="25064">
                  <c:v>25065</c:v>
                </c:pt>
                <c:pt idx="25065">
                  <c:v>25066</c:v>
                </c:pt>
                <c:pt idx="25066">
                  <c:v>25067</c:v>
                </c:pt>
                <c:pt idx="25067">
                  <c:v>25068</c:v>
                </c:pt>
                <c:pt idx="25068">
                  <c:v>25069</c:v>
                </c:pt>
                <c:pt idx="25069">
                  <c:v>25070</c:v>
                </c:pt>
                <c:pt idx="25070">
                  <c:v>25071</c:v>
                </c:pt>
                <c:pt idx="25071">
                  <c:v>25072</c:v>
                </c:pt>
                <c:pt idx="25072">
                  <c:v>25073</c:v>
                </c:pt>
                <c:pt idx="25073">
                  <c:v>25074</c:v>
                </c:pt>
                <c:pt idx="25074">
                  <c:v>25075</c:v>
                </c:pt>
                <c:pt idx="25075">
                  <c:v>25076</c:v>
                </c:pt>
                <c:pt idx="25076">
                  <c:v>25077</c:v>
                </c:pt>
                <c:pt idx="25077">
                  <c:v>25078</c:v>
                </c:pt>
                <c:pt idx="25078">
                  <c:v>25079</c:v>
                </c:pt>
                <c:pt idx="25079">
                  <c:v>25080</c:v>
                </c:pt>
                <c:pt idx="25080">
                  <c:v>25081</c:v>
                </c:pt>
                <c:pt idx="25081">
                  <c:v>25082</c:v>
                </c:pt>
                <c:pt idx="25082">
                  <c:v>25083</c:v>
                </c:pt>
                <c:pt idx="25083">
                  <c:v>25084</c:v>
                </c:pt>
                <c:pt idx="25084">
                  <c:v>25085</c:v>
                </c:pt>
                <c:pt idx="25085">
                  <c:v>25086</c:v>
                </c:pt>
                <c:pt idx="25086">
                  <c:v>25087</c:v>
                </c:pt>
                <c:pt idx="25087">
                  <c:v>25088</c:v>
                </c:pt>
                <c:pt idx="25088">
                  <c:v>25089</c:v>
                </c:pt>
                <c:pt idx="25089">
                  <c:v>25090</c:v>
                </c:pt>
                <c:pt idx="25090">
                  <c:v>25091</c:v>
                </c:pt>
                <c:pt idx="25091">
                  <c:v>25092</c:v>
                </c:pt>
                <c:pt idx="25092">
                  <c:v>25093</c:v>
                </c:pt>
                <c:pt idx="25093">
                  <c:v>25094</c:v>
                </c:pt>
                <c:pt idx="25094">
                  <c:v>25095</c:v>
                </c:pt>
                <c:pt idx="25095">
                  <c:v>25096</c:v>
                </c:pt>
                <c:pt idx="25096">
                  <c:v>25097</c:v>
                </c:pt>
                <c:pt idx="25097">
                  <c:v>25098</c:v>
                </c:pt>
                <c:pt idx="25098">
                  <c:v>25099</c:v>
                </c:pt>
                <c:pt idx="25099">
                  <c:v>25100</c:v>
                </c:pt>
                <c:pt idx="25100">
                  <c:v>25101</c:v>
                </c:pt>
                <c:pt idx="25101">
                  <c:v>25102</c:v>
                </c:pt>
                <c:pt idx="25102">
                  <c:v>25103</c:v>
                </c:pt>
                <c:pt idx="25103">
                  <c:v>25104</c:v>
                </c:pt>
                <c:pt idx="25104">
                  <c:v>25105</c:v>
                </c:pt>
                <c:pt idx="25105">
                  <c:v>25106</c:v>
                </c:pt>
                <c:pt idx="25106">
                  <c:v>25107</c:v>
                </c:pt>
                <c:pt idx="25107">
                  <c:v>25108</c:v>
                </c:pt>
                <c:pt idx="25108">
                  <c:v>25109</c:v>
                </c:pt>
                <c:pt idx="25109">
                  <c:v>25110</c:v>
                </c:pt>
                <c:pt idx="25110">
                  <c:v>25111</c:v>
                </c:pt>
                <c:pt idx="25111">
                  <c:v>25112</c:v>
                </c:pt>
                <c:pt idx="25112">
                  <c:v>25113</c:v>
                </c:pt>
                <c:pt idx="25113">
                  <c:v>25114</c:v>
                </c:pt>
                <c:pt idx="25114">
                  <c:v>25115</c:v>
                </c:pt>
                <c:pt idx="25115">
                  <c:v>25116</c:v>
                </c:pt>
                <c:pt idx="25116">
                  <c:v>25117</c:v>
                </c:pt>
                <c:pt idx="25117">
                  <c:v>25118</c:v>
                </c:pt>
                <c:pt idx="25118">
                  <c:v>25119</c:v>
                </c:pt>
                <c:pt idx="25119">
                  <c:v>25120</c:v>
                </c:pt>
                <c:pt idx="25120">
                  <c:v>25121</c:v>
                </c:pt>
                <c:pt idx="25121">
                  <c:v>25122</c:v>
                </c:pt>
                <c:pt idx="25122">
                  <c:v>25123</c:v>
                </c:pt>
                <c:pt idx="25123">
                  <c:v>25124</c:v>
                </c:pt>
                <c:pt idx="25124">
                  <c:v>25125</c:v>
                </c:pt>
                <c:pt idx="25125">
                  <c:v>25126</c:v>
                </c:pt>
                <c:pt idx="25126">
                  <c:v>25127</c:v>
                </c:pt>
                <c:pt idx="25127">
                  <c:v>25128</c:v>
                </c:pt>
                <c:pt idx="25128">
                  <c:v>25129</c:v>
                </c:pt>
                <c:pt idx="25129">
                  <c:v>25130</c:v>
                </c:pt>
                <c:pt idx="25130">
                  <c:v>25131</c:v>
                </c:pt>
                <c:pt idx="25131">
                  <c:v>25132</c:v>
                </c:pt>
                <c:pt idx="25132">
                  <c:v>25133</c:v>
                </c:pt>
                <c:pt idx="25133">
                  <c:v>25134</c:v>
                </c:pt>
                <c:pt idx="25134">
                  <c:v>25135</c:v>
                </c:pt>
                <c:pt idx="25135">
                  <c:v>25136</c:v>
                </c:pt>
                <c:pt idx="25136">
                  <c:v>25137</c:v>
                </c:pt>
                <c:pt idx="25137">
                  <c:v>25138</c:v>
                </c:pt>
                <c:pt idx="25138">
                  <c:v>25139</c:v>
                </c:pt>
                <c:pt idx="25139">
                  <c:v>25140</c:v>
                </c:pt>
                <c:pt idx="25140">
                  <c:v>25141</c:v>
                </c:pt>
                <c:pt idx="25141">
                  <c:v>25142</c:v>
                </c:pt>
                <c:pt idx="25142">
                  <c:v>25143</c:v>
                </c:pt>
                <c:pt idx="25143">
                  <c:v>25144</c:v>
                </c:pt>
                <c:pt idx="25144">
                  <c:v>25145</c:v>
                </c:pt>
                <c:pt idx="25145">
                  <c:v>25146</c:v>
                </c:pt>
                <c:pt idx="25146">
                  <c:v>25147</c:v>
                </c:pt>
                <c:pt idx="25147">
                  <c:v>25148</c:v>
                </c:pt>
                <c:pt idx="25148">
                  <c:v>25149</c:v>
                </c:pt>
                <c:pt idx="25149">
                  <c:v>25150</c:v>
                </c:pt>
                <c:pt idx="25150">
                  <c:v>25151</c:v>
                </c:pt>
                <c:pt idx="25151">
                  <c:v>25152</c:v>
                </c:pt>
                <c:pt idx="25152">
                  <c:v>25153</c:v>
                </c:pt>
                <c:pt idx="25153">
                  <c:v>25154</c:v>
                </c:pt>
                <c:pt idx="25154">
                  <c:v>25155</c:v>
                </c:pt>
                <c:pt idx="25155">
                  <c:v>25156</c:v>
                </c:pt>
                <c:pt idx="25156">
                  <c:v>25157</c:v>
                </c:pt>
                <c:pt idx="25157">
                  <c:v>25158</c:v>
                </c:pt>
                <c:pt idx="25158">
                  <c:v>25159</c:v>
                </c:pt>
                <c:pt idx="25159">
                  <c:v>25160</c:v>
                </c:pt>
                <c:pt idx="25160">
                  <c:v>25161</c:v>
                </c:pt>
                <c:pt idx="25161">
                  <c:v>25162</c:v>
                </c:pt>
                <c:pt idx="25162">
                  <c:v>25163</c:v>
                </c:pt>
                <c:pt idx="25163">
                  <c:v>25164</c:v>
                </c:pt>
                <c:pt idx="25164">
                  <c:v>25165</c:v>
                </c:pt>
                <c:pt idx="25165">
                  <c:v>25166</c:v>
                </c:pt>
                <c:pt idx="25166">
                  <c:v>25167</c:v>
                </c:pt>
                <c:pt idx="25167">
                  <c:v>25168</c:v>
                </c:pt>
                <c:pt idx="25168">
                  <c:v>25169</c:v>
                </c:pt>
                <c:pt idx="25169">
                  <c:v>25170</c:v>
                </c:pt>
                <c:pt idx="25170">
                  <c:v>25171</c:v>
                </c:pt>
                <c:pt idx="25171">
                  <c:v>25172</c:v>
                </c:pt>
                <c:pt idx="25172">
                  <c:v>25173</c:v>
                </c:pt>
                <c:pt idx="25173">
                  <c:v>25174</c:v>
                </c:pt>
                <c:pt idx="25174">
                  <c:v>25175</c:v>
                </c:pt>
                <c:pt idx="25175">
                  <c:v>25176</c:v>
                </c:pt>
                <c:pt idx="25176">
                  <c:v>25177</c:v>
                </c:pt>
                <c:pt idx="25177">
                  <c:v>25178</c:v>
                </c:pt>
                <c:pt idx="25178">
                  <c:v>25179</c:v>
                </c:pt>
                <c:pt idx="25179">
                  <c:v>25180</c:v>
                </c:pt>
                <c:pt idx="25180">
                  <c:v>25181</c:v>
                </c:pt>
                <c:pt idx="25181">
                  <c:v>25182</c:v>
                </c:pt>
                <c:pt idx="25182">
                  <c:v>25183</c:v>
                </c:pt>
                <c:pt idx="25183">
                  <c:v>25184</c:v>
                </c:pt>
                <c:pt idx="25184">
                  <c:v>25185</c:v>
                </c:pt>
                <c:pt idx="25185">
                  <c:v>25186</c:v>
                </c:pt>
                <c:pt idx="25186">
                  <c:v>25187</c:v>
                </c:pt>
                <c:pt idx="25187">
                  <c:v>25188</c:v>
                </c:pt>
                <c:pt idx="25188">
                  <c:v>25189</c:v>
                </c:pt>
                <c:pt idx="25189">
                  <c:v>25190</c:v>
                </c:pt>
                <c:pt idx="25190">
                  <c:v>25191</c:v>
                </c:pt>
                <c:pt idx="25191">
                  <c:v>25192</c:v>
                </c:pt>
                <c:pt idx="25192">
                  <c:v>25193</c:v>
                </c:pt>
                <c:pt idx="25193">
                  <c:v>25194</c:v>
                </c:pt>
                <c:pt idx="25194">
                  <c:v>25195</c:v>
                </c:pt>
                <c:pt idx="25195">
                  <c:v>25196</c:v>
                </c:pt>
                <c:pt idx="25196">
                  <c:v>25197</c:v>
                </c:pt>
                <c:pt idx="25197">
                  <c:v>25198</c:v>
                </c:pt>
                <c:pt idx="25198">
                  <c:v>25199</c:v>
                </c:pt>
                <c:pt idx="25199">
                  <c:v>25200</c:v>
                </c:pt>
                <c:pt idx="25200">
                  <c:v>25201</c:v>
                </c:pt>
                <c:pt idx="25201">
                  <c:v>25202</c:v>
                </c:pt>
                <c:pt idx="25202">
                  <c:v>25203</c:v>
                </c:pt>
                <c:pt idx="25203">
                  <c:v>25204</c:v>
                </c:pt>
                <c:pt idx="25204">
                  <c:v>25205</c:v>
                </c:pt>
                <c:pt idx="25205">
                  <c:v>25206</c:v>
                </c:pt>
                <c:pt idx="25206">
                  <c:v>25207</c:v>
                </c:pt>
                <c:pt idx="25207">
                  <c:v>25208</c:v>
                </c:pt>
                <c:pt idx="25208">
                  <c:v>25209</c:v>
                </c:pt>
                <c:pt idx="25209">
                  <c:v>25210</c:v>
                </c:pt>
                <c:pt idx="25210">
                  <c:v>25211</c:v>
                </c:pt>
                <c:pt idx="25211">
                  <c:v>25212</c:v>
                </c:pt>
                <c:pt idx="25212">
                  <c:v>25213</c:v>
                </c:pt>
                <c:pt idx="25213">
                  <c:v>25214</c:v>
                </c:pt>
                <c:pt idx="25214">
                  <c:v>25215</c:v>
                </c:pt>
                <c:pt idx="25215">
                  <c:v>25216</c:v>
                </c:pt>
                <c:pt idx="25216">
                  <c:v>25217</c:v>
                </c:pt>
                <c:pt idx="25217">
                  <c:v>25218</c:v>
                </c:pt>
                <c:pt idx="25218">
                  <c:v>25219</c:v>
                </c:pt>
                <c:pt idx="25219">
                  <c:v>25220</c:v>
                </c:pt>
                <c:pt idx="25220">
                  <c:v>25221</c:v>
                </c:pt>
                <c:pt idx="25221">
                  <c:v>25222</c:v>
                </c:pt>
                <c:pt idx="25222">
                  <c:v>25223</c:v>
                </c:pt>
                <c:pt idx="25223">
                  <c:v>25224</c:v>
                </c:pt>
                <c:pt idx="25224">
                  <c:v>25225</c:v>
                </c:pt>
                <c:pt idx="25225">
                  <c:v>25226</c:v>
                </c:pt>
                <c:pt idx="25226">
                  <c:v>25227</c:v>
                </c:pt>
                <c:pt idx="25227">
                  <c:v>25228</c:v>
                </c:pt>
                <c:pt idx="25228">
                  <c:v>25229</c:v>
                </c:pt>
                <c:pt idx="25229">
                  <c:v>25230</c:v>
                </c:pt>
                <c:pt idx="25230">
                  <c:v>25231</c:v>
                </c:pt>
                <c:pt idx="25231">
                  <c:v>25232</c:v>
                </c:pt>
                <c:pt idx="25232">
                  <c:v>25233</c:v>
                </c:pt>
                <c:pt idx="25233">
                  <c:v>25234</c:v>
                </c:pt>
                <c:pt idx="25234">
                  <c:v>25235</c:v>
                </c:pt>
                <c:pt idx="25235">
                  <c:v>25236</c:v>
                </c:pt>
                <c:pt idx="25236">
                  <c:v>25237</c:v>
                </c:pt>
                <c:pt idx="25237">
                  <c:v>25238</c:v>
                </c:pt>
                <c:pt idx="25238">
                  <c:v>25239</c:v>
                </c:pt>
                <c:pt idx="25239">
                  <c:v>25240</c:v>
                </c:pt>
                <c:pt idx="25240">
                  <c:v>25241</c:v>
                </c:pt>
                <c:pt idx="25241">
                  <c:v>25242</c:v>
                </c:pt>
                <c:pt idx="25242">
                  <c:v>25243</c:v>
                </c:pt>
                <c:pt idx="25243">
                  <c:v>25244</c:v>
                </c:pt>
                <c:pt idx="25244">
                  <c:v>25245</c:v>
                </c:pt>
                <c:pt idx="25245">
                  <c:v>25246</c:v>
                </c:pt>
                <c:pt idx="25246">
                  <c:v>25247</c:v>
                </c:pt>
                <c:pt idx="25247">
                  <c:v>25248</c:v>
                </c:pt>
                <c:pt idx="25248">
                  <c:v>25249</c:v>
                </c:pt>
                <c:pt idx="25249">
                  <c:v>25250</c:v>
                </c:pt>
                <c:pt idx="25250">
                  <c:v>25251</c:v>
                </c:pt>
                <c:pt idx="25251">
                  <c:v>25252</c:v>
                </c:pt>
                <c:pt idx="25252">
                  <c:v>25253</c:v>
                </c:pt>
                <c:pt idx="25253">
                  <c:v>25254</c:v>
                </c:pt>
                <c:pt idx="25254">
                  <c:v>25255</c:v>
                </c:pt>
                <c:pt idx="25255">
                  <c:v>25256</c:v>
                </c:pt>
                <c:pt idx="25256">
                  <c:v>25257</c:v>
                </c:pt>
                <c:pt idx="25257">
                  <c:v>25258</c:v>
                </c:pt>
                <c:pt idx="25258">
                  <c:v>25259</c:v>
                </c:pt>
                <c:pt idx="25259">
                  <c:v>25260</c:v>
                </c:pt>
                <c:pt idx="25260">
                  <c:v>25261</c:v>
                </c:pt>
                <c:pt idx="25261">
                  <c:v>25262</c:v>
                </c:pt>
                <c:pt idx="25262">
                  <c:v>25263</c:v>
                </c:pt>
                <c:pt idx="25263">
                  <c:v>25264</c:v>
                </c:pt>
                <c:pt idx="25264">
                  <c:v>25265</c:v>
                </c:pt>
                <c:pt idx="25265">
                  <c:v>25266</c:v>
                </c:pt>
                <c:pt idx="25266">
                  <c:v>25267</c:v>
                </c:pt>
                <c:pt idx="25267">
                  <c:v>25268</c:v>
                </c:pt>
                <c:pt idx="25268">
                  <c:v>25269</c:v>
                </c:pt>
                <c:pt idx="25269">
                  <c:v>25270</c:v>
                </c:pt>
                <c:pt idx="25270">
                  <c:v>25271</c:v>
                </c:pt>
                <c:pt idx="25271">
                  <c:v>25272</c:v>
                </c:pt>
                <c:pt idx="25272">
                  <c:v>25273</c:v>
                </c:pt>
                <c:pt idx="25273">
                  <c:v>25274</c:v>
                </c:pt>
                <c:pt idx="25274">
                  <c:v>25275</c:v>
                </c:pt>
                <c:pt idx="25275">
                  <c:v>25276</c:v>
                </c:pt>
                <c:pt idx="25276">
                  <c:v>25277</c:v>
                </c:pt>
                <c:pt idx="25277">
                  <c:v>25278</c:v>
                </c:pt>
                <c:pt idx="25278">
                  <c:v>25279</c:v>
                </c:pt>
                <c:pt idx="25279">
                  <c:v>25280</c:v>
                </c:pt>
                <c:pt idx="25280">
                  <c:v>25281</c:v>
                </c:pt>
                <c:pt idx="25281">
                  <c:v>25282</c:v>
                </c:pt>
                <c:pt idx="25282">
                  <c:v>25283</c:v>
                </c:pt>
                <c:pt idx="25283">
                  <c:v>25284</c:v>
                </c:pt>
                <c:pt idx="25284">
                  <c:v>25285</c:v>
                </c:pt>
                <c:pt idx="25285">
                  <c:v>25286</c:v>
                </c:pt>
                <c:pt idx="25286">
                  <c:v>25287</c:v>
                </c:pt>
                <c:pt idx="25287">
                  <c:v>25288</c:v>
                </c:pt>
                <c:pt idx="25288">
                  <c:v>25289</c:v>
                </c:pt>
                <c:pt idx="25289">
                  <c:v>25290</c:v>
                </c:pt>
                <c:pt idx="25290">
                  <c:v>25291</c:v>
                </c:pt>
                <c:pt idx="25291">
                  <c:v>25292</c:v>
                </c:pt>
                <c:pt idx="25292">
                  <c:v>25293</c:v>
                </c:pt>
                <c:pt idx="25293">
                  <c:v>25294</c:v>
                </c:pt>
                <c:pt idx="25294">
                  <c:v>25295</c:v>
                </c:pt>
                <c:pt idx="25295">
                  <c:v>25296</c:v>
                </c:pt>
                <c:pt idx="25296">
                  <c:v>25297</c:v>
                </c:pt>
                <c:pt idx="25297">
                  <c:v>25298</c:v>
                </c:pt>
                <c:pt idx="25298">
                  <c:v>25299</c:v>
                </c:pt>
                <c:pt idx="25299">
                  <c:v>25300</c:v>
                </c:pt>
                <c:pt idx="25300">
                  <c:v>25301</c:v>
                </c:pt>
                <c:pt idx="25301">
                  <c:v>25302</c:v>
                </c:pt>
                <c:pt idx="25302">
                  <c:v>25303</c:v>
                </c:pt>
                <c:pt idx="25303">
                  <c:v>25304</c:v>
                </c:pt>
                <c:pt idx="25304">
                  <c:v>25305</c:v>
                </c:pt>
                <c:pt idx="25305">
                  <c:v>25306</c:v>
                </c:pt>
                <c:pt idx="25306">
                  <c:v>25307</c:v>
                </c:pt>
                <c:pt idx="25307">
                  <c:v>25308</c:v>
                </c:pt>
                <c:pt idx="25308">
                  <c:v>25309</c:v>
                </c:pt>
                <c:pt idx="25309">
                  <c:v>25310</c:v>
                </c:pt>
                <c:pt idx="25310">
                  <c:v>25311</c:v>
                </c:pt>
                <c:pt idx="25311">
                  <c:v>25312</c:v>
                </c:pt>
                <c:pt idx="25312">
                  <c:v>25313</c:v>
                </c:pt>
                <c:pt idx="25313">
                  <c:v>25314</c:v>
                </c:pt>
                <c:pt idx="25314">
                  <c:v>25315</c:v>
                </c:pt>
                <c:pt idx="25315">
                  <c:v>25316</c:v>
                </c:pt>
                <c:pt idx="25316">
                  <c:v>25317</c:v>
                </c:pt>
                <c:pt idx="25317">
                  <c:v>25318</c:v>
                </c:pt>
                <c:pt idx="25318">
                  <c:v>25319</c:v>
                </c:pt>
                <c:pt idx="25319">
                  <c:v>25320</c:v>
                </c:pt>
                <c:pt idx="25320">
                  <c:v>25321</c:v>
                </c:pt>
                <c:pt idx="25321">
                  <c:v>25322</c:v>
                </c:pt>
                <c:pt idx="25322">
                  <c:v>25323</c:v>
                </c:pt>
                <c:pt idx="25323">
                  <c:v>25324</c:v>
                </c:pt>
                <c:pt idx="25324">
                  <c:v>25325</c:v>
                </c:pt>
                <c:pt idx="25325">
                  <c:v>25326</c:v>
                </c:pt>
                <c:pt idx="25326">
                  <c:v>25327</c:v>
                </c:pt>
                <c:pt idx="25327">
                  <c:v>25328</c:v>
                </c:pt>
                <c:pt idx="25328">
                  <c:v>25329</c:v>
                </c:pt>
                <c:pt idx="25329">
                  <c:v>25330</c:v>
                </c:pt>
                <c:pt idx="25330">
                  <c:v>25331</c:v>
                </c:pt>
                <c:pt idx="25331">
                  <c:v>25332</c:v>
                </c:pt>
                <c:pt idx="25332">
                  <c:v>25333</c:v>
                </c:pt>
                <c:pt idx="25333">
                  <c:v>25334</c:v>
                </c:pt>
                <c:pt idx="25334">
                  <c:v>25335</c:v>
                </c:pt>
                <c:pt idx="25335">
                  <c:v>25336</c:v>
                </c:pt>
                <c:pt idx="25336">
                  <c:v>25337</c:v>
                </c:pt>
                <c:pt idx="25337">
                  <c:v>25338</c:v>
                </c:pt>
                <c:pt idx="25338">
                  <c:v>25339</c:v>
                </c:pt>
                <c:pt idx="25339">
                  <c:v>25340</c:v>
                </c:pt>
                <c:pt idx="25340">
                  <c:v>25341</c:v>
                </c:pt>
                <c:pt idx="25341">
                  <c:v>25342</c:v>
                </c:pt>
                <c:pt idx="25342">
                  <c:v>25343</c:v>
                </c:pt>
                <c:pt idx="25343">
                  <c:v>25344</c:v>
                </c:pt>
                <c:pt idx="25344">
                  <c:v>25345</c:v>
                </c:pt>
                <c:pt idx="25345">
                  <c:v>25346</c:v>
                </c:pt>
                <c:pt idx="25346">
                  <c:v>25347</c:v>
                </c:pt>
                <c:pt idx="25347">
                  <c:v>25348</c:v>
                </c:pt>
                <c:pt idx="25348">
                  <c:v>25349</c:v>
                </c:pt>
                <c:pt idx="25349">
                  <c:v>25350</c:v>
                </c:pt>
                <c:pt idx="25350">
                  <c:v>25351</c:v>
                </c:pt>
                <c:pt idx="25351">
                  <c:v>25352</c:v>
                </c:pt>
                <c:pt idx="25352">
                  <c:v>25353</c:v>
                </c:pt>
                <c:pt idx="25353">
                  <c:v>25354</c:v>
                </c:pt>
                <c:pt idx="25354">
                  <c:v>25355</c:v>
                </c:pt>
                <c:pt idx="25355">
                  <c:v>25356</c:v>
                </c:pt>
                <c:pt idx="25356">
                  <c:v>25357</c:v>
                </c:pt>
                <c:pt idx="25357">
                  <c:v>25358</c:v>
                </c:pt>
                <c:pt idx="25358">
                  <c:v>25359</c:v>
                </c:pt>
                <c:pt idx="25359">
                  <c:v>25360</c:v>
                </c:pt>
                <c:pt idx="25360">
                  <c:v>25361</c:v>
                </c:pt>
                <c:pt idx="25361">
                  <c:v>25362</c:v>
                </c:pt>
                <c:pt idx="25362">
                  <c:v>25363</c:v>
                </c:pt>
                <c:pt idx="25363">
                  <c:v>25364</c:v>
                </c:pt>
                <c:pt idx="25364">
                  <c:v>25365</c:v>
                </c:pt>
                <c:pt idx="25365">
                  <c:v>25366</c:v>
                </c:pt>
                <c:pt idx="25366">
                  <c:v>25367</c:v>
                </c:pt>
                <c:pt idx="25367">
                  <c:v>25368</c:v>
                </c:pt>
                <c:pt idx="25368">
                  <c:v>25369</c:v>
                </c:pt>
                <c:pt idx="25369">
                  <c:v>25370</c:v>
                </c:pt>
                <c:pt idx="25370">
                  <c:v>25371</c:v>
                </c:pt>
                <c:pt idx="25371">
                  <c:v>25372</c:v>
                </c:pt>
                <c:pt idx="25372">
                  <c:v>25373</c:v>
                </c:pt>
                <c:pt idx="25373">
                  <c:v>25374</c:v>
                </c:pt>
                <c:pt idx="25374">
                  <c:v>25375</c:v>
                </c:pt>
                <c:pt idx="25375">
                  <c:v>25376</c:v>
                </c:pt>
                <c:pt idx="25376">
                  <c:v>25377</c:v>
                </c:pt>
                <c:pt idx="25377">
                  <c:v>25378</c:v>
                </c:pt>
                <c:pt idx="25378">
                  <c:v>25379</c:v>
                </c:pt>
                <c:pt idx="25379">
                  <c:v>25380</c:v>
                </c:pt>
                <c:pt idx="25380">
                  <c:v>25381</c:v>
                </c:pt>
                <c:pt idx="25381">
                  <c:v>25382</c:v>
                </c:pt>
                <c:pt idx="25382">
                  <c:v>25383</c:v>
                </c:pt>
                <c:pt idx="25383">
                  <c:v>25384</c:v>
                </c:pt>
                <c:pt idx="25384">
                  <c:v>25385</c:v>
                </c:pt>
                <c:pt idx="25385">
                  <c:v>25386</c:v>
                </c:pt>
                <c:pt idx="25386">
                  <c:v>25387</c:v>
                </c:pt>
                <c:pt idx="25387">
                  <c:v>25388</c:v>
                </c:pt>
                <c:pt idx="25388">
                  <c:v>25389</c:v>
                </c:pt>
                <c:pt idx="25389">
                  <c:v>25390</c:v>
                </c:pt>
                <c:pt idx="25390">
                  <c:v>25391</c:v>
                </c:pt>
                <c:pt idx="25391">
                  <c:v>25392</c:v>
                </c:pt>
                <c:pt idx="25392">
                  <c:v>25393</c:v>
                </c:pt>
                <c:pt idx="25393">
                  <c:v>25394</c:v>
                </c:pt>
                <c:pt idx="25394">
                  <c:v>25395</c:v>
                </c:pt>
                <c:pt idx="25395">
                  <c:v>25396</c:v>
                </c:pt>
                <c:pt idx="25396">
                  <c:v>25397</c:v>
                </c:pt>
                <c:pt idx="25397">
                  <c:v>25398</c:v>
                </c:pt>
                <c:pt idx="25398">
                  <c:v>25399</c:v>
                </c:pt>
                <c:pt idx="25399">
                  <c:v>25400</c:v>
                </c:pt>
                <c:pt idx="25400">
                  <c:v>25401</c:v>
                </c:pt>
                <c:pt idx="25401">
                  <c:v>25402</c:v>
                </c:pt>
                <c:pt idx="25402">
                  <c:v>25403</c:v>
                </c:pt>
                <c:pt idx="25403">
                  <c:v>25404</c:v>
                </c:pt>
                <c:pt idx="25404">
                  <c:v>25405</c:v>
                </c:pt>
                <c:pt idx="25405">
                  <c:v>25406</c:v>
                </c:pt>
                <c:pt idx="25406">
                  <c:v>25407</c:v>
                </c:pt>
                <c:pt idx="25407">
                  <c:v>25408</c:v>
                </c:pt>
                <c:pt idx="25408">
                  <c:v>25409</c:v>
                </c:pt>
                <c:pt idx="25409">
                  <c:v>25410</c:v>
                </c:pt>
                <c:pt idx="25410">
                  <c:v>25411</c:v>
                </c:pt>
                <c:pt idx="25411">
                  <c:v>25412</c:v>
                </c:pt>
                <c:pt idx="25412">
                  <c:v>25413</c:v>
                </c:pt>
                <c:pt idx="25413">
                  <c:v>25414</c:v>
                </c:pt>
                <c:pt idx="25414">
                  <c:v>25415</c:v>
                </c:pt>
                <c:pt idx="25415">
                  <c:v>25416</c:v>
                </c:pt>
                <c:pt idx="25416">
                  <c:v>25417</c:v>
                </c:pt>
                <c:pt idx="25417">
                  <c:v>25418</c:v>
                </c:pt>
                <c:pt idx="25418">
                  <c:v>25419</c:v>
                </c:pt>
                <c:pt idx="25419">
                  <c:v>25420</c:v>
                </c:pt>
                <c:pt idx="25420">
                  <c:v>25421</c:v>
                </c:pt>
                <c:pt idx="25421">
                  <c:v>25422</c:v>
                </c:pt>
                <c:pt idx="25422">
                  <c:v>25423</c:v>
                </c:pt>
                <c:pt idx="25423">
                  <c:v>25424</c:v>
                </c:pt>
                <c:pt idx="25424">
                  <c:v>25425</c:v>
                </c:pt>
                <c:pt idx="25425">
                  <c:v>25426</c:v>
                </c:pt>
                <c:pt idx="25426">
                  <c:v>25427</c:v>
                </c:pt>
                <c:pt idx="25427">
                  <c:v>25428</c:v>
                </c:pt>
                <c:pt idx="25428">
                  <c:v>25429</c:v>
                </c:pt>
                <c:pt idx="25429">
                  <c:v>25430</c:v>
                </c:pt>
                <c:pt idx="25430">
                  <c:v>25431</c:v>
                </c:pt>
                <c:pt idx="25431">
                  <c:v>25432</c:v>
                </c:pt>
                <c:pt idx="25432">
                  <c:v>25433</c:v>
                </c:pt>
                <c:pt idx="25433">
                  <c:v>25434</c:v>
                </c:pt>
                <c:pt idx="25434">
                  <c:v>25435</c:v>
                </c:pt>
                <c:pt idx="25435">
                  <c:v>25436</c:v>
                </c:pt>
                <c:pt idx="25436">
                  <c:v>25437</c:v>
                </c:pt>
                <c:pt idx="25437">
                  <c:v>25438</c:v>
                </c:pt>
                <c:pt idx="25438">
                  <c:v>25439</c:v>
                </c:pt>
                <c:pt idx="25439">
                  <c:v>25440</c:v>
                </c:pt>
                <c:pt idx="25440">
                  <c:v>25441</c:v>
                </c:pt>
                <c:pt idx="25441">
                  <c:v>25442</c:v>
                </c:pt>
                <c:pt idx="25442">
                  <c:v>25443</c:v>
                </c:pt>
                <c:pt idx="25443">
                  <c:v>25444</c:v>
                </c:pt>
                <c:pt idx="25444">
                  <c:v>25445</c:v>
                </c:pt>
                <c:pt idx="25445">
                  <c:v>25446</c:v>
                </c:pt>
                <c:pt idx="25446">
                  <c:v>25447</c:v>
                </c:pt>
                <c:pt idx="25447">
                  <c:v>25448</c:v>
                </c:pt>
                <c:pt idx="25448">
                  <c:v>25449</c:v>
                </c:pt>
                <c:pt idx="25449">
                  <c:v>25450</c:v>
                </c:pt>
                <c:pt idx="25450">
                  <c:v>25451</c:v>
                </c:pt>
                <c:pt idx="25451">
                  <c:v>25452</c:v>
                </c:pt>
                <c:pt idx="25452">
                  <c:v>25453</c:v>
                </c:pt>
                <c:pt idx="25453">
                  <c:v>25454</c:v>
                </c:pt>
                <c:pt idx="25454">
                  <c:v>25455</c:v>
                </c:pt>
                <c:pt idx="25455">
                  <c:v>25456</c:v>
                </c:pt>
                <c:pt idx="25456">
                  <c:v>25457</c:v>
                </c:pt>
                <c:pt idx="25457">
                  <c:v>25458</c:v>
                </c:pt>
                <c:pt idx="25458">
                  <c:v>25459</c:v>
                </c:pt>
                <c:pt idx="25459">
                  <c:v>25460</c:v>
                </c:pt>
                <c:pt idx="25460">
                  <c:v>25461</c:v>
                </c:pt>
                <c:pt idx="25461">
                  <c:v>25462</c:v>
                </c:pt>
                <c:pt idx="25462">
                  <c:v>25463</c:v>
                </c:pt>
                <c:pt idx="25463">
                  <c:v>25464</c:v>
                </c:pt>
                <c:pt idx="25464">
                  <c:v>25465</c:v>
                </c:pt>
                <c:pt idx="25465">
                  <c:v>25466</c:v>
                </c:pt>
                <c:pt idx="25466">
                  <c:v>25467</c:v>
                </c:pt>
                <c:pt idx="25467">
                  <c:v>25468</c:v>
                </c:pt>
                <c:pt idx="25468">
                  <c:v>25469</c:v>
                </c:pt>
                <c:pt idx="25469">
                  <c:v>25470</c:v>
                </c:pt>
                <c:pt idx="25470">
                  <c:v>25471</c:v>
                </c:pt>
                <c:pt idx="25471">
                  <c:v>25472</c:v>
                </c:pt>
                <c:pt idx="25472">
                  <c:v>25473</c:v>
                </c:pt>
                <c:pt idx="25473">
                  <c:v>25474</c:v>
                </c:pt>
                <c:pt idx="25474">
                  <c:v>25475</c:v>
                </c:pt>
                <c:pt idx="25475">
                  <c:v>25476</c:v>
                </c:pt>
                <c:pt idx="25476">
                  <c:v>25477</c:v>
                </c:pt>
                <c:pt idx="25477">
                  <c:v>25478</c:v>
                </c:pt>
                <c:pt idx="25478">
                  <c:v>25479</c:v>
                </c:pt>
                <c:pt idx="25479">
                  <c:v>25480</c:v>
                </c:pt>
                <c:pt idx="25480">
                  <c:v>25481</c:v>
                </c:pt>
                <c:pt idx="25481">
                  <c:v>25482</c:v>
                </c:pt>
                <c:pt idx="25482">
                  <c:v>25483</c:v>
                </c:pt>
                <c:pt idx="25483">
                  <c:v>25484</c:v>
                </c:pt>
                <c:pt idx="25484">
                  <c:v>25485</c:v>
                </c:pt>
                <c:pt idx="25485">
                  <c:v>25486</c:v>
                </c:pt>
                <c:pt idx="25486">
                  <c:v>25487</c:v>
                </c:pt>
                <c:pt idx="25487">
                  <c:v>25488</c:v>
                </c:pt>
                <c:pt idx="25488">
                  <c:v>25489</c:v>
                </c:pt>
                <c:pt idx="25489">
                  <c:v>25490</c:v>
                </c:pt>
                <c:pt idx="25490">
                  <c:v>25491</c:v>
                </c:pt>
                <c:pt idx="25491">
                  <c:v>25492</c:v>
                </c:pt>
                <c:pt idx="25492">
                  <c:v>25493</c:v>
                </c:pt>
                <c:pt idx="25493">
                  <c:v>25494</c:v>
                </c:pt>
                <c:pt idx="25494">
                  <c:v>25495</c:v>
                </c:pt>
                <c:pt idx="25495">
                  <c:v>25496</c:v>
                </c:pt>
                <c:pt idx="25496">
                  <c:v>25497</c:v>
                </c:pt>
                <c:pt idx="25497">
                  <c:v>25498</c:v>
                </c:pt>
                <c:pt idx="25498">
                  <c:v>25499</c:v>
                </c:pt>
                <c:pt idx="25499">
                  <c:v>25500</c:v>
                </c:pt>
                <c:pt idx="25500">
                  <c:v>25501</c:v>
                </c:pt>
                <c:pt idx="25501">
                  <c:v>25502</c:v>
                </c:pt>
                <c:pt idx="25502">
                  <c:v>25503</c:v>
                </c:pt>
                <c:pt idx="25503">
                  <c:v>25504</c:v>
                </c:pt>
                <c:pt idx="25504">
                  <c:v>25505</c:v>
                </c:pt>
                <c:pt idx="25505">
                  <c:v>25506</c:v>
                </c:pt>
                <c:pt idx="25506">
                  <c:v>25507</c:v>
                </c:pt>
                <c:pt idx="25507">
                  <c:v>25508</c:v>
                </c:pt>
                <c:pt idx="25508">
                  <c:v>25509</c:v>
                </c:pt>
                <c:pt idx="25509">
                  <c:v>25510</c:v>
                </c:pt>
                <c:pt idx="25510">
                  <c:v>25511</c:v>
                </c:pt>
                <c:pt idx="25511">
                  <c:v>25512</c:v>
                </c:pt>
                <c:pt idx="25512">
                  <c:v>25513</c:v>
                </c:pt>
                <c:pt idx="25513">
                  <c:v>25514</c:v>
                </c:pt>
                <c:pt idx="25514">
                  <c:v>25515</c:v>
                </c:pt>
                <c:pt idx="25515">
                  <c:v>25516</c:v>
                </c:pt>
                <c:pt idx="25516">
                  <c:v>25517</c:v>
                </c:pt>
                <c:pt idx="25517">
                  <c:v>25518</c:v>
                </c:pt>
                <c:pt idx="25518">
                  <c:v>25519</c:v>
                </c:pt>
                <c:pt idx="25519">
                  <c:v>25520</c:v>
                </c:pt>
                <c:pt idx="25520">
                  <c:v>25521</c:v>
                </c:pt>
                <c:pt idx="25521">
                  <c:v>25522</c:v>
                </c:pt>
                <c:pt idx="25522">
                  <c:v>25523</c:v>
                </c:pt>
                <c:pt idx="25523">
                  <c:v>25524</c:v>
                </c:pt>
                <c:pt idx="25524">
                  <c:v>25525</c:v>
                </c:pt>
                <c:pt idx="25525">
                  <c:v>25526</c:v>
                </c:pt>
                <c:pt idx="25526">
                  <c:v>25527</c:v>
                </c:pt>
                <c:pt idx="25527">
                  <c:v>25528</c:v>
                </c:pt>
                <c:pt idx="25528">
                  <c:v>25529</c:v>
                </c:pt>
                <c:pt idx="25529">
                  <c:v>25530</c:v>
                </c:pt>
                <c:pt idx="25530">
                  <c:v>25531</c:v>
                </c:pt>
                <c:pt idx="25531">
                  <c:v>25532</c:v>
                </c:pt>
                <c:pt idx="25532">
                  <c:v>25533</c:v>
                </c:pt>
                <c:pt idx="25533">
                  <c:v>25534</c:v>
                </c:pt>
                <c:pt idx="25534">
                  <c:v>25535</c:v>
                </c:pt>
                <c:pt idx="25535">
                  <c:v>25536</c:v>
                </c:pt>
                <c:pt idx="25536">
                  <c:v>25537</c:v>
                </c:pt>
                <c:pt idx="25537">
                  <c:v>25538</c:v>
                </c:pt>
                <c:pt idx="25538">
                  <c:v>25539</c:v>
                </c:pt>
                <c:pt idx="25539">
                  <c:v>25540</c:v>
                </c:pt>
                <c:pt idx="25540">
                  <c:v>25541</c:v>
                </c:pt>
                <c:pt idx="25541">
                  <c:v>25542</c:v>
                </c:pt>
                <c:pt idx="25542">
                  <c:v>25543</c:v>
                </c:pt>
                <c:pt idx="25543">
                  <c:v>25544</c:v>
                </c:pt>
                <c:pt idx="25544">
                  <c:v>25545</c:v>
                </c:pt>
                <c:pt idx="25545">
                  <c:v>25546</c:v>
                </c:pt>
                <c:pt idx="25546">
                  <c:v>25547</c:v>
                </c:pt>
                <c:pt idx="25547">
                  <c:v>25548</c:v>
                </c:pt>
                <c:pt idx="25548">
                  <c:v>25549</c:v>
                </c:pt>
                <c:pt idx="25549">
                  <c:v>25550</c:v>
                </c:pt>
                <c:pt idx="25550">
                  <c:v>25551</c:v>
                </c:pt>
                <c:pt idx="25551">
                  <c:v>25552</c:v>
                </c:pt>
                <c:pt idx="25552">
                  <c:v>25553</c:v>
                </c:pt>
                <c:pt idx="25553">
                  <c:v>25554</c:v>
                </c:pt>
                <c:pt idx="25554">
                  <c:v>25555</c:v>
                </c:pt>
                <c:pt idx="25555">
                  <c:v>25556</c:v>
                </c:pt>
                <c:pt idx="25556">
                  <c:v>25557</c:v>
                </c:pt>
                <c:pt idx="25557">
                  <c:v>25558</c:v>
                </c:pt>
                <c:pt idx="25558">
                  <c:v>25559</c:v>
                </c:pt>
                <c:pt idx="25559">
                  <c:v>25560</c:v>
                </c:pt>
                <c:pt idx="25560">
                  <c:v>25561</c:v>
                </c:pt>
                <c:pt idx="25561">
                  <c:v>25562</c:v>
                </c:pt>
                <c:pt idx="25562">
                  <c:v>25563</c:v>
                </c:pt>
                <c:pt idx="25563">
                  <c:v>25564</c:v>
                </c:pt>
                <c:pt idx="25564">
                  <c:v>25565</c:v>
                </c:pt>
                <c:pt idx="25565">
                  <c:v>25566</c:v>
                </c:pt>
                <c:pt idx="25566">
                  <c:v>25567</c:v>
                </c:pt>
                <c:pt idx="25567">
                  <c:v>25568</c:v>
                </c:pt>
                <c:pt idx="25568">
                  <c:v>25569</c:v>
                </c:pt>
                <c:pt idx="25569">
                  <c:v>25570</c:v>
                </c:pt>
                <c:pt idx="25570">
                  <c:v>25571</c:v>
                </c:pt>
                <c:pt idx="25571">
                  <c:v>25572</c:v>
                </c:pt>
                <c:pt idx="25572">
                  <c:v>25573</c:v>
                </c:pt>
                <c:pt idx="25573">
                  <c:v>25574</c:v>
                </c:pt>
                <c:pt idx="25574">
                  <c:v>25575</c:v>
                </c:pt>
                <c:pt idx="25575">
                  <c:v>25576</c:v>
                </c:pt>
                <c:pt idx="25576">
                  <c:v>25577</c:v>
                </c:pt>
                <c:pt idx="25577">
                  <c:v>25578</c:v>
                </c:pt>
                <c:pt idx="25578">
                  <c:v>25579</c:v>
                </c:pt>
                <c:pt idx="25579">
                  <c:v>25580</c:v>
                </c:pt>
                <c:pt idx="25580">
                  <c:v>25581</c:v>
                </c:pt>
                <c:pt idx="25581">
                  <c:v>25582</c:v>
                </c:pt>
                <c:pt idx="25582">
                  <c:v>25583</c:v>
                </c:pt>
                <c:pt idx="25583">
                  <c:v>25584</c:v>
                </c:pt>
                <c:pt idx="25584">
                  <c:v>25585</c:v>
                </c:pt>
                <c:pt idx="25585">
                  <c:v>25586</c:v>
                </c:pt>
                <c:pt idx="25586">
                  <c:v>25587</c:v>
                </c:pt>
                <c:pt idx="25587">
                  <c:v>25588</c:v>
                </c:pt>
                <c:pt idx="25588">
                  <c:v>25589</c:v>
                </c:pt>
                <c:pt idx="25589">
                  <c:v>25590</c:v>
                </c:pt>
                <c:pt idx="25590">
                  <c:v>25591</c:v>
                </c:pt>
                <c:pt idx="25591">
                  <c:v>25592</c:v>
                </c:pt>
                <c:pt idx="25592">
                  <c:v>25593</c:v>
                </c:pt>
                <c:pt idx="25593">
                  <c:v>25594</c:v>
                </c:pt>
                <c:pt idx="25594">
                  <c:v>25595</c:v>
                </c:pt>
                <c:pt idx="25595">
                  <c:v>25596</c:v>
                </c:pt>
                <c:pt idx="25596">
                  <c:v>25597</c:v>
                </c:pt>
                <c:pt idx="25597">
                  <c:v>25598</c:v>
                </c:pt>
                <c:pt idx="25598">
                  <c:v>25599</c:v>
                </c:pt>
                <c:pt idx="25599">
                  <c:v>25600</c:v>
                </c:pt>
                <c:pt idx="25600">
                  <c:v>25601</c:v>
                </c:pt>
                <c:pt idx="25601">
                  <c:v>25602</c:v>
                </c:pt>
                <c:pt idx="25602">
                  <c:v>25603</c:v>
                </c:pt>
                <c:pt idx="25603">
                  <c:v>25604</c:v>
                </c:pt>
                <c:pt idx="25604">
                  <c:v>25605</c:v>
                </c:pt>
                <c:pt idx="25605">
                  <c:v>25606</c:v>
                </c:pt>
                <c:pt idx="25606">
                  <c:v>25607</c:v>
                </c:pt>
                <c:pt idx="25607">
                  <c:v>25608</c:v>
                </c:pt>
                <c:pt idx="25608">
                  <c:v>25609</c:v>
                </c:pt>
                <c:pt idx="25609">
                  <c:v>25610</c:v>
                </c:pt>
                <c:pt idx="25610">
                  <c:v>25611</c:v>
                </c:pt>
                <c:pt idx="25611">
                  <c:v>25612</c:v>
                </c:pt>
                <c:pt idx="25612">
                  <c:v>25613</c:v>
                </c:pt>
                <c:pt idx="25613">
                  <c:v>25614</c:v>
                </c:pt>
                <c:pt idx="25614">
                  <c:v>25615</c:v>
                </c:pt>
                <c:pt idx="25615">
                  <c:v>25616</c:v>
                </c:pt>
                <c:pt idx="25616">
                  <c:v>25617</c:v>
                </c:pt>
                <c:pt idx="25617">
                  <c:v>25618</c:v>
                </c:pt>
                <c:pt idx="25618">
                  <c:v>25619</c:v>
                </c:pt>
                <c:pt idx="25619">
                  <c:v>25620</c:v>
                </c:pt>
                <c:pt idx="25620">
                  <c:v>25621</c:v>
                </c:pt>
                <c:pt idx="25621">
                  <c:v>25622</c:v>
                </c:pt>
                <c:pt idx="25622">
                  <c:v>25623</c:v>
                </c:pt>
                <c:pt idx="25623">
                  <c:v>25624</c:v>
                </c:pt>
                <c:pt idx="25624">
                  <c:v>25625</c:v>
                </c:pt>
                <c:pt idx="25625">
                  <c:v>25626</c:v>
                </c:pt>
                <c:pt idx="25626">
                  <c:v>25627</c:v>
                </c:pt>
                <c:pt idx="25627">
                  <c:v>25628</c:v>
                </c:pt>
                <c:pt idx="25628">
                  <c:v>25629</c:v>
                </c:pt>
                <c:pt idx="25629">
                  <c:v>25630</c:v>
                </c:pt>
                <c:pt idx="25630">
                  <c:v>25631</c:v>
                </c:pt>
                <c:pt idx="25631">
                  <c:v>25632</c:v>
                </c:pt>
                <c:pt idx="25632">
                  <c:v>25633</c:v>
                </c:pt>
                <c:pt idx="25633">
                  <c:v>25634</c:v>
                </c:pt>
                <c:pt idx="25634">
                  <c:v>25635</c:v>
                </c:pt>
                <c:pt idx="25635">
                  <c:v>25636</c:v>
                </c:pt>
                <c:pt idx="25636">
                  <c:v>25637</c:v>
                </c:pt>
                <c:pt idx="25637">
                  <c:v>25638</c:v>
                </c:pt>
                <c:pt idx="25638">
                  <c:v>25639</c:v>
                </c:pt>
                <c:pt idx="25639">
                  <c:v>25640</c:v>
                </c:pt>
                <c:pt idx="25640">
                  <c:v>25641</c:v>
                </c:pt>
                <c:pt idx="25641">
                  <c:v>25642</c:v>
                </c:pt>
                <c:pt idx="25642">
                  <c:v>25643</c:v>
                </c:pt>
                <c:pt idx="25643">
                  <c:v>25644</c:v>
                </c:pt>
                <c:pt idx="25644">
                  <c:v>25645</c:v>
                </c:pt>
                <c:pt idx="25645">
                  <c:v>25646</c:v>
                </c:pt>
                <c:pt idx="25646">
                  <c:v>25647</c:v>
                </c:pt>
                <c:pt idx="25647">
                  <c:v>25648</c:v>
                </c:pt>
                <c:pt idx="25648">
                  <c:v>25649</c:v>
                </c:pt>
                <c:pt idx="25649">
                  <c:v>25650</c:v>
                </c:pt>
                <c:pt idx="25650">
                  <c:v>25651</c:v>
                </c:pt>
                <c:pt idx="25651">
                  <c:v>25652</c:v>
                </c:pt>
                <c:pt idx="25652">
                  <c:v>25653</c:v>
                </c:pt>
                <c:pt idx="25653">
                  <c:v>25654</c:v>
                </c:pt>
                <c:pt idx="25654">
                  <c:v>25655</c:v>
                </c:pt>
                <c:pt idx="25655">
                  <c:v>25656</c:v>
                </c:pt>
                <c:pt idx="25656">
                  <c:v>25657</c:v>
                </c:pt>
                <c:pt idx="25657">
                  <c:v>25658</c:v>
                </c:pt>
                <c:pt idx="25658">
                  <c:v>25659</c:v>
                </c:pt>
                <c:pt idx="25659">
                  <c:v>25660</c:v>
                </c:pt>
                <c:pt idx="25660">
                  <c:v>25661</c:v>
                </c:pt>
                <c:pt idx="25661">
                  <c:v>25662</c:v>
                </c:pt>
                <c:pt idx="25662">
                  <c:v>25663</c:v>
                </c:pt>
                <c:pt idx="25663">
                  <c:v>25664</c:v>
                </c:pt>
                <c:pt idx="25664">
                  <c:v>25665</c:v>
                </c:pt>
                <c:pt idx="25665">
                  <c:v>25666</c:v>
                </c:pt>
                <c:pt idx="25666">
                  <c:v>25667</c:v>
                </c:pt>
                <c:pt idx="25667">
                  <c:v>25668</c:v>
                </c:pt>
                <c:pt idx="25668">
                  <c:v>25669</c:v>
                </c:pt>
                <c:pt idx="25669">
                  <c:v>25670</c:v>
                </c:pt>
                <c:pt idx="25670">
                  <c:v>25671</c:v>
                </c:pt>
                <c:pt idx="25671">
                  <c:v>25672</c:v>
                </c:pt>
                <c:pt idx="25672">
                  <c:v>25673</c:v>
                </c:pt>
                <c:pt idx="25673">
                  <c:v>25674</c:v>
                </c:pt>
                <c:pt idx="25674">
                  <c:v>25675</c:v>
                </c:pt>
                <c:pt idx="25675">
                  <c:v>25676</c:v>
                </c:pt>
                <c:pt idx="25676">
                  <c:v>25677</c:v>
                </c:pt>
                <c:pt idx="25677">
                  <c:v>25678</c:v>
                </c:pt>
                <c:pt idx="25678">
                  <c:v>25679</c:v>
                </c:pt>
                <c:pt idx="25679">
                  <c:v>25680</c:v>
                </c:pt>
                <c:pt idx="25680">
                  <c:v>25681</c:v>
                </c:pt>
                <c:pt idx="25681">
                  <c:v>25682</c:v>
                </c:pt>
                <c:pt idx="25682">
                  <c:v>25683</c:v>
                </c:pt>
                <c:pt idx="25683">
                  <c:v>25684</c:v>
                </c:pt>
                <c:pt idx="25684">
                  <c:v>25685</c:v>
                </c:pt>
                <c:pt idx="25685">
                  <c:v>25686</c:v>
                </c:pt>
                <c:pt idx="25686">
                  <c:v>25687</c:v>
                </c:pt>
                <c:pt idx="25687">
                  <c:v>25688</c:v>
                </c:pt>
                <c:pt idx="25688">
                  <c:v>25689</c:v>
                </c:pt>
                <c:pt idx="25689">
                  <c:v>25690</c:v>
                </c:pt>
                <c:pt idx="25690">
                  <c:v>25691</c:v>
                </c:pt>
                <c:pt idx="25691">
                  <c:v>25692</c:v>
                </c:pt>
                <c:pt idx="25692">
                  <c:v>25693</c:v>
                </c:pt>
                <c:pt idx="25693">
                  <c:v>25694</c:v>
                </c:pt>
                <c:pt idx="25694">
                  <c:v>25695</c:v>
                </c:pt>
                <c:pt idx="25695">
                  <c:v>25696</c:v>
                </c:pt>
                <c:pt idx="25696">
                  <c:v>25697</c:v>
                </c:pt>
                <c:pt idx="25697">
                  <c:v>25698</c:v>
                </c:pt>
                <c:pt idx="25698">
                  <c:v>25699</c:v>
                </c:pt>
                <c:pt idx="25699">
                  <c:v>25700</c:v>
                </c:pt>
                <c:pt idx="25700">
                  <c:v>25701</c:v>
                </c:pt>
                <c:pt idx="25701">
                  <c:v>25702</c:v>
                </c:pt>
                <c:pt idx="25702">
                  <c:v>25703</c:v>
                </c:pt>
                <c:pt idx="25703">
                  <c:v>25704</c:v>
                </c:pt>
                <c:pt idx="25704">
                  <c:v>25705</c:v>
                </c:pt>
                <c:pt idx="25705">
                  <c:v>25706</c:v>
                </c:pt>
                <c:pt idx="25706">
                  <c:v>25707</c:v>
                </c:pt>
                <c:pt idx="25707">
                  <c:v>25708</c:v>
                </c:pt>
                <c:pt idx="25708">
                  <c:v>25709</c:v>
                </c:pt>
                <c:pt idx="25709">
                  <c:v>25710</c:v>
                </c:pt>
                <c:pt idx="25710">
                  <c:v>25711</c:v>
                </c:pt>
                <c:pt idx="25711">
                  <c:v>25712</c:v>
                </c:pt>
                <c:pt idx="25712">
                  <c:v>25713</c:v>
                </c:pt>
                <c:pt idx="25713">
                  <c:v>25714</c:v>
                </c:pt>
                <c:pt idx="25714">
                  <c:v>25715</c:v>
                </c:pt>
                <c:pt idx="25715">
                  <c:v>25716</c:v>
                </c:pt>
                <c:pt idx="25716">
                  <c:v>25717</c:v>
                </c:pt>
                <c:pt idx="25717">
                  <c:v>25718</c:v>
                </c:pt>
                <c:pt idx="25718">
                  <c:v>25719</c:v>
                </c:pt>
                <c:pt idx="25719">
                  <c:v>25720</c:v>
                </c:pt>
                <c:pt idx="25720">
                  <c:v>25721</c:v>
                </c:pt>
                <c:pt idx="25721">
                  <c:v>25722</c:v>
                </c:pt>
                <c:pt idx="25722">
                  <c:v>25723</c:v>
                </c:pt>
                <c:pt idx="25723">
                  <c:v>25724</c:v>
                </c:pt>
                <c:pt idx="25724">
                  <c:v>25725</c:v>
                </c:pt>
                <c:pt idx="25725">
                  <c:v>25726</c:v>
                </c:pt>
                <c:pt idx="25726">
                  <c:v>25727</c:v>
                </c:pt>
                <c:pt idx="25727">
                  <c:v>25728</c:v>
                </c:pt>
                <c:pt idx="25728">
                  <c:v>25729</c:v>
                </c:pt>
                <c:pt idx="25729">
                  <c:v>25730</c:v>
                </c:pt>
                <c:pt idx="25730">
                  <c:v>25731</c:v>
                </c:pt>
                <c:pt idx="25731">
                  <c:v>25732</c:v>
                </c:pt>
                <c:pt idx="25732">
                  <c:v>25733</c:v>
                </c:pt>
                <c:pt idx="25733">
                  <c:v>25734</c:v>
                </c:pt>
                <c:pt idx="25734">
                  <c:v>25735</c:v>
                </c:pt>
                <c:pt idx="25735">
                  <c:v>25736</c:v>
                </c:pt>
                <c:pt idx="25736">
                  <c:v>25737</c:v>
                </c:pt>
                <c:pt idx="25737">
                  <c:v>25738</c:v>
                </c:pt>
                <c:pt idx="25738">
                  <c:v>25739</c:v>
                </c:pt>
                <c:pt idx="25739">
                  <c:v>25740</c:v>
                </c:pt>
                <c:pt idx="25740">
                  <c:v>25741</c:v>
                </c:pt>
                <c:pt idx="25741">
                  <c:v>25742</c:v>
                </c:pt>
                <c:pt idx="25742">
                  <c:v>25743</c:v>
                </c:pt>
                <c:pt idx="25743">
                  <c:v>25744</c:v>
                </c:pt>
                <c:pt idx="25744">
                  <c:v>25745</c:v>
                </c:pt>
                <c:pt idx="25745">
                  <c:v>25746</c:v>
                </c:pt>
                <c:pt idx="25746">
                  <c:v>25747</c:v>
                </c:pt>
                <c:pt idx="25747">
                  <c:v>25748</c:v>
                </c:pt>
                <c:pt idx="25748">
                  <c:v>25749</c:v>
                </c:pt>
                <c:pt idx="25749">
                  <c:v>25750</c:v>
                </c:pt>
                <c:pt idx="25750">
                  <c:v>25751</c:v>
                </c:pt>
                <c:pt idx="25751">
                  <c:v>25752</c:v>
                </c:pt>
                <c:pt idx="25752">
                  <c:v>25753</c:v>
                </c:pt>
                <c:pt idx="25753">
                  <c:v>25754</c:v>
                </c:pt>
                <c:pt idx="25754">
                  <c:v>25755</c:v>
                </c:pt>
                <c:pt idx="25755">
                  <c:v>25756</c:v>
                </c:pt>
                <c:pt idx="25756">
                  <c:v>25757</c:v>
                </c:pt>
                <c:pt idx="25757">
                  <c:v>25758</c:v>
                </c:pt>
                <c:pt idx="25758">
                  <c:v>25759</c:v>
                </c:pt>
                <c:pt idx="25759">
                  <c:v>25760</c:v>
                </c:pt>
                <c:pt idx="25760">
                  <c:v>25761</c:v>
                </c:pt>
                <c:pt idx="25761">
                  <c:v>25762</c:v>
                </c:pt>
                <c:pt idx="25762">
                  <c:v>25763</c:v>
                </c:pt>
                <c:pt idx="25763">
                  <c:v>25764</c:v>
                </c:pt>
                <c:pt idx="25764">
                  <c:v>25765</c:v>
                </c:pt>
                <c:pt idx="25765">
                  <c:v>25766</c:v>
                </c:pt>
                <c:pt idx="25766">
                  <c:v>25767</c:v>
                </c:pt>
                <c:pt idx="25767">
                  <c:v>25768</c:v>
                </c:pt>
                <c:pt idx="25768">
                  <c:v>25769</c:v>
                </c:pt>
                <c:pt idx="25769">
                  <c:v>25770</c:v>
                </c:pt>
                <c:pt idx="25770">
                  <c:v>25771</c:v>
                </c:pt>
                <c:pt idx="25771">
                  <c:v>25772</c:v>
                </c:pt>
                <c:pt idx="25772">
                  <c:v>25773</c:v>
                </c:pt>
                <c:pt idx="25773">
                  <c:v>25774</c:v>
                </c:pt>
                <c:pt idx="25774">
                  <c:v>25775</c:v>
                </c:pt>
                <c:pt idx="25775">
                  <c:v>25776</c:v>
                </c:pt>
                <c:pt idx="25776">
                  <c:v>25777</c:v>
                </c:pt>
                <c:pt idx="25777">
                  <c:v>25778</c:v>
                </c:pt>
                <c:pt idx="25778">
                  <c:v>25779</c:v>
                </c:pt>
                <c:pt idx="25779">
                  <c:v>25780</c:v>
                </c:pt>
                <c:pt idx="25780">
                  <c:v>25781</c:v>
                </c:pt>
                <c:pt idx="25781">
                  <c:v>25782</c:v>
                </c:pt>
                <c:pt idx="25782">
                  <c:v>25783</c:v>
                </c:pt>
                <c:pt idx="25783">
                  <c:v>25784</c:v>
                </c:pt>
                <c:pt idx="25784">
                  <c:v>25785</c:v>
                </c:pt>
                <c:pt idx="25785">
                  <c:v>25786</c:v>
                </c:pt>
                <c:pt idx="25786">
                  <c:v>25787</c:v>
                </c:pt>
                <c:pt idx="25787">
                  <c:v>25788</c:v>
                </c:pt>
                <c:pt idx="25788">
                  <c:v>25789</c:v>
                </c:pt>
                <c:pt idx="25789">
                  <c:v>25790</c:v>
                </c:pt>
                <c:pt idx="25790">
                  <c:v>25791</c:v>
                </c:pt>
                <c:pt idx="25791">
                  <c:v>25792</c:v>
                </c:pt>
                <c:pt idx="25792">
                  <c:v>25793</c:v>
                </c:pt>
                <c:pt idx="25793">
                  <c:v>25794</c:v>
                </c:pt>
                <c:pt idx="25794">
                  <c:v>25795</c:v>
                </c:pt>
                <c:pt idx="25795">
                  <c:v>25796</c:v>
                </c:pt>
                <c:pt idx="25796">
                  <c:v>25797</c:v>
                </c:pt>
                <c:pt idx="25797">
                  <c:v>25798</c:v>
                </c:pt>
                <c:pt idx="25798">
                  <c:v>25799</c:v>
                </c:pt>
                <c:pt idx="25799">
                  <c:v>25800</c:v>
                </c:pt>
                <c:pt idx="25800">
                  <c:v>25801</c:v>
                </c:pt>
                <c:pt idx="25801">
                  <c:v>25802</c:v>
                </c:pt>
                <c:pt idx="25802">
                  <c:v>25803</c:v>
                </c:pt>
                <c:pt idx="25803">
                  <c:v>25804</c:v>
                </c:pt>
                <c:pt idx="25804">
                  <c:v>25805</c:v>
                </c:pt>
                <c:pt idx="25805">
                  <c:v>25806</c:v>
                </c:pt>
                <c:pt idx="25806">
                  <c:v>25807</c:v>
                </c:pt>
                <c:pt idx="25807">
                  <c:v>25808</c:v>
                </c:pt>
                <c:pt idx="25808">
                  <c:v>25809</c:v>
                </c:pt>
                <c:pt idx="25809">
                  <c:v>25810</c:v>
                </c:pt>
                <c:pt idx="25810">
                  <c:v>25811</c:v>
                </c:pt>
                <c:pt idx="25811">
                  <c:v>25812</c:v>
                </c:pt>
                <c:pt idx="25812">
                  <c:v>25813</c:v>
                </c:pt>
                <c:pt idx="25813">
                  <c:v>25814</c:v>
                </c:pt>
                <c:pt idx="25814">
                  <c:v>25815</c:v>
                </c:pt>
                <c:pt idx="25815">
                  <c:v>25816</c:v>
                </c:pt>
                <c:pt idx="25816">
                  <c:v>25817</c:v>
                </c:pt>
                <c:pt idx="25817">
                  <c:v>25818</c:v>
                </c:pt>
                <c:pt idx="25818">
                  <c:v>25819</c:v>
                </c:pt>
                <c:pt idx="25819">
                  <c:v>25820</c:v>
                </c:pt>
                <c:pt idx="25820">
                  <c:v>25821</c:v>
                </c:pt>
                <c:pt idx="25821">
                  <c:v>25822</c:v>
                </c:pt>
                <c:pt idx="25822">
                  <c:v>25823</c:v>
                </c:pt>
                <c:pt idx="25823">
                  <c:v>25824</c:v>
                </c:pt>
                <c:pt idx="25824">
                  <c:v>25825</c:v>
                </c:pt>
                <c:pt idx="25825">
                  <c:v>25826</c:v>
                </c:pt>
                <c:pt idx="25826">
                  <c:v>25827</c:v>
                </c:pt>
                <c:pt idx="25827">
                  <c:v>25828</c:v>
                </c:pt>
                <c:pt idx="25828">
                  <c:v>25829</c:v>
                </c:pt>
                <c:pt idx="25829">
                  <c:v>25830</c:v>
                </c:pt>
                <c:pt idx="25830">
                  <c:v>25831</c:v>
                </c:pt>
                <c:pt idx="25831">
                  <c:v>25832</c:v>
                </c:pt>
                <c:pt idx="25832">
                  <c:v>25833</c:v>
                </c:pt>
                <c:pt idx="25833">
                  <c:v>25834</c:v>
                </c:pt>
                <c:pt idx="25834">
                  <c:v>25835</c:v>
                </c:pt>
                <c:pt idx="25835">
                  <c:v>25836</c:v>
                </c:pt>
                <c:pt idx="25836">
                  <c:v>25837</c:v>
                </c:pt>
                <c:pt idx="25837">
                  <c:v>25838</c:v>
                </c:pt>
                <c:pt idx="25838">
                  <c:v>25839</c:v>
                </c:pt>
                <c:pt idx="25839">
                  <c:v>25840</c:v>
                </c:pt>
                <c:pt idx="25840">
                  <c:v>25841</c:v>
                </c:pt>
                <c:pt idx="25841">
                  <c:v>25842</c:v>
                </c:pt>
                <c:pt idx="25842">
                  <c:v>25843</c:v>
                </c:pt>
                <c:pt idx="25843">
                  <c:v>25844</c:v>
                </c:pt>
                <c:pt idx="25844">
                  <c:v>25845</c:v>
                </c:pt>
                <c:pt idx="25845">
                  <c:v>25846</c:v>
                </c:pt>
                <c:pt idx="25846">
                  <c:v>25847</c:v>
                </c:pt>
                <c:pt idx="25847">
                  <c:v>25848</c:v>
                </c:pt>
                <c:pt idx="25848">
                  <c:v>25849</c:v>
                </c:pt>
                <c:pt idx="25849">
                  <c:v>25850</c:v>
                </c:pt>
                <c:pt idx="25850">
                  <c:v>25851</c:v>
                </c:pt>
                <c:pt idx="25851">
                  <c:v>25852</c:v>
                </c:pt>
                <c:pt idx="25852">
                  <c:v>25853</c:v>
                </c:pt>
                <c:pt idx="25853">
                  <c:v>25854</c:v>
                </c:pt>
                <c:pt idx="25854">
                  <c:v>25855</c:v>
                </c:pt>
                <c:pt idx="25855">
                  <c:v>25856</c:v>
                </c:pt>
                <c:pt idx="25856">
                  <c:v>25857</c:v>
                </c:pt>
                <c:pt idx="25857">
                  <c:v>25858</c:v>
                </c:pt>
                <c:pt idx="25858">
                  <c:v>25859</c:v>
                </c:pt>
                <c:pt idx="25859">
                  <c:v>25860</c:v>
                </c:pt>
                <c:pt idx="25860">
                  <c:v>25861</c:v>
                </c:pt>
                <c:pt idx="25861">
                  <c:v>25862</c:v>
                </c:pt>
                <c:pt idx="25862">
                  <c:v>25863</c:v>
                </c:pt>
                <c:pt idx="25863">
                  <c:v>25864</c:v>
                </c:pt>
                <c:pt idx="25864">
                  <c:v>25865</c:v>
                </c:pt>
                <c:pt idx="25865">
                  <c:v>25866</c:v>
                </c:pt>
                <c:pt idx="25866">
                  <c:v>25867</c:v>
                </c:pt>
                <c:pt idx="25867">
                  <c:v>25868</c:v>
                </c:pt>
                <c:pt idx="25868">
                  <c:v>25869</c:v>
                </c:pt>
                <c:pt idx="25869">
                  <c:v>25870</c:v>
                </c:pt>
                <c:pt idx="25870">
                  <c:v>25871</c:v>
                </c:pt>
                <c:pt idx="25871">
                  <c:v>25872</c:v>
                </c:pt>
                <c:pt idx="25872">
                  <c:v>25873</c:v>
                </c:pt>
                <c:pt idx="25873">
                  <c:v>25874</c:v>
                </c:pt>
                <c:pt idx="25874">
                  <c:v>25875</c:v>
                </c:pt>
                <c:pt idx="25875">
                  <c:v>25876</c:v>
                </c:pt>
                <c:pt idx="25876">
                  <c:v>25877</c:v>
                </c:pt>
                <c:pt idx="25877">
                  <c:v>25878</c:v>
                </c:pt>
                <c:pt idx="25878">
                  <c:v>25879</c:v>
                </c:pt>
                <c:pt idx="25879">
                  <c:v>25880</c:v>
                </c:pt>
                <c:pt idx="25880">
                  <c:v>25881</c:v>
                </c:pt>
                <c:pt idx="25881">
                  <c:v>25882</c:v>
                </c:pt>
                <c:pt idx="25882">
                  <c:v>25883</c:v>
                </c:pt>
                <c:pt idx="25883">
                  <c:v>25884</c:v>
                </c:pt>
                <c:pt idx="25884">
                  <c:v>25885</c:v>
                </c:pt>
                <c:pt idx="25885">
                  <c:v>25886</c:v>
                </c:pt>
                <c:pt idx="25886">
                  <c:v>25887</c:v>
                </c:pt>
                <c:pt idx="25887">
                  <c:v>25888</c:v>
                </c:pt>
                <c:pt idx="25888">
                  <c:v>25889</c:v>
                </c:pt>
                <c:pt idx="25889">
                  <c:v>25890</c:v>
                </c:pt>
                <c:pt idx="25890">
                  <c:v>25891</c:v>
                </c:pt>
                <c:pt idx="25891">
                  <c:v>25892</c:v>
                </c:pt>
                <c:pt idx="25892">
                  <c:v>25893</c:v>
                </c:pt>
                <c:pt idx="25893">
                  <c:v>25894</c:v>
                </c:pt>
                <c:pt idx="25894">
                  <c:v>25895</c:v>
                </c:pt>
                <c:pt idx="25895">
                  <c:v>25896</c:v>
                </c:pt>
                <c:pt idx="25896">
                  <c:v>25897</c:v>
                </c:pt>
                <c:pt idx="25897">
                  <c:v>25898</c:v>
                </c:pt>
                <c:pt idx="25898">
                  <c:v>25899</c:v>
                </c:pt>
                <c:pt idx="25899">
                  <c:v>25900</c:v>
                </c:pt>
                <c:pt idx="25900">
                  <c:v>25901</c:v>
                </c:pt>
                <c:pt idx="25901">
                  <c:v>25902</c:v>
                </c:pt>
                <c:pt idx="25902">
                  <c:v>25903</c:v>
                </c:pt>
                <c:pt idx="25903">
                  <c:v>25904</c:v>
                </c:pt>
                <c:pt idx="25904">
                  <c:v>25905</c:v>
                </c:pt>
                <c:pt idx="25905">
                  <c:v>25906</c:v>
                </c:pt>
                <c:pt idx="25906">
                  <c:v>25907</c:v>
                </c:pt>
                <c:pt idx="25907">
                  <c:v>25908</c:v>
                </c:pt>
                <c:pt idx="25908">
                  <c:v>25909</c:v>
                </c:pt>
                <c:pt idx="25909">
                  <c:v>25910</c:v>
                </c:pt>
                <c:pt idx="25910">
                  <c:v>25911</c:v>
                </c:pt>
                <c:pt idx="25911">
                  <c:v>25912</c:v>
                </c:pt>
                <c:pt idx="25912">
                  <c:v>25913</c:v>
                </c:pt>
                <c:pt idx="25913">
                  <c:v>25914</c:v>
                </c:pt>
                <c:pt idx="25914">
                  <c:v>25915</c:v>
                </c:pt>
                <c:pt idx="25915">
                  <c:v>25916</c:v>
                </c:pt>
                <c:pt idx="25916">
                  <c:v>25917</c:v>
                </c:pt>
                <c:pt idx="25917">
                  <c:v>25918</c:v>
                </c:pt>
                <c:pt idx="25918">
                  <c:v>25919</c:v>
                </c:pt>
                <c:pt idx="25919">
                  <c:v>25920</c:v>
                </c:pt>
                <c:pt idx="25920">
                  <c:v>25921</c:v>
                </c:pt>
                <c:pt idx="25921">
                  <c:v>25922</c:v>
                </c:pt>
                <c:pt idx="25922">
                  <c:v>25923</c:v>
                </c:pt>
                <c:pt idx="25923">
                  <c:v>25924</c:v>
                </c:pt>
                <c:pt idx="25924">
                  <c:v>25925</c:v>
                </c:pt>
                <c:pt idx="25925">
                  <c:v>25926</c:v>
                </c:pt>
                <c:pt idx="25926">
                  <c:v>25927</c:v>
                </c:pt>
                <c:pt idx="25927">
                  <c:v>25928</c:v>
                </c:pt>
                <c:pt idx="25928">
                  <c:v>25929</c:v>
                </c:pt>
                <c:pt idx="25929">
                  <c:v>25930</c:v>
                </c:pt>
                <c:pt idx="25930">
                  <c:v>25931</c:v>
                </c:pt>
                <c:pt idx="25931">
                  <c:v>25932</c:v>
                </c:pt>
                <c:pt idx="25932">
                  <c:v>25933</c:v>
                </c:pt>
                <c:pt idx="25933">
                  <c:v>25934</c:v>
                </c:pt>
                <c:pt idx="25934">
                  <c:v>25935</c:v>
                </c:pt>
                <c:pt idx="25935">
                  <c:v>25936</c:v>
                </c:pt>
                <c:pt idx="25936">
                  <c:v>25937</c:v>
                </c:pt>
                <c:pt idx="25937">
                  <c:v>25938</c:v>
                </c:pt>
                <c:pt idx="25938">
                  <c:v>25939</c:v>
                </c:pt>
                <c:pt idx="25939">
                  <c:v>25940</c:v>
                </c:pt>
                <c:pt idx="25940">
                  <c:v>25941</c:v>
                </c:pt>
                <c:pt idx="25941">
                  <c:v>25942</c:v>
                </c:pt>
                <c:pt idx="25942">
                  <c:v>25943</c:v>
                </c:pt>
                <c:pt idx="25943">
                  <c:v>25944</c:v>
                </c:pt>
                <c:pt idx="25944">
                  <c:v>25945</c:v>
                </c:pt>
                <c:pt idx="25945">
                  <c:v>25946</c:v>
                </c:pt>
                <c:pt idx="25946">
                  <c:v>25947</c:v>
                </c:pt>
                <c:pt idx="25947">
                  <c:v>25948</c:v>
                </c:pt>
                <c:pt idx="25948">
                  <c:v>25949</c:v>
                </c:pt>
                <c:pt idx="25949">
                  <c:v>25950</c:v>
                </c:pt>
                <c:pt idx="25950">
                  <c:v>25951</c:v>
                </c:pt>
                <c:pt idx="25951">
                  <c:v>25952</c:v>
                </c:pt>
                <c:pt idx="25952">
                  <c:v>25953</c:v>
                </c:pt>
                <c:pt idx="25953">
                  <c:v>25954</c:v>
                </c:pt>
                <c:pt idx="25954">
                  <c:v>25955</c:v>
                </c:pt>
                <c:pt idx="25955">
                  <c:v>25956</c:v>
                </c:pt>
                <c:pt idx="25956">
                  <c:v>25957</c:v>
                </c:pt>
                <c:pt idx="25957">
                  <c:v>25958</c:v>
                </c:pt>
                <c:pt idx="25958">
                  <c:v>25959</c:v>
                </c:pt>
                <c:pt idx="25959">
                  <c:v>25960</c:v>
                </c:pt>
                <c:pt idx="25960">
                  <c:v>25961</c:v>
                </c:pt>
                <c:pt idx="25961">
                  <c:v>25962</c:v>
                </c:pt>
                <c:pt idx="25962">
                  <c:v>25963</c:v>
                </c:pt>
                <c:pt idx="25963">
                  <c:v>25964</c:v>
                </c:pt>
                <c:pt idx="25964">
                  <c:v>25965</c:v>
                </c:pt>
                <c:pt idx="25965">
                  <c:v>25966</c:v>
                </c:pt>
                <c:pt idx="25966">
                  <c:v>25967</c:v>
                </c:pt>
                <c:pt idx="25967">
                  <c:v>25968</c:v>
                </c:pt>
                <c:pt idx="25968">
                  <c:v>25969</c:v>
                </c:pt>
                <c:pt idx="25969">
                  <c:v>25970</c:v>
                </c:pt>
                <c:pt idx="25970">
                  <c:v>25971</c:v>
                </c:pt>
                <c:pt idx="25971">
                  <c:v>25972</c:v>
                </c:pt>
                <c:pt idx="25972">
                  <c:v>25973</c:v>
                </c:pt>
                <c:pt idx="25973">
                  <c:v>25974</c:v>
                </c:pt>
                <c:pt idx="25974">
                  <c:v>25975</c:v>
                </c:pt>
                <c:pt idx="25975">
                  <c:v>25976</c:v>
                </c:pt>
                <c:pt idx="25976">
                  <c:v>25977</c:v>
                </c:pt>
                <c:pt idx="25977">
                  <c:v>25978</c:v>
                </c:pt>
                <c:pt idx="25978">
                  <c:v>25979</c:v>
                </c:pt>
                <c:pt idx="25979">
                  <c:v>25980</c:v>
                </c:pt>
                <c:pt idx="25980">
                  <c:v>25981</c:v>
                </c:pt>
                <c:pt idx="25981">
                  <c:v>25982</c:v>
                </c:pt>
                <c:pt idx="25982">
                  <c:v>25983</c:v>
                </c:pt>
                <c:pt idx="25983">
                  <c:v>25984</c:v>
                </c:pt>
                <c:pt idx="25984">
                  <c:v>25985</c:v>
                </c:pt>
                <c:pt idx="25985">
                  <c:v>25986</c:v>
                </c:pt>
                <c:pt idx="25986">
                  <c:v>25987</c:v>
                </c:pt>
                <c:pt idx="25987">
                  <c:v>25988</c:v>
                </c:pt>
                <c:pt idx="25988">
                  <c:v>25989</c:v>
                </c:pt>
                <c:pt idx="25989">
                  <c:v>25990</c:v>
                </c:pt>
                <c:pt idx="25990">
                  <c:v>25991</c:v>
                </c:pt>
                <c:pt idx="25991">
                  <c:v>25992</c:v>
                </c:pt>
                <c:pt idx="25992">
                  <c:v>25993</c:v>
                </c:pt>
                <c:pt idx="25993">
                  <c:v>25994</c:v>
                </c:pt>
                <c:pt idx="25994">
                  <c:v>25995</c:v>
                </c:pt>
                <c:pt idx="25995">
                  <c:v>25996</c:v>
                </c:pt>
                <c:pt idx="25996">
                  <c:v>25997</c:v>
                </c:pt>
                <c:pt idx="25997">
                  <c:v>25998</c:v>
                </c:pt>
                <c:pt idx="25998">
                  <c:v>25999</c:v>
                </c:pt>
                <c:pt idx="25999">
                  <c:v>26000</c:v>
                </c:pt>
                <c:pt idx="26000">
                  <c:v>26001</c:v>
                </c:pt>
                <c:pt idx="26001">
                  <c:v>26002</c:v>
                </c:pt>
                <c:pt idx="26002">
                  <c:v>26003</c:v>
                </c:pt>
                <c:pt idx="26003">
                  <c:v>26004</c:v>
                </c:pt>
                <c:pt idx="26004">
                  <c:v>26005</c:v>
                </c:pt>
                <c:pt idx="26005">
                  <c:v>26006</c:v>
                </c:pt>
                <c:pt idx="26006">
                  <c:v>26007</c:v>
                </c:pt>
                <c:pt idx="26007">
                  <c:v>26008</c:v>
                </c:pt>
                <c:pt idx="26008">
                  <c:v>26009</c:v>
                </c:pt>
                <c:pt idx="26009">
                  <c:v>26010</c:v>
                </c:pt>
                <c:pt idx="26010">
                  <c:v>26011</c:v>
                </c:pt>
                <c:pt idx="26011">
                  <c:v>26012</c:v>
                </c:pt>
                <c:pt idx="26012">
                  <c:v>26013</c:v>
                </c:pt>
                <c:pt idx="26013">
                  <c:v>26014</c:v>
                </c:pt>
                <c:pt idx="26014">
                  <c:v>26015</c:v>
                </c:pt>
                <c:pt idx="26015">
                  <c:v>26016</c:v>
                </c:pt>
                <c:pt idx="26016">
                  <c:v>26017</c:v>
                </c:pt>
                <c:pt idx="26017">
                  <c:v>26018</c:v>
                </c:pt>
                <c:pt idx="26018">
                  <c:v>26019</c:v>
                </c:pt>
                <c:pt idx="26019">
                  <c:v>26020</c:v>
                </c:pt>
                <c:pt idx="26020">
                  <c:v>26021</c:v>
                </c:pt>
                <c:pt idx="26021">
                  <c:v>26022</c:v>
                </c:pt>
                <c:pt idx="26022">
                  <c:v>26023</c:v>
                </c:pt>
                <c:pt idx="26023">
                  <c:v>26024</c:v>
                </c:pt>
                <c:pt idx="26024">
                  <c:v>26025</c:v>
                </c:pt>
                <c:pt idx="26025">
                  <c:v>26026</c:v>
                </c:pt>
                <c:pt idx="26026">
                  <c:v>26027</c:v>
                </c:pt>
                <c:pt idx="26027">
                  <c:v>26028</c:v>
                </c:pt>
                <c:pt idx="26028">
                  <c:v>26029</c:v>
                </c:pt>
                <c:pt idx="26029">
                  <c:v>26030</c:v>
                </c:pt>
                <c:pt idx="26030">
                  <c:v>26031</c:v>
                </c:pt>
                <c:pt idx="26031">
                  <c:v>26032</c:v>
                </c:pt>
                <c:pt idx="26032">
                  <c:v>26033</c:v>
                </c:pt>
                <c:pt idx="26033">
                  <c:v>26034</c:v>
                </c:pt>
                <c:pt idx="26034">
                  <c:v>26035</c:v>
                </c:pt>
                <c:pt idx="26035">
                  <c:v>26036</c:v>
                </c:pt>
                <c:pt idx="26036">
                  <c:v>26037</c:v>
                </c:pt>
                <c:pt idx="26037">
                  <c:v>26038</c:v>
                </c:pt>
                <c:pt idx="26038">
                  <c:v>26039</c:v>
                </c:pt>
                <c:pt idx="26039">
                  <c:v>26040</c:v>
                </c:pt>
                <c:pt idx="26040">
                  <c:v>26041</c:v>
                </c:pt>
                <c:pt idx="26041">
                  <c:v>26042</c:v>
                </c:pt>
                <c:pt idx="26042">
                  <c:v>26043</c:v>
                </c:pt>
                <c:pt idx="26043">
                  <c:v>26044</c:v>
                </c:pt>
                <c:pt idx="26044">
                  <c:v>26045</c:v>
                </c:pt>
                <c:pt idx="26045">
                  <c:v>26046</c:v>
                </c:pt>
                <c:pt idx="26046">
                  <c:v>26047</c:v>
                </c:pt>
                <c:pt idx="26047">
                  <c:v>26048</c:v>
                </c:pt>
                <c:pt idx="26048">
                  <c:v>26049</c:v>
                </c:pt>
                <c:pt idx="26049">
                  <c:v>26050</c:v>
                </c:pt>
                <c:pt idx="26050">
                  <c:v>26051</c:v>
                </c:pt>
                <c:pt idx="26051">
                  <c:v>26052</c:v>
                </c:pt>
                <c:pt idx="26052">
                  <c:v>26053</c:v>
                </c:pt>
                <c:pt idx="26053">
                  <c:v>26054</c:v>
                </c:pt>
                <c:pt idx="26054">
                  <c:v>26055</c:v>
                </c:pt>
                <c:pt idx="26055">
                  <c:v>26056</c:v>
                </c:pt>
                <c:pt idx="26056">
                  <c:v>26057</c:v>
                </c:pt>
                <c:pt idx="26057">
                  <c:v>26058</c:v>
                </c:pt>
                <c:pt idx="26058">
                  <c:v>26059</c:v>
                </c:pt>
                <c:pt idx="26059">
                  <c:v>26060</c:v>
                </c:pt>
                <c:pt idx="26060">
                  <c:v>26061</c:v>
                </c:pt>
                <c:pt idx="26061">
                  <c:v>26062</c:v>
                </c:pt>
                <c:pt idx="26062">
                  <c:v>26063</c:v>
                </c:pt>
                <c:pt idx="26063">
                  <c:v>26064</c:v>
                </c:pt>
                <c:pt idx="26064">
                  <c:v>26065</c:v>
                </c:pt>
                <c:pt idx="26065">
                  <c:v>26066</c:v>
                </c:pt>
                <c:pt idx="26066">
                  <c:v>26067</c:v>
                </c:pt>
                <c:pt idx="26067">
                  <c:v>26068</c:v>
                </c:pt>
                <c:pt idx="26068">
                  <c:v>26069</c:v>
                </c:pt>
                <c:pt idx="26069">
                  <c:v>26070</c:v>
                </c:pt>
                <c:pt idx="26070">
                  <c:v>26071</c:v>
                </c:pt>
                <c:pt idx="26071">
                  <c:v>26072</c:v>
                </c:pt>
                <c:pt idx="26072">
                  <c:v>26073</c:v>
                </c:pt>
                <c:pt idx="26073">
                  <c:v>26074</c:v>
                </c:pt>
                <c:pt idx="26074">
                  <c:v>26075</c:v>
                </c:pt>
                <c:pt idx="26075">
                  <c:v>26076</c:v>
                </c:pt>
                <c:pt idx="26076">
                  <c:v>26077</c:v>
                </c:pt>
                <c:pt idx="26077">
                  <c:v>26078</c:v>
                </c:pt>
                <c:pt idx="26078">
                  <c:v>26079</c:v>
                </c:pt>
                <c:pt idx="26079">
                  <c:v>26080</c:v>
                </c:pt>
                <c:pt idx="26080">
                  <c:v>26081</c:v>
                </c:pt>
                <c:pt idx="26081">
                  <c:v>26082</c:v>
                </c:pt>
                <c:pt idx="26082">
                  <c:v>26083</c:v>
                </c:pt>
                <c:pt idx="26083">
                  <c:v>26084</c:v>
                </c:pt>
                <c:pt idx="26084">
                  <c:v>26085</c:v>
                </c:pt>
                <c:pt idx="26085">
                  <c:v>26086</c:v>
                </c:pt>
                <c:pt idx="26086">
                  <c:v>26087</c:v>
                </c:pt>
                <c:pt idx="26087">
                  <c:v>26088</c:v>
                </c:pt>
                <c:pt idx="26088">
                  <c:v>26089</c:v>
                </c:pt>
                <c:pt idx="26089">
                  <c:v>26090</c:v>
                </c:pt>
                <c:pt idx="26090">
                  <c:v>26091</c:v>
                </c:pt>
                <c:pt idx="26091">
                  <c:v>26092</c:v>
                </c:pt>
                <c:pt idx="26092">
                  <c:v>26093</c:v>
                </c:pt>
                <c:pt idx="26093">
                  <c:v>26094</c:v>
                </c:pt>
                <c:pt idx="26094">
                  <c:v>26095</c:v>
                </c:pt>
                <c:pt idx="26095">
                  <c:v>26096</c:v>
                </c:pt>
                <c:pt idx="26096">
                  <c:v>26097</c:v>
                </c:pt>
                <c:pt idx="26097">
                  <c:v>26098</c:v>
                </c:pt>
                <c:pt idx="26098">
                  <c:v>26099</c:v>
                </c:pt>
                <c:pt idx="26099">
                  <c:v>26100</c:v>
                </c:pt>
                <c:pt idx="26100">
                  <c:v>26101</c:v>
                </c:pt>
                <c:pt idx="26101">
                  <c:v>26102</c:v>
                </c:pt>
                <c:pt idx="26102">
                  <c:v>26103</c:v>
                </c:pt>
                <c:pt idx="26103">
                  <c:v>26104</c:v>
                </c:pt>
                <c:pt idx="26104">
                  <c:v>26105</c:v>
                </c:pt>
                <c:pt idx="26105">
                  <c:v>26106</c:v>
                </c:pt>
                <c:pt idx="26106">
                  <c:v>26107</c:v>
                </c:pt>
                <c:pt idx="26107">
                  <c:v>26108</c:v>
                </c:pt>
                <c:pt idx="26108">
                  <c:v>26109</c:v>
                </c:pt>
                <c:pt idx="26109">
                  <c:v>26110</c:v>
                </c:pt>
                <c:pt idx="26110">
                  <c:v>26111</c:v>
                </c:pt>
                <c:pt idx="26111">
                  <c:v>26112</c:v>
                </c:pt>
                <c:pt idx="26112">
                  <c:v>26113</c:v>
                </c:pt>
                <c:pt idx="26113">
                  <c:v>26114</c:v>
                </c:pt>
                <c:pt idx="26114">
                  <c:v>26115</c:v>
                </c:pt>
                <c:pt idx="26115">
                  <c:v>26116</c:v>
                </c:pt>
                <c:pt idx="26116">
                  <c:v>26117</c:v>
                </c:pt>
                <c:pt idx="26117">
                  <c:v>26118</c:v>
                </c:pt>
                <c:pt idx="26118">
                  <c:v>26119</c:v>
                </c:pt>
                <c:pt idx="26119">
                  <c:v>26120</c:v>
                </c:pt>
                <c:pt idx="26120">
                  <c:v>26121</c:v>
                </c:pt>
                <c:pt idx="26121">
                  <c:v>26122</c:v>
                </c:pt>
                <c:pt idx="26122">
                  <c:v>26123</c:v>
                </c:pt>
                <c:pt idx="26123">
                  <c:v>26124</c:v>
                </c:pt>
                <c:pt idx="26124">
                  <c:v>26125</c:v>
                </c:pt>
                <c:pt idx="26125">
                  <c:v>26126</c:v>
                </c:pt>
                <c:pt idx="26126">
                  <c:v>26127</c:v>
                </c:pt>
                <c:pt idx="26127">
                  <c:v>26128</c:v>
                </c:pt>
                <c:pt idx="26128">
                  <c:v>26129</c:v>
                </c:pt>
                <c:pt idx="26129">
                  <c:v>26130</c:v>
                </c:pt>
                <c:pt idx="26130">
                  <c:v>26131</c:v>
                </c:pt>
                <c:pt idx="26131">
                  <c:v>26132</c:v>
                </c:pt>
                <c:pt idx="26132">
                  <c:v>26133</c:v>
                </c:pt>
                <c:pt idx="26133">
                  <c:v>26134</c:v>
                </c:pt>
                <c:pt idx="26134">
                  <c:v>26135</c:v>
                </c:pt>
                <c:pt idx="26135">
                  <c:v>26136</c:v>
                </c:pt>
                <c:pt idx="26136">
                  <c:v>26137</c:v>
                </c:pt>
                <c:pt idx="26137">
                  <c:v>26138</c:v>
                </c:pt>
                <c:pt idx="26138">
                  <c:v>26139</c:v>
                </c:pt>
                <c:pt idx="26139">
                  <c:v>26140</c:v>
                </c:pt>
                <c:pt idx="26140">
                  <c:v>26141</c:v>
                </c:pt>
                <c:pt idx="26141">
                  <c:v>26142</c:v>
                </c:pt>
                <c:pt idx="26142">
                  <c:v>26143</c:v>
                </c:pt>
                <c:pt idx="26143">
                  <c:v>26144</c:v>
                </c:pt>
                <c:pt idx="26144">
                  <c:v>26145</c:v>
                </c:pt>
                <c:pt idx="26145">
                  <c:v>26146</c:v>
                </c:pt>
                <c:pt idx="26146">
                  <c:v>26147</c:v>
                </c:pt>
                <c:pt idx="26147">
                  <c:v>26148</c:v>
                </c:pt>
                <c:pt idx="26148">
                  <c:v>26149</c:v>
                </c:pt>
                <c:pt idx="26149">
                  <c:v>26150</c:v>
                </c:pt>
                <c:pt idx="26150">
                  <c:v>26151</c:v>
                </c:pt>
                <c:pt idx="26151">
                  <c:v>26152</c:v>
                </c:pt>
                <c:pt idx="26152">
                  <c:v>26153</c:v>
                </c:pt>
                <c:pt idx="26153">
                  <c:v>26154</c:v>
                </c:pt>
                <c:pt idx="26154">
                  <c:v>26155</c:v>
                </c:pt>
                <c:pt idx="26155">
                  <c:v>26156</c:v>
                </c:pt>
                <c:pt idx="26156">
                  <c:v>26157</c:v>
                </c:pt>
                <c:pt idx="26157">
                  <c:v>26158</c:v>
                </c:pt>
                <c:pt idx="26158">
                  <c:v>26159</c:v>
                </c:pt>
                <c:pt idx="26159">
                  <c:v>26160</c:v>
                </c:pt>
                <c:pt idx="26160">
                  <c:v>26161</c:v>
                </c:pt>
                <c:pt idx="26161">
                  <c:v>26162</c:v>
                </c:pt>
                <c:pt idx="26162">
                  <c:v>26163</c:v>
                </c:pt>
                <c:pt idx="26163">
                  <c:v>26164</c:v>
                </c:pt>
                <c:pt idx="26164">
                  <c:v>26165</c:v>
                </c:pt>
                <c:pt idx="26165">
                  <c:v>26166</c:v>
                </c:pt>
                <c:pt idx="26166">
                  <c:v>26167</c:v>
                </c:pt>
                <c:pt idx="26167">
                  <c:v>26168</c:v>
                </c:pt>
                <c:pt idx="26168">
                  <c:v>26169</c:v>
                </c:pt>
                <c:pt idx="26169">
                  <c:v>26170</c:v>
                </c:pt>
                <c:pt idx="26170">
                  <c:v>26171</c:v>
                </c:pt>
                <c:pt idx="26171">
                  <c:v>26172</c:v>
                </c:pt>
                <c:pt idx="26172">
                  <c:v>26173</c:v>
                </c:pt>
                <c:pt idx="26173">
                  <c:v>26174</c:v>
                </c:pt>
                <c:pt idx="26174">
                  <c:v>26175</c:v>
                </c:pt>
                <c:pt idx="26175">
                  <c:v>26176</c:v>
                </c:pt>
                <c:pt idx="26176">
                  <c:v>26177</c:v>
                </c:pt>
                <c:pt idx="26177">
                  <c:v>26178</c:v>
                </c:pt>
                <c:pt idx="26178">
                  <c:v>26179</c:v>
                </c:pt>
                <c:pt idx="26179">
                  <c:v>26180</c:v>
                </c:pt>
                <c:pt idx="26180">
                  <c:v>26181</c:v>
                </c:pt>
                <c:pt idx="26181">
                  <c:v>26182</c:v>
                </c:pt>
                <c:pt idx="26182">
                  <c:v>26183</c:v>
                </c:pt>
                <c:pt idx="26183">
                  <c:v>26184</c:v>
                </c:pt>
                <c:pt idx="26184">
                  <c:v>26185</c:v>
                </c:pt>
                <c:pt idx="26185">
                  <c:v>26186</c:v>
                </c:pt>
                <c:pt idx="26186">
                  <c:v>26187</c:v>
                </c:pt>
                <c:pt idx="26187">
                  <c:v>26188</c:v>
                </c:pt>
                <c:pt idx="26188">
                  <c:v>26189</c:v>
                </c:pt>
                <c:pt idx="26189">
                  <c:v>26190</c:v>
                </c:pt>
                <c:pt idx="26190">
                  <c:v>26191</c:v>
                </c:pt>
                <c:pt idx="26191">
                  <c:v>26192</c:v>
                </c:pt>
                <c:pt idx="26192">
                  <c:v>26193</c:v>
                </c:pt>
                <c:pt idx="26193">
                  <c:v>26194</c:v>
                </c:pt>
                <c:pt idx="26194">
                  <c:v>26195</c:v>
                </c:pt>
                <c:pt idx="26195">
                  <c:v>26196</c:v>
                </c:pt>
                <c:pt idx="26196">
                  <c:v>26197</c:v>
                </c:pt>
                <c:pt idx="26197">
                  <c:v>26198</c:v>
                </c:pt>
                <c:pt idx="26198">
                  <c:v>26199</c:v>
                </c:pt>
                <c:pt idx="26199">
                  <c:v>26200</c:v>
                </c:pt>
                <c:pt idx="26200">
                  <c:v>26201</c:v>
                </c:pt>
                <c:pt idx="26201">
                  <c:v>26202</c:v>
                </c:pt>
                <c:pt idx="26202">
                  <c:v>26203</c:v>
                </c:pt>
                <c:pt idx="26203">
                  <c:v>26204</c:v>
                </c:pt>
                <c:pt idx="26204">
                  <c:v>26205</c:v>
                </c:pt>
                <c:pt idx="26205">
                  <c:v>26206</c:v>
                </c:pt>
                <c:pt idx="26206">
                  <c:v>26207</c:v>
                </c:pt>
                <c:pt idx="26207">
                  <c:v>26208</c:v>
                </c:pt>
                <c:pt idx="26208">
                  <c:v>26209</c:v>
                </c:pt>
                <c:pt idx="26209">
                  <c:v>26210</c:v>
                </c:pt>
                <c:pt idx="26210">
                  <c:v>26211</c:v>
                </c:pt>
                <c:pt idx="26211">
                  <c:v>26212</c:v>
                </c:pt>
                <c:pt idx="26212">
                  <c:v>26213</c:v>
                </c:pt>
                <c:pt idx="26213">
                  <c:v>26214</c:v>
                </c:pt>
                <c:pt idx="26214">
                  <c:v>26215</c:v>
                </c:pt>
                <c:pt idx="26215">
                  <c:v>26216</c:v>
                </c:pt>
                <c:pt idx="26216">
                  <c:v>26217</c:v>
                </c:pt>
                <c:pt idx="26217">
                  <c:v>26218</c:v>
                </c:pt>
                <c:pt idx="26218">
                  <c:v>26219</c:v>
                </c:pt>
                <c:pt idx="26219">
                  <c:v>26220</c:v>
                </c:pt>
                <c:pt idx="26220">
                  <c:v>26221</c:v>
                </c:pt>
                <c:pt idx="26221">
                  <c:v>26222</c:v>
                </c:pt>
                <c:pt idx="26222">
                  <c:v>26223</c:v>
                </c:pt>
                <c:pt idx="26223">
                  <c:v>26224</c:v>
                </c:pt>
                <c:pt idx="26224">
                  <c:v>26225</c:v>
                </c:pt>
                <c:pt idx="26225">
                  <c:v>26226</c:v>
                </c:pt>
                <c:pt idx="26226">
                  <c:v>26227</c:v>
                </c:pt>
                <c:pt idx="26227">
                  <c:v>26228</c:v>
                </c:pt>
                <c:pt idx="26228">
                  <c:v>26229</c:v>
                </c:pt>
                <c:pt idx="26229">
                  <c:v>26230</c:v>
                </c:pt>
                <c:pt idx="26230">
                  <c:v>26231</c:v>
                </c:pt>
                <c:pt idx="26231">
                  <c:v>26232</c:v>
                </c:pt>
                <c:pt idx="26232">
                  <c:v>26233</c:v>
                </c:pt>
                <c:pt idx="26233">
                  <c:v>26234</c:v>
                </c:pt>
                <c:pt idx="26234">
                  <c:v>26235</c:v>
                </c:pt>
                <c:pt idx="26235">
                  <c:v>26236</c:v>
                </c:pt>
                <c:pt idx="26236">
                  <c:v>26237</c:v>
                </c:pt>
                <c:pt idx="26237">
                  <c:v>26238</c:v>
                </c:pt>
                <c:pt idx="26238">
                  <c:v>26239</c:v>
                </c:pt>
                <c:pt idx="26239">
                  <c:v>26240</c:v>
                </c:pt>
                <c:pt idx="26240">
                  <c:v>26241</c:v>
                </c:pt>
                <c:pt idx="26241">
                  <c:v>26242</c:v>
                </c:pt>
                <c:pt idx="26242">
                  <c:v>26243</c:v>
                </c:pt>
                <c:pt idx="26243">
                  <c:v>26244</c:v>
                </c:pt>
                <c:pt idx="26244">
                  <c:v>26245</c:v>
                </c:pt>
                <c:pt idx="26245">
                  <c:v>26246</c:v>
                </c:pt>
                <c:pt idx="26246">
                  <c:v>26247</c:v>
                </c:pt>
                <c:pt idx="26247">
                  <c:v>26248</c:v>
                </c:pt>
                <c:pt idx="26248">
                  <c:v>26249</c:v>
                </c:pt>
                <c:pt idx="26249">
                  <c:v>26250</c:v>
                </c:pt>
                <c:pt idx="26250">
                  <c:v>26251</c:v>
                </c:pt>
                <c:pt idx="26251">
                  <c:v>26252</c:v>
                </c:pt>
                <c:pt idx="26252">
                  <c:v>26253</c:v>
                </c:pt>
                <c:pt idx="26253">
                  <c:v>26254</c:v>
                </c:pt>
                <c:pt idx="26254">
                  <c:v>26255</c:v>
                </c:pt>
                <c:pt idx="26255">
                  <c:v>26256</c:v>
                </c:pt>
                <c:pt idx="26256">
                  <c:v>26257</c:v>
                </c:pt>
                <c:pt idx="26257">
                  <c:v>26258</c:v>
                </c:pt>
                <c:pt idx="26258">
                  <c:v>26259</c:v>
                </c:pt>
                <c:pt idx="26259">
                  <c:v>26260</c:v>
                </c:pt>
                <c:pt idx="26260">
                  <c:v>26261</c:v>
                </c:pt>
                <c:pt idx="26261">
                  <c:v>26262</c:v>
                </c:pt>
                <c:pt idx="26262">
                  <c:v>26263</c:v>
                </c:pt>
                <c:pt idx="26263">
                  <c:v>26264</c:v>
                </c:pt>
                <c:pt idx="26264">
                  <c:v>26265</c:v>
                </c:pt>
                <c:pt idx="26265">
                  <c:v>26266</c:v>
                </c:pt>
                <c:pt idx="26266">
                  <c:v>26267</c:v>
                </c:pt>
                <c:pt idx="26267">
                  <c:v>26268</c:v>
                </c:pt>
                <c:pt idx="26268">
                  <c:v>26269</c:v>
                </c:pt>
                <c:pt idx="26269">
                  <c:v>26270</c:v>
                </c:pt>
                <c:pt idx="26270">
                  <c:v>26271</c:v>
                </c:pt>
                <c:pt idx="26271">
                  <c:v>26272</c:v>
                </c:pt>
                <c:pt idx="26272">
                  <c:v>26273</c:v>
                </c:pt>
                <c:pt idx="26273">
                  <c:v>26274</c:v>
                </c:pt>
                <c:pt idx="26274">
                  <c:v>26275</c:v>
                </c:pt>
                <c:pt idx="26275">
                  <c:v>26276</c:v>
                </c:pt>
                <c:pt idx="26276">
                  <c:v>26277</c:v>
                </c:pt>
                <c:pt idx="26277">
                  <c:v>26278</c:v>
                </c:pt>
                <c:pt idx="26278">
                  <c:v>26279</c:v>
                </c:pt>
                <c:pt idx="26279">
                  <c:v>26280</c:v>
                </c:pt>
                <c:pt idx="26280">
                  <c:v>26281</c:v>
                </c:pt>
                <c:pt idx="26281">
                  <c:v>26282</c:v>
                </c:pt>
                <c:pt idx="26282">
                  <c:v>26283</c:v>
                </c:pt>
                <c:pt idx="26283">
                  <c:v>26284</c:v>
                </c:pt>
                <c:pt idx="26284">
                  <c:v>26285</c:v>
                </c:pt>
                <c:pt idx="26285">
                  <c:v>26286</c:v>
                </c:pt>
                <c:pt idx="26286">
                  <c:v>26287</c:v>
                </c:pt>
                <c:pt idx="26287">
                  <c:v>26288</c:v>
                </c:pt>
                <c:pt idx="26288">
                  <c:v>26289</c:v>
                </c:pt>
                <c:pt idx="26289">
                  <c:v>26290</c:v>
                </c:pt>
                <c:pt idx="26290">
                  <c:v>26291</c:v>
                </c:pt>
                <c:pt idx="26291">
                  <c:v>26292</c:v>
                </c:pt>
                <c:pt idx="26292">
                  <c:v>26293</c:v>
                </c:pt>
                <c:pt idx="26293">
                  <c:v>26294</c:v>
                </c:pt>
                <c:pt idx="26294">
                  <c:v>26295</c:v>
                </c:pt>
                <c:pt idx="26295">
                  <c:v>26296</c:v>
                </c:pt>
                <c:pt idx="26296">
                  <c:v>26297</c:v>
                </c:pt>
                <c:pt idx="26297">
                  <c:v>26298</c:v>
                </c:pt>
                <c:pt idx="26298">
                  <c:v>26299</c:v>
                </c:pt>
                <c:pt idx="26299">
                  <c:v>26300</c:v>
                </c:pt>
                <c:pt idx="26300">
                  <c:v>26301</c:v>
                </c:pt>
                <c:pt idx="26301">
                  <c:v>26302</c:v>
                </c:pt>
                <c:pt idx="26302">
                  <c:v>26303</c:v>
                </c:pt>
                <c:pt idx="26303">
                  <c:v>26304</c:v>
                </c:pt>
                <c:pt idx="26304">
                  <c:v>26305</c:v>
                </c:pt>
                <c:pt idx="26305">
                  <c:v>26306</c:v>
                </c:pt>
                <c:pt idx="26306">
                  <c:v>26307</c:v>
                </c:pt>
                <c:pt idx="26307">
                  <c:v>26308</c:v>
                </c:pt>
                <c:pt idx="26308">
                  <c:v>26309</c:v>
                </c:pt>
                <c:pt idx="26309">
                  <c:v>26310</c:v>
                </c:pt>
                <c:pt idx="26310">
                  <c:v>26311</c:v>
                </c:pt>
                <c:pt idx="26311">
                  <c:v>26312</c:v>
                </c:pt>
                <c:pt idx="26312">
                  <c:v>26313</c:v>
                </c:pt>
                <c:pt idx="26313">
                  <c:v>26314</c:v>
                </c:pt>
                <c:pt idx="26314">
                  <c:v>26315</c:v>
                </c:pt>
                <c:pt idx="26315">
                  <c:v>26316</c:v>
                </c:pt>
                <c:pt idx="26316">
                  <c:v>26317</c:v>
                </c:pt>
                <c:pt idx="26317">
                  <c:v>26318</c:v>
                </c:pt>
                <c:pt idx="26318">
                  <c:v>26319</c:v>
                </c:pt>
                <c:pt idx="26319">
                  <c:v>26320</c:v>
                </c:pt>
                <c:pt idx="26320">
                  <c:v>26321</c:v>
                </c:pt>
                <c:pt idx="26321">
                  <c:v>26322</c:v>
                </c:pt>
                <c:pt idx="26322">
                  <c:v>26323</c:v>
                </c:pt>
                <c:pt idx="26323">
                  <c:v>26324</c:v>
                </c:pt>
                <c:pt idx="26324">
                  <c:v>26325</c:v>
                </c:pt>
                <c:pt idx="26325">
                  <c:v>26326</c:v>
                </c:pt>
                <c:pt idx="26326">
                  <c:v>26327</c:v>
                </c:pt>
                <c:pt idx="26327">
                  <c:v>26328</c:v>
                </c:pt>
                <c:pt idx="26328">
                  <c:v>26329</c:v>
                </c:pt>
                <c:pt idx="26329">
                  <c:v>26330</c:v>
                </c:pt>
                <c:pt idx="26330">
                  <c:v>26331</c:v>
                </c:pt>
                <c:pt idx="26331">
                  <c:v>26332</c:v>
                </c:pt>
                <c:pt idx="26332">
                  <c:v>26333</c:v>
                </c:pt>
                <c:pt idx="26333">
                  <c:v>26334</c:v>
                </c:pt>
                <c:pt idx="26334">
                  <c:v>26335</c:v>
                </c:pt>
                <c:pt idx="26335">
                  <c:v>26336</c:v>
                </c:pt>
                <c:pt idx="26336">
                  <c:v>26337</c:v>
                </c:pt>
                <c:pt idx="26337">
                  <c:v>26338</c:v>
                </c:pt>
                <c:pt idx="26338">
                  <c:v>26339</c:v>
                </c:pt>
                <c:pt idx="26339">
                  <c:v>26340</c:v>
                </c:pt>
                <c:pt idx="26340">
                  <c:v>26341</c:v>
                </c:pt>
                <c:pt idx="26341">
                  <c:v>26342</c:v>
                </c:pt>
                <c:pt idx="26342">
                  <c:v>26343</c:v>
                </c:pt>
                <c:pt idx="26343">
                  <c:v>26344</c:v>
                </c:pt>
                <c:pt idx="26344">
                  <c:v>26345</c:v>
                </c:pt>
                <c:pt idx="26345">
                  <c:v>26346</c:v>
                </c:pt>
                <c:pt idx="26346">
                  <c:v>26347</c:v>
                </c:pt>
                <c:pt idx="26347">
                  <c:v>26348</c:v>
                </c:pt>
                <c:pt idx="26348">
                  <c:v>26349</c:v>
                </c:pt>
                <c:pt idx="26349">
                  <c:v>26350</c:v>
                </c:pt>
                <c:pt idx="26350">
                  <c:v>26351</c:v>
                </c:pt>
                <c:pt idx="26351">
                  <c:v>26352</c:v>
                </c:pt>
                <c:pt idx="26352">
                  <c:v>26353</c:v>
                </c:pt>
                <c:pt idx="26353">
                  <c:v>26354</c:v>
                </c:pt>
                <c:pt idx="26354">
                  <c:v>26355</c:v>
                </c:pt>
                <c:pt idx="26355">
                  <c:v>26356</c:v>
                </c:pt>
                <c:pt idx="26356">
                  <c:v>26357</c:v>
                </c:pt>
                <c:pt idx="26357">
                  <c:v>26358</c:v>
                </c:pt>
                <c:pt idx="26358">
                  <c:v>26359</c:v>
                </c:pt>
                <c:pt idx="26359">
                  <c:v>26360</c:v>
                </c:pt>
                <c:pt idx="26360">
                  <c:v>26361</c:v>
                </c:pt>
                <c:pt idx="26361">
                  <c:v>26362</c:v>
                </c:pt>
                <c:pt idx="26362">
                  <c:v>26363</c:v>
                </c:pt>
                <c:pt idx="26363">
                  <c:v>26364</c:v>
                </c:pt>
                <c:pt idx="26364">
                  <c:v>26365</c:v>
                </c:pt>
                <c:pt idx="26365">
                  <c:v>26366</c:v>
                </c:pt>
                <c:pt idx="26366">
                  <c:v>26367</c:v>
                </c:pt>
                <c:pt idx="26367">
                  <c:v>26368</c:v>
                </c:pt>
                <c:pt idx="26368">
                  <c:v>26369</c:v>
                </c:pt>
                <c:pt idx="26369">
                  <c:v>26370</c:v>
                </c:pt>
                <c:pt idx="26370">
                  <c:v>26371</c:v>
                </c:pt>
                <c:pt idx="26371">
                  <c:v>26372</c:v>
                </c:pt>
                <c:pt idx="26372">
                  <c:v>26373</c:v>
                </c:pt>
                <c:pt idx="26373">
                  <c:v>26374</c:v>
                </c:pt>
                <c:pt idx="26374">
                  <c:v>26375</c:v>
                </c:pt>
                <c:pt idx="26375">
                  <c:v>26376</c:v>
                </c:pt>
                <c:pt idx="26376">
                  <c:v>26377</c:v>
                </c:pt>
                <c:pt idx="26377">
                  <c:v>26378</c:v>
                </c:pt>
                <c:pt idx="26378">
                  <c:v>26379</c:v>
                </c:pt>
                <c:pt idx="26379">
                  <c:v>26380</c:v>
                </c:pt>
                <c:pt idx="26380">
                  <c:v>26381</c:v>
                </c:pt>
                <c:pt idx="26381">
                  <c:v>26382</c:v>
                </c:pt>
                <c:pt idx="26382">
                  <c:v>26383</c:v>
                </c:pt>
                <c:pt idx="26383">
                  <c:v>26384</c:v>
                </c:pt>
                <c:pt idx="26384">
                  <c:v>26385</c:v>
                </c:pt>
                <c:pt idx="26385">
                  <c:v>26386</c:v>
                </c:pt>
                <c:pt idx="26386">
                  <c:v>26387</c:v>
                </c:pt>
                <c:pt idx="26387">
                  <c:v>26388</c:v>
                </c:pt>
                <c:pt idx="26388">
                  <c:v>26389</c:v>
                </c:pt>
                <c:pt idx="26389">
                  <c:v>26390</c:v>
                </c:pt>
                <c:pt idx="26390">
                  <c:v>26391</c:v>
                </c:pt>
                <c:pt idx="26391">
                  <c:v>26392</c:v>
                </c:pt>
                <c:pt idx="26392">
                  <c:v>26393</c:v>
                </c:pt>
                <c:pt idx="26393">
                  <c:v>26394</c:v>
                </c:pt>
                <c:pt idx="26394">
                  <c:v>26395</c:v>
                </c:pt>
                <c:pt idx="26395">
                  <c:v>26396</c:v>
                </c:pt>
                <c:pt idx="26396">
                  <c:v>26397</c:v>
                </c:pt>
                <c:pt idx="26397">
                  <c:v>26398</c:v>
                </c:pt>
                <c:pt idx="26398">
                  <c:v>26399</c:v>
                </c:pt>
                <c:pt idx="26399">
                  <c:v>26400</c:v>
                </c:pt>
                <c:pt idx="26400">
                  <c:v>26401</c:v>
                </c:pt>
                <c:pt idx="26401">
                  <c:v>26402</c:v>
                </c:pt>
                <c:pt idx="26402">
                  <c:v>26403</c:v>
                </c:pt>
                <c:pt idx="26403">
                  <c:v>26404</c:v>
                </c:pt>
                <c:pt idx="26404">
                  <c:v>26405</c:v>
                </c:pt>
                <c:pt idx="26405">
                  <c:v>26406</c:v>
                </c:pt>
                <c:pt idx="26406">
                  <c:v>26407</c:v>
                </c:pt>
                <c:pt idx="26407">
                  <c:v>26408</c:v>
                </c:pt>
                <c:pt idx="26408">
                  <c:v>26409</c:v>
                </c:pt>
                <c:pt idx="26409">
                  <c:v>26410</c:v>
                </c:pt>
                <c:pt idx="26410">
                  <c:v>26411</c:v>
                </c:pt>
                <c:pt idx="26411">
                  <c:v>26412</c:v>
                </c:pt>
                <c:pt idx="26412">
                  <c:v>26413</c:v>
                </c:pt>
                <c:pt idx="26413">
                  <c:v>26414</c:v>
                </c:pt>
                <c:pt idx="26414">
                  <c:v>26415</c:v>
                </c:pt>
                <c:pt idx="26415">
                  <c:v>26416</c:v>
                </c:pt>
                <c:pt idx="26416">
                  <c:v>26417</c:v>
                </c:pt>
                <c:pt idx="26417">
                  <c:v>26418</c:v>
                </c:pt>
                <c:pt idx="26418">
                  <c:v>26419</c:v>
                </c:pt>
                <c:pt idx="26419">
                  <c:v>26420</c:v>
                </c:pt>
                <c:pt idx="26420">
                  <c:v>26421</c:v>
                </c:pt>
                <c:pt idx="26421">
                  <c:v>26422</c:v>
                </c:pt>
                <c:pt idx="26422">
                  <c:v>26423</c:v>
                </c:pt>
                <c:pt idx="26423">
                  <c:v>26424</c:v>
                </c:pt>
                <c:pt idx="26424">
                  <c:v>26425</c:v>
                </c:pt>
                <c:pt idx="26425">
                  <c:v>26426</c:v>
                </c:pt>
                <c:pt idx="26426">
                  <c:v>26427</c:v>
                </c:pt>
                <c:pt idx="26427">
                  <c:v>26428</c:v>
                </c:pt>
                <c:pt idx="26428">
                  <c:v>26429</c:v>
                </c:pt>
                <c:pt idx="26429">
                  <c:v>26430</c:v>
                </c:pt>
                <c:pt idx="26430">
                  <c:v>26431</c:v>
                </c:pt>
                <c:pt idx="26431">
                  <c:v>26432</c:v>
                </c:pt>
                <c:pt idx="26432">
                  <c:v>26433</c:v>
                </c:pt>
                <c:pt idx="26433">
                  <c:v>26434</c:v>
                </c:pt>
                <c:pt idx="26434">
                  <c:v>26435</c:v>
                </c:pt>
                <c:pt idx="26435">
                  <c:v>26436</c:v>
                </c:pt>
                <c:pt idx="26436">
                  <c:v>26437</c:v>
                </c:pt>
                <c:pt idx="26437">
                  <c:v>26438</c:v>
                </c:pt>
                <c:pt idx="26438">
                  <c:v>26439</c:v>
                </c:pt>
                <c:pt idx="26439">
                  <c:v>26440</c:v>
                </c:pt>
                <c:pt idx="26440">
                  <c:v>26441</c:v>
                </c:pt>
                <c:pt idx="26441">
                  <c:v>26442</c:v>
                </c:pt>
                <c:pt idx="26442">
                  <c:v>26443</c:v>
                </c:pt>
                <c:pt idx="26443">
                  <c:v>26444</c:v>
                </c:pt>
                <c:pt idx="26444">
                  <c:v>26445</c:v>
                </c:pt>
                <c:pt idx="26445">
                  <c:v>26446</c:v>
                </c:pt>
                <c:pt idx="26446">
                  <c:v>26447</c:v>
                </c:pt>
                <c:pt idx="26447">
                  <c:v>26448</c:v>
                </c:pt>
                <c:pt idx="26448">
                  <c:v>26449</c:v>
                </c:pt>
                <c:pt idx="26449">
                  <c:v>26450</c:v>
                </c:pt>
                <c:pt idx="26450">
                  <c:v>26451</c:v>
                </c:pt>
                <c:pt idx="26451">
                  <c:v>26452</c:v>
                </c:pt>
                <c:pt idx="26452">
                  <c:v>26453</c:v>
                </c:pt>
                <c:pt idx="26453">
                  <c:v>26454</c:v>
                </c:pt>
                <c:pt idx="26454">
                  <c:v>26455</c:v>
                </c:pt>
                <c:pt idx="26455">
                  <c:v>26456</c:v>
                </c:pt>
                <c:pt idx="26456">
                  <c:v>26457</c:v>
                </c:pt>
                <c:pt idx="26457">
                  <c:v>26458</c:v>
                </c:pt>
                <c:pt idx="26458">
                  <c:v>26459</c:v>
                </c:pt>
                <c:pt idx="26459">
                  <c:v>26460</c:v>
                </c:pt>
                <c:pt idx="26460">
                  <c:v>26461</c:v>
                </c:pt>
                <c:pt idx="26461">
                  <c:v>26462</c:v>
                </c:pt>
                <c:pt idx="26462">
                  <c:v>26463</c:v>
                </c:pt>
                <c:pt idx="26463">
                  <c:v>26464</c:v>
                </c:pt>
                <c:pt idx="26464">
                  <c:v>26465</c:v>
                </c:pt>
                <c:pt idx="26465">
                  <c:v>26466</c:v>
                </c:pt>
                <c:pt idx="26466">
                  <c:v>26467</c:v>
                </c:pt>
                <c:pt idx="26467">
                  <c:v>26468</c:v>
                </c:pt>
                <c:pt idx="26468">
                  <c:v>26469</c:v>
                </c:pt>
                <c:pt idx="26469">
                  <c:v>26470</c:v>
                </c:pt>
                <c:pt idx="26470">
                  <c:v>26471</c:v>
                </c:pt>
                <c:pt idx="26471">
                  <c:v>26472</c:v>
                </c:pt>
                <c:pt idx="26472">
                  <c:v>26473</c:v>
                </c:pt>
                <c:pt idx="26473">
                  <c:v>26474</c:v>
                </c:pt>
                <c:pt idx="26474">
                  <c:v>26475</c:v>
                </c:pt>
                <c:pt idx="26475">
                  <c:v>26476</c:v>
                </c:pt>
                <c:pt idx="26476">
                  <c:v>26477</c:v>
                </c:pt>
                <c:pt idx="26477">
                  <c:v>26478</c:v>
                </c:pt>
                <c:pt idx="26478">
                  <c:v>26479</c:v>
                </c:pt>
                <c:pt idx="26479">
                  <c:v>26480</c:v>
                </c:pt>
                <c:pt idx="26480">
                  <c:v>26481</c:v>
                </c:pt>
                <c:pt idx="26481">
                  <c:v>26482</c:v>
                </c:pt>
                <c:pt idx="26482">
                  <c:v>26483</c:v>
                </c:pt>
                <c:pt idx="26483">
                  <c:v>26484</c:v>
                </c:pt>
                <c:pt idx="26484">
                  <c:v>26485</c:v>
                </c:pt>
                <c:pt idx="26485">
                  <c:v>26486</c:v>
                </c:pt>
                <c:pt idx="26486">
                  <c:v>26487</c:v>
                </c:pt>
                <c:pt idx="26487">
                  <c:v>26488</c:v>
                </c:pt>
                <c:pt idx="26488">
                  <c:v>26489</c:v>
                </c:pt>
                <c:pt idx="26489">
                  <c:v>26490</c:v>
                </c:pt>
                <c:pt idx="26490">
                  <c:v>26491</c:v>
                </c:pt>
                <c:pt idx="26491">
                  <c:v>26492</c:v>
                </c:pt>
                <c:pt idx="26492">
                  <c:v>26493</c:v>
                </c:pt>
                <c:pt idx="26493">
                  <c:v>26494</c:v>
                </c:pt>
                <c:pt idx="26494">
                  <c:v>26495</c:v>
                </c:pt>
                <c:pt idx="26495">
                  <c:v>26496</c:v>
                </c:pt>
                <c:pt idx="26496">
                  <c:v>26497</c:v>
                </c:pt>
                <c:pt idx="26497">
                  <c:v>26498</c:v>
                </c:pt>
                <c:pt idx="26498">
                  <c:v>26499</c:v>
                </c:pt>
                <c:pt idx="26499">
                  <c:v>26500</c:v>
                </c:pt>
                <c:pt idx="26500">
                  <c:v>26501</c:v>
                </c:pt>
                <c:pt idx="26501">
                  <c:v>26502</c:v>
                </c:pt>
                <c:pt idx="26502">
                  <c:v>26503</c:v>
                </c:pt>
                <c:pt idx="26503">
                  <c:v>26504</c:v>
                </c:pt>
                <c:pt idx="26504">
                  <c:v>26505</c:v>
                </c:pt>
                <c:pt idx="26505">
                  <c:v>26506</c:v>
                </c:pt>
                <c:pt idx="26506">
                  <c:v>26507</c:v>
                </c:pt>
                <c:pt idx="26507">
                  <c:v>26508</c:v>
                </c:pt>
                <c:pt idx="26508">
                  <c:v>26509</c:v>
                </c:pt>
                <c:pt idx="26509">
                  <c:v>26510</c:v>
                </c:pt>
                <c:pt idx="26510">
                  <c:v>26511</c:v>
                </c:pt>
                <c:pt idx="26511">
                  <c:v>26512</c:v>
                </c:pt>
                <c:pt idx="26512">
                  <c:v>26513</c:v>
                </c:pt>
                <c:pt idx="26513">
                  <c:v>26514</c:v>
                </c:pt>
                <c:pt idx="26514">
                  <c:v>26515</c:v>
                </c:pt>
                <c:pt idx="26515">
                  <c:v>26516</c:v>
                </c:pt>
                <c:pt idx="26516">
                  <c:v>26517</c:v>
                </c:pt>
                <c:pt idx="26517">
                  <c:v>26518</c:v>
                </c:pt>
                <c:pt idx="26518">
                  <c:v>26519</c:v>
                </c:pt>
                <c:pt idx="26519">
                  <c:v>26520</c:v>
                </c:pt>
                <c:pt idx="26520">
                  <c:v>26521</c:v>
                </c:pt>
                <c:pt idx="26521">
                  <c:v>26522</c:v>
                </c:pt>
                <c:pt idx="26522">
                  <c:v>26523</c:v>
                </c:pt>
                <c:pt idx="26523">
                  <c:v>26524</c:v>
                </c:pt>
                <c:pt idx="26524">
                  <c:v>26525</c:v>
                </c:pt>
                <c:pt idx="26525">
                  <c:v>26526</c:v>
                </c:pt>
                <c:pt idx="26526">
                  <c:v>26527</c:v>
                </c:pt>
                <c:pt idx="26527">
                  <c:v>26528</c:v>
                </c:pt>
                <c:pt idx="26528">
                  <c:v>26529</c:v>
                </c:pt>
                <c:pt idx="26529">
                  <c:v>26530</c:v>
                </c:pt>
                <c:pt idx="26530">
                  <c:v>26531</c:v>
                </c:pt>
                <c:pt idx="26531">
                  <c:v>26532</c:v>
                </c:pt>
                <c:pt idx="26532">
                  <c:v>26533</c:v>
                </c:pt>
                <c:pt idx="26533">
                  <c:v>26534</c:v>
                </c:pt>
                <c:pt idx="26534">
                  <c:v>26535</c:v>
                </c:pt>
                <c:pt idx="26535">
                  <c:v>26536</c:v>
                </c:pt>
                <c:pt idx="26536">
                  <c:v>26537</c:v>
                </c:pt>
                <c:pt idx="26537">
                  <c:v>26538</c:v>
                </c:pt>
                <c:pt idx="26538">
                  <c:v>26539</c:v>
                </c:pt>
                <c:pt idx="26539">
                  <c:v>26540</c:v>
                </c:pt>
                <c:pt idx="26540">
                  <c:v>26541</c:v>
                </c:pt>
                <c:pt idx="26541">
                  <c:v>26542</c:v>
                </c:pt>
                <c:pt idx="26542">
                  <c:v>26543</c:v>
                </c:pt>
                <c:pt idx="26543">
                  <c:v>26544</c:v>
                </c:pt>
                <c:pt idx="26544">
                  <c:v>26545</c:v>
                </c:pt>
                <c:pt idx="26545">
                  <c:v>26546</c:v>
                </c:pt>
                <c:pt idx="26546">
                  <c:v>26547</c:v>
                </c:pt>
                <c:pt idx="26547">
                  <c:v>26548</c:v>
                </c:pt>
                <c:pt idx="26548">
                  <c:v>26549</c:v>
                </c:pt>
                <c:pt idx="26549">
                  <c:v>26550</c:v>
                </c:pt>
                <c:pt idx="26550">
                  <c:v>26551</c:v>
                </c:pt>
                <c:pt idx="26551">
                  <c:v>26552</c:v>
                </c:pt>
                <c:pt idx="26552">
                  <c:v>26553</c:v>
                </c:pt>
                <c:pt idx="26553">
                  <c:v>26554</c:v>
                </c:pt>
                <c:pt idx="26554">
                  <c:v>26555</c:v>
                </c:pt>
                <c:pt idx="26555">
                  <c:v>26556</c:v>
                </c:pt>
                <c:pt idx="26556">
                  <c:v>26557</c:v>
                </c:pt>
                <c:pt idx="26557">
                  <c:v>26558</c:v>
                </c:pt>
                <c:pt idx="26558">
                  <c:v>26559</c:v>
                </c:pt>
                <c:pt idx="26559">
                  <c:v>26560</c:v>
                </c:pt>
                <c:pt idx="26560">
                  <c:v>26561</c:v>
                </c:pt>
                <c:pt idx="26561">
                  <c:v>26562</c:v>
                </c:pt>
                <c:pt idx="26562">
                  <c:v>26563</c:v>
                </c:pt>
                <c:pt idx="26563">
                  <c:v>26564</c:v>
                </c:pt>
                <c:pt idx="26564">
                  <c:v>26565</c:v>
                </c:pt>
                <c:pt idx="26565">
                  <c:v>26566</c:v>
                </c:pt>
                <c:pt idx="26566">
                  <c:v>26567</c:v>
                </c:pt>
                <c:pt idx="26567">
                  <c:v>26568</c:v>
                </c:pt>
                <c:pt idx="26568">
                  <c:v>26569</c:v>
                </c:pt>
                <c:pt idx="26569">
                  <c:v>26570</c:v>
                </c:pt>
                <c:pt idx="26570">
                  <c:v>26571</c:v>
                </c:pt>
                <c:pt idx="26571">
                  <c:v>26572</c:v>
                </c:pt>
                <c:pt idx="26572">
                  <c:v>26573</c:v>
                </c:pt>
                <c:pt idx="26573">
                  <c:v>26574</c:v>
                </c:pt>
                <c:pt idx="26574">
                  <c:v>26575</c:v>
                </c:pt>
                <c:pt idx="26575">
                  <c:v>26576</c:v>
                </c:pt>
                <c:pt idx="26576">
                  <c:v>26577</c:v>
                </c:pt>
                <c:pt idx="26577">
                  <c:v>26578</c:v>
                </c:pt>
                <c:pt idx="26578">
                  <c:v>26579</c:v>
                </c:pt>
                <c:pt idx="26579">
                  <c:v>26580</c:v>
                </c:pt>
                <c:pt idx="26580">
                  <c:v>26581</c:v>
                </c:pt>
                <c:pt idx="26581">
                  <c:v>26582</c:v>
                </c:pt>
                <c:pt idx="26582">
                  <c:v>26583</c:v>
                </c:pt>
                <c:pt idx="26583">
                  <c:v>26584</c:v>
                </c:pt>
                <c:pt idx="26584">
                  <c:v>26585</c:v>
                </c:pt>
                <c:pt idx="26585">
                  <c:v>26586</c:v>
                </c:pt>
                <c:pt idx="26586">
                  <c:v>26587</c:v>
                </c:pt>
                <c:pt idx="26587">
                  <c:v>26588</c:v>
                </c:pt>
                <c:pt idx="26588">
                  <c:v>26589</c:v>
                </c:pt>
                <c:pt idx="26589">
                  <c:v>26590</c:v>
                </c:pt>
                <c:pt idx="26590">
                  <c:v>26591</c:v>
                </c:pt>
                <c:pt idx="26591">
                  <c:v>26592</c:v>
                </c:pt>
                <c:pt idx="26592">
                  <c:v>26593</c:v>
                </c:pt>
                <c:pt idx="26593">
                  <c:v>26594</c:v>
                </c:pt>
                <c:pt idx="26594">
                  <c:v>26595</c:v>
                </c:pt>
                <c:pt idx="26595">
                  <c:v>26596</c:v>
                </c:pt>
                <c:pt idx="26596">
                  <c:v>26597</c:v>
                </c:pt>
                <c:pt idx="26597">
                  <c:v>26598</c:v>
                </c:pt>
                <c:pt idx="26598">
                  <c:v>26599</c:v>
                </c:pt>
                <c:pt idx="26599">
                  <c:v>26600</c:v>
                </c:pt>
                <c:pt idx="26600">
                  <c:v>26601</c:v>
                </c:pt>
                <c:pt idx="26601">
                  <c:v>26602</c:v>
                </c:pt>
                <c:pt idx="26602">
                  <c:v>26603</c:v>
                </c:pt>
                <c:pt idx="26603">
                  <c:v>26604</c:v>
                </c:pt>
                <c:pt idx="26604">
                  <c:v>26605</c:v>
                </c:pt>
                <c:pt idx="26605">
                  <c:v>26606</c:v>
                </c:pt>
                <c:pt idx="26606">
                  <c:v>26607</c:v>
                </c:pt>
                <c:pt idx="26607">
                  <c:v>26608</c:v>
                </c:pt>
                <c:pt idx="26608">
                  <c:v>26609</c:v>
                </c:pt>
                <c:pt idx="26609">
                  <c:v>26610</c:v>
                </c:pt>
                <c:pt idx="26610">
                  <c:v>26611</c:v>
                </c:pt>
                <c:pt idx="26611">
                  <c:v>26612</c:v>
                </c:pt>
                <c:pt idx="26612">
                  <c:v>26613</c:v>
                </c:pt>
                <c:pt idx="26613">
                  <c:v>26614</c:v>
                </c:pt>
                <c:pt idx="26614">
                  <c:v>26615</c:v>
                </c:pt>
                <c:pt idx="26615">
                  <c:v>26616</c:v>
                </c:pt>
                <c:pt idx="26616">
                  <c:v>26617</c:v>
                </c:pt>
                <c:pt idx="26617">
                  <c:v>26618</c:v>
                </c:pt>
                <c:pt idx="26618">
                  <c:v>26619</c:v>
                </c:pt>
                <c:pt idx="26619">
                  <c:v>26620</c:v>
                </c:pt>
                <c:pt idx="26620">
                  <c:v>26621</c:v>
                </c:pt>
                <c:pt idx="26621">
                  <c:v>26622</c:v>
                </c:pt>
                <c:pt idx="26622">
                  <c:v>26623</c:v>
                </c:pt>
                <c:pt idx="26623">
                  <c:v>26624</c:v>
                </c:pt>
                <c:pt idx="26624">
                  <c:v>26625</c:v>
                </c:pt>
                <c:pt idx="26625">
                  <c:v>26626</c:v>
                </c:pt>
                <c:pt idx="26626">
                  <c:v>26627</c:v>
                </c:pt>
                <c:pt idx="26627">
                  <c:v>26628</c:v>
                </c:pt>
                <c:pt idx="26628">
                  <c:v>26629</c:v>
                </c:pt>
                <c:pt idx="26629">
                  <c:v>26630</c:v>
                </c:pt>
                <c:pt idx="26630">
                  <c:v>26631</c:v>
                </c:pt>
                <c:pt idx="26631">
                  <c:v>26632</c:v>
                </c:pt>
                <c:pt idx="26632">
                  <c:v>26633</c:v>
                </c:pt>
                <c:pt idx="26633">
                  <c:v>26634</c:v>
                </c:pt>
                <c:pt idx="26634">
                  <c:v>26635</c:v>
                </c:pt>
                <c:pt idx="26635">
                  <c:v>26636</c:v>
                </c:pt>
                <c:pt idx="26636">
                  <c:v>26637</c:v>
                </c:pt>
                <c:pt idx="26637">
                  <c:v>26638</c:v>
                </c:pt>
                <c:pt idx="26638">
                  <c:v>26639</c:v>
                </c:pt>
                <c:pt idx="26639">
                  <c:v>26640</c:v>
                </c:pt>
                <c:pt idx="26640">
                  <c:v>26641</c:v>
                </c:pt>
                <c:pt idx="26641">
                  <c:v>26642</c:v>
                </c:pt>
                <c:pt idx="26642">
                  <c:v>26643</c:v>
                </c:pt>
                <c:pt idx="26643">
                  <c:v>26644</c:v>
                </c:pt>
                <c:pt idx="26644">
                  <c:v>26645</c:v>
                </c:pt>
                <c:pt idx="26645">
                  <c:v>26646</c:v>
                </c:pt>
                <c:pt idx="26646">
                  <c:v>26647</c:v>
                </c:pt>
                <c:pt idx="26647">
                  <c:v>26648</c:v>
                </c:pt>
                <c:pt idx="26648">
                  <c:v>26649</c:v>
                </c:pt>
                <c:pt idx="26649">
                  <c:v>26650</c:v>
                </c:pt>
                <c:pt idx="26650">
                  <c:v>26651</c:v>
                </c:pt>
                <c:pt idx="26651">
                  <c:v>26652</c:v>
                </c:pt>
                <c:pt idx="26652">
                  <c:v>26653</c:v>
                </c:pt>
                <c:pt idx="26653">
                  <c:v>26654</c:v>
                </c:pt>
                <c:pt idx="26654">
                  <c:v>26655</c:v>
                </c:pt>
                <c:pt idx="26655">
                  <c:v>26656</c:v>
                </c:pt>
                <c:pt idx="26656">
                  <c:v>26657</c:v>
                </c:pt>
                <c:pt idx="26657">
                  <c:v>26658</c:v>
                </c:pt>
                <c:pt idx="26658">
                  <c:v>26659</c:v>
                </c:pt>
                <c:pt idx="26659">
                  <c:v>26660</c:v>
                </c:pt>
                <c:pt idx="26660">
                  <c:v>26661</c:v>
                </c:pt>
                <c:pt idx="26661">
                  <c:v>26662</c:v>
                </c:pt>
                <c:pt idx="26662">
                  <c:v>26663</c:v>
                </c:pt>
                <c:pt idx="26663">
                  <c:v>26664</c:v>
                </c:pt>
                <c:pt idx="26664">
                  <c:v>26665</c:v>
                </c:pt>
                <c:pt idx="26665">
                  <c:v>26666</c:v>
                </c:pt>
                <c:pt idx="26666">
                  <c:v>26667</c:v>
                </c:pt>
                <c:pt idx="26667">
                  <c:v>26668</c:v>
                </c:pt>
                <c:pt idx="26668">
                  <c:v>26669</c:v>
                </c:pt>
                <c:pt idx="26669">
                  <c:v>26670</c:v>
                </c:pt>
                <c:pt idx="26670">
                  <c:v>26671</c:v>
                </c:pt>
                <c:pt idx="26671">
                  <c:v>26672</c:v>
                </c:pt>
                <c:pt idx="26672">
                  <c:v>26673</c:v>
                </c:pt>
                <c:pt idx="26673">
                  <c:v>26674</c:v>
                </c:pt>
                <c:pt idx="26674">
                  <c:v>26675</c:v>
                </c:pt>
                <c:pt idx="26675">
                  <c:v>26676</c:v>
                </c:pt>
                <c:pt idx="26676">
                  <c:v>26677</c:v>
                </c:pt>
                <c:pt idx="26677">
                  <c:v>26678</c:v>
                </c:pt>
                <c:pt idx="26678">
                  <c:v>26679</c:v>
                </c:pt>
                <c:pt idx="26679">
                  <c:v>26680</c:v>
                </c:pt>
                <c:pt idx="26680">
                  <c:v>26681</c:v>
                </c:pt>
                <c:pt idx="26681">
                  <c:v>26682</c:v>
                </c:pt>
                <c:pt idx="26682">
                  <c:v>26683</c:v>
                </c:pt>
                <c:pt idx="26683">
                  <c:v>26684</c:v>
                </c:pt>
                <c:pt idx="26684">
                  <c:v>26685</c:v>
                </c:pt>
                <c:pt idx="26685">
                  <c:v>26686</c:v>
                </c:pt>
                <c:pt idx="26686">
                  <c:v>26687</c:v>
                </c:pt>
                <c:pt idx="26687">
                  <c:v>26688</c:v>
                </c:pt>
                <c:pt idx="26688">
                  <c:v>26689</c:v>
                </c:pt>
                <c:pt idx="26689">
                  <c:v>26690</c:v>
                </c:pt>
                <c:pt idx="26690">
                  <c:v>26691</c:v>
                </c:pt>
                <c:pt idx="26691">
                  <c:v>26692</c:v>
                </c:pt>
                <c:pt idx="26692">
                  <c:v>26693</c:v>
                </c:pt>
                <c:pt idx="26693">
                  <c:v>26694</c:v>
                </c:pt>
                <c:pt idx="26694">
                  <c:v>26695</c:v>
                </c:pt>
                <c:pt idx="26695">
                  <c:v>26696</c:v>
                </c:pt>
                <c:pt idx="26696">
                  <c:v>26697</c:v>
                </c:pt>
                <c:pt idx="26697">
                  <c:v>26698</c:v>
                </c:pt>
                <c:pt idx="26698">
                  <c:v>26699</c:v>
                </c:pt>
                <c:pt idx="26699">
                  <c:v>26700</c:v>
                </c:pt>
                <c:pt idx="26700">
                  <c:v>26701</c:v>
                </c:pt>
                <c:pt idx="26701">
                  <c:v>26702</c:v>
                </c:pt>
                <c:pt idx="26702">
                  <c:v>26703</c:v>
                </c:pt>
                <c:pt idx="26703">
                  <c:v>26704</c:v>
                </c:pt>
                <c:pt idx="26704">
                  <c:v>26705</c:v>
                </c:pt>
                <c:pt idx="26705">
                  <c:v>26706</c:v>
                </c:pt>
                <c:pt idx="26706">
                  <c:v>26707</c:v>
                </c:pt>
                <c:pt idx="26707">
                  <c:v>26708</c:v>
                </c:pt>
                <c:pt idx="26708">
                  <c:v>26709</c:v>
                </c:pt>
                <c:pt idx="26709">
                  <c:v>26710</c:v>
                </c:pt>
                <c:pt idx="26710">
                  <c:v>26711</c:v>
                </c:pt>
                <c:pt idx="26711">
                  <c:v>26712</c:v>
                </c:pt>
                <c:pt idx="26712">
                  <c:v>26713</c:v>
                </c:pt>
                <c:pt idx="26713">
                  <c:v>26714</c:v>
                </c:pt>
                <c:pt idx="26714">
                  <c:v>26715</c:v>
                </c:pt>
                <c:pt idx="26715">
                  <c:v>26716</c:v>
                </c:pt>
                <c:pt idx="26716">
                  <c:v>26717</c:v>
                </c:pt>
                <c:pt idx="26717">
                  <c:v>26718</c:v>
                </c:pt>
                <c:pt idx="26718">
                  <c:v>26719</c:v>
                </c:pt>
                <c:pt idx="26719">
                  <c:v>26720</c:v>
                </c:pt>
                <c:pt idx="26720">
                  <c:v>26721</c:v>
                </c:pt>
                <c:pt idx="26721">
                  <c:v>26722</c:v>
                </c:pt>
                <c:pt idx="26722">
                  <c:v>26723</c:v>
                </c:pt>
                <c:pt idx="26723">
                  <c:v>26724</c:v>
                </c:pt>
                <c:pt idx="26724">
                  <c:v>26725</c:v>
                </c:pt>
                <c:pt idx="26725">
                  <c:v>26726</c:v>
                </c:pt>
                <c:pt idx="26726">
                  <c:v>26727</c:v>
                </c:pt>
                <c:pt idx="26727">
                  <c:v>26728</c:v>
                </c:pt>
                <c:pt idx="26728">
                  <c:v>26729</c:v>
                </c:pt>
                <c:pt idx="26729">
                  <c:v>26730</c:v>
                </c:pt>
                <c:pt idx="26730">
                  <c:v>26731</c:v>
                </c:pt>
                <c:pt idx="26731">
                  <c:v>26732</c:v>
                </c:pt>
                <c:pt idx="26732">
                  <c:v>26733</c:v>
                </c:pt>
                <c:pt idx="26733">
                  <c:v>26734</c:v>
                </c:pt>
                <c:pt idx="26734">
                  <c:v>26735</c:v>
                </c:pt>
                <c:pt idx="26735">
                  <c:v>26736</c:v>
                </c:pt>
                <c:pt idx="26736">
                  <c:v>26737</c:v>
                </c:pt>
                <c:pt idx="26737">
                  <c:v>26738</c:v>
                </c:pt>
                <c:pt idx="26738">
                  <c:v>26739</c:v>
                </c:pt>
                <c:pt idx="26739">
                  <c:v>26740</c:v>
                </c:pt>
                <c:pt idx="26740">
                  <c:v>26741</c:v>
                </c:pt>
                <c:pt idx="26741">
                  <c:v>26742</c:v>
                </c:pt>
                <c:pt idx="26742">
                  <c:v>26743</c:v>
                </c:pt>
                <c:pt idx="26743">
                  <c:v>26744</c:v>
                </c:pt>
                <c:pt idx="26744">
                  <c:v>26745</c:v>
                </c:pt>
                <c:pt idx="26745">
                  <c:v>26746</c:v>
                </c:pt>
                <c:pt idx="26746">
                  <c:v>26747</c:v>
                </c:pt>
                <c:pt idx="26747">
                  <c:v>26748</c:v>
                </c:pt>
                <c:pt idx="26748">
                  <c:v>26749</c:v>
                </c:pt>
                <c:pt idx="26749">
                  <c:v>26750</c:v>
                </c:pt>
                <c:pt idx="26750">
                  <c:v>26751</c:v>
                </c:pt>
                <c:pt idx="26751">
                  <c:v>26752</c:v>
                </c:pt>
                <c:pt idx="26752">
                  <c:v>26753</c:v>
                </c:pt>
                <c:pt idx="26753">
                  <c:v>26754</c:v>
                </c:pt>
                <c:pt idx="26754">
                  <c:v>26755</c:v>
                </c:pt>
                <c:pt idx="26755">
                  <c:v>26756</c:v>
                </c:pt>
                <c:pt idx="26756">
                  <c:v>26757</c:v>
                </c:pt>
                <c:pt idx="26757">
                  <c:v>26758</c:v>
                </c:pt>
                <c:pt idx="26758">
                  <c:v>26759</c:v>
                </c:pt>
                <c:pt idx="26759">
                  <c:v>26760</c:v>
                </c:pt>
                <c:pt idx="26760">
                  <c:v>26761</c:v>
                </c:pt>
                <c:pt idx="26761">
                  <c:v>26762</c:v>
                </c:pt>
                <c:pt idx="26762">
                  <c:v>26763</c:v>
                </c:pt>
                <c:pt idx="26763">
                  <c:v>26764</c:v>
                </c:pt>
                <c:pt idx="26764">
                  <c:v>26765</c:v>
                </c:pt>
                <c:pt idx="26765">
                  <c:v>26766</c:v>
                </c:pt>
                <c:pt idx="26766">
                  <c:v>26767</c:v>
                </c:pt>
                <c:pt idx="26767">
                  <c:v>26768</c:v>
                </c:pt>
                <c:pt idx="26768">
                  <c:v>26769</c:v>
                </c:pt>
                <c:pt idx="26769">
                  <c:v>26770</c:v>
                </c:pt>
                <c:pt idx="26770">
                  <c:v>26771</c:v>
                </c:pt>
                <c:pt idx="26771">
                  <c:v>26772</c:v>
                </c:pt>
                <c:pt idx="26772">
                  <c:v>26773</c:v>
                </c:pt>
                <c:pt idx="26773">
                  <c:v>26774</c:v>
                </c:pt>
                <c:pt idx="26774">
                  <c:v>26775</c:v>
                </c:pt>
                <c:pt idx="26775">
                  <c:v>26776</c:v>
                </c:pt>
                <c:pt idx="26776">
                  <c:v>26777</c:v>
                </c:pt>
                <c:pt idx="26777">
                  <c:v>26778</c:v>
                </c:pt>
                <c:pt idx="26778">
                  <c:v>26779</c:v>
                </c:pt>
                <c:pt idx="26779">
                  <c:v>26780</c:v>
                </c:pt>
                <c:pt idx="26780">
                  <c:v>26781</c:v>
                </c:pt>
                <c:pt idx="26781">
                  <c:v>26782</c:v>
                </c:pt>
                <c:pt idx="26782">
                  <c:v>26783</c:v>
                </c:pt>
                <c:pt idx="26783">
                  <c:v>26784</c:v>
                </c:pt>
                <c:pt idx="26784">
                  <c:v>26785</c:v>
                </c:pt>
                <c:pt idx="26785">
                  <c:v>26786</c:v>
                </c:pt>
                <c:pt idx="26786">
                  <c:v>26787</c:v>
                </c:pt>
                <c:pt idx="26787">
                  <c:v>26788</c:v>
                </c:pt>
                <c:pt idx="26788">
                  <c:v>26789</c:v>
                </c:pt>
                <c:pt idx="26789">
                  <c:v>26790</c:v>
                </c:pt>
                <c:pt idx="26790">
                  <c:v>26791</c:v>
                </c:pt>
                <c:pt idx="26791">
                  <c:v>26792</c:v>
                </c:pt>
                <c:pt idx="26792">
                  <c:v>26793</c:v>
                </c:pt>
                <c:pt idx="26793">
                  <c:v>26794</c:v>
                </c:pt>
                <c:pt idx="26794">
                  <c:v>26795</c:v>
                </c:pt>
                <c:pt idx="26795">
                  <c:v>26796</c:v>
                </c:pt>
                <c:pt idx="26796">
                  <c:v>26797</c:v>
                </c:pt>
                <c:pt idx="26797">
                  <c:v>26798</c:v>
                </c:pt>
                <c:pt idx="26798">
                  <c:v>26799</c:v>
                </c:pt>
                <c:pt idx="26799">
                  <c:v>26800</c:v>
                </c:pt>
                <c:pt idx="26800">
                  <c:v>26801</c:v>
                </c:pt>
                <c:pt idx="26801">
                  <c:v>26802</c:v>
                </c:pt>
                <c:pt idx="26802">
                  <c:v>26803</c:v>
                </c:pt>
                <c:pt idx="26803">
                  <c:v>26804</c:v>
                </c:pt>
                <c:pt idx="26804">
                  <c:v>26805</c:v>
                </c:pt>
                <c:pt idx="26805">
                  <c:v>26806</c:v>
                </c:pt>
                <c:pt idx="26806">
                  <c:v>26807</c:v>
                </c:pt>
                <c:pt idx="26807">
                  <c:v>26808</c:v>
                </c:pt>
                <c:pt idx="26808">
                  <c:v>26809</c:v>
                </c:pt>
                <c:pt idx="26809">
                  <c:v>26810</c:v>
                </c:pt>
                <c:pt idx="26810">
                  <c:v>26811</c:v>
                </c:pt>
                <c:pt idx="26811">
                  <c:v>26812</c:v>
                </c:pt>
                <c:pt idx="26812">
                  <c:v>26813</c:v>
                </c:pt>
                <c:pt idx="26813">
                  <c:v>26814</c:v>
                </c:pt>
                <c:pt idx="26814">
                  <c:v>26815</c:v>
                </c:pt>
                <c:pt idx="26815">
                  <c:v>26816</c:v>
                </c:pt>
                <c:pt idx="26816">
                  <c:v>26817</c:v>
                </c:pt>
                <c:pt idx="26817">
                  <c:v>26818</c:v>
                </c:pt>
                <c:pt idx="26818">
                  <c:v>26819</c:v>
                </c:pt>
                <c:pt idx="26819">
                  <c:v>26820</c:v>
                </c:pt>
                <c:pt idx="26820">
                  <c:v>26821</c:v>
                </c:pt>
                <c:pt idx="26821">
                  <c:v>26822</c:v>
                </c:pt>
                <c:pt idx="26822">
                  <c:v>26823</c:v>
                </c:pt>
                <c:pt idx="26823">
                  <c:v>26824</c:v>
                </c:pt>
                <c:pt idx="26824">
                  <c:v>26825</c:v>
                </c:pt>
                <c:pt idx="26825">
                  <c:v>26826</c:v>
                </c:pt>
                <c:pt idx="26826">
                  <c:v>26827</c:v>
                </c:pt>
                <c:pt idx="26827">
                  <c:v>26828</c:v>
                </c:pt>
                <c:pt idx="26828">
                  <c:v>26829</c:v>
                </c:pt>
                <c:pt idx="26829">
                  <c:v>26830</c:v>
                </c:pt>
                <c:pt idx="26830">
                  <c:v>26831</c:v>
                </c:pt>
                <c:pt idx="26831">
                  <c:v>26832</c:v>
                </c:pt>
                <c:pt idx="26832">
                  <c:v>26833</c:v>
                </c:pt>
                <c:pt idx="26833">
                  <c:v>26834</c:v>
                </c:pt>
                <c:pt idx="26834">
                  <c:v>26835</c:v>
                </c:pt>
                <c:pt idx="26835">
                  <c:v>26836</c:v>
                </c:pt>
                <c:pt idx="26836">
                  <c:v>26837</c:v>
                </c:pt>
                <c:pt idx="26837">
                  <c:v>26838</c:v>
                </c:pt>
                <c:pt idx="26838">
                  <c:v>26839</c:v>
                </c:pt>
                <c:pt idx="26839">
                  <c:v>26840</c:v>
                </c:pt>
                <c:pt idx="26840">
                  <c:v>26841</c:v>
                </c:pt>
                <c:pt idx="26841">
                  <c:v>26842</c:v>
                </c:pt>
                <c:pt idx="26842">
                  <c:v>26843</c:v>
                </c:pt>
                <c:pt idx="26843">
                  <c:v>26844</c:v>
                </c:pt>
                <c:pt idx="26844">
                  <c:v>26845</c:v>
                </c:pt>
                <c:pt idx="26845">
                  <c:v>26846</c:v>
                </c:pt>
                <c:pt idx="26846">
                  <c:v>26847</c:v>
                </c:pt>
                <c:pt idx="26847">
                  <c:v>26848</c:v>
                </c:pt>
                <c:pt idx="26848">
                  <c:v>26849</c:v>
                </c:pt>
                <c:pt idx="26849">
                  <c:v>26850</c:v>
                </c:pt>
                <c:pt idx="26850">
                  <c:v>26851</c:v>
                </c:pt>
                <c:pt idx="26851">
                  <c:v>26852</c:v>
                </c:pt>
                <c:pt idx="26852">
                  <c:v>26853</c:v>
                </c:pt>
                <c:pt idx="26853">
                  <c:v>26854</c:v>
                </c:pt>
                <c:pt idx="26854">
                  <c:v>26855</c:v>
                </c:pt>
                <c:pt idx="26855">
                  <c:v>26856</c:v>
                </c:pt>
                <c:pt idx="26856">
                  <c:v>26857</c:v>
                </c:pt>
                <c:pt idx="26857">
                  <c:v>26858</c:v>
                </c:pt>
                <c:pt idx="26858">
                  <c:v>26859</c:v>
                </c:pt>
                <c:pt idx="26859">
                  <c:v>26860</c:v>
                </c:pt>
                <c:pt idx="26860">
                  <c:v>26861</c:v>
                </c:pt>
                <c:pt idx="26861">
                  <c:v>26862</c:v>
                </c:pt>
                <c:pt idx="26862">
                  <c:v>26863</c:v>
                </c:pt>
                <c:pt idx="26863">
                  <c:v>26864</c:v>
                </c:pt>
                <c:pt idx="26864">
                  <c:v>26865</c:v>
                </c:pt>
                <c:pt idx="26865">
                  <c:v>26866</c:v>
                </c:pt>
                <c:pt idx="26866">
                  <c:v>26867</c:v>
                </c:pt>
                <c:pt idx="26867">
                  <c:v>26868</c:v>
                </c:pt>
                <c:pt idx="26868">
                  <c:v>26869</c:v>
                </c:pt>
                <c:pt idx="26869">
                  <c:v>26870</c:v>
                </c:pt>
                <c:pt idx="26870">
                  <c:v>26871</c:v>
                </c:pt>
                <c:pt idx="26871">
                  <c:v>26872</c:v>
                </c:pt>
                <c:pt idx="26872">
                  <c:v>26873</c:v>
                </c:pt>
                <c:pt idx="26873">
                  <c:v>26874</c:v>
                </c:pt>
                <c:pt idx="26874">
                  <c:v>26875</c:v>
                </c:pt>
                <c:pt idx="26875">
                  <c:v>26876</c:v>
                </c:pt>
                <c:pt idx="26876">
                  <c:v>26877</c:v>
                </c:pt>
                <c:pt idx="26877">
                  <c:v>26878</c:v>
                </c:pt>
                <c:pt idx="26878">
                  <c:v>26879</c:v>
                </c:pt>
                <c:pt idx="26879">
                  <c:v>26880</c:v>
                </c:pt>
                <c:pt idx="26880">
                  <c:v>26881</c:v>
                </c:pt>
                <c:pt idx="26881">
                  <c:v>26882</c:v>
                </c:pt>
                <c:pt idx="26882">
                  <c:v>26883</c:v>
                </c:pt>
                <c:pt idx="26883">
                  <c:v>26884</c:v>
                </c:pt>
                <c:pt idx="26884">
                  <c:v>26885</c:v>
                </c:pt>
                <c:pt idx="26885">
                  <c:v>26886</c:v>
                </c:pt>
                <c:pt idx="26886">
                  <c:v>26887</c:v>
                </c:pt>
                <c:pt idx="26887">
                  <c:v>26888</c:v>
                </c:pt>
                <c:pt idx="26888">
                  <c:v>26889</c:v>
                </c:pt>
                <c:pt idx="26889">
                  <c:v>26890</c:v>
                </c:pt>
                <c:pt idx="26890">
                  <c:v>26891</c:v>
                </c:pt>
                <c:pt idx="26891">
                  <c:v>26892</c:v>
                </c:pt>
                <c:pt idx="26892">
                  <c:v>26893</c:v>
                </c:pt>
                <c:pt idx="26893">
                  <c:v>26894</c:v>
                </c:pt>
                <c:pt idx="26894">
                  <c:v>26895</c:v>
                </c:pt>
                <c:pt idx="26895">
                  <c:v>26896</c:v>
                </c:pt>
                <c:pt idx="26896">
                  <c:v>26897</c:v>
                </c:pt>
                <c:pt idx="26897">
                  <c:v>26898</c:v>
                </c:pt>
                <c:pt idx="26898">
                  <c:v>26899</c:v>
                </c:pt>
                <c:pt idx="26899">
                  <c:v>26900</c:v>
                </c:pt>
                <c:pt idx="26900">
                  <c:v>26901</c:v>
                </c:pt>
                <c:pt idx="26901">
                  <c:v>26902</c:v>
                </c:pt>
                <c:pt idx="26902">
                  <c:v>26903</c:v>
                </c:pt>
                <c:pt idx="26903">
                  <c:v>26904</c:v>
                </c:pt>
                <c:pt idx="26904">
                  <c:v>26905</c:v>
                </c:pt>
                <c:pt idx="26905">
                  <c:v>26906</c:v>
                </c:pt>
                <c:pt idx="26906">
                  <c:v>26907</c:v>
                </c:pt>
                <c:pt idx="26907">
                  <c:v>26908</c:v>
                </c:pt>
                <c:pt idx="26908">
                  <c:v>26909</c:v>
                </c:pt>
                <c:pt idx="26909">
                  <c:v>26910</c:v>
                </c:pt>
                <c:pt idx="26910">
                  <c:v>26911</c:v>
                </c:pt>
                <c:pt idx="26911">
                  <c:v>26912</c:v>
                </c:pt>
                <c:pt idx="26912">
                  <c:v>26913</c:v>
                </c:pt>
                <c:pt idx="26913">
                  <c:v>26914</c:v>
                </c:pt>
                <c:pt idx="26914">
                  <c:v>26915</c:v>
                </c:pt>
                <c:pt idx="26915">
                  <c:v>26916</c:v>
                </c:pt>
                <c:pt idx="26916">
                  <c:v>26917</c:v>
                </c:pt>
                <c:pt idx="26917">
                  <c:v>26918</c:v>
                </c:pt>
                <c:pt idx="26918">
                  <c:v>26919</c:v>
                </c:pt>
                <c:pt idx="26919">
                  <c:v>26920</c:v>
                </c:pt>
                <c:pt idx="26920">
                  <c:v>26921</c:v>
                </c:pt>
                <c:pt idx="26921">
                  <c:v>26922</c:v>
                </c:pt>
                <c:pt idx="26922">
                  <c:v>26923</c:v>
                </c:pt>
                <c:pt idx="26923">
                  <c:v>26924</c:v>
                </c:pt>
                <c:pt idx="26924">
                  <c:v>26925</c:v>
                </c:pt>
                <c:pt idx="26925">
                  <c:v>26926</c:v>
                </c:pt>
                <c:pt idx="26926">
                  <c:v>26927</c:v>
                </c:pt>
                <c:pt idx="26927">
                  <c:v>26928</c:v>
                </c:pt>
                <c:pt idx="26928">
                  <c:v>26929</c:v>
                </c:pt>
                <c:pt idx="26929">
                  <c:v>26930</c:v>
                </c:pt>
                <c:pt idx="26930">
                  <c:v>26931</c:v>
                </c:pt>
                <c:pt idx="26931">
                  <c:v>26932</c:v>
                </c:pt>
                <c:pt idx="26932">
                  <c:v>26933</c:v>
                </c:pt>
                <c:pt idx="26933">
                  <c:v>26934</c:v>
                </c:pt>
                <c:pt idx="26934">
                  <c:v>26935</c:v>
                </c:pt>
                <c:pt idx="26935">
                  <c:v>26936</c:v>
                </c:pt>
                <c:pt idx="26936">
                  <c:v>26937</c:v>
                </c:pt>
                <c:pt idx="26937">
                  <c:v>26938</c:v>
                </c:pt>
                <c:pt idx="26938">
                  <c:v>26939</c:v>
                </c:pt>
                <c:pt idx="26939">
                  <c:v>26940</c:v>
                </c:pt>
                <c:pt idx="26940">
                  <c:v>26941</c:v>
                </c:pt>
                <c:pt idx="26941">
                  <c:v>26942</c:v>
                </c:pt>
                <c:pt idx="26942">
                  <c:v>26943</c:v>
                </c:pt>
                <c:pt idx="26943">
                  <c:v>26944</c:v>
                </c:pt>
                <c:pt idx="26944">
                  <c:v>26945</c:v>
                </c:pt>
                <c:pt idx="26945">
                  <c:v>26946</c:v>
                </c:pt>
                <c:pt idx="26946">
                  <c:v>26947</c:v>
                </c:pt>
                <c:pt idx="26947">
                  <c:v>26948</c:v>
                </c:pt>
                <c:pt idx="26948">
                  <c:v>26949</c:v>
                </c:pt>
                <c:pt idx="26949">
                  <c:v>26950</c:v>
                </c:pt>
                <c:pt idx="26950">
                  <c:v>26951</c:v>
                </c:pt>
                <c:pt idx="26951">
                  <c:v>26952</c:v>
                </c:pt>
                <c:pt idx="26952">
                  <c:v>26953</c:v>
                </c:pt>
                <c:pt idx="26953">
                  <c:v>26954</c:v>
                </c:pt>
                <c:pt idx="26954">
                  <c:v>26955</c:v>
                </c:pt>
                <c:pt idx="26955">
                  <c:v>26956</c:v>
                </c:pt>
                <c:pt idx="26956">
                  <c:v>26957</c:v>
                </c:pt>
                <c:pt idx="26957">
                  <c:v>26958</c:v>
                </c:pt>
                <c:pt idx="26958">
                  <c:v>26959</c:v>
                </c:pt>
                <c:pt idx="26959">
                  <c:v>26960</c:v>
                </c:pt>
                <c:pt idx="26960">
                  <c:v>26961</c:v>
                </c:pt>
                <c:pt idx="26961">
                  <c:v>26962</c:v>
                </c:pt>
                <c:pt idx="26962">
                  <c:v>26963</c:v>
                </c:pt>
                <c:pt idx="26963">
                  <c:v>26964</c:v>
                </c:pt>
                <c:pt idx="26964">
                  <c:v>26965</c:v>
                </c:pt>
                <c:pt idx="26965">
                  <c:v>26966</c:v>
                </c:pt>
                <c:pt idx="26966">
                  <c:v>26967</c:v>
                </c:pt>
                <c:pt idx="26967">
                  <c:v>26968</c:v>
                </c:pt>
                <c:pt idx="26968">
                  <c:v>26969</c:v>
                </c:pt>
                <c:pt idx="26969">
                  <c:v>26970</c:v>
                </c:pt>
                <c:pt idx="26970">
                  <c:v>26971</c:v>
                </c:pt>
                <c:pt idx="26971">
                  <c:v>26972</c:v>
                </c:pt>
                <c:pt idx="26972">
                  <c:v>26973</c:v>
                </c:pt>
                <c:pt idx="26973">
                  <c:v>26974</c:v>
                </c:pt>
                <c:pt idx="26974">
                  <c:v>26975</c:v>
                </c:pt>
                <c:pt idx="26975">
                  <c:v>26976</c:v>
                </c:pt>
                <c:pt idx="26976">
                  <c:v>26977</c:v>
                </c:pt>
                <c:pt idx="26977">
                  <c:v>26978</c:v>
                </c:pt>
                <c:pt idx="26978">
                  <c:v>26979</c:v>
                </c:pt>
                <c:pt idx="26979">
                  <c:v>26980</c:v>
                </c:pt>
                <c:pt idx="26980">
                  <c:v>26981</c:v>
                </c:pt>
                <c:pt idx="26981">
                  <c:v>26982</c:v>
                </c:pt>
                <c:pt idx="26982">
                  <c:v>26983</c:v>
                </c:pt>
                <c:pt idx="26983">
                  <c:v>26984</c:v>
                </c:pt>
                <c:pt idx="26984">
                  <c:v>26985</c:v>
                </c:pt>
                <c:pt idx="26985">
                  <c:v>26986</c:v>
                </c:pt>
                <c:pt idx="26986">
                  <c:v>26987</c:v>
                </c:pt>
                <c:pt idx="26987">
                  <c:v>26988</c:v>
                </c:pt>
                <c:pt idx="26988">
                  <c:v>26989</c:v>
                </c:pt>
                <c:pt idx="26989">
                  <c:v>26990</c:v>
                </c:pt>
                <c:pt idx="26990">
                  <c:v>26991</c:v>
                </c:pt>
                <c:pt idx="26991">
                  <c:v>26992</c:v>
                </c:pt>
                <c:pt idx="26992">
                  <c:v>26993</c:v>
                </c:pt>
                <c:pt idx="26993">
                  <c:v>26994</c:v>
                </c:pt>
                <c:pt idx="26994">
                  <c:v>26995</c:v>
                </c:pt>
                <c:pt idx="26995">
                  <c:v>26996</c:v>
                </c:pt>
                <c:pt idx="26996">
                  <c:v>26997</c:v>
                </c:pt>
                <c:pt idx="26997">
                  <c:v>26998</c:v>
                </c:pt>
                <c:pt idx="26998">
                  <c:v>26999</c:v>
                </c:pt>
                <c:pt idx="26999">
                  <c:v>27000</c:v>
                </c:pt>
                <c:pt idx="27000">
                  <c:v>27001</c:v>
                </c:pt>
                <c:pt idx="27001">
                  <c:v>27002</c:v>
                </c:pt>
                <c:pt idx="27002">
                  <c:v>27003</c:v>
                </c:pt>
                <c:pt idx="27003">
                  <c:v>27004</c:v>
                </c:pt>
                <c:pt idx="27004">
                  <c:v>27005</c:v>
                </c:pt>
                <c:pt idx="27005">
                  <c:v>27006</c:v>
                </c:pt>
                <c:pt idx="27006">
                  <c:v>27007</c:v>
                </c:pt>
                <c:pt idx="27007">
                  <c:v>27008</c:v>
                </c:pt>
                <c:pt idx="27008">
                  <c:v>27009</c:v>
                </c:pt>
                <c:pt idx="27009">
                  <c:v>27010</c:v>
                </c:pt>
                <c:pt idx="27010">
                  <c:v>27011</c:v>
                </c:pt>
                <c:pt idx="27011">
                  <c:v>27012</c:v>
                </c:pt>
                <c:pt idx="27012">
                  <c:v>27013</c:v>
                </c:pt>
                <c:pt idx="27013">
                  <c:v>27014</c:v>
                </c:pt>
                <c:pt idx="27014">
                  <c:v>27015</c:v>
                </c:pt>
                <c:pt idx="27015">
                  <c:v>27016</c:v>
                </c:pt>
                <c:pt idx="27016">
                  <c:v>27017</c:v>
                </c:pt>
                <c:pt idx="27017">
                  <c:v>27018</c:v>
                </c:pt>
                <c:pt idx="27018">
                  <c:v>27019</c:v>
                </c:pt>
                <c:pt idx="27019">
                  <c:v>27020</c:v>
                </c:pt>
                <c:pt idx="27020">
                  <c:v>27021</c:v>
                </c:pt>
                <c:pt idx="27021">
                  <c:v>27022</c:v>
                </c:pt>
                <c:pt idx="27022">
                  <c:v>27023</c:v>
                </c:pt>
                <c:pt idx="27023">
                  <c:v>27024</c:v>
                </c:pt>
                <c:pt idx="27024">
                  <c:v>27025</c:v>
                </c:pt>
                <c:pt idx="27025">
                  <c:v>27026</c:v>
                </c:pt>
                <c:pt idx="27026">
                  <c:v>27027</c:v>
                </c:pt>
                <c:pt idx="27027">
                  <c:v>27028</c:v>
                </c:pt>
                <c:pt idx="27028">
                  <c:v>27029</c:v>
                </c:pt>
                <c:pt idx="27029">
                  <c:v>27030</c:v>
                </c:pt>
                <c:pt idx="27030">
                  <c:v>27031</c:v>
                </c:pt>
                <c:pt idx="27031">
                  <c:v>27032</c:v>
                </c:pt>
                <c:pt idx="27032">
                  <c:v>27033</c:v>
                </c:pt>
                <c:pt idx="27033">
                  <c:v>27034</c:v>
                </c:pt>
                <c:pt idx="27034">
                  <c:v>27035</c:v>
                </c:pt>
                <c:pt idx="27035">
                  <c:v>27036</c:v>
                </c:pt>
                <c:pt idx="27036">
                  <c:v>27037</c:v>
                </c:pt>
                <c:pt idx="27037">
                  <c:v>27038</c:v>
                </c:pt>
                <c:pt idx="27038">
                  <c:v>27039</c:v>
                </c:pt>
                <c:pt idx="27039">
                  <c:v>27040</c:v>
                </c:pt>
                <c:pt idx="27040">
                  <c:v>27041</c:v>
                </c:pt>
                <c:pt idx="27041">
                  <c:v>27042</c:v>
                </c:pt>
                <c:pt idx="27042">
                  <c:v>27043</c:v>
                </c:pt>
                <c:pt idx="27043">
                  <c:v>27044</c:v>
                </c:pt>
                <c:pt idx="27044">
                  <c:v>27045</c:v>
                </c:pt>
                <c:pt idx="27045">
                  <c:v>27046</c:v>
                </c:pt>
                <c:pt idx="27046">
                  <c:v>27047</c:v>
                </c:pt>
                <c:pt idx="27047">
                  <c:v>27048</c:v>
                </c:pt>
                <c:pt idx="27048">
                  <c:v>27049</c:v>
                </c:pt>
                <c:pt idx="27049">
                  <c:v>27050</c:v>
                </c:pt>
                <c:pt idx="27050">
                  <c:v>27051</c:v>
                </c:pt>
                <c:pt idx="27051">
                  <c:v>27052</c:v>
                </c:pt>
                <c:pt idx="27052">
                  <c:v>27053</c:v>
                </c:pt>
                <c:pt idx="27053">
                  <c:v>27054</c:v>
                </c:pt>
                <c:pt idx="27054">
                  <c:v>27055</c:v>
                </c:pt>
                <c:pt idx="27055">
                  <c:v>27056</c:v>
                </c:pt>
                <c:pt idx="27056">
                  <c:v>27057</c:v>
                </c:pt>
                <c:pt idx="27057">
                  <c:v>27058</c:v>
                </c:pt>
                <c:pt idx="27058">
                  <c:v>27059</c:v>
                </c:pt>
                <c:pt idx="27059">
                  <c:v>27060</c:v>
                </c:pt>
                <c:pt idx="27060">
                  <c:v>27061</c:v>
                </c:pt>
                <c:pt idx="27061">
                  <c:v>27062</c:v>
                </c:pt>
                <c:pt idx="27062">
                  <c:v>27063</c:v>
                </c:pt>
                <c:pt idx="27063">
                  <c:v>27064</c:v>
                </c:pt>
                <c:pt idx="27064">
                  <c:v>27065</c:v>
                </c:pt>
                <c:pt idx="27065">
                  <c:v>27066</c:v>
                </c:pt>
                <c:pt idx="27066">
                  <c:v>27067</c:v>
                </c:pt>
                <c:pt idx="27067">
                  <c:v>27068</c:v>
                </c:pt>
                <c:pt idx="27068">
                  <c:v>27069</c:v>
                </c:pt>
                <c:pt idx="27069">
                  <c:v>27070</c:v>
                </c:pt>
                <c:pt idx="27070">
                  <c:v>27071</c:v>
                </c:pt>
                <c:pt idx="27071">
                  <c:v>27072</c:v>
                </c:pt>
                <c:pt idx="27072">
                  <c:v>27073</c:v>
                </c:pt>
                <c:pt idx="27073">
                  <c:v>27074</c:v>
                </c:pt>
                <c:pt idx="27074">
                  <c:v>27075</c:v>
                </c:pt>
                <c:pt idx="27075">
                  <c:v>27076</c:v>
                </c:pt>
                <c:pt idx="27076">
                  <c:v>27077</c:v>
                </c:pt>
                <c:pt idx="27077">
                  <c:v>27078</c:v>
                </c:pt>
                <c:pt idx="27078">
                  <c:v>27079</c:v>
                </c:pt>
                <c:pt idx="27079">
                  <c:v>27080</c:v>
                </c:pt>
                <c:pt idx="27080">
                  <c:v>27081</c:v>
                </c:pt>
                <c:pt idx="27081">
                  <c:v>27082</c:v>
                </c:pt>
                <c:pt idx="27082">
                  <c:v>27083</c:v>
                </c:pt>
                <c:pt idx="27083">
                  <c:v>27084</c:v>
                </c:pt>
                <c:pt idx="27084">
                  <c:v>27085</c:v>
                </c:pt>
                <c:pt idx="27085">
                  <c:v>27086</c:v>
                </c:pt>
                <c:pt idx="27086">
                  <c:v>27087</c:v>
                </c:pt>
                <c:pt idx="27087">
                  <c:v>27088</c:v>
                </c:pt>
                <c:pt idx="27088">
                  <c:v>27089</c:v>
                </c:pt>
                <c:pt idx="27089">
                  <c:v>27090</c:v>
                </c:pt>
                <c:pt idx="27090">
                  <c:v>27091</c:v>
                </c:pt>
                <c:pt idx="27091">
                  <c:v>27092</c:v>
                </c:pt>
                <c:pt idx="27092">
                  <c:v>27093</c:v>
                </c:pt>
                <c:pt idx="27093">
                  <c:v>27094</c:v>
                </c:pt>
                <c:pt idx="27094">
                  <c:v>27095</c:v>
                </c:pt>
                <c:pt idx="27095">
                  <c:v>27096</c:v>
                </c:pt>
                <c:pt idx="27096">
                  <c:v>27097</c:v>
                </c:pt>
                <c:pt idx="27097">
                  <c:v>27098</c:v>
                </c:pt>
                <c:pt idx="27098">
                  <c:v>27099</c:v>
                </c:pt>
                <c:pt idx="27099">
                  <c:v>27100</c:v>
                </c:pt>
                <c:pt idx="27100">
                  <c:v>27101</c:v>
                </c:pt>
                <c:pt idx="27101">
                  <c:v>27102</c:v>
                </c:pt>
                <c:pt idx="27102">
                  <c:v>27103</c:v>
                </c:pt>
                <c:pt idx="27103">
                  <c:v>27104</c:v>
                </c:pt>
                <c:pt idx="27104">
                  <c:v>27105</c:v>
                </c:pt>
                <c:pt idx="27105">
                  <c:v>27106</c:v>
                </c:pt>
                <c:pt idx="27106">
                  <c:v>27107</c:v>
                </c:pt>
                <c:pt idx="27107">
                  <c:v>27108</c:v>
                </c:pt>
                <c:pt idx="27108">
                  <c:v>27109</c:v>
                </c:pt>
                <c:pt idx="27109">
                  <c:v>27110</c:v>
                </c:pt>
                <c:pt idx="27110">
                  <c:v>27111</c:v>
                </c:pt>
                <c:pt idx="27111">
                  <c:v>27112</c:v>
                </c:pt>
                <c:pt idx="27112">
                  <c:v>27113</c:v>
                </c:pt>
                <c:pt idx="27113">
                  <c:v>27114</c:v>
                </c:pt>
                <c:pt idx="27114">
                  <c:v>27115</c:v>
                </c:pt>
                <c:pt idx="27115">
                  <c:v>27116</c:v>
                </c:pt>
                <c:pt idx="27116">
                  <c:v>27117</c:v>
                </c:pt>
                <c:pt idx="27117">
                  <c:v>27118</c:v>
                </c:pt>
                <c:pt idx="27118">
                  <c:v>27119</c:v>
                </c:pt>
                <c:pt idx="27119">
                  <c:v>27120</c:v>
                </c:pt>
                <c:pt idx="27120">
                  <c:v>27121</c:v>
                </c:pt>
                <c:pt idx="27121">
                  <c:v>27122</c:v>
                </c:pt>
                <c:pt idx="27122">
                  <c:v>27123</c:v>
                </c:pt>
                <c:pt idx="27123">
                  <c:v>27124</c:v>
                </c:pt>
                <c:pt idx="27124">
                  <c:v>27125</c:v>
                </c:pt>
                <c:pt idx="27125">
                  <c:v>27126</c:v>
                </c:pt>
                <c:pt idx="27126">
                  <c:v>27127</c:v>
                </c:pt>
                <c:pt idx="27127">
                  <c:v>27128</c:v>
                </c:pt>
                <c:pt idx="27128">
                  <c:v>27129</c:v>
                </c:pt>
                <c:pt idx="27129">
                  <c:v>27130</c:v>
                </c:pt>
                <c:pt idx="27130">
                  <c:v>27131</c:v>
                </c:pt>
                <c:pt idx="27131">
                  <c:v>27132</c:v>
                </c:pt>
                <c:pt idx="27132">
                  <c:v>27133</c:v>
                </c:pt>
                <c:pt idx="27133">
                  <c:v>27134</c:v>
                </c:pt>
                <c:pt idx="27134">
                  <c:v>27135</c:v>
                </c:pt>
                <c:pt idx="27135">
                  <c:v>27136</c:v>
                </c:pt>
                <c:pt idx="27136">
                  <c:v>27137</c:v>
                </c:pt>
                <c:pt idx="27137">
                  <c:v>27138</c:v>
                </c:pt>
                <c:pt idx="27138">
                  <c:v>27139</c:v>
                </c:pt>
                <c:pt idx="27139">
                  <c:v>27140</c:v>
                </c:pt>
                <c:pt idx="27140">
                  <c:v>27141</c:v>
                </c:pt>
                <c:pt idx="27141">
                  <c:v>27142</c:v>
                </c:pt>
                <c:pt idx="27142">
                  <c:v>27143</c:v>
                </c:pt>
                <c:pt idx="27143">
                  <c:v>27144</c:v>
                </c:pt>
                <c:pt idx="27144">
                  <c:v>27145</c:v>
                </c:pt>
                <c:pt idx="27145">
                  <c:v>27146</c:v>
                </c:pt>
                <c:pt idx="27146">
                  <c:v>27147</c:v>
                </c:pt>
                <c:pt idx="27147">
                  <c:v>27148</c:v>
                </c:pt>
                <c:pt idx="27148">
                  <c:v>27149</c:v>
                </c:pt>
                <c:pt idx="27149">
                  <c:v>27150</c:v>
                </c:pt>
                <c:pt idx="27150">
                  <c:v>27151</c:v>
                </c:pt>
                <c:pt idx="27151">
                  <c:v>27152</c:v>
                </c:pt>
                <c:pt idx="27152">
                  <c:v>27153</c:v>
                </c:pt>
                <c:pt idx="27153">
                  <c:v>27154</c:v>
                </c:pt>
                <c:pt idx="27154">
                  <c:v>27155</c:v>
                </c:pt>
                <c:pt idx="27155">
                  <c:v>27156</c:v>
                </c:pt>
                <c:pt idx="27156">
                  <c:v>27157</c:v>
                </c:pt>
                <c:pt idx="27157">
                  <c:v>27158</c:v>
                </c:pt>
                <c:pt idx="27158">
                  <c:v>27159</c:v>
                </c:pt>
                <c:pt idx="27159">
                  <c:v>27160</c:v>
                </c:pt>
                <c:pt idx="27160">
                  <c:v>27161</c:v>
                </c:pt>
                <c:pt idx="27161">
                  <c:v>27162</c:v>
                </c:pt>
                <c:pt idx="27162">
                  <c:v>27163</c:v>
                </c:pt>
                <c:pt idx="27163">
                  <c:v>27164</c:v>
                </c:pt>
                <c:pt idx="27164">
                  <c:v>27165</c:v>
                </c:pt>
                <c:pt idx="27165">
                  <c:v>27166</c:v>
                </c:pt>
                <c:pt idx="27166">
                  <c:v>27167</c:v>
                </c:pt>
                <c:pt idx="27167">
                  <c:v>27168</c:v>
                </c:pt>
                <c:pt idx="27168">
                  <c:v>27169</c:v>
                </c:pt>
                <c:pt idx="27169">
                  <c:v>27170</c:v>
                </c:pt>
                <c:pt idx="27170">
                  <c:v>27171</c:v>
                </c:pt>
                <c:pt idx="27171">
                  <c:v>27172</c:v>
                </c:pt>
                <c:pt idx="27172">
                  <c:v>27173</c:v>
                </c:pt>
                <c:pt idx="27173">
                  <c:v>27174</c:v>
                </c:pt>
                <c:pt idx="27174">
                  <c:v>27175</c:v>
                </c:pt>
                <c:pt idx="27175">
                  <c:v>27176</c:v>
                </c:pt>
                <c:pt idx="27176">
                  <c:v>27177</c:v>
                </c:pt>
                <c:pt idx="27177">
                  <c:v>27178</c:v>
                </c:pt>
                <c:pt idx="27178">
                  <c:v>27179</c:v>
                </c:pt>
                <c:pt idx="27179">
                  <c:v>27180</c:v>
                </c:pt>
                <c:pt idx="27180">
                  <c:v>27181</c:v>
                </c:pt>
                <c:pt idx="27181">
                  <c:v>27182</c:v>
                </c:pt>
                <c:pt idx="27182">
                  <c:v>27183</c:v>
                </c:pt>
                <c:pt idx="27183">
                  <c:v>27184</c:v>
                </c:pt>
                <c:pt idx="27184">
                  <c:v>27185</c:v>
                </c:pt>
                <c:pt idx="27185">
                  <c:v>27186</c:v>
                </c:pt>
                <c:pt idx="27186">
                  <c:v>27187</c:v>
                </c:pt>
                <c:pt idx="27187">
                  <c:v>27188</c:v>
                </c:pt>
                <c:pt idx="27188">
                  <c:v>27189</c:v>
                </c:pt>
                <c:pt idx="27189">
                  <c:v>27190</c:v>
                </c:pt>
                <c:pt idx="27190">
                  <c:v>27191</c:v>
                </c:pt>
                <c:pt idx="27191">
                  <c:v>27192</c:v>
                </c:pt>
                <c:pt idx="27192">
                  <c:v>27193</c:v>
                </c:pt>
                <c:pt idx="27193">
                  <c:v>27194</c:v>
                </c:pt>
                <c:pt idx="27194">
                  <c:v>27195</c:v>
                </c:pt>
                <c:pt idx="27195">
                  <c:v>27196</c:v>
                </c:pt>
                <c:pt idx="27196">
                  <c:v>27197</c:v>
                </c:pt>
                <c:pt idx="27197">
                  <c:v>27198</c:v>
                </c:pt>
                <c:pt idx="27198">
                  <c:v>27199</c:v>
                </c:pt>
                <c:pt idx="27199">
                  <c:v>27200</c:v>
                </c:pt>
                <c:pt idx="27200">
                  <c:v>27201</c:v>
                </c:pt>
                <c:pt idx="27201">
                  <c:v>27202</c:v>
                </c:pt>
                <c:pt idx="27202">
                  <c:v>27203</c:v>
                </c:pt>
                <c:pt idx="27203">
                  <c:v>27204</c:v>
                </c:pt>
                <c:pt idx="27204">
                  <c:v>27205</c:v>
                </c:pt>
                <c:pt idx="27205">
                  <c:v>27206</c:v>
                </c:pt>
                <c:pt idx="27206">
                  <c:v>27207</c:v>
                </c:pt>
                <c:pt idx="27207">
                  <c:v>27208</c:v>
                </c:pt>
                <c:pt idx="27208">
                  <c:v>27209</c:v>
                </c:pt>
                <c:pt idx="27209">
                  <c:v>27210</c:v>
                </c:pt>
                <c:pt idx="27210">
                  <c:v>27211</c:v>
                </c:pt>
                <c:pt idx="27211">
                  <c:v>27212</c:v>
                </c:pt>
                <c:pt idx="27212">
                  <c:v>27213</c:v>
                </c:pt>
                <c:pt idx="27213">
                  <c:v>27214</c:v>
                </c:pt>
                <c:pt idx="27214">
                  <c:v>27215</c:v>
                </c:pt>
                <c:pt idx="27215">
                  <c:v>27216</c:v>
                </c:pt>
                <c:pt idx="27216">
                  <c:v>27217</c:v>
                </c:pt>
                <c:pt idx="27217">
                  <c:v>27218</c:v>
                </c:pt>
                <c:pt idx="27218">
                  <c:v>27219</c:v>
                </c:pt>
                <c:pt idx="27219">
                  <c:v>27220</c:v>
                </c:pt>
                <c:pt idx="27220">
                  <c:v>27221</c:v>
                </c:pt>
                <c:pt idx="27221">
                  <c:v>27222</c:v>
                </c:pt>
                <c:pt idx="27222">
                  <c:v>27223</c:v>
                </c:pt>
                <c:pt idx="27223">
                  <c:v>27224</c:v>
                </c:pt>
                <c:pt idx="27224">
                  <c:v>27225</c:v>
                </c:pt>
                <c:pt idx="27225">
                  <c:v>27226</c:v>
                </c:pt>
                <c:pt idx="27226">
                  <c:v>27227</c:v>
                </c:pt>
                <c:pt idx="27227">
                  <c:v>27228</c:v>
                </c:pt>
                <c:pt idx="27228">
                  <c:v>27229</c:v>
                </c:pt>
                <c:pt idx="27229">
                  <c:v>27230</c:v>
                </c:pt>
                <c:pt idx="27230">
                  <c:v>27231</c:v>
                </c:pt>
                <c:pt idx="27231">
                  <c:v>27232</c:v>
                </c:pt>
                <c:pt idx="27232">
                  <c:v>27233</c:v>
                </c:pt>
                <c:pt idx="27233">
                  <c:v>27234</c:v>
                </c:pt>
                <c:pt idx="27234">
                  <c:v>27235</c:v>
                </c:pt>
                <c:pt idx="27235">
                  <c:v>27236</c:v>
                </c:pt>
                <c:pt idx="27236">
                  <c:v>27237</c:v>
                </c:pt>
                <c:pt idx="27237">
                  <c:v>27238</c:v>
                </c:pt>
                <c:pt idx="27238">
                  <c:v>27239</c:v>
                </c:pt>
                <c:pt idx="27239">
                  <c:v>27240</c:v>
                </c:pt>
                <c:pt idx="27240">
                  <c:v>27241</c:v>
                </c:pt>
                <c:pt idx="27241">
                  <c:v>27242</c:v>
                </c:pt>
                <c:pt idx="27242">
                  <c:v>27243</c:v>
                </c:pt>
                <c:pt idx="27243">
                  <c:v>27244</c:v>
                </c:pt>
                <c:pt idx="27244">
                  <c:v>27245</c:v>
                </c:pt>
                <c:pt idx="27245">
                  <c:v>27246</c:v>
                </c:pt>
                <c:pt idx="27246">
                  <c:v>27247</c:v>
                </c:pt>
                <c:pt idx="27247">
                  <c:v>27248</c:v>
                </c:pt>
                <c:pt idx="27248">
                  <c:v>27249</c:v>
                </c:pt>
                <c:pt idx="27249">
                  <c:v>27250</c:v>
                </c:pt>
                <c:pt idx="27250">
                  <c:v>27251</c:v>
                </c:pt>
                <c:pt idx="27251">
                  <c:v>27252</c:v>
                </c:pt>
                <c:pt idx="27252">
                  <c:v>27253</c:v>
                </c:pt>
                <c:pt idx="27253">
                  <c:v>27254</c:v>
                </c:pt>
                <c:pt idx="27254">
                  <c:v>27255</c:v>
                </c:pt>
                <c:pt idx="27255">
                  <c:v>27256</c:v>
                </c:pt>
                <c:pt idx="27256">
                  <c:v>27257</c:v>
                </c:pt>
                <c:pt idx="27257">
                  <c:v>27258</c:v>
                </c:pt>
                <c:pt idx="27258">
                  <c:v>27259</c:v>
                </c:pt>
                <c:pt idx="27259">
                  <c:v>27260</c:v>
                </c:pt>
                <c:pt idx="27260">
                  <c:v>27261</c:v>
                </c:pt>
                <c:pt idx="27261">
                  <c:v>27262</c:v>
                </c:pt>
                <c:pt idx="27262">
                  <c:v>27263</c:v>
                </c:pt>
                <c:pt idx="27263">
                  <c:v>27264</c:v>
                </c:pt>
                <c:pt idx="27264">
                  <c:v>27265</c:v>
                </c:pt>
                <c:pt idx="27265">
                  <c:v>27266</c:v>
                </c:pt>
                <c:pt idx="27266">
                  <c:v>27267</c:v>
                </c:pt>
                <c:pt idx="27267">
                  <c:v>27268</c:v>
                </c:pt>
                <c:pt idx="27268">
                  <c:v>27269</c:v>
                </c:pt>
                <c:pt idx="27269">
                  <c:v>27270</c:v>
                </c:pt>
                <c:pt idx="27270">
                  <c:v>27271</c:v>
                </c:pt>
                <c:pt idx="27271">
                  <c:v>27272</c:v>
                </c:pt>
                <c:pt idx="27272">
                  <c:v>27273</c:v>
                </c:pt>
                <c:pt idx="27273">
                  <c:v>27274</c:v>
                </c:pt>
                <c:pt idx="27274">
                  <c:v>27275</c:v>
                </c:pt>
                <c:pt idx="27275">
                  <c:v>27276</c:v>
                </c:pt>
                <c:pt idx="27276">
                  <c:v>27277</c:v>
                </c:pt>
                <c:pt idx="27277">
                  <c:v>27278</c:v>
                </c:pt>
                <c:pt idx="27278">
                  <c:v>27279</c:v>
                </c:pt>
                <c:pt idx="27279">
                  <c:v>27280</c:v>
                </c:pt>
                <c:pt idx="27280">
                  <c:v>27281</c:v>
                </c:pt>
                <c:pt idx="27281">
                  <c:v>27282</c:v>
                </c:pt>
                <c:pt idx="27282">
                  <c:v>27283</c:v>
                </c:pt>
                <c:pt idx="27283">
                  <c:v>27284</c:v>
                </c:pt>
                <c:pt idx="27284">
                  <c:v>27285</c:v>
                </c:pt>
                <c:pt idx="27285">
                  <c:v>27286</c:v>
                </c:pt>
                <c:pt idx="27286">
                  <c:v>27287</c:v>
                </c:pt>
                <c:pt idx="27287">
                  <c:v>27288</c:v>
                </c:pt>
                <c:pt idx="27288">
                  <c:v>27289</c:v>
                </c:pt>
                <c:pt idx="27289">
                  <c:v>27290</c:v>
                </c:pt>
                <c:pt idx="27290">
                  <c:v>27291</c:v>
                </c:pt>
                <c:pt idx="27291">
                  <c:v>27292</c:v>
                </c:pt>
                <c:pt idx="27292">
                  <c:v>27293</c:v>
                </c:pt>
                <c:pt idx="27293">
                  <c:v>27294</c:v>
                </c:pt>
                <c:pt idx="27294">
                  <c:v>27295</c:v>
                </c:pt>
                <c:pt idx="27295">
                  <c:v>27296</c:v>
                </c:pt>
                <c:pt idx="27296">
                  <c:v>27297</c:v>
                </c:pt>
                <c:pt idx="27297">
                  <c:v>27298</c:v>
                </c:pt>
                <c:pt idx="27298">
                  <c:v>27299</c:v>
                </c:pt>
                <c:pt idx="27299">
                  <c:v>27300</c:v>
                </c:pt>
                <c:pt idx="27300">
                  <c:v>27301</c:v>
                </c:pt>
                <c:pt idx="27301">
                  <c:v>27302</c:v>
                </c:pt>
                <c:pt idx="27302">
                  <c:v>27303</c:v>
                </c:pt>
                <c:pt idx="27303">
                  <c:v>27304</c:v>
                </c:pt>
                <c:pt idx="27304">
                  <c:v>27305</c:v>
                </c:pt>
                <c:pt idx="27305">
                  <c:v>27306</c:v>
                </c:pt>
                <c:pt idx="27306">
                  <c:v>27307</c:v>
                </c:pt>
                <c:pt idx="27307">
                  <c:v>27308</c:v>
                </c:pt>
                <c:pt idx="27308">
                  <c:v>27309</c:v>
                </c:pt>
                <c:pt idx="27309">
                  <c:v>27310</c:v>
                </c:pt>
                <c:pt idx="27310">
                  <c:v>27311</c:v>
                </c:pt>
                <c:pt idx="27311">
                  <c:v>27312</c:v>
                </c:pt>
                <c:pt idx="27312">
                  <c:v>27313</c:v>
                </c:pt>
                <c:pt idx="27313">
                  <c:v>27314</c:v>
                </c:pt>
                <c:pt idx="27314">
                  <c:v>27315</c:v>
                </c:pt>
                <c:pt idx="27315">
                  <c:v>27316</c:v>
                </c:pt>
                <c:pt idx="27316">
                  <c:v>27317</c:v>
                </c:pt>
                <c:pt idx="27317">
                  <c:v>27318</c:v>
                </c:pt>
                <c:pt idx="27318">
                  <c:v>27319</c:v>
                </c:pt>
                <c:pt idx="27319">
                  <c:v>27320</c:v>
                </c:pt>
                <c:pt idx="27320">
                  <c:v>27321</c:v>
                </c:pt>
                <c:pt idx="27321">
                  <c:v>27322</c:v>
                </c:pt>
                <c:pt idx="27322">
                  <c:v>27323</c:v>
                </c:pt>
                <c:pt idx="27323">
                  <c:v>27324</c:v>
                </c:pt>
                <c:pt idx="27324">
                  <c:v>27325</c:v>
                </c:pt>
                <c:pt idx="27325">
                  <c:v>27326</c:v>
                </c:pt>
                <c:pt idx="27326">
                  <c:v>27327</c:v>
                </c:pt>
                <c:pt idx="27327">
                  <c:v>27328</c:v>
                </c:pt>
                <c:pt idx="27328">
                  <c:v>27329</c:v>
                </c:pt>
                <c:pt idx="27329">
                  <c:v>27330</c:v>
                </c:pt>
                <c:pt idx="27330">
                  <c:v>27331</c:v>
                </c:pt>
                <c:pt idx="27331">
                  <c:v>27332</c:v>
                </c:pt>
                <c:pt idx="27332">
                  <c:v>27333</c:v>
                </c:pt>
                <c:pt idx="27333">
                  <c:v>27334</c:v>
                </c:pt>
                <c:pt idx="27334">
                  <c:v>27335</c:v>
                </c:pt>
                <c:pt idx="27335">
                  <c:v>27336</c:v>
                </c:pt>
                <c:pt idx="27336">
                  <c:v>27337</c:v>
                </c:pt>
                <c:pt idx="27337">
                  <c:v>27338</c:v>
                </c:pt>
                <c:pt idx="27338">
                  <c:v>27339</c:v>
                </c:pt>
                <c:pt idx="27339">
                  <c:v>27340</c:v>
                </c:pt>
                <c:pt idx="27340">
                  <c:v>27341</c:v>
                </c:pt>
                <c:pt idx="27341">
                  <c:v>27342</c:v>
                </c:pt>
                <c:pt idx="27342">
                  <c:v>27343</c:v>
                </c:pt>
                <c:pt idx="27343">
                  <c:v>27344</c:v>
                </c:pt>
                <c:pt idx="27344">
                  <c:v>27345</c:v>
                </c:pt>
                <c:pt idx="27345">
                  <c:v>27346</c:v>
                </c:pt>
                <c:pt idx="27346">
                  <c:v>27347</c:v>
                </c:pt>
                <c:pt idx="27347">
                  <c:v>27348</c:v>
                </c:pt>
                <c:pt idx="27348">
                  <c:v>27349</c:v>
                </c:pt>
                <c:pt idx="27349">
                  <c:v>27350</c:v>
                </c:pt>
                <c:pt idx="27350">
                  <c:v>27351</c:v>
                </c:pt>
                <c:pt idx="27351">
                  <c:v>27352</c:v>
                </c:pt>
                <c:pt idx="27352">
                  <c:v>27353</c:v>
                </c:pt>
                <c:pt idx="27353">
                  <c:v>27354</c:v>
                </c:pt>
                <c:pt idx="27354">
                  <c:v>27355</c:v>
                </c:pt>
                <c:pt idx="27355">
                  <c:v>27356</c:v>
                </c:pt>
                <c:pt idx="27356">
                  <c:v>27357</c:v>
                </c:pt>
                <c:pt idx="27357">
                  <c:v>27358</c:v>
                </c:pt>
                <c:pt idx="27358">
                  <c:v>27359</c:v>
                </c:pt>
                <c:pt idx="27359">
                  <c:v>27360</c:v>
                </c:pt>
                <c:pt idx="27360">
                  <c:v>27361</c:v>
                </c:pt>
                <c:pt idx="27361">
                  <c:v>27362</c:v>
                </c:pt>
                <c:pt idx="27362">
                  <c:v>27363</c:v>
                </c:pt>
                <c:pt idx="27363">
                  <c:v>27364</c:v>
                </c:pt>
                <c:pt idx="27364">
                  <c:v>27365</c:v>
                </c:pt>
                <c:pt idx="27365">
                  <c:v>27366</c:v>
                </c:pt>
                <c:pt idx="27366">
                  <c:v>27367</c:v>
                </c:pt>
                <c:pt idx="27367">
                  <c:v>27368</c:v>
                </c:pt>
                <c:pt idx="27368">
                  <c:v>27369</c:v>
                </c:pt>
                <c:pt idx="27369">
                  <c:v>27370</c:v>
                </c:pt>
                <c:pt idx="27370">
                  <c:v>27371</c:v>
                </c:pt>
                <c:pt idx="27371">
                  <c:v>27372</c:v>
                </c:pt>
                <c:pt idx="27372">
                  <c:v>27373</c:v>
                </c:pt>
                <c:pt idx="27373">
                  <c:v>27374</c:v>
                </c:pt>
                <c:pt idx="27374">
                  <c:v>27375</c:v>
                </c:pt>
                <c:pt idx="27375">
                  <c:v>27376</c:v>
                </c:pt>
                <c:pt idx="27376">
                  <c:v>27377</c:v>
                </c:pt>
                <c:pt idx="27377">
                  <c:v>27378</c:v>
                </c:pt>
                <c:pt idx="27378">
                  <c:v>27379</c:v>
                </c:pt>
                <c:pt idx="27379">
                  <c:v>27380</c:v>
                </c:pt>
                <c:pt idx="27380">
                  <c:v>27381</c:v>
                </c:pt>
                <c:pt idx="27381">
                  <c:v>27382</c:v>
                </c:pt>
                <c:pt idx="27382">
                  <c:v>27383</c:v>
                </c:pt>
                <c:pt idx="27383">
                  <c:v>27384</c:v>
                </c:pt>
                <c:pt idx="27384">
                  <c:v>27385</c:v>
                </c:pt>
                <c:pt idx="27385">
                  <c:v>27386</c:v>
                </c:pt>
                <c:pt idx="27386">
                  <c:v>27387</c:v>
                </c:pt>
                <c:pt idx="27387">
                  <c:v>27388</c:v>
                </c:pt>
                <c:pt idx="27388">
                  <c:v>27389</c:v>
                </c:pt>
                <c:pt idx="27389">
                  <c:v>27390</c:v>
                </c:pt>
                <c:pt idx="27390">
                  <c:v>27391</c:v>
                </c:pt>
                <c:pt idx="27391">
                  <c:v>27392</c:v>
                </c:pt>
                <c:pt idx="27392">
                  <c:v>27393</c:v>
                </c:pt>
                <c:pt idx="27393">
                  <c:v>27394</c:v>
                </c:pt>
                <c:pt idx="27394">
                  <c:v>27395</c:v>
                </c:pt>
                <c:pt idx="27395">
                  <c:v>27396</c:v>
                </c:pt>
                <c:pt idx="27396">
                  <c:v>27397</c:v>
                </c:pt>
                <c:pt idx="27397">
                  <c:v>27398</c:v>
                </c:pt>
                <c:pt idx="27398">
                  <c:v>27399</c:v>
                </c:pt>
                <c:pt idx="27399">
                  <c:v>27400</c:v>
                </c:pt>
                <c:pt idx="27400">
                  <c:v>27401</c:v>
                </c:pt>
                <c:pt idx="27401">
                  <c:v>27402</c:v>
                </c:pt>
                <c:pt idx="27402">
                  <c:v>27403</c:v>
                </c:pt>
                <c:pt idx="27403">
                  <c:v>27404</c:v>
                </c:pt>
                <c:pt idx="27404">
                  <c:v>27405</c:v>
                </c:pt>
                <c:pt idx="27405">
                  <c:v>27406</c:v>
                </c:pt>
                <c:pt idx="27406">
                  <c:v>27407</c:v>
                </c:pt>
                <c:pt idx="27407">
                  <c:v>27408</c:v>
                </c:pt>
                <c:pt idx="27408">
                  <c:v>27409</c:v>
                </c:pt>
                <c:pt idx="27409">
                  <c:v>27410</c:v>
                </c:pt>
                <c:pt idx="27410">
                  <c:v>27411</c:v>
                </c:pt>
                <c:pt idx="27411">
                  <c:v>27412</c:v>
                </c:pt>
                <c:pt idx="27412">
                  <c:v>27413</c:v>
                </c:pt>
                <c:pt idx="27413">
                  <c:v>27414</c:v>
                </c:pt>
                <c:pt idx="27414">
                  <c:v>27415</c:v>
                </c:pt>
                <c:pt idx="27415">
                  <c:v>27416</c:v>
                </c:pt>
                <c:pt idx="27416">
                  <c:v>27417</c:v>
                </c:pt>
                <c:pt idx="27417">
                  <c:v>27418</c:v>
                </c:pt>
                <c:pt idx="27418">
                  <c:v>27419</c:v>
                </c:pt>
                <c:pt idx="27419">
                  <c:v>27420</c:v>
                </c:pt>
                <c:pt idx="27420">
                  <c:v>27421</c:v>
                </c:pt>
                <c:pt idx="27421">
                  <c:v>27422</c:v>
                </c:pt>
                <c:pt idx="27422">
                  <c:v>27423</c:v>
                </c:pt>
              </c:numCache>
            </c:numRef>
          </c:xVal>
          <c:yVal>
            <c:numRef>
              <c:f>Sheet1!$B$1:$B$27423</c:f>
              <c:numCache>
                <c:formatCode>General</c:formatCode>
                <c:ptCount val="27423"/>
                <c:pt idx="0">
                  <c:v>40.923000000000002</c:v>
                </c:pt>
                <c:pt idx="1">
                  <c:v>39.575000000000003</c:v>
                </c:pt>
                <c:pt idx="2">
                  <c:v>39.569000000000003</c:v>
                </c:pt>
                <c:pt idx="3">
                  <c:v>38.113999999999997</c:v>
                </c:pt>
                <c:pt idx="4">
                  <c:v>37.814</c:v>
                </c:pt>
                <c:pt idx="5">
                  <c:v>37.688000000000002</c:v>
                </c:pt>
                <c:pt idx="6">
                  <c:v>36.814</c:v>
                </c:pt>
                <c:pt idx="7">
                  <c:v>36.813000000000002</c:v>
                </c:pt>
                <c:pt idx="8">
                  <c:v>36.726999999999997</c:v>
                </c:pt>
                <c:pt idx="9">
                  <c:v>36.563000000000002</c:v>
                </c:pt>
                <c:pt idx="10">
                  <c:v>36.389000000000003</c:v>
                </c:pt>
                <c:pt idx="11">
                  <c:v>36.238999999999997</c:v>
                </c:pt>
                <c:pt idx="12">
                  <c:v>36.125999999999998</c:v>
                </c:pt>
                <c:pt idx="13">
                  <c:v>36.048000000000002</c:v>
                </c:pt>
                <c:pt idx="14">
                  <c:v>36.006999999999998</c:v>
                </c:pt>
                <c:pt idx="15">
                  <c:v>35.962000000000003</c:v>
                </c:pt>
                <c:pt idx="16">
                  <c:v>35.923000000000002</c:v>
                </c:pt>
                <c:pt idx="17">
                  <c:v>35.92</c:v>
                </c:pt>
                <c:pt idx="18">
                  <c:v>35.909999999999997</c:v>
                </c:pt>
                <c:pt idx="19">
                  <c:v>35.616999999999997</c:v>
                </c:pt>
                <c:pt idx="20">
                  <c:v>35.607999999999997</c:v>
                </c:pt>
                <c:pt idx="21">
                  <c:v>35.527999999999999</c:v>
                </c:pt>
                <c:pt idx="22">
                  <c:v>35.384999999999998</c:v>
                </c:pt>
                <c:pt idx="23">
                  <c:v>35.332999999999998</c:v>
                </c:pt>
                <c:pt idx="24">
                  <c:v>35.207000000000001</c:v>
                </c:pt>
                <c:pt idx="25">
                  <c:v>35.151000000000003</c:v>
                </c:pt>
                <c:pt idx="26">
                  <c:v>35.093000000000004</c:v>
                </c:pt>
                <c:pt idx="27">
                  <c:v>35.078000000000003</c:v>
                </c:pt>
                <c:pt idx="28">
                  <c:v>34.878</c:v>
                </c:pt>
                <c:pt idx="29">
                  <c:v>34.716999999999999</c:v>
                </c:pt>
                <c:pt idx="30">
                  <c:v>34.655000000000001</c:v>
                </c:pt>
                <c:pt idx="31">
                  <c:v>34.573999999999998</c:v>
                </c:pt>
                <c:pt idx="32">
                  <c:v>34.515999999999998</c:v>
                </c:pt>
                <c:pt idx="33">
                  <c:v>34.484999999999999</c:v>
                </c:pt>
                <c:pt idx="34">
                  <c:v>34.460999999999999</c:v>
                </c:pt>
                <c:pt idx="35">
                  <c:v>34.4</c:v>
                </c:pt>
                <c:pt idx="36">
                  <c:v>34.387999999999998</c:v>
                </c:pt>
                <c:pt idx="37">
                  <c:v>34.366999999999997</c:v>
                </c:pt>
                <c:pt idx="38">
                  <c:v>34.262999999999998</c:v>
                </c:pt>
                <c:pt idx="39">
                  <c:v>34.197000000000003</c:v>
                </c:pt>
                <c:pt idx="40">
                  <c:v>34.064999999999998</c:v>
                </c:pt>
                <c:pt idx="41">
                  <c:v>33.981000000000002</c:v>
                </c:pt>
                <c:pt idx="42">
                  <c:v>33.805</c:v>
                </c:pt>
                <c:pt idx="43">
                  <c:v>33.802</c:v>
                </c:pt>
                <c:pt idx="44">
                  <c:v>33.695999999999998</c:v>
                </c:pt>
                <c:pt idx="45">
                  <c:v>33.694000000000003</c:v>
                </c:pt>
                <c:pt idx="46">
                  <c:v>33.679000000000002</c:v>
                </c:pt>
                <c:pt idx="47">
                  <c:v>33.570999999999998</c:v>
                </c:pt>
                <c:pt idx="48">
                  <c:v>33.496000000000002</c:v>
                </c:pt>
                <c:pt idx="49">
                  <c:v>33.392000000000003</c:v>
                </c:pt>
                <c:pt idx="50">
                  <c:v>33.380000000000003</c:v>
                </c:pt>
                <c:pt idx="51">
                  <c:v>33.329000000000001</c:v>
                </c:pt>
                <c:pt idx="52">
                  <c:v>33.319000000000003</c:v>
                </c:pt>
                <c:pt idx="53">
                  <c:v>33.298999999999999</c:v>
                </c:pt>
                <c:pt idx="54">
                  <c:v>33.29</c:v>
                </c:pt>
                <c:pt idx="55">
                  <c:v>33.281999999999996</c:v>
                </c:pt>
                <c:pt idx="56">
                  <c:v>33.270000000000003</c:v>
                </c:pt>
                <c:pt idx="57">
                  <c:v>33.268000000000001</c:v>
                </c:pt>
                <c:pt idx="58">
                  <c:v>33.234999999999999</c:v>
                </c:pt>
                <c:pt idx="59">
                  <c:v>33.177999999999997</c:v>
                </c:pt>
                <c:pt idx="60">
                  <c:v>33.133000000000003</c:v>
                </c:pt>
                <c:pt idx="61">
                  <c:v>33.088999999999999</c:v>
                </c:pt>
                <c:pt idx="62">
                  <c:v>33.084000000000003</c:v>
                </c:pt>
                <c:pt idx="63">
                  <c:v>33.036999999999999</c:v>
                </c:pt>
                <c:pt idx="64">
                  <c:v>33.012999999999998</c:v>
                </c:pt>
                <c:pt idx="65">
                  <c:v>32.929000000000002</c:v>
                </c:pt>
                <c:pt idx="66">
                  <c:v>32.927</c:v>
                </c:pt>
                <c:pt idx="67">
                  <c:v>32.881999999999998</c:v>
                </c:pt>
                <c:pt idx="68">
                  <c:v>32.832999999999998</c:v>
                </c:pt>
                <c:pt idx="69">
                  <c:v>32.789000000000001</c:v>
                </c:pt>
                <c:pt idx="70">
                  <c:v>32.779000000000003</c:v>
                </c:pt>
                <c:pt idx="71">
                  <c:v>32.737000000000002</c:v>
                </c:pt>
                <c:pt idx="72">
                  <c:v>32.716000000000001</c:v>
                </c:pt>
                <c:pt idx="73">
                  <c:v>32.652000000000001</c:v>
                </c:pt>
                <c:pt idx="74">
                  <c:v>32.54</c:v>
                </c:pt>
                <c:pt idx="75">
                  <c:v>32.515999999999998</c:v>
                </c:pt>
                <c:pt idx="76">
                  <c:v>32.472000000000001</c:v>
                </c:pt>
                <c:pt idx="77">
                  <c:v>32.439</c:v>
                </c:pt>
                <c:pt idx="78">
                  <c:v>32.243000000000002</c:v>
                </c:pt>
                <c:pt idx="79">
                  <c:v>32.228000000000002</c:v>
                </c:pt>
                <c:pt idx="80">
                  <c:v>32.119999999999997</c:v>
                </c:pt>
                <c:pt idx="81">
                  <c:v>32.094999999999999</c:v>
                </c:pt>
                <c:pt idx="82">
                  <c:v>32.043999999999997</c:v>
                </c:pt>
                <c:pt idx="83">
                  <c:v>32.036999999999999</c:v>
                </c:pt>
                <c:pt idx="84">
                  <c:v>31.882000000000001</c:v>
                </c:pt>
                <c:pt idx="85">
                  <c:v>31.82</c:v>
                </c:pt>
                <c:pt idx="86">
                  <c:v>31.811</c:v>
                </c:pt>
                <c:pt idx="87">
                  <c:v>31.8</c:v>
                </c:pt>
                <c:pt idx="88">
                  <c:v>31.792999999999999</c:v>
                </c:pt>
                <c:pt idx="89">
                  <c:v>31.722999999999999</c:v>
                </c:pt>
                <c:pt idx="90">
                  <c:v>31.721</c:v>
                </c:pt>
                <c:pt idx="91">
                  <c:v>31.698</c:v>
                </c:pt>
                <c:pt idx="92">
                  <c:v>31.695</c:v>
                </c:pt>
                <c:pt idx="93">
                  <c:v>31.661000000000001</c:v>
                </c:pt>
                <c:pt idx="94">
                  <c:v>31.635999999999999</c:v>
                </c:pt>
                <c:pt idx="95">
                  <c:v>31.603999999999999</c:v>
                </c:pt>
                <c:pt idx="96">
                  <c:v>31.597999999999999</c:v>
                </c:pt>
                <c:pt idx="97">
                  <c:v>31.414999999999999</c:v>
                </c:pt>
                <c:pt idx="98">
                  <c:v>31.407</c:v>
                </c:pt>
                <c:pt idx="99">
                  <c:v>31.367000000000001</c:v>
                </c:pt>
                <c:pt idx="100">
                  <c:v>31.300999999999998</c:v>
                </c:pt>
                <c:pt idx="101">
                  <c:v>31.291</c:v>
                </c:pt>
                <c:pt idx="102">
                  <c:v>31.181999999999999</c:v>
                </c:pt>
                <c:pt idx="103">
                  <c:v>31.161999999999999</c:v>
                </c:pt>
                <c:pt idx="104">
                  <c:v>31.146999999999998</c:v>
                </c:pt>
                <c:pt idx="105">
                  <c:v>31.1</c:v>
                </c:pt>
                <c:pt idx="106">
                  <c:v>31.033999999999999</c:v>
                </c:pt>
                <c:pt idx="107">
                  <c:v>31.004000000000001</c:v>
                </c:pt>
                <c:pt idx="108">
                  <c:v>30.960999999999999</c:v>
                </c:pt>
                <c:pt idx="109">
                  <c:v>30.914000000000001</c:v>
                </c:pt>
                <c:pt idx="110">
                  <c:v>30.85</c:v>
                </c:pt>
                <c:pt idx="111">
                  <c:v>30.63</c:v>
                </c:pt>
                <c:pt idx="112">
                  <c:v>30.571000000000002</c:v>
                </c:pt>
                <c:pt idx="113">
                  <c:v>30.521000000000001</c:v>
                </c:pt>
                <c:pt idx="114">
                  <c:v>30.5</c:v>
                </c:pt>
                <c:pt idx="115">
                  <c:v>30.472999999999999</c:v>
                </c:pt>
                <c:pt idx="116">
                  <c:v>30.471</c:v>
                </c:pt>
                <c:pt idx="117">
                  <c:v>30.353000000000002</c:v>
                </c:pt>
                <c:pt idx="118">
                  <c:v>30.254999999999999</c:v>
                </c:pt>
                <c:pt idx="119">
                  <c:v>30.210999999999999</c:v>
                </c:pt>
                <c:pt idx="120">
                  <c:v>30.149000000000001</c:v>
                </c:pt>
                <c:pt idx="121">
                  <c:v>30.140999999999998</c:v>
                </c:pt>
                <c:pt idx="122">
                  <c:v>30.087</c:v>
                </c:pt>
                <c:pt idx="123">
                  <c:v>30.02</c:v>
                </c:pt>
                <c:pt idx="124">
                  <c:v>30.018000000000001</c:v>
                </c:pt>
                <c:pt idx="125">
                  <c:v>29.997</c:v>
                </c:pt>
                <c:pt idx="126">
                  <c:v>29.995999999999999</c:v>
                </c:pt>
                <c:pt idx="127">
                  <c:v>29.96</c:v>
                </c:pt>
                <c:pt idx="128">
                  <c:v>29.943000000000001</c:v>
                </c:pt>
                <c:pt idx="129">
                  <c:v>29.838999999999999</c:v>
                </c:pt>
                <c:pt idx="130">
                  <c:v>29.803999999999998</c:v>
                </c:pt>
                <c:pt idx="131">
                  <c:v>29.733000000000001</c:v>
                </c:pt>
                <c:pt idx="132">
                  <c:v>29.675000000000001</c:v>
                </c:pt>
                <c:pt idx="133">
                  <c:v>29.661000000000001</c:v>
                </c:pt>
                <c:pt idx="134">
                  <c:v>29.606000000000002</c:v>
                </c:pt>
                <c:pt idx="135">
                  <c:v>29.545000000000002</c:v>
                </c:pt>
                <c:pt idx="136">
                  <c:v>29.541</c:v>
                </c:pt>
                <c:pt idx="137">
                  <c:v>29.54</c:v>
                </c:pt>
                <c:pt idx="138">
                  <c:v>29.538</c:v>
                </c:pt>
                <c:pt idx="139">
                  <c:v>29.524000000000001</c:v>
                </c:pt>
                <c:pt idx="140">
                  <c:v>29.52</c:v>
                </c:pt>
                <c:pt idx="141">
                  <c:v>29.516999999999999</c:v>
                </c:pt>
                <c:pt idx="142">
                  <c:v>29.495000000000001</c:v>
                </c:pt>
                <c:pt idx="143">
                  <c:v>29.408999999999999</c:v>
                </c:pt>
                <c:pt idx="144">
                  <c:v>29.402999999999999</c:v>
                </c:pt>
                <c:pt idx="145">
                  <c:v>29.39</c:v>
                </c:pt>
                <c:pt idx="146">
                  <c:v>29.385999999999999</c:v>
                </c:pt>
                <c:pt idx="147">
                  <c:v>29.382999999999999</c:v>
                </c:pt>
                <c:pt idx="148">
                  <c:v>29.367000000000001</c:v>
                </c:pt>
                <c:pt idx="149">
                  <c:v>29.349</c:v>
                </c:pt>
                <c:pt idx="150">
                  <c:v>29.335000000000001</c:v>
                </c:pt>
                <c:pt idx="151">
                  <c:v>29.321999999999999</c:v>
                </c:pt>
                <c:pt idx="152">
                  <c:v>29.312000000000001</c:v>
                </c:pt>
                <c:pt idx="153">
                  <c:v>29.303999999999998</c:v>
                </c:pt>
                <c:pt idx="154">
                  <c:v>29.3</c:v>
                </c:pt>
                <c:pt idx="155">
                  <c:v>29.283999999999999</c:v>
                </c:pt>
                <c:pt idx="156">
                  <c:v>29.276</c:v>
                </c:pt>
                <c:pt idx="157">
                  <c:v>29.234000000000002</c:v>
                </c:pt>
                <c:pt idx="158">
                  <c:v>29.228999999999999</c:v>
                </c:pt>
                <c:pt idx="159">
                  <c:v>29.199000000000002</c:v>
                </c:pt>
                <c:pt idx="160">
                  <c:v>29.172999999999998</c:v>
                </c:pt>
                <c:pt idx="161">
                  <c:v>29.169</c:v>
                </c:pt>
                <c:pt idx="162">
                  <c:v>29.149000000000001</c:v>
                </c:pt>
                <c:pt idx="163">
                  <c:v>29.145</c:v>
                </c:pt>
                <c:pt idx="164">
                  <c:v>29.135000000000002</c:v>
                </c:pt>
                <c:pt idx="165">
                  <c:v>29.117999999999999</c:v>
                </c:pt>
                <c:pt idx="166">
                  <c:v>29.117000000000001</c:v>
                </c:pt>
                <c:pt idx="167">
                  <c:v>29.091000000000001</c:v>
                </c:pt>
                <c:pt idx="168">
                  <c:v>29.082000000000001</c:v>
                </c:pt>
                <c:pt idx="169">
                  <c:v>29.082000000000001</c:v>
                </c:pt>
                <c:pt idx="170">
                  <c:v>29.077999999999999</c:v>
                </c:pt>
                <c:pt idx="171">
                  <c:v>29.041</c:v>
                </c:pt>
                <c:pt idx="172">
                  <c:v>29.010999999999999</c:v>
                </c:pt>
                <c:pt idx="173">
                  <c:v>28.995999999999999</c:v>
                </c:pt>
                <c:pt idx="174">
                  <c:v>28.969000000000001</c:v>
                </c:pt>
                <c:pt idx="175">
                  <c:v>28.925000000000001</c:v>
                </c:pt>
                <c:pt idx="176">
                  <c:v>28.893999999999998</c:v>
                </c:pt>
                <c:pt idx="177">
                  <c:v>28.89</c:v>
                </c:pt>
                <c:pt idx="178">
                  <c:v>28.84</c:v>
                </c:pt>
                <c:pt idx="179">
                  <c:v>28.818999999999999</c:v>
                </c:pt>
                <c:pt idx="180">
                  <c:v>28.809000000000001</c:v>
                </c:pt>
                <c:pt idx="181">
                  <c:v>28.797000000000001</c:v>
                </c:pt>
                <c:pt idx="182">
                  <c:v>28.789000000000001</c:v>
                </c:pt>
                <c:pt idx="183">
                  <c:v>28.77</c:v>
                </c:pt>
                <c:pt idx="184">
                  <c:v>28.757999999999999</c:v>
                </c:pt>
                <c:pt idx="185">
                  <c:v>28.71</c:v>
                </c:pt>
                <c:pt idx="186">
                  <c:v>28.698</c:v>
                </c:pt>
                <c:pt idx="187">
                  <c:v>28.683</c:v>
                </c:pt>
                <c:pt idx="188">
                  <c:v>28.663</c:v>
                </c:pt>
                <c:pt idx="189">
                  <c:v>28.658000000000001</c:v>
                </c:pt>
                <c:pt idx="190">
                  <c:v>28.63</c:v>
                </c:pt>
                <c:pt idx="191">
                  <c:v>28.617999999999999</c:v>
                </c:pt>
                <c:pt idx="192">
                  <c:v>28.609000000000002</c:v>
                </c:pt>
                <c:pt idx="193">
                  <c:v>28.608000000000001</c:v>
                </c:pt>
                <c:pt idx="194">
                  <c:v>28.603999999999999</c:v>
                </c:pt>
                <c:pt idx="195">
                  <c:v>28.599</c:v>
                </c:pt>
                <c:pt idx="196">
                  <c:v>28.556999999999999</c:v>
                </c:pt>
                <c:pt idx="197">
                  <c:v>28.544</c:v>
                </c:pt>
                <c:pt idx="198">
                  <c:v>28.535</c:v>
                </c:pt>
                <c:pt idx="199">
                  <c:v>28.53</c:v>
                </c:pt>
                <c:pt idx="200">
                  <c:v>28.504000000000001</c:v>
                </c:pt>
                <c:pt idx="201">
                  <c:v>28.457999999999998</c:v>
                </c:pt>
                <c:pt idx="202">
                  <c:v>28.454999999999998</c:v>
                </c:pt>
                <c:pt idx="203">
                  <c:v>28.446000000000002</c:v>
                </c:pt>
                <c:pt idx="204">
                  <c:v>28.43</c:v>
                </c:pt>
                <c:pt idx="205">
                  <c:v>28.417000000000002</c:v>
                </c:pt>
                <c:pt idx="206">
                  <c:v>28.401</c:v>
                </c:pt>
                <c:pt idx="207">
                  <c:v>28.376999999999999</c:v>
                </c:pt>
                <c:pt idx="208">
                  <c:v>28.33</c:v>
                </c:pt>
                <c:pt idx="209">
                  <c:v>28.315999999999999</c:v>
                </c:pt>
                <c:pt idx="210">
                  <c:v>28.283999999999999</c:v>
                </c:pt>
                <c:pt idx="211">
                  <c:v>28.274999999999999</c:v>
                </c:pt>
                <c:pt idx="212">
                  <c:v>28.271000000000001</c:v>
                </c:pt>
                <c:pt idx="213">
                  <c:v>28.251999999999999</c:v>
                </c:pt>
                <c:pt idx="214">
                  <c:v>28.225000000000001</c:v>
                </c:pt>
                <c:pt idx="215">
                  <c:v>28.202999999999999</c:v>
                </c:pt>
                <c:pt idx="216">
                  <c:v>28.183</c:v>
                </c:pt>
                <c:pt idx="217">
                  <c:v>28.170999999999999</c:v>
                </c:pt>
                <c:pt idx="218">
                  <c:v>28.169</c:v>
                </c:pt>
                <c:pt idx="219">
                  <c:v>28.163</c:v>
                </c:pt>
                <c:pt idx="220">
                  <c:v>28.155999999999999</c:v>
                </c:pt>
                <c:pt idx="221">
                  <c:v>28.125</c:v>
                </c:pt>
                <c:pt idx="222">
                  <c:v>28.117000000000001</c:v>
                </c:pt>
                <c:pt idx="223">
                  <c:v>28.102</c:v>
                </c:pt>
                <c:pt idx="224">
                  <c:v>28.091999999999999</c:v>
                </c:pt>
                <c:pt idx="225">
                  <c:v>28.082000000000001</c:v>
                </c:pt>
                <c:pt idx="226">
                  <c:v>28.068999999999999</c:v>
                </c:pt>
                <c:pt idx="227">
                  <c:v>28.036999999999999</c:v>
                </c:pt>
                <c:pt idx="228">
                  <c:v>28.033000000000001</c:v>
                </c:pt>
                <c:pt idx="229">
                  <c:v>28.007999999999999</c:v>
                </c:pt>
                <c:pt idx="230">
                  <c:v>28.006</c:v>
                </c:pt>
                <c:pt idx="231">
                  <c:v>27.99</c:v>
                </c:pt>
                <c:pt idx="232">
                  <c:v>27.975999999999999</c:v>
                </c:pt>
                <c:pt idx="233">
                  <c:v>27.960999999999999</c:v>
                </c:pt>
                <c:pt idx="234">
                  <c:v>27.957000000000001</c:v>
                </c:pt>
                <c:pt idx="235">
                  <c:v>27.95</c:v>
                </c:pt>
                <c:pt idx="236">
                  <c:v>27.95</c:v>
                </c:pt>
                <c:pt idx="237">
                  <c:v>27.940999999999999</c:v>
                </c:pt>
                <c:pt idx="238">
                  <c:v>27.937999999999999</c:v>
                </c:pt>
                <c:pt idx="239">
                  <c:v>27.934000000000001</c:v>
                </c:pt>
                <c:pt idx="240">
                  <c:v>27.911999999999999</c:v>
                </c:pt>
                <c:pt idx="241">
                  <c:v>27.907</c:v>
                </c:pt>
                <c:pt idx="242">
                  <c:v>27.904</c:v>
                </c:pt>
                <c:pt idx="243">
                  <c:v>27.9</c:v>
                </c:pt>
                <c:pt idx="244">
                  <c:v>27.896999999999998</c:v>
                </c:pt>
                <c:pt idx="245">
                  <c:v>27.896999999999998</c:v>
                </c:pt>
                <c:pt idx="246">
                  <c:v>27.876000000000001</c:v>
                </c:pt>
                <c:pt idx="247">
                  <c:v>27.803999999999998</c:v>
                </c:pt>
                <c:pt idx="248">
                  <c:v>27.782</c:v>
                </c:pt>
                <c:pt idx="249">
                  <c:v>27.759</c:v>
                </c:pt>
                <c:pt idx="250">
                  <c:v>27.742999999999999</c:v>
                </c:pt>
                <c:pt idx="251">
                  <c:v>27.731999999999999</c:v>
                </c:pt>
                <c:pt idx="252">
                  <c:v>27.728999999999999</c:v>
                </c:pt>
                <c:pt idx="253">
                  <c:v>27.702999999999999</c:v>
                </c:pt>
                <c:pt idx="254">
                  <c:v>27.672999999999998</c:v>
                </c:pt>
                <c:pt idx="255">
                  <c:v>27.61</c:v>
                </c:pt>
                <c:pt idx="256">
                  <c:v>27.600999999999999</c:v>
                </c:pt>
                <c:pt idx="257">
                  <c:v>27.59</c:v>
                </c:pt>
                <c:pt idx="258">
                  <c:v>27.585000000000001</c:v>
                </c:pt>
                <c:pt idx="259">
                  <c:v>27.573</c:v>
                </c:pt>
                <c:pt idx="260">
                  <c:v>27.54</c:v>
                </c:pt>
                <c:pt idx="261">
                  <c:v>27.532</c:v>
                </c:pt>
                <c:pt idx="262">
                  <c:v>27.527000000000001</c:v>
                </c:pt>
                <c:pt idx="263">
                  <c:v>27.521999999999998</c:v>
                </c:pt>
                <c:pt idx="264">
                  <c:v>27.504000000000001</c:v>
                </c:pt>
                <c:pt idx="265">
                  <c:v>27.486999999999998</c:v>
                </c:pt>
                <c:pt idx="266">
                  <c:v>27.486000000000001</c:v>
                </c:pt>
                <c:pt idx="267">
                  <c:v>27.451000000000001</c:v>
                </c:pt>
                <c:pt idx="268">
                  <c:v>27.411999999999999</c:v>
                </c:pt>
                <c:pt idx="269">
                  <c:v>27.402000000000001</c:v>
                </c:pt>
                <c:pt idx="270">
                  <c:v>27.370999999999999</c:v>
                </c:pt>
                <c:pt idx="271">
                  <c:v>27.364999999999998</c:v>
                </c:pt>
                <c:pt idx="272">
                  <c:v>27.341999999999999</c:v>
                </c:pt>
                <c:pt idx="273">
                  <c:v>27.308</c:v>
                </c:pt>
                <c:pt idx="274">
                  <c:v>27.291</c:v>
                </c:pt>
                <c:pt idx="275">
                  <c:v>27.251000000000001</c:v>
                </c:pt>
                <c:pt idx="276">
                  <c:v>27.248000000000001</c:v>
                </c:pt>
                <c:pt idx="277">
                  <c:v>27.225999999999999</c:v>
                </c:pt>
                <c:pt idx="278">
                  <c:v>27.187999999999999</c:v>
                </c:pt>
                <c:pt idx="279">
                  <c:v>27.187000000000001</c:v>
                </c:pt>
                <c:pt idx="280">
                  <c:v>27.164999999999999</c:v>
                </c:pt>
                <c:pt idx="281">
                  <c:v>27.152000000000001</c:v>
                </c:pt>
                <c:pt idx="282">
                  <c:v>27.114999999999998</c:v>
                </c:pt>
                <c:pt idx="283">
                  <c:v>27.11</c:v>
                </c:pt>
                <c:pt idx="284">
                  <c:v>27.085000000000001</c:v>
                </c:pt>
                <c:pt idx="285">
                  <c:v>27.077000000000002</c:v>
                </c:pt>
                <c:pt idx="286">
                  <c:v>27.061</c:v>
                </c:pt>
                <c:pt idx="287">
                  <c:v>27.06</c:v>
                </c:pt>
                <c:pt idx="288">
                  <c:v>27.048999999999999</c:v>
                </c:pt>
                <c:pt idx="289">
                  <c:v>27.03</c:v>
                </c:pt>
                <c:pt idx="290">
                  <c:v>27.026</c:v>
                </c:pt>
                <c:pt idx="291">
                  <c:v>26.992000000000001</c:v>
                </c:pt>
                <c:pt idx="292">
                  <c:v>26.989000000000001</c:v>
                </c:pt>
                <c:pt idx="293">
                  <c:v>26.981999999999999</c:v>
                </c:pt>
                <c:pt idx="294">
                  <c:v>26.977</c:v>
                </c:pt>
                <c:pt idx="295">
                  <c:v>26.956</c:v>
                </c:pt>
                <c:pt idx="296">
                  <c:v>26.952999999999999</c:v>
                </c:pt>
                <c:pt idx="297">
                  <c:v>26.946000000000002</c:v>
                </c:pt>
                <c:pt idx="298">
                  <c:v>26.931000000000001</c:v>
                </c:pt>
                <c:pt idx="299">
                  <c:v>26.925999999999998</c:v>
                </c:pt>
                <c:pt idx="300">
                  <c:v>26.922999999999998</c:v>
                </c:pt>
                <c:pt idx="301">
                  <c:v>26.908999999999999</c:v>
                </c:pt>
                <c:pt idx="302">
                  <c:v>26.907</c:v>
                </c:pt>
                <c:pt idx="303">
                  <c:v>26.904</c:v>
                </c:pt>
                <c:pt idx="304">
                  <c:v>26.863</c:v>
                </c:pt>
                <c:pt idx="305">
                  <c:v>26.847999999999999</c:v>
                </c:pt>
                <c:pt idx="306">
                  <c:v>26.821999999999999</c:v>
                </c:pt>
                <c:pt idx="307">
                  <c:v>26.815000000000001</c:v>
                </c:pt>
                <c:pt idx="308">
                  <c:v>26.812999999999999</c:v>
                </c:pt>
                <c:pt idx="309">
                  <c:v>26.789000000000001</c:v>
                </c:pt>
                <c:pt idx="310">
                  <c:v>26.783000000000001</c:v>
                </c:pt>
                <c:pt idx="311">
                  <c:v>26.77</c:v>
                </c:pt>
                <c:pt idx="312">
                  <c:v>26.768999999999998</c:v>
                </c:pt>
                <c:pt idx="313">
                  <c:v>26.736000000000001</c:v>
                </c:pt>
                <c:pt idx="314">
                  <c:v>26.734000000000002</c:v>
                </c:pt>
                <c:pt idx="315">
                  <c:v>26.713000000000001</c:v>
                </c:pt>
                <c:pt idx="316">
                  <c:v>26.677</c:v>
                </c:pt>
                <c:pt idx="317">
                  <c:v>26.655999999999999</c:v>
                </c:pt>
                <c:pt idx="318">
                  <c:v>26.648</c:v>
                </c:pt>
                <c:pt idx="319">
                  <c:v>26.646000000000001</c:v>
                </c:pt>
                <c:pt idx="320">
                  <c:v>26.645</c:v>
                </c:pt>
                <c:pt idx="321">
                  <c:v>26.643000000000001</c:v>
                </c:pt>
                <c:pt idx="322">
                  <c:v>26.637</c:v>
                </c:pt>
                <c:pt idx="323">
                  <c:v>26.614999999999998</c:v>
                </c:pt>
                <c:pt idx="324">
                  <c:v>26.573</c:v>
                </c:pt>
                <c:pt idx="325">
                  <c:v>26.553999999999998</c:v>
                </c:pt>
                <c:pt idx="326">
                  <c:v>26.542000000000002</c:v>
                </c:pt>
                <c:pt idx="327">
                  <c:v>26.513999999999999</c:v>
                </c:pt>
                <c:pt idx="328">
                  <c:v>26.512</c:v>
                </c:pt>
                <c:pt idx="329">
                  <c:v>26.51</c:v>
                </c:pt>
                <c:pt idx="330">
                  <c:v>26.492999999999999</c:v>
                </c:pt>
                <c:pt idx="331">
                  <c:v>26.484000000000002</c:v>
                </c:pt>
                <c:pt idx="332">
                  <c:v>26.454999999999998</c:v>
                </c:pt>
                <c:pt idx="333">
                  <c:v>26.454000000000001</c:v>
                </c:pt>
                <c:pt idx="334">
                  <c:v>26.452999999999999</c:v>
                </c:pt>
                <c:pt idx="335">
                  <c:v>26.440999999999999</c:v>
                </c:pt>
                <c:pt idx="336">
                  <c:v>26.439</c:v>
                </c:pt>
                <c:pt idx="337">
                  <c:v>26.396000000000001</c:v>
                </c:pt>
                <c:pt idx="338">
                  <c:v>26.39</c:v>
                </c:pt>
                <c:pt idx="339">
                  <c:v>26.373000000000001</c:v>
                </c:pt>
                <c:pt idx="340">
                  <c:v>26.369</c:v>
                </c:pt>
                <c:pt idx="341">
                  <c:v>26.367999999999999</c:v>
                </c:pt>
                <c:pt idx="342">
                  <c:v>26.361999999999998</c:v>
                </c:pt>
                <c:pt idx="343">
                  <c:v>26.358000000000001</c:v>
                </c:pt>
                <c:pt idx="344">
                  <c:v>26.356999999999999</c:v>
                </c:pt>
                <c:pt idx="345">
                  <c:v>26.338000000000001</c:v>
                </c:pt>
                <c:pt idx="346">
                  <c:v>26.327999999999999</c:v>
                </c:pt>
                <c:pt idx="347">
                  <c:v>26.292999999999999</c:v>
                </c:pt>
                <c:pt idx="348">
                  <c:v>26.271999999999998</c:v>
                </c:pt>
                <c:pt idx="349">
                  <c:v>26.268000000000001</c:v>
                </c:pt>
                <c:pt idx="350">
                  <c:v>26.268000000000001</c:v>
                </c:pt>
                <c:pt idx="351">
                  <c:v>26.242000000000001</c:v>
                </c:pt>
                <c:pt idx="352">
                  <c:v>26.238</c:v>
                </c:pt>
                <c:pt idx="353">
                  <c:v>26.238</c:v>
                </c:pt>
                <c:pt idx="354">
                  <c:v>26.222000000000001</c:v>
                </c:pt>
                <c:pt idx="355">
                  <c:v>26.210999999999999</c:v>
                </c:pt>
                <c:pt idx="356">
                  <c:v>26.206</c:v>
                </c:pt>
                <c:pt idx="357">
                  <c:v>26.2</c:v>
                </c:pt>
                <c:pt idx="358">
                  <c:v>26.186</c:v>
                </c:pt>
                <c:pt idx="359">
                  <c:v>26.145</c:v>
                </c:pt>
                <c:pt idx="360">
                  <c:v>26.143999999999998</c:v>
                </c:pt>
                <c:pt idx="361">
                  <c:v>26.140999999999998</c:v>
                </c:pt>
                <c:pt idx="362">
                  <c:v>26.140999999999998</c:v>
                </c:pt>
                <c:pt idx="363">
                  <c:v>26.135000000000002</c:v>
                </c:pt>
                <c:pt idx="364">
                  <c:v>26.108000000000001</c:v>
                </c:pt>
                <c:pt idx="365">
                  <c:v>26.1</c:v>
                </c:pt>
                <c:pt idx="366">
                  <c:v>26.079000000000001</c:v>
                </c:pt>
                <c:pt idx="367">
                  <c:v>26.079000000000001</c:v>
                </c:pt>
                <c:pt idx="368">
                  <c:v>26.048999999999999</c:v>
                </c:pt>
                <c:pt idx="369">
                  <c:v>26.045000000000002</c:v>
                </c:pt>
                <c:pt idx="370">
                  <c:v>26.041</c:v>
                </c:pt>
                <c:pt idx="371">
                  <c:v>26.027000000000001</c:v>
                </c:pt>
                <c:pt idx="372">
                  <c:v>26.023</c:v>
                </c:pt>
                <c:pt idx="373">
                  <c:v>26.007000000000001</c:v>
                </c:pt>
                <c:pt idx="374">
                  <c:v>26.007000000000001</c:v>
                </c:pt>
                <c:pt idx="375">
                  <c:v>26.003</c:v>
                </c:pt>
                <c:pt idx="376">
                  <c:v>25.998000000000001</c:v>
                </c:pt>
                <c:pt idx="377">
                  <c:v>25.994</c:v>
                </c:pt>
                <c:pt idx="378">
                  <c:v>25.963000000000001</c:v>
                </c:pt>
                <c:pt idx="379">
                  <c:v>25.959</c:v>
                </c:pt>
                <c:pt idx="380">
                  <c:v>25.957000000000001</c:v>
                </c:pt>
                <c:pt idx="381">
                  <c:v>25.956</c:v>
                </c:pt>
                <c:pt idx="382">
                  <c:v>25.952999999999999</c:v>
                </c:pt>
                <c:pt idx="383">
                  <c:v>25.940999999999999</c:v>
                </c:pt>
                <c:pt idx="384">
                  <c:v>25.931000000000001</c:v>
                </c:pt>
                <c:pt idx="385">
                  <c:v>25.93</c:v>
                </c:pt>
                <c:pt idx="386">
                  <c:v>25.93</c:v>
                </c:pt>
                <c:pt idx="387">
                  <c:v>25.925000000000001</c:v>
                </c:pt>
                <c:pt idx="388">
                  <c:v>25.923999999999999</c:v>
                </c:pt>
                <c:pt idx="389">
                  <c:v>25.922999999999998</c:v>
                </c:pt>
                <c:pt idx="390">
                  <c:v>25.91</c:v>
                </c:pt>
                <c:pt idx="391">
                  <c:v>25.902999999999999</c:v>
                </c:pt>
                <c:pt idx="392">
                  <c:v>25.895</c:v>
                </c:pt>
                <c:pt idx="393">
                  <c:v>25.882000000000001</c:v>
                </c:pt>
                <c:pt idx="394">
                  <c:v>25.864999999999998</c:v>
                </c:pt>
                <c:pt idx="395">
                  <c:v>25.849</c:v>
                </c:pt>
                <c:pt idx="396">
                  <c:v>25.847999999999999</c:v>
                </c:pt>
                <c:pt idx="397">
                  <c:v>25.84</c:v>
                </c:pt>
                <c:pt idx="398">
                  <c:v>25.806999999999999</c:v>
                </c:pt>
                <c:pt idx="399">
                  <c:v>25.795000000000002</c:v>
                </c:pt>
                <c:pt idx="400">
                  <c:v>25.791</c:v>
                </c:pt>
                <c:pt idx="401">
                  <c:v>25.785</c:v>
                </c:pt>
                <c:pt idx="402">
                  <c:v>25.78</c:v>
                </c:pt>
                <c:pt idx="403">
                  <c:v>25.77</c:v>
                </c:pt>
                <c:pt idx="404">
                  <c:v>25.765999999999998</c:v>
                </c:pt>
                <c:pt idx="405">
                  <c:v>25.756</c:v>
                </c:pt>
                <c:pt idx="406">
                  <c:v>25.754999999999999</c:v>
                </c:pt>
                <c:pt idx="407">
                  <c:v>25.75</c:v>
                </c:pt>
                <c:pt idx="408">
                  <c:v>25.731999999999999</c:v>
                </c:pt>
                <c:pt idx="409">
                  <c:v>25.725000000000001</c:v>
                </c:pt>
                <c:pt idx="410">
                  <c:v>25.721</c:v>
                </c:pt>
                <c:pt idx="411">
                  <c:v>25.706</c:v>
                </c:pt>
                <c:pt idx="412">
                  <c:v>25.704999999999998</c:v>
                </c:pt>
                <c:pt idx="413">
                  <c:v>25.704000000000001</c:v>
                </c:pt>
                <c:pt idx="414">
                  <c:v>25.701000000000001</c:v>
                </c:pt>
                <c:pt idx="415">
                  <c:v>25.7</c:v>
                </c:pt>
                <c:pt idx="416">
                  <c:v>25.698</c:v>
                </c:pt>
                <c:pt idx="417">
                  <c:v>25.687999999999999</c:v>
                </c:pt>
                <c:pt idx="418">
                  <c:v>25.670999999999999</c:v>
                </c:pt>
                <c:pt idx="419">
                  <c:v>25.669</c:v>
                </c:pt>
                <c:pt idx="420">
                  <c:v>25.646000000000001</c:v>
                </c:pt>
                <c:pt idx="421">
                  <c:v>25.645</c:v>
                </c:pt>
                <c:pt idx="422">
                  <c:v>25.634</c:v>
                </c:pt>
                <c:pt idx="423">
                  <c:v>25.632000000000001</c:v>
                </c:pt>
                <c:pt idx="424">
                  <c:v>25.629000000000001</c:v>
                </c:pt>
                <c:pt idx="425">
                  <c:v>25.605</c:v>
                </c:pt>
                <c:pt idx="426">
                  <c:v>25.582999999999998</c:v>
                </c:pt>
                <c:pt idx="427">
                  <c:v>25.577999999999999</c:v>
                </c:pt>
                <c:pt idx="428">
                  <c:v>25.571999999999999</c:v>
                </c:pt>
                <c:pt idx="429">
                  <c:v>25.568999999999999</c:v>
                </c:pt>
                <c:pt idx="430">
                  <c:v>25.568000000000001</c:v>
                </c:pt>
                <c:pt idx="431">
                  <c:v>25.565999999999999</c:v>
                </c:pt>
                <c:pt idx="432">
                  <c:v>25.548999999999999</c:v>
                </c:pt>
                <c:pt idx="433">
                  <c:v>25.547000000000001</c:v>
                </c:pt>
                <c:pt idx="434">
                  <c:v>25.545000000000002</c:v>
                </c:pt>
                <c:pt idx="435">
                  <c:v>25.526</c:v>
                </c:pt>
                <c:pt idx="436">
                  <c:v>25.518000000000001</c:v>
                </c:pt>
                <c:pt idx="437">
                  <c:v>25.512</c:v>
                </c:pt>
                <c:pt idx="438">
                  <c:v>25.474</c:v>
                </c:pt>
                <c:pt idx="439">
                  <c:v>25.463000000000001</c:v>
                </c:pt>
                <c:pt idx="440">
                  <c:v>25.454999999999998</c:v>
                </c:pt>
                <c:pt idx="441">
                  <c:v>25.454000000000001</c:v>
                </c:pt>
                <c:pt idx="442">
                  <c:v>25.45</c:v>
                </c:pt>
                <c:pt idx="443">
                  <c:v>25.45</c:v>
                </c:pt>
                <c:pt idx="444">
                  <c:v>25.43</c:v>
                </c:pt>
                <c:pt idx="445">
                  <c:v>25.414000000000001</c:v>
                </c:pt>
                <c:pt idx="446">
                  <c:v>25.411000000000001</c:v>
                </c:pt>
                <c:pt idx="447">
                  <c:v>25.408000000000001</c:v>
                </c:pt>
                <c:pt idx="448">
                  <c:v>25.405000000000001</c:v>
                </c:pt>
                <c:pt idx="449">
                  <c:v>25.4</c:v>
                </c:pt>
                <c:pt idx="450">
                  <c:v>25.395</c:v>
                </c:pt>
                <c:pt idx="451">
                  <c:v>25.385999999999999</c:v>
                </c:pt>
                <c:pt idx="452">
                  <c:v>25.370999999999999</c:v>
                </c:pt>
                <c:pt idx="453">
                  <c:v>25.369</c:v>
                </c:pt>
                <c:pt idx="454">
                  <c:v>25.361000000000001</c:v>
                </c:pt>
                <c:pt idx="455">
                  <c:v>25.356999999999999</c:v>
                </c:pt>
                <c:pt idx="456">
                  <c:v>25.353000000000002</c:v>
                </c:pt>
                <c:pt idx="457">
                  <c:v>25.344999999999999</c:v>
                </c:pt>
                <c:pt idx="458">
                  <c:v>25.338999999999999</c:v>
                </c:pt>
                <c:pt idx="459">
                  <c:v>25.327999999999999</c:v>
                </c:pt>
                <c:pt idx="460">
                  <c:v>25.327000000000002</c:v>
                </c:pt>
                <c:pt idx="461">
                  <c:v>25.324000000000002</c:v>
                </c:pt>
                <c:pt idx="462">
                  <c:v>25.321999999999999</c:v>
                </c:pt>
                <c:pt idx="463">
                  <c:v>25.298999999999999</c:v>
                </c:pt>
                <c:pt idx="464">
                  <c:v>25.292000000000002</c:v>
                </c:pt>
                <c:pt idx="465">
                  <c:v>25.268999999999998</c:v>
                </c:pt>
                <c:pt idx="466">
                  <c:v>25.26</c:v>
                </c:pt>
                <c:pt idx="467">
                  <c:v>25.254000000000001</c:v>
                </c:pt>
                <c:pt idx="468">
                  <c:v>25.248000000000001</c:v>
                </c:pt>
                <c:pt idx="469">
                  <c:v>25.247</c:v>
                </c:pt>
                <c:pt idx="470">
                  <c:v>25.242999999999999</c:v>
                </c:pt>
                <c:pt idx="471">
                  <c:v>25.241</c:v>
                </c:pt>
                <c:pt idx="472">
                  <c:v>25.236999999999998</c:v>
                </c:pt>
                <c:pt idx="473">
                  <c:v>25.231999999999999</c:v>
                </c:pt>
                <c:pt idx="474">
                  <c:v>25.225000000000001</c:v>
                </c:pt>
                <c:pt idx="475">
                  <c:v>25.222999999999999</c:v>
                </c:pt>
                <c:pt idx="476">
                  <c:v>25.204999999999998</c:v>
                </c:pt>
                <c:pt idx="477">
                  <c:v>25.184000000000001</c:v>
                </c:pt>
                <c:pt idx="478">
                  <c:v>25.178999999999998</c:v>
                </c:pt>
                <c:pt idx="479">
                  <c:v>25.175999999999998</c:v>
                </c:pt>
                <c:pt idx="480">
                  <c:v>25.17</c:v>
                </c:pt>
                <c:pt idx="481">
                  <c:v>25.152999999999999</c:v>
                </c:pt>
                <c:pt idx="482">
                  <c:v>25.143000000000001</c:v>
                </c:pt>
                <c:pt idx="483">
                  <c:v>25.120999999999999</c:v>
                </c:pt>
                <c:pt idx="484">
                  <c:v>25.119</c:v>
                </c:pt>
                <c:pt idx="485">
                  <c:v>25.117999999999999</c:v>
                </c:pt>
                <c:pt idx="486">
                  <c:v>25.082999999999998</c:v>
                </c:pt>
                <c:pt idx="487">
                  <c:v>25.068000000000001</c:v>
                </c:pt>
                <c:pt idx="488">
                  <c:v>25.047000000000001</c:v>
                </c:pt>
                <c:pt idx="489">
                  <c:v>25.036000000000001</c:v>
                </c:pt>
                <c:pt idx="490">
                  <c:v>25.027000000000001</c:v>
                </c:pt>
                <c:pt idx="491">
                  <c:v>25.009</c:v>
                </c:pt>
                <c:pt idx="492">
                  <c:v>24.989000000000001</c:v>
                </c:pt>
                <c:pt idx="493">
                  <c:v>24.988</c:v>
                </c:pt>
                <c:pt idx="494">
                  <c:v>24.97</c:v>
                </c:pt>
                <c:pt idx="495">
                  <c:v>24.966000000000001</c:v>
                </c:pt>
                <c:pt idx="496">
                  <c:v>24.960999999999999</c:v>
                </c:pt>
                <c:pt idx="497">
                  <c:v>24.959</c:v>
                </c:pt>
                <c:pt idx="498">
                  <c:v>24.946999999999999</c:v>
                </c:pt>
                <c:pt idx="499">
                  <c:v>24.934999999999999</c:v>
                </c:pt>
                <c:pt idx="500">
                  <c:v>24.91</c:v>
                </c:pt>
                <c:pt idx="501">
                  <c:v>24.908999999999999</c:v>
                </c:pt>
                <c:pt idx="502">
                  <c:v>24.89</c:v>
                </c:pt>
                <c:pt idx="503">
                  <c:v>24.888999999999999</c:v>
                </c:pt>
                <c:pt idx="504">
                  <c:v>24.882000000000001</c:v>
                </c:pt>
                <c:pt idx="505">
                  <c:v>24.864999999999998</c:v>
                </c:pt>
                <c:pt idx="506">
                  <c:v>24.86</c:v>
                </c:pt>
                <c:pt idx="507">
                  <c:v>24.853999999999999</c:v>
                </c:pt>
                <c:pt idx="508">
                  <c:v>24.850999999999999</c:v>
                </c:pt>
                <c:pt idx="509">
                  <c:v>24.847999999999999</c:v>
                </c:pt>
                <c:pt idx="510">
                  <c:v>24.844999999999999</c:v>
                </c:pt>
                <c:pt idx="511">
                  <c:v>24.838999999999999</c:v>
                </c:pt>
                <c:pt idx="512">
                  <c:v>24.83</c:v>
                </c:pt>
                <c:pt idx="513">
                  <c:v>24.824999999999999</c:v>
                </c:pt>
                <c:pt idx="514">
                  <c:v>24.818999999999999</c:v>
                </c:pt>
                <c:pt idx="515">
                  <c:v>24.814</c:v>
                </c:pt>
                <c:pt idx="516">
                  <c:v>24.81</c:v>
                </c:pt>
                <c:pt idx="517">
                  <c:v>24.798999999999999</c:v>
                </c:pt>
                <c:pt idx="518">
                  <c:v>24.792000000000002</c:v>
                </c:pt>
                <c:pt idx="519">
                  <c:v>24.776</c:v>
                </c:pt>
                <c:pt idx="520">
                  <c:v>24.77</c:v>
                </c:pt>
                <c:pt idx="521">
                  <c:v>24.77</c:v>
                </c:pt>
                <c:pt idx="522">
                  <c:v>24.768999999999998</c:v>
                </c:pt>
                <c:pt idx="523">
                  <c:v>24.751000000000001</c:v>
                </c:pt>
                <c:pt idx="524">
                  <c:v>24.742999999999999</c:v>
                </c:pt>
                <c:pt idx="525">
                  <c:v>24.741</c:v>
                </c:pt>
                <c:pt idx="526">
                  <c:v>24.721</c:v>
                </c:pt>
                <c:pt idx="527">
                  <c:v>24.72</c:v>
                </c:pt>
                <c:pt idx="528">
                  <c:v>24.704000000000001</c:v>
                </c:pt>
                <c:pt idx="529">
                  <c:v>24.704000000000001</c:v>
                </c:pt>
                <c:pt idx="530">
                  <c:v>24.699000000000002</c:v>
                </c:pt>
                <c:pt idx="531">
                  <c:v>24.698</c:v>
                </c:pt>
                <c:pt idx="532">
                  <c:v>24.69</c:v>
                </c:pt>
                <c:pt idx="533">
                  <c:v>24.684000000000001</c:v>
                </c:pt>
                <c:pt idx="534">
                  <c:v>24.678999999999998</c:v>
                </c:pt>
                <c:pt idx="535">
                  <c:v>24.678999999999998</c:v>
                </c:pt>
                <c:pt idx="536">
                  <c:v>24.673999999999999</c:v>
                </c:pt>
                <c:pt idx="537">
                  <c:v>24.670999999999999</c:v>
                </c:pt>
                <c:pt idx="538">
                  <c:v>24.670999999999999</c:v>
                </c:pt>
                <c:pt idx="539">
                  <c:v>24.657</c:v>
                </c:pt>
                <c:pt idx="540">
                  <c:v>24.657</c:v>
                </c:pt>
                <c:pt idx="541">
                  <c:v>24.655000000000001</c:v>
                </c:pt>
                <c:pt idx="542">
                  <c:v>24.652999999999999</c:v>
                </c:pt>
                <c:pt idx="543">
                  <c:v>24.65</c:v>
                </c:pt>
                <c:pt idx="544">
                  <c:v>24.643999999999998</c:v>
                </c:pt>
                <c:pt idx="545">
                  <c:v>24.638999999999999</c:v>
                </c:pt>
                <c:pt idx="546">
                  <c:v>24.638000000000002</c:v>
                </c:pt>
                <c:pt idx="547">
                  <c:v>24.635999999999999</c:v>
                </c:pt>
                <c:pt idx="548">
                  <c:v>24.626999999999999</c:v>
                </c:pt>
                <c:pt idx="549">
                  <c:v>24.625</c:v>
                </c:pt>
                <c:pt idx="550">
                  <c:v>24.620999999999999</c:v>
                </c:pt>
                <c:pt idx="551">
                  <c:v>24.617000000000001</c:v>
                </c:pt>
                <c:pt idx="552">
                  <c:v>24.616</c:v>
                </c:pt>
                <c:pt idx="553">
                  <c:v>24.616</c:v>
                </c:pt>
                <c:pt idx="554">
                  <c:v>24.611000000000001</c:v>
                </c:pt>
                <c:pt idx="555">
                  <c:v>24.61</c:v>
                </c:pt>
                <c:pt idx="556">
                  <c:v>24.6</c:v>
                </c:pt>
                <c:pt idx="557">
                  <c:v>24.594000000000001</c:v>
                </c:pt>
                <c:pt idx="558">
                  <c:v>24.594000000000001</c:v>
                </c:pt>
                <c:pt idx="559">
                  <c:v>24.585999999999999</c:v>
                </c:pt>
                <c:pt idx="560">
                  <c:v>24.582999999999998</c:v>
                </c:pt>
                <c:pt idx="561">
                  <c:v>24.581</c:v>
                </c:pt>
                <c:pt idx="562">
                  <c:v>24.577999999999999</c:v>
                </c:pt>
                <c:pt idx="563">
                  <c:v>24.571000000000002</c:v>
                </c:pt>
                <c:pt idx="564">
                  <c:v>24.568999999999999</c:v>
                </c:pt>
                <c:pt idx="565">
                  <c:v>24.567</c:v>
                </c:pt>
                <c:pt idx="566">
                  <c:v>24.567</c:v>
                </c:pt>
                <c:pt idx="567">
                  <c:v>24.565999999999999</c:v>
                </c:pt>
                <c:pt idx="568">
                  <c:v>24.564</c:v>
                </c:pt>
                <c:pt idx="569">
                  <c:v>24.556000000000001</c:v>
                </c:pt>
                <c:pt idx="570">
                  <c:v>24.533999999999999</c:v>
                </c:pt>
                <c:pt idx="571">
                  <c:v>24.530999999999999</c:v>
                </c:pt>
                <c:pt idx="572">
                  <c:v>24.529</c:v>
                </c:pt>
                <c:pt idx="573">
                  <c:v>24.527999999999999</c:v>
                </c:pt>
                <c:pt idx="574">
                  <c:v>24.523</c:v>
                </c:pt>
                <c:pt idx="575">
                  <c:v>24.513999999999999</c:v>
                </c:pt>
                <c:pt idx="576">
                  <c:v>24.51</c:v>
                </c:pt>
                <c:pt idx="577">
                  <c:v>24.497</c:v>
                </c:pt>
                <c:pt idx="578">
                  <c:v>24.495000000000001</c:v>
                </c:pt>
                <c:pt idx="579">
                  <c:v>24.494</c:v>
                </c:pt>
                <c:pt idx="580">
                  <c:v>24.49</c:v>
                </c:pt>
                <c:pt idx="581">
                  <c:v>24.486999999999998</c:v>
                </c:pt>
                <c:pt idx="582">
                  <c:v>24.478999999999999</c:v>
                </c:pt>
                <c:pt idx="583">
                  <c:v>24.471</c:v>
                </c:pt>
                <c:pt idx="584">
                  <c:v>24.460999999999999</c:v>
                </c:pt>
                <c:pt idx="585">
                  <c:v>24.457999999999998</c:v>
                </c:pt>
                <c:pt idx="586">
                  <c:v>24.457999999999998</c:v>
                </c:pt>
                <c:pt idx="587">
                  <c:v>24.439</c:v>
                </c:pt>
                <c:pt idx="588">
                  <c:v>24.428999999999998</c:v>
                </c:pt>
                <c:pt idx="589">
                  <c:v>24.413</c:v>
                </c:pt>
                <c:pt idx="590">
                  <c:v>24.411000000000001</c:v>
                </c:pt>
                <c:pt idx="591">
                  <c:v>24.404</c:v>
                </c:pt>
                <c:pt idx="592">
                  <c:v>24.402999999999999</c:v>
                </c:pt>
                <c:pt idx="593">
                  <c:v>24.4</c:v>
                </c:pt>
                <c:pt idx="594">
                  <c:v>24.363</c:v>
                </c:pt>
                <c:pt idx="595">
                  <c:v>24.361999999999998</c:v>
                </c:pt>
                <c:pt idx="596">
                  <c:v>24.361000000000001</c:v>
                </c:pt>
                <c:pt idx="597">
                  <c:v>24.36</c:v>
                </c:pt>
                <c:pt idx="598">
                  <c:v>24.356999999999999</c:v>
                </c:pt>
                <c:pt idx="599">
                  <c:v>24.349</c:v>
                </c:pt>
                <c:pt idx="600">
                  <c:v>24.346</c:v>
                </c:pt>
                <c:pt idx="601">
                  <c:v>24.332000000000001</c:v>
                </c:pt>
                <c:pt idx="602">
                  <c:v>24.327000000000002</c:v>
                </c:pt>
                <c:pt idx="603">
                  <c:v>24.321000000000002</c:v>
                </c:pt>
                <c:pt idx="604">
                  <c:v>24.312999999999999</c:v>
                </c:pt>
                <c:pt idx="605">
                  <c:v>24.312000000000001</c:v>
                </c:pt>
                <c:pt idx="606">
                  <c:v>24.309000000000001</c:v>
                </c:pt>
                <c:pt idx="607">
                  <c:v>24.306999999999999</c:v>
                </c:pt>
                <c:pt idx="608">
                  <c:v>24.300999999999998</c:v>
                </c:pt>
                <c:pt idx="609">
                  <c:v>24.3</c:v>
                </c:pt>
                <c:pt idx="610">
                  <c:v>24.297999999999998</c:v>
                </c:pt>
                <c:pt idx="611">
                  <c:v>24.295000000000002</c:v>
                </c:pt>
                <c:pt idx="612">
                  <c:v>24.294</c:v>
                </c:pt>
                <c:pt idx="613">
                  <c:v>24.292999999999999</c:v>
                </c:pt>
                <c:pt idx="614">
                  <c:v>24.291</c:v>
                </c:pt>
                <c:pt idx="615">
                  <c:v>24.291</c:v>
                </c:pt>
                <c:pt idx="616">
                  <c:v>24.27</c:v>
                </c:pt>
                <c:pt idx="617">
                  <c:v>24.263999999999999</c:v>
                </c:pt>
                <c:pt idx="618">
                  <c:v>24.262</c:v>
                </c:pt>
                <c:pt idx="619">
                  <c:v>24.262</c:v>
                </c:pt>
                <c:pt idx="620">
                  <c:v>24.254000000000001</c:v>
                </c:pt>
                <c:pt idx="621">
                  <c:v>24.248999999999999</c:v>
                </c:pt>
                <c:pt idx="622">
                  <c:v>24.248000000000001</c:v>
                </c:pt>
                <c:pt idx="623">
                  <c:v>24.244</c:v>
                </c:pt>
                <c:pt idx="624">
                  <c:v>24.24</c:v>
                </c:pt>
                <c:pt idx="625">
                  <c:v>24.236999999999998</c:v>
                </c:pt>
                <c:pt idx="626">
                  <c:v>24.236000000000001</c:v>
                </c:pt>
                <c:pt idx="627">
                  <c:v>24.234999999999999</c:v>
                </c:pt>
                <c:pt idx="628">
                  <c:v>24.234000000000002</c:v>
                </c:pt>
                <c:pt idx="629">
                  <c:v>24.234000000000002</c:v>
                </c:pt>
                <c:pt idx="630">
                  <c:v>24.221</c:v>
                </c:pt>
                <c:pt idx="631">
                  <c:v>24.207000000000001</c:v>
                </c:pt>
                <c:pt idx="632">
                  <c:v>24.202000000000002</c:v>
                </c:pt>
                <c:pt idx="633">
                  <c:v>24.2</c:v>
                </c:pt>
                <c:pt idx="634">
                  <c:v>24.198</c:v>
                </c:pt>
                <c:pt idx="635">
                  <c:v>24.189</c:v>
                </c:pt>
                <c:pt idx="636">
                  <c:v>24.184000000000001</c:v>
                </c:pt>
                <c:pt idx="637">
                  <c:v>24.183</c:v>
                </c:pt>
                <c:pt idx="638">
                  <c:v>24.18</c:v>
                </c:pt>
                <c:pt idx="639">
                  <c:v>24.155999999999999</c:v>
                </c:pt>
                <c:pt idx="640">
                  <c:v>24.155999999999999</c:v>
                </c:pt>
                <c:pt idx="641">
                  <c:v>24.152000000000001</c:v>
                </c:pt>
                <c:pt idx="642">
                  <c:v>24.145</c:v>
                </c:pt>
                <c:pt idx="643">
                  <c:v>24.132999999999999</c:v>
                </c:pt>
                <c:pt idx="644">
                  <c:v>24.132999999999999</c:v>
                </c:pt>
                <c:pt idx="645">
                  <c:v>24.120999999999999</c:v>
                </c:pt>
                <c:pt idx="646">
                  <c:v>24.12</c:v>
                </c:pt>
                <c:pt idx="647">
                  <c:v>24.116</c:v>
                </c:pt>
                <c:pt idx="648">
                  <c:v>24.11</c:v>
                </c:pt>
                <c:pt idx="649">
                  <c:v>24.11</c:v>
                </c:pt>
                <c:pt idx="650">
                  <c:v>24.109000000000002</c:v>
                </c:pt>
                <c:pt idx="651">
                  <c:v>24.106000000000002</c:v>
                </c:pt>
                <c:pt idx="652">
                  <c:v>24.105</c:v>
                </c:pt>
                <c:pt idx="653">
                  <c:v>24.1</c:v>
                </c:pt>
                <c:pt idx="654">
                  <c:v>24.085999999999999</c:v>
                </c:pt>
                <c:pt idx="655">
                  <c:v>24.082999999999998</c:v>
                </c:pt>
                <c:pt idx="656">
                  <c:v>24.077000000000002</c:v>
                </c:pt>
                <c:pt idx="657">
                  <c:v>24.071000000000002</c:v>
                </c:pt>
                <c:pt idx="658">
                  <c:v>24.07</c:v>
                </c:pt>
                <c:pt idx="659">
                  <c:v>24.062000000000001</c:v>
                </c:pt>
                <c:pt idx="660">
                  <c:v>24.053999999999998</c:v>
                </c:pt>
                <c:pt idx="661">
                  <c:v>24.050999999999998</c:v>
                </c:pt>
                <c:pt idx="662">
                  <c:v>24.050999999999998</c:v>
                </c:pt>
                <c:pt idx="663">
                  <c:v>24.044</c:v>
                </c:pt>
                <c:pt idx="664">
                  <c:v>24.030999999999999</c:v>
                </c:pt>
                <c:pt idx="665">
                  <c:v>24.026</c:v>
                </c:pt>
                <c:pt idx="666">
                  <c:v>24.023</c:v>
                </c:pt>
                <c:pt idx="667">
                  <c:v>24.007999999999999</c:v>
                </c:pt>
                <c:pt idx="668">
                  <c:v>24.007000000000001</c:v>
                </c:pt>
                <c:pt idx="669">
                  <c:v>24.006</c:v>
                </c:pt>
                <c:pt idx="670">
                  <c:v>24.001999999999999</c:v>
                </c:pt>
                <c:pt idx="671">
                  <c:v>24</c:v>
                </c:pt>
                <c:pt idx="672">
                  <c:v>23.998000000000001</c:v>
                </c:pt>
                <c:pt idx="673">
                  <c:v>23.984999999999999</c:v>
                </c:pt>
                <c:pt idx="674">
                  <c:v>23.978999999999999</c:v>
                </c:pt>
                <c:pt idx="675">
                  <c:v>23.972000000000001</c:v>
                </c:pt>
                <c:pt idx="676">
                  <c:v>23.960999999999999</c:v>
                </c:pt>
                <c:pt idx="677">
                  <c:v>23.954999999999998</c:v>
                </c:pt>
                <c:pt idx="678">
                  <c:v>23.946999999999999</c:v>
                </c:pt>
                <c:pt idx="679">
                  <c:v>23.943999999999999</c:v>
                </c:pt>
                <c:pt idx="680">
                  <c:v>23.927</c:v>
                </c:pt>
                <c:pt idx="681">
                  <c:v>23.925999999999998</c:v>
                </c:pt>
                <c:pt idx="682">
                  <c:v>23.922000000000001</c:v>
                </c:pt>
                <c:pt idx="683">
                  <c:v>23.920999999999999</c:v>
                </c:pt>
                <c:pt idx="684">
                  <c:v>23.914999999999999</c:v>
                </c:pt>
                <c:pt idx="685">
                  <c:v>23.91</c:v>
                </c:pt>
                <c:pt idx="686">
                  <c:v>23.905000000000001</c:v>
                </c:pt>
                <c:pt idx="687">
                  <c:v>23.9</c:v>
                </c:pt>
                <c:pt idx="688">
                  <c:v>23.9</c:v>
                </c:pt>
                <c:pt idx="689">
                  <c:v>23.896000000000001</c:v>
                </c:pt>
                <c:pt idx="690">
                  <c:v>23.888999999999999</c:v>
                </c:pt>
                <c:pt idx="691">
                  <c:v>23.888000000000002</c:v>
                </c:pt>
                <c:pt idx="692">
                  <c:v>23.881</c:v>
                </c:pt>
                <c:pt idx="693">
                  <c:v>23.866</c:v>
                </c:pt>
                <c:pt idx="694">
                  <c:v>23.859000000000002</c:v>
                </c:pt>
                <c:pt idx="695">
                  <c:v>23.853000000000002</c:v>
                </c:pt>
                <c:pt idx="696">
                  <c:v>23.850999999999999</c:v>
                </c:pt>
                <c:pt idx="697">
                  <c:v>23.844000000000001</c:v>
                </c:pt>
                <c:pt idx="698">
                  <c:v>23.841999999999999</c:v>
                </c:pt>
                <c:pt idx="699">
                  <c:v>23.841000000000001</c:v>
                </c:pt>
                <c:pt idx="700">
                  <c:v>23.838000000000001</c:v>
                </c:pt>
                <c:pt idx="701">
                  <c:v>23.827999999999999</c:v>
                </c:pt>
                <c:pt idx="702">
                  <c:v>23.827000000000002</c:v>
                </c:pt>
                <c:pt idx="703">
                  <c:v>23.824000000000002</c:v>
                </c:pt>
                <c:pt idx="704">
                  <c:v>23.812000000000001</c:v>
                </c:pt>
                <c:pt idx="705">
                  <c:v>23.808</c:v>
                </c:pt>
                <c:pt idx="706">
                  <c:v>23.794</c:v>
                </c:pt>
                <c:pt idx="707">
                  <c:v>23.792999999999999</c:v>
                </c:pt>
                <c:pt idx="708">
                  <c:v>23.79</c:v>
                </c:pt>
                <c:pt idx="709">
                  <c:v>23.78</c:v>
                </c:pt>
                <c:pt idx="710">
                  <c:v>23.78</c:v>
                </c:pt>
                <c:pt idx="711">
                  <c:v>23.766999999999999</c:v>
                </c:pt>
                <c:pt idx="712">
                  <c:v>23.765999999999998</c:v>
                </c:pt>
                <c:pt idx="713">
                  <c:v>23.76</c:v>
                </c:pt>
                <c:pt idx="714">
                  <c:v>23.756</c:v>
                </c:pt>
                <c:pt idx="715">
                  <c:v>23.754000000000001</c:v>
                </c:pt>
                <c:pt idx="716">
                  <c:v>23.753</c:v>
                </c:pt>
                <c:pt idx="717">
                  <c:v>23.745000000000001</c:v>
                </c:pt>
                <c:pt idx="718">
                  <c:v>23.745000000000001</c:v>
                </c:pt>
                <c:pt idx="719">
                  <c:v>23.738</c:v>
                </c:pt>
                <c:pt idx="720">
                  <c:v>23.736999999999998</c:v>
                </c:pt>
                <c:pt idx="721">
                  <c:v>23.734999999999999</c:v>
                </c:pt>
                <c:pt idx="722">
                  <c:v>23.731999999999999</c:v>
                </c:pt>
                <c:pt idx="723">
                  <c:v>23.722999999999999</c:v>
                </c:pt>
                <c:pt idx="724">
                  <c:v>23.722999999999999</c:v>
                </c:pt>
                <c:pt idx="725">
                  <c:v>23.722000000000001</c:v>
                </c:pt>
                <c:pt idx="726">
                  <c:v>23.721</c:v>
                </c:pt>
                <c:pt idx="727">
                  <c:v>23.716000000000001</c:v>
                </c:pt>
                <c:pt idx="728">
                  <c:v>23.713000000000001</c:v>
                </c:pt>
                <c:pt idx="729">
                  <c:v>23.712</c:v>
                </c:pt>
                <c:pt idx="730">
                  <c:v>23.706</c:v>
                </c:pt>
                <c:pt idx="731">
                  <c:v>23.702000000000002</c:v>
                </c:pt>
                <c:pt idx="732">
                  <c:v>23.701000000000001</c:v>
                </c:pt>
                <c:pt idx="733">
                  <c:v>23.699000000000002</c:v>
                </c:pt>
                <c:pt idx="734">
                  <c:v>23.699000000000002</c:v>
                </c:pt>
                <c:pt idx="735">
                  <c:v>23.693000000000001</c:v>
                </c:pt>
                <c:pt idx="736">
                  <c:v>23.689</c:v>
                </c:pt>
                <c:pt idx="737">
                  <c:v>23.684000000000001</c:v>
                </c:pt>
                <c:pt idx="738">
                  <c:v>23.677</c:v>
                </c:pt>
                <c:pt idx="739">
                  <c:v>23.673999999999999</c:v>
                </c:pt>
                <c:pt idx="740">
                  <c:v>23.673999999999999</c:v>
                </c:pt>
                <c:pt idx="741">
                  <c:v>23.670999999999999</c:v>
                </c:pt>
                <c:pt idx="742">
                  <c:v>23.666</c:v>
                </c:pt>
                <c:pt idx="743">
                  <c:v>23.664000000000001</c:v>
                </c:pt>
                <c:pt idx="744">
                  <c:v>23.664000000000001</c:v>
                </c:pt>
                <c:pt idx="745">
                  <c:v>23.661999999999999</c:v>
                </c:pt>
                <c:pt idx="746">
                  <c:v>23.658000000000001</c:v>
                </c:pt>
                <c:pt idx="747">
                  <c:v>23.649000000000001</c:v>
                </c:pt>
                <c:pt idx="748">
                  <c:v>23.648</c:v>
                </c:pt>
                <c:pt idx="749">
                  <c:v>23.646000000000001</c:v>
                </c:pt>
                <c:pt idx="750">
                  <c:v>23.638999999999999</c:v>
                </c:pt>
                <c:pt idx="751">
                  <c:v>23.638000000000002</c:v>
                </c:pt>
                <c:pt idx="752">
                  <c:v>23.635999999999999</c:v>
                </c:pt>
                <c:pt idx="753">
                  <c:v>23.631</c:v>
                </c:pt>
                <c:pt idx="754">
                  <c:v>23.631</c:v>
                </c:pt>
                <c:pt idx="755">
                  <c:v>23.631</c:v>
                </c:pt>
                <c:pt idx="756">
                  <c:v>23.62</c:v>
                </c:pt>
                <c:pt idx="757">
                  <c:v>23.62</c:v>
                </c:pt>
                <c:pt idx="758">
                  <c:v>23.617999999999999</c:v>
                </c:pt>
                <c:pt idx="759">
                  <c:v>23.616</c:v>
                </c:pt>
                <c:pt idx="760">
                  <c:v>23.611999999999998</c:v>
                </c:pt>
                <c:pt idx="761">
                  <c:v>23.61</c:v>
                </c:pt>
                <c:pt idx="762">
                  <c:v>23.606999999999999</c:v>
                </c:pt>
                <c:pt idx="763">
                  <c:v>23.605</c:v>
                </c:pt>
                <c:pt idx="764">
                  <c:v>23.599</c:v>
                </c:pt>
                <c:pt idx="765">
                  <c:v>23.597999999999999</c:v>
                </c:pt>
                <c:pt idx="766">
                  <c:v>23.588999999999999</c:v>
                </c:pt>
                <c:pt idx="767">
                  <c:v>23.587</c:v>
                </c:pt>
                <c:pt idx="768">
                  <c:v>23.573</c:v>
                </c:pt>
                <c:pt idx="769">
                  <c:v>23.573</c:v>
                </c:pt>
                <c:pt idx="770">
                  <c:v>23.568999999999999</c:v>
                </c:pt>
                <c:pt idx="771">
                  <c:v>23.568000000000001</c:v>
                </c:pt>
                <c:pt idx="772">
                  <c:v>23.558</c:v>
                </c:pt>
                <c:pt idx="773">
                  <c:v>23.556999999999999</c:v>
                </c:pt>
                <c:pt idx="774">
                  <c:v>23.556000000000001</c:v>
                </c:pt>
                <c:pt idx="775">
                  <c:v>23.552</c:v>
                </c:pt>
                <c:pt idx="776">
                  <c:v>23.552</c:v>
                </c:pt>
                <c:pt idx="777">
                  <c:v>23.548999999999999</c:v>
                </c:pt>
                <c:pt idx="778">
                  <c:v>23.545999999999999</c:v>
                </c:pt>
                <c:pt idx="779">
                  <c:v>23.539000000000001</c:v>
                </c:pt>
                <c:pt idx="780">
                  <c:v>23.536999999999999</c:v>
                </c:pt>
                <c:pt idx="781">
                  <c:v>23.529</c:v>
                </c:pt>
                <c:pt idx="782">
                  <c:v>23.527999999999999</c:v>
                </c:pt>
                <c:pt idx="783">
                  <c:v>23.523</c:v>
                </c:pt>
                <c:pt idx="784">
                  <c:v>23.523</c:v>
                </c:pt>
                <c:pt idx="785">
                  <c:v>23.52</c:v>
                </c:pt>
                <c:pt idx="786">
                  <c:v>23.515999999999998</c:v>
                </c:pt>
                <c:pt idx="787">
                  <c:v>23.515999999999998</c:v>
                </c:pt>
                <c:pt idx="788">
                  <c:v>23.513999999999999</c:v>
                </c:pt>
                <c:pt idx="789">
                  <c:v>23.510999999999999</c:v>
                </c:pt>
                <c:pt idx="790">
                  <c:v>23.507999999999999</c:v>
                </c:pt>
                <c:pt idx="791">
                  <c:v>23.506</c:v>
                </c:pt>
                <c:pt idx="792">
                  <c:v>23.504000000000001</c:v>
                </c:pt>
                <c:pt idx="793">
                  <c:v>23.503</c:v>
                </c:pt>
                <c:pt idx="794">
                  <c:v>23.501000000000001</c:v>
                </c:pt>
                <c:pt idx="795">
                  <c:v>23.5</c:v>
                </c:pt>
                <c:pt idx="796">
                  <c:v>23.498999999999999</c:v>
                </c:pt>
                <c:pt idx="797">
                  <c:v>23.492999999999999</c:v>
                </c:pt>
                <c:pt idx="798">
                  <c:v>23.49</c:v>
                </c:pt>
                <c:pt idx="799">
                  <c:v>23.484999999999999</c:v>
                </c:pt>
                <c:pt idx="800">
                  <c:v>23.484999999999999</c:v>
                </c:pt>
                <c:pt idx="801">
                  <c:v>23.48</c:v>
                </c:pt>
                <c:pt idx="802">
                  <c:v>23.474</c:v>
                </c:pt>
                <c:pt idx="803">
                  <c:v>23.456</c:v>
                </c:pt>
                <c:pt idx="804">
                  <c:v>23.456</c:v>
                </c:pt>
                <c:pt idx="805">
                  <c:v>23.448</c:v>
                </c:pt>
                <c:pt idx="806">
                  <c:v>23.445</c:v>
                </c:pt>
                <c:pt idx="807">
                  <c:v>23.443000000000001</c:v>
                </c:pt>
                <c:pt idx="808">
                  <c:v>23.443000000000001</c:v>
                </c:pt>
                <c:pt idx="809">
                  <c:v>23.442</c:v>
                </c:pt>
                <c:pt idx="810">
                  <c:v>23.442</c:v>
                </c:pt>
                <c:pt idx="811">
                  <c:v>23.439</c:v>
                </c:pt>
                <c:pt idx="812">
                  <c:v>23.431000000000001</c:v>
                </c:pt>
                <c:pt idx="813">
                  <c:v>23.425999999999998</c:v>
                </c:pt>
                <c:pt idx="814">
                  <c:v>23.423999999999999</c:v>
                </c:pt>
                <c:pt idx="815">
                  <c:v>23.422000000000001</c:v>
                </c:pt>
                <c:pt idx="816">
                  <c:v>23.422000000000001</c:v>
                </c:pt>
                <c:pt idx="817">
                  <c:v>23.414999999999999</c:v>
                </c:pt>
                <c:pt idx="818">
                  <c:v>23.414000000000001</c:v>
                </c:pt>
                <c:pt idx="819">
                  <c:v>23.408999999999999</c:v>
                </c:pt>
                <c:pt idx="820">
                  <c:v>23.404</c:v>
                </c:pt>
                <c:pt idx="821">
                  <c:v>23.396000000000001</c:v>
                </c:pt>
                <c:pt idx="822">
                  <c:v>23.390999999999998</c:v>
                </c:pt>
                <c:pt idx="823">
                  <c:v>23.388000000000002</c:v>
                </c:pt>
                <c:pt idx="824">
                  <c:v>23.388000000000002</c:v>
                </c:pt>
                <c:pt idx="825">
                  <c:v>23.385999999999999</c:v>
                </c:pt>
                <c:pt idx="826">
                  <c:v>23.381</c:v>
                </c:pt>
                <c:pt idx="827">
                  <c:v>23.381</c:v>
                </c:pt>
                <c:pt idx="828">
                  <c:v>23.376000000000001</c:v>
                </c:pt>
                <c:pt idx="829">
                  <c:v>23.37</c:v>
                </c:pt>
                <c:pt idx="830">
                  <c:v>23.364999999999998</c:v>
                </c:pt>
                <c:pt idx="831">
                  <c:v>23.364000000000001</c:v>
                </c:pt>
                <c:pt idx="832">
                  <c:v>23.359000000000002</c:v>
                </c:pt>
                <c:pt idx="833">
                  <c:v>23.353000000000002</c:v>
                </c:pt>
                <c:pt idx="834">
                  <c:v>23.352</c:v>
                </c:pt>
                <c:pt idx="835">
                  <c:v>23.352</c:v>
                </c:pt>
                <c:pt idx="836">
                  <c:v>23.35</c:v>
                </c:pt>
                <c:pt idx="837">
                  <c:v>23.344999999999999</c:v>
                </c:pt>
                <c:pt idx="838">
                  <c:v>23.34</c:v>
                </c:pt>
                <c:pt idx="839">
                  <c:v>23.332999999999998</c:v>
                </c:pt>
                <c:pt idx="840">
                  <c:v>23.323</c:v>
                </c:pt>
                <c:pt idx="841">
                  <c:v>23.315999999999999</c:v>
                </c:pt>
                <c:pt idx="842">
                  <c:v>23.312999999999999</c:v>
                </c:pt>
                <c:pt idx="843">
                  <c:v>23.312000000000001</c:v>
                </c:pt>
                <c:pt idx="844">
                  <c:v>23.311</c:v>
                </c:pt>
                <c:pt idx="845">
                  <c:v>23.308</c:v>
                </c:pt>
                <c:pt idx="846">
                  <c:v>23.305</c:v>
                </c:pt>
                <c:pt idx="847">
                  <c:v>23.303999999999998</c:v>
                </c:pt>
                <c:pt idx="848">
                  <c:v>23.303999999999998</c:v>
                </c:pt>
                <c:pt idx="849">
                  <c:v>23.300999999999998</c:v>
                </c:pt>
                <c:pt idx="850">
                  <c:v>23.297000000000001</c:v>
                </c:pt>
                <c:pt idx="851">
                  <c:v>23.297000000000001</c:v>
                </c:pt>
                <c:pt idx="852">
                  <c:v>23.274000000000001</c:v>
                </c:pt>
                <c:pt idx="853">
                  <c:v>23.268999999999998</c:v>
                </c:pt>
                <c:pt idx="854">
                  <c:v>23.266999999999999</c:v>
                </c:pt>
                <c:pt idx="855">
                  <c:v>23.26</c:v>
                </c:pt>
                <c:pt idx="856">
                  <c:v>23.256</c:v>
                </c:pt>
                <c:pt idx="857">
                  <c:v>23.251999999999999</c:v>
                </c:pt>
                <c:pt idx="858">
                  <c:v>23.247</c:v>
                </c:pt>
                <c:pt idx="859">
                  <c:v>23.245999999999999</c:v>
                </c:pt>
                <c:pt idx="860">
                  <c:v>23.244</c:v>
                </c:pt>
                <c:pt idx="861">
                  <c:v>23.241</c:v>
                </c:pt>
                <c:pt idx="862">
                  <c:v>23.234999999999999</c:v>
                </c:pt>
                <c:pt idx="863">
                  <c:v>23.233000000000001</c:v>
                </c:pt>
                <c:pt idx="864">
                  <c:v>23.23</c:v>
                </c:pt>
                <c:pt idx="865">
                  <c:v>23.225999999999999</c:v>
                </c:pt>
                <c:pt idx="866">
                  <c:v>23.224</c:v>
                </c:pt>
                <c:pt idx="867">
                  <c:v>23.221</c:v>
                </c:pt>
                <c:pt idx="868">
                  <c:v>23.218</c:v>
                </c:pt>
                <c:pt idx="869">
                  <c:v>23.216999999999999</c:v>
                </c:pt>
                <c:pt idx="870">
                  <c:v>23.196999999999999</c:v>
                </c:pt>
                <c:pt idx="871">
                  <c:v>23.196000000000002</c:v>
                </c:pt>
                <c:pt idx="872">
                  <c:v>23.195</c:v>
                </c:pt>
                <c:pt idx="873">
                  <c:v>23.195</c:v>
                </c:pt>
                <c:pt idx="874">
                  <c:v>23.193000000000001</c:v>
                </c:pt>
                <c:pt idx="875">
                  <c:v>23.187999999999999</c:v>
                </c:pt>
                <c:pt idx="876">
                  <c:v>23.187999999999999</c:v>
                </c:pt>
                <c:pt idx="877">
                  <c:v>23.186</c:v>
                </c:pt>
                <c:pt idx="878">
                  <c:v>23.177</c:v>
                </c:pt>
                <c:pt idx="879">
                  <c:v>23.177</c:v>
                </c:pt>
                <c:pt idx="880">
                  <c:v>23.172999999999998</c:v>
                </c:pt>
                <c:pt idx="881">
                  <c:v>23.172000000000001</c:v>
                </c:pt>
                <c:pt idx="882">
                  <c:v>23.17</c:v>
                </c:pt>
                <c:pt idx="883">
                  <c:v>23.167000000000002</c:v>
                </c:pt>
                <c:pt idx="884">
                  <c:v>23.161999999999999</c:v>
                </c:pt>
                <c:pt idx="885">
                  <c:v>23.158000000000001</c:v>
                </c:pt>
                <c:pt idx="886">
                  <c:v>23.149000000000001</c:v>
                </c:pt>
                <c:pt idx="887">
                  <c:v>23.146999999999998</c:v>
                </c:pt>
                <c:pt idx="888">
                  <c:v>23.145</c:v>
                </c:pt>
                <c:pt idx="889">
                  <c:v>23.138999999999999</c:v>
                </c:pt>
                <c:pt idx="890">
                  <c:v>23.126000000000001</c:v>
                </c:pt>
                <c:pt idx="891">
                  <c:v>23.126000000000001</c:v>
                </c:pt>
                <c:pt idx="892">
                  <c:v>23.122</c:v>
                </c:pt>
                <c:pt idx="893">
                  <c:v>23.116</c:v>
                </c:pt>
                <c:pt idx="894">
                  <c:v>23.106000000000002</c:v>
                </c:pt>
                <c:pt idx="895">
                  <c:v>23.106000000000002</c:v>
                </c:pt>
                <c:pt idx="896">
                  <c:v>23.105</c:v>
                </c:pt>
                <c:pt idx="897">
                  <c:v>23.103999999999999</c:v>
                </c:pt>
                <c:pt idx="898">
                  <c:v>23.103999999999999</c:v>
                </c:pt>
                <c:pt idx="899">
                  <c:v>23.097000000000001</c:v>
                </c:pt>
                <c:pt idx="900">
                  <c:v>23.091999999999999</c:v>
                </c:pt>
                <c:pt idx="901">
                  <c:v>23.085999999999999</c:v>
                </c:pt>
                <c:pt idx="902">
                  <c:v>23.082999999999998</c:v>
                </c:pt>
                <c:pt idx="903">
                  <c:v>23.079000000000001</c:v>
                </c:pt>
                <c:pt idx="904">
                  <c:v>23.071000000000002</c:v>
                </c:pt>
                <c:pt idx="905">
                  <c:v>23.064</c:v>
                </c:pt>
                <c:pt idx="906">
                  <c:v>23.062999999999999</c:v>
                </c:pt>
                <c:pt idx="907">
                  <c:v>23.058</c:v>
                </c:pt>
                <c:pt idx="908">
                  <c:v>23.056999999999999</c:v>
                </c:pt>
                <c:pt idx="909">
                  <c:v>23.056000000000001</c:v>
                </c:pt>
                <c:pt idx="910">
                  <c:v>23.050999999999998</c:v>
                </c:pt>
                <c:pt idx="911">
                  <c:v>23.045000000000002</c:v>
                </c:pt>
                <c:pt idx="912">
                  <c:v>23.044</c:v>
                </c:pt>
                <c:pt idx="913">
                  <c:v>23.044</c:v>
                </c:pt>
                <c:pt idx="914">
                  <c:v>23.042999999999999</c:v>
                </c:pt>
                <c:pt idx="915">
                  <c:v>23.04</c:v>
                </c:pt>
                <c:pt idx="916">
                  <c:v>23.038</c:v>
                </c:pt>
                <c:pt idx="917">
                  <c:v>23.029</c:v>
                </c:pt>
                <c:pt idx="918">
                  <c:v>23.027999999999999</c:v>
                </c:pt>
                <c:pt idx="919">
                  <c:v>23.027000000000001</c:v>
                </c:pt>
                <c:pt idx="920">
                  <c:v>23.016999999999999</c:v>
                </c:pt>
                <c:pt idx="921">
                  <c:v>23.01</c:v>
                </c:pt>
                <c:pt idx="922">
                  <c:v>23.007000000000001</c:v>
                </c:pt>
                <c:pt idx="923">
                  <c:v>23.004000000000001</c:v>
                </c:pt>
                <c:pt idx="924">
                  <c:v>23.003</c:v>
                </c:pt>
                <c:pt idx="925">
                  <c:v>22.998999999999999</c:v>
                </c:pt>
                <c:pt idx="926">
                  <c:v>22.997</c:v>
                </c:pt>
                <c:pt idx="927">
                  <c:v>22.995000000000001</c:v>
                </c:pt>
                <c:pt idx="928">
                  <c:v>22.994</c:v>
                </c:pt>
                <c:pt idx="929">
                  <c:v>22.978000000000002</c:v>
                </c:pt>
                <c:pt idx="930">
                  <c:v>22.975999999999999</c:v>
                </c:pt>
                <c:pt idx="931">
                  <c:v>22.966000000000001</c:v>
                </c:pt>
                <c:pt idx="932">
                  <c:v>22.951000000000001</c:v>
                </c:pt>
                <c:pt idx="933">
                  <c:v>22.946000000000002</c:v>
                </c:pt>
                <c:pt idx="934">
                  <c:v>22.943000000000001</c:v>
                </c:pt>
                <c:pt idx="935">
                  <c:v>22.940999999999999</c:v>
                </c:pt>
                <c:pt idx="936">
                  <c:v>22.937000000000001</c:v>
                </c:pt>
                <c:pt idx="937">
                  <c:v>22.931000000000001</c:v>
                </c:pt>
                <c:pt idx="938">
                  <c:v>22.925000000000001</c:v>
                </c:pt>
                <c:pt idx="939">
                  <c:v>22.920999999999999</c:v>
                </c:pt>
                <c:pt idx="940">
                  <c:v>22.92</c:v>
                </c:pt>
                <c:pt idx="941">
                  <c:v>22.919</c:v>
                </c:pt>
                <c:pt idx="942">
                  <c:v>22.914000000000001</c:v>
                </c:pt>
                <c:pt idx="943">
                  <c:v>22.91</c:v>
                </c:pt>
                <c:pt idx="944">
                  <c:v>22.908000000000001</c:v>
                </c:pt>
                <c:pt idx="945">
                  <c:v>22.905999999999999</c:v>
                </c:pt>
                <c:pt idx="946">
                  <c:v>22.899000000000001</c:v>
                </c:pt>
                <c:pt idx="947">
                  <c:v>22.899000000000001</c:v>
                </c:pt>
                <c:pt idx="948">
                  <c:v>22.893999999999998</c:v>
                </c:pt>
                <c:pt idx="949">
                  <c:v>22.89</c:v>
                </c:pt>
                <c:pt idx="950">
                  <c:v>22.882999999999999</c:v>
                </c:pt>
                <c:pt idx="951">
                  <c:v>22.882000000000001</c:v>
                </c:pt>
                <c:pt idx="952">
                  <c:v>22.88</c:v>
                </c:pt>
                <c:pt idx="953">
                  <c:v>22.866</c:v>
                </c:pt>
                <c:pt idx="954">
                  <c:v>22.853000000000002</c:v>
                </c:pt>
                <c:pt idx="955">
                  <c:v>22.844999999999999</c:v>
                </c:pt>
                <c:pt idx="956">
                  <c:v>22.844000000000001</c:v>
                </c:pt>
                <c:pt idx="957">
                  <c:v>22.835999999999999</c:v>
                </c:pt>
                <c:pt idx="958">
                  <c:v>22.834</c:v>
                </c:pt>
                <c:pt idx="959">
                  <c:v>22.832000000000001</c:v>
                </c:pt>
                <c:pt idx="960">
                  <c:v>22.832000000000001</c:v>
                </c:pt>
                <c:pt idx="961">
                  <c:v>22.829000000000001</c:v>
                </c:pt>
                <c:pt idx="962">
                  <c:v>22.806999999999999</c:v>
                </c:pt>
                <c:pt idx="963">
                  <c:v>22.806999999999999</c:v>
                </c:pt>
                <c:pt idx="964">
                  <c:v>22.802</c:v>
                </c:pt>
                <c:pt idx="965">
                  <c:v>22.800999999999998</c:v>
                </c:pt>
                <c:pt idx="966">
                  <c:v>22.8</c:v>
                </c:pt>
                <c:pt idx="967">
                  <c:v>22.786999999999999</c:v>
                </c:pt>
                <c:pt idx="968">
                  <c:v>22.786000000000001</c:v>
                </c:pt>
                <c:pt idx="969">
                  <c:v>22.780999999999999</c:v>
                </c:pt>
                <c:pt idx="970">
                  <c:v>22.765999999999998</c:v>
                </c:pt>
                <c:pt idx="971">
                  <c:v>22.765999999999998</c:v>
                </c:pt>
                <c:pt idx="972">
                  <c:v>22.762</c:v>
                </c:pt>
                <c:pt idx="973">
                  <c:v>22.762</c:v>
                </c:pt>
                <c:pt idx="974">
                  <c:v>22.759</c:v>
                </c:pt>
                <c:pt idx="975">
                  <c:v>22.754999999999999</c:v>
                </c:pt>
                <c:pt idx="976">
                  <c:v>22.748000000000001</c:v>
                </c:pt>
                <c:pt idx="977">
                  <c:v>22.747</c:v>
                </c:pt>
                <c:pt idx="978">
                  <c:v>22.725000000000001</c:v>
                </c:pt>
                <c:pt idx="979">
                  <c:v>22.724</c:v>
                </c:pt>
                <c:pt idx="980">
                  <c:v>22.715</c:v>
                </c:pt>
                <c:pt idx="981">
                  <c:v>22.712</c:v>
                </c:pt>
                <c:pt idx="982">
                  <c:v>22.712</c:v>
                </c:pt>
                <c:pt idx="983">
                  <c:v>22.709</c:v>
                </c:pt>
                <c:pt idx="984">
                  <c:v>22.707000000000001</c:v>
                </c:pt>
                <c:pt idx="985">
                  <c:v>22.7</c:v>
                </c:pt>
                <c:pt idx="986">
                  <c:v>22.690999999999999</c:v>
                </c:pt>
                <c:pt idx="987">
                  <c:v>22.681000000000001</c:v>
                </c:pt>
                <c:pt idx="988">
                  <c:v>22.681000000000001</c:v>
                </c:pt>
                <c:pt idx="989">
                  <c:v>22.678000000000001</c:v>
                </c:pt>
                <c:pt idx="990">
                  <c:v>22.664000000000001</c:v>
                </c:pt>
                <c:pt idx="991">
                  <c:v>22.657</c:v>
                </c:pt>
                <c:pt idx="992">
                  <c:v>22.655999999999999</c:v>
                </c:pt>
                <c:pt idx="993">
                  <c:v>22.654</c:v>
                </c:pt>
                <c:pt idx="994">
                  <c:v>22.648</c:v>
                </c:pt>
                <c:pt idx="995">
                  <c:v>22.646999999999998</c:v>
                </c:pt>
                <c:pt idx="996">
                  <c:v>22.643999999999998</c:v>
                </c:pt>
                <c:pt idx="997">
                  <c:v>22.634</c:v>
                </c:pt>
                <c:pt idx="998">
                  <c:v>22.62</c:v>
                </c:pt>
                <c:pt idx="999">
                  <c:v>22.611999999999998</c:v>
                </c:pt>
                <c:pt idx="1000">
                  <c:v>22.611999999999998</c:v>
                </c:pt>
                <c:pt idx="1001">
                  <c:v>22.606999999999999</c:v>
                </c:pt>
                <c:pt idx="1002">
                  <c:v>22.606999999999999</c:v>
                </c:pt>
                <c:pt idx="1003">
                  <c:v>22.599</c:v>
                </c:pt>
                <c:pt idx="1004">
                  <c:v>22.597999999999999</c:v>
                </c:pt>
                <c:pt idx="1005">
                  <c:v>22.59</c:v>
                </c:pt>
                <c:pt idx="1006">
                  <c:v>22.59</c:v>
                </c:pt>
                <c:pt idx="1007">
                  <c:v>22.59</c:v>
                </c:pt>
                <c:pt idx="1008">
                  <c:v>22.585999999999999</c:v>
                </c:pt>
                <c:pt idx="1009">
                  <c:v>22.585999999999999</c:v>
                </c:pt>
                <c:pt idx="1010">
                  <c:v>22.585000000000001</c:v>
                </c:pt>
                <c:pt idx="1011">
                  <c:v>22.58</c:v>
                </c:pt>
                <c:pt idx="1012">
                  <c:v>22.574999999999999</c:v>
                </c:pt>
                <c:pt idx="1013">
                  <c:v>22.574000000000002</c:v>
                </c:pt>
                <c:pt idx="1014">
                  <c:v>22.57</c:v>
                </c:pt>
                <c:pt idx="1015">
                  <c:v>22.568000000000001</c:v>
                </c:pt>
                <c:pt idx="1016">
                  <c:v>22.565000000000001</c:v>
                </c:pt>
                <c:pt idx="1017">
                  <c:v>22.565000000000001</c:v>
                </c:pt>
                <c:pt idx="1018">
                  <c:v>22.562000000000001</c:v>
                </c:pt>
                <c:pt idx="1019">
                  <c:v>22.56</c:v>
                </c:pt>
                <c:pt idx="1020">
                  <c:v>22.559000000000001</c:v>
                </c:pt>
                <c:pt idx="1021">
                  <c:v>22.559000000000001</c:v>
                </c:pt>
                <c:pt idx="1022">
                  <c:v>22.553000000000001</c:v>
                </c:pt>
                <c:pt idx="1023">
                  <c:v>22.552</c:v>
                </c:pt>
                <c:pt idx="1024">
                  <c:v>22.55</c:v>
                </c:pt>
                <c:pt idx="1025">
                  <c:v>22.545000000000002</c:v>
                </c:pt>
                <c:pt idx="1026">
                  <c:v>22.542999999999999</c:v>
                </c:pt>
                <c:pt idx="1027">
                  <c:v>22.541</c:v>
                </c:pt>
                <c:pt idx="1028">
                  <c:v>22.539000000000001</c:v>
                </c:pt>
                <c:pt idx="1029">
                  <c:v>22.536999999999999</c:v>
                </c:pt>
                <c:pt idx="1030">
                  <c:v>22.535</c:v>
                </c:pt>
                <c:pt idx="1031">
                  <c:v>22.533999999999999</c:v>
                </c:pt>
                <c:pt idx="1032">
                  <c:v>22.529</c:v>
                </c:pt>
                <c:pt idx="1033">
                  <c:v>22.527999999999999</c:v>
                </c:pt>
                <c:pt idx="1034">
                  <c:v>22.524999999999999</c:v>
                </c:pt>
                <c:pt idx="1035">
                  <c:v>22.523</c:v>
                </c:pt>
                <c:pt idx="1036">
                  <c:v>22.518999999999998</c:v>
                </c:pt>
                <c:pt idx="1037">
                  <c:v>22.516999999999999</c:v>
                </c:pt>
                <c:pt idx="1038">
                  <c:v>22.513000000000002</c:v>
                </c:pt>
                <c:pt idx="1039">
                  <c:v>22.512</c:v>
                </c:pt>
                <c:pt idx="1040">
                  <c:v>22.51</c:v>
                </c:pt>
                <c:pt idx="1041">
                  <c:v>22.51</c:v>
                </c:pt>
                <c:pt idx="1042">
                  <c:v>22.506</c:v>
                </c:pt>
                <c:pt idx="1043">
                  <c:v>22.5</c:v>
                </c:pt>
                <c:pt idx="1044">
                  <c:v>22.497</c:v>
                </c:pt>
                <c:pt idx="1045">
                  <c:v>22.494</c:v>
                </c:pt>
                <c:pt idx="1046">
                  <c:v>22.494</c:v>
                </c:pt>
                <c:pt idx="1047">
                  <c:v>22.492999999999999</c:v>
                </c:pt>
                <c:pt idx="1048">
                  <c:v>22.492000000000001</c:v>
                </c:pt>
                <c:pt idx="1049">
                  <c:v>22.491</c:v>
                </c:pt>
                <c:pt idx="1050">
                  <c:v>22.486000000000001</c:v>
                </c:pt>
                <c:pt idx="1051">
                  <c:v>22.481999999999999</c:v>
                </c:pt>
                <c:pt idx="1052">
                  <c:v>22.481000000000002</c:v>
                </c:pt>
                <c:pt idx="1053">
                  <c:v>22.478999999999999</c:v>
                </c:pt>
                <c:pt idx="1054">
                  <c:v>22.477</c:v>
                </c:pt>
                <c:pt idx="1055">
                  <c:v>22.47</c:v>
                </c:pt>
                <c:pt idx="1056">
                  <c:v>22.47</c:v>
                </c:pt>
                <c:pt idx="1057">
                  <c:v>22.469000000000001</c:v>
                </c:pt>
                <c:pt idx="1058">
                  <c:v>22.466999999999999</c:v>
                </c:pt>
                <c:pt idx="1059">
                  <c:v>22.465</c:v>
                </c:pt>
                <c:pt idx="1060">
                  <c:v>22.463999999999999</c:v>
                </c:pt>
                <c:pt idx="1061">
                  <c:v>22.463000000000001</c:v>
                </c:pt>
                <c:pt idx="1062">
                  <c:v>22.463000000000001</c:v>
                </c:pt>
                <c:pt idx="1063">
                  <c:v>22.462</c:v>
                </c:pt>
                <c:pt idx="1064">
                  <c:v>22.460999999999999</c:v>
                </c:pt>
                <c:pt idx="1065">
                  <c:v>22.46</c:v>
                </c:pt>
                <c:pt idx="1066">
                  <c:v>22.46</c:v>
                </c:pt>
                <c:pt idx="1067">
                  <c:v>22.457999999999998</c:v>
                </c:pt>
                <c:pt idx="1068">
                  <c:v>22.457999999999998</c:v>
                </c:pt>
                <c:pt idx="1069">
                  <c:v>22.457000000000001</c:v>
                </c:pt>
                <c:pt idx="1070">
                  <c:v>22.454999999999998</c:v>
                </c:pt>
                <c:pt idx="1071">
                  <c:v>22.452999999999999</c:v>
                </c:pt>
                <c:pt idx="1072">
                  <c:v>22.449000000000002</c:v>
                </c:pt>
                <c:pt idx="1073">
                  <c:v>22.446000000000002</c:v>
                </c:pt>
                <c:pt idx="1074">
                  <c:v>22.443999999999999</c:v>
                </c:pt>
                <c:pt idx="1075">
                  <c:v>22.443000000000001</c:v>
                </c:pt>
                <c:pt idx="1076">
                  <c:v>22.440999999999999</c:v>
                </c:pt>
                <c:pt idx="1077">
                  <c:v>22.433</c:v>
                </c:pt>
                <c:pt idx="1078">
                  <c:v>22.425000000000001</c:v>
                </c:pt>
                <c:pt idx="1079">
                  <c:v>22.422000000000001</c:v>
                </c:pt>
                <c:pt idx="1080">
                  <c:v>22.414999999999999</c:v>
                </c:pt>
                <c:pt idx="1081">
                  <c:v>22.413</c:v>
                </c:pt>
                <c:pt idx="1082">
                  <c:v>22.405999999999999</c:v>
                </c:pt>
                <c:pt idx="1083">
                  <c:v>22.405999999999999</c:v>
                </c:pt>
                <c:pt idx="1084">
                  <c:v>22.398</c:v>
                </c:pt>
                <c:pt idx="1085">
                  <c:v>22.398</c:v>
                </c:pt>
                <c:pt idx="1086">
                  <c:v>22.396000000000001</c:v>
                </c:pt>
                <c:pt idx="1087">
                  <c:v>22.393000000000001</c:v>
                </c:pt>
                <c:pt idx="1088">
                  <c:v>22.38</c:v>
                </c:pt>
                <c:pt idx="1089">
                  <c:v>22.376999999999999</c:v>
                </c:pt>
                <c:pt idx="1090">
                  <c:v>22.373999999999999</c:v>
                </c:pt>
                <c:pt idx="1091">
                  <c:v>22.373999999999999</c:v>
                </c:pt>
                <c:pt idx="1092">
                  <c:v>22.372</c:v>
                </c:pt>
                <c:pt idx="1093">
                  <c:v>22.369</c:v>
                </c:pt>
                <c:pt idx="1094">
                  <c:v>22.369</c:v>
                </c:pt>
                <c:pt idx="1095">
                  <c:v>22.367999999999999</c:v>
                </c:pt>
                <c:pt idx="1096">
                  <c:v>22.366</c:v>
                </c:pt>
                <c:pt idx="1097">
                  <c:v>22.366</c:v>
                </c:pt>
                <c:pt idx="1098">
                  <c:v>22.36</c:v>
                </c:pt>
                <c:pt idx="1099">
                  <c:v>22.358000000000001</c:v>
                </c:pt>
                <c:pt idx="1100">
                  <c:v>22.358000000000001</c:v>
                </c:pt>
                <c:pt idx="1101">
                  <c:v>22.349</c:v>
                </c:pt>
                <c:pt idx="1102">
                  <c:v>22.347999999999999</c:v>
                </c:pt>
                <c:pt idx="1103">
                  <c:v>22.347000000000001</c:v>
                </c:pt>
                <c:pt idx="1104">
                  <c:v>22.338999999999999</c:v>
                </c:pt>
                <c:pt idx="1105">
                  <c:v>22.338999999999999</c:v>
                </c:pt>
                <c:pt idx="1106">
                  <c:v>22.338000000000001</c:v>
                </c:pt>
                <c:pt idx="1107">
                  <c:v>22.335999999999999</c:v>
                </c:pt>
                <c:pt idx="1108">
                  <c:v>22.332000000000001</c:v>
                </c:pt>
                <c:pt idx="1109">
                  <c:v>22.33</c:v>
                </c:pt>
                <c:pt idx="1110">
                  <c:v>22.327000000000002</c:v>
                </c:pt>
                <c:pt idx="1111">
                  <c:v>22.326000000000001</c:v>
                </c:pt>
                <c:pt idx="1112">
                  <c:v>22.324999999999999</c:v>
                </c:pt>
                <c:pt idx="1113">
                  <c:v>22.315999999999999</c:v>
                </c:pt>
                <c:pt idx="1114">
                  <c:v>22.315999999999999</c:v>
                </c:pt>
                <c:pt idx="1115">
                  <c:v>22.314</c:v>
                </c:pt>
                <c:pt idx="1116">
                  <c:v>22.312999999999999</c:v>
                </c:pt>
                <c:pt idx="1117">
                  <c:v>22.31</c:v>
                </c:pt>
                <c:pt idx="1118">
                  <c:v>22.309000000000001</c:v>
                </c:pt>
                <c:pt idx="1119">
                  <c:v>22.308</c:v>
                </c:pt>
                <c:pt idx="1120">
                  <c:v>22.303999999999998</c:v>
                </c:pt>
                <c:pt idx="1121">
                  <c:v>22.300999999999998</c:v>
                </c:pt>
                <c:pt idx="1122">
                  <c:v>22.3</c:v>
                </c:pt>
                <c:pt idx="1123">
                  <c:v>22.297000000000001</c:v>
                </c:pt>
                <c:pt idx="1124">
                  <c:v>22.292999999999999</c:v>
                </c:pt>
                <c:pt idx="1125">
                  <c:v>22.292000000000002</c:v>
                </c:pt>
                <c:pt idx="1126">
                  <c:v>22.286999999999999</c:v>
                </c:pt>
                <c:pt idx="1127">
                  <c:v>22.286000000000001</c:v>
                </c:pt>
                <c:pt idx="1128">
                  <c:v>22.285</c:v>
                </c:pt>
                <c:pt idx="1129">
                  <c:v>22.282</c:v>
                </c:pt>
                <c:pt idx="1130">
                  <c:v>22.279</c:v>
                </c:pt>
                <c:pt idx="1131">
                  <c:v>22.273</c:v>
                </c:pt>
                <c:pt idx="1132">
                  <c:v>22.271999999999998</c:v>
                </c:pt>
                <c:pt idx="1133">
                  <c:v>22.27</c:v>
                </c:pt>
                <c:pt idx="1134">
                  <c:v>22.265999999999998</c:v>
                </c:pt>
                <c:pt idx="1135">
                  <c:v>22.265000000000001</c:v>
                </c:pt>
                <c:pt idx="1136">
                  <c:v>22.265000000000001</c:v>
                </c:pt>
                <c:pt idx="1137">
                  <c:v>22.263000000000002</c:v>
                </c:pt>
                <c:pt idx="1138">
                  <c:v>22.262</c:v>
                </c:pt>
                <c:pt idx="1139">
                  <c:v>22.260999999999999</c:v>
                </c:pt>
                <c:pt idx="1140">
                  <c:v>22.259</c:v>
                </c:pt>
                <c:pt idx="1141">
                  <c:v>22.256</c:v>
                </c:pt>
                <c:pt idx="1142">
                  <c:v>22.251999999999999</c:v>
                </c:pt>
                <c:pt idx="1143">
                  <c:v>22.25</c:v>
                </c:pt>
                <c:pt idx="1144">
                  <c:v>22.25</c:v>
                </c:pt>
                <c:pt idx="1145">
                  <c:v>22.245000000000001</c:v>
                </c:pt>
                <c:pt idx="1146">
                  <c:v>22.244</c:v>
                </c:pt>
                <c:pt idx="1147">
                  <c:v>22.24</c:v>
                </c:pt>
                <c:pt idx="1148">
                  <c:v>22.222999999999999</c:v>
                </c:pt>
                <c:pt idx="1149">
                  <c:v>22.221</c:v>
                </c:pt>
                <c:pt idx="1150">
                  <c:v>22.22</c:v>
                </c:pt>
                <c:pt idx="1151">
                  <c:v>22.22</c:v>
                </c:pt>
                <c:pt idx="1152">
                  <c:v>22.22</c:v>
                </c:pt>
                <c:pt idx="1153">
                  <c:v>22.219000000000001</c:v>
                </c:pt>
                <c:pt idx="1154">
                  <c:v>22.218</c:v>
                </c:pt>
                <c:pt idx="1155">
                  <c:v>22.216999999999999</c:v>
                </c:pt>
                <c:pt idx="1156">
                  <c:v>22.210999999999999</c:v>
                </c:pt>
                <c:pt idx="1157">
                  <c:v>22.21</c:v>
                </c:pt>
                <c:pt idx="1158">
                  <c:v>22.207999999999998</c:v>
                </c:pt>
                <c:pt idx="1159">
                  <c:v>22.207000000000001</c:v>
                </c:pt>
                <c:pt idx="1160">
                  <c:v>22.206</c:v>
                </c:pt>
                <c:pt idx="1161">
                  <c:v>22.202999999999999</c:v>
                </c:pt>
                <c:pt idx="1162">
                  <c:v>22.202999999999999</c:v>
                </c:pt>
                <c:pt idx="1163">
                  <c:v>22.201000000000001</c:v>
                </c:pt>
                <c:pt idx="1164">
                  <c:v>22.199000000000002</c:v>
                </c:pt>
                <c:pt idx="1165">
                  <c:v>22.196000000000002</c:v>
                </c:pt>
                <c:pt idx="1166">
                  <c:v>22.193999999999999</c:v>
                </c:pt>
                <c:pt idx="1167">
                  <c:v>22.192</c:v>
                </c:pt>
                <c:pt idx="1168">
                  <c:v>22.184999999999999</c:v>
                </c:pt>
                <c:pt idx="1169">
                  <c:v>22.184000000000001</c:v>
                </c:pt>
                <c:pt idx="1170">
                  <c:v>22.181000000000001</c:v>
                </c:pt>
                <c:pt idx="1171">
                  <c:v>22.18</c:v>
                </c:pt>
                <c:pt idx="1172">
                  <c:v>22.178000000000001</c:v>
                </c:pt>
                <c:pt idx="1173">
                  <c:v>22.177</c:v>
                </c:pt>
                <c:pt idx="1174">
                  <c:v>22.172999999999998</c:v>
                </c:pt>
                <c:pt idx="1175">
                  <c:v>22.172000000000001</c:v>
                </c:pt>
                <c:pt idx="1176">
                  <c:v>22.17</c:v>
                </c:pt>
                <c:pt idx="1177">
                  <c:v>22.161000000000001</c:v>
                </c:pt>
                <c:pt idx="1178">
                  <c:v>22.154</c:v>
                </c:pt>
                <c:pt idx="1179">
                  <c:v>22.146000000000001</c:v>
                </c:pt>
                <c:pt idx="1180">
                  <c:v>22.146000000000001</c:v>
                </c:pt>
                <c:pt idx="1181">
                  <c:v>22.143999999999998</c:v>
                </c:pt>
                <c:pt idx="1182">
                  <c:v>22.132000000000001</c:v>
                </c:pt>
                <c:pt idx="1183">
                  <c:v>22.125</c:v>
                </c:pt>
                <c:pt idx="1184">
                  <c:v>22.125</c:v>
                </c:pt>
                <c:pt idx="1185">
                  <c:v>22.123999999999999</c:v>
                </c:pt>
                <c:pt idx="1186">
                  <c:v>22.117000000000001</c:v>
                </c:pt>
                <c:pt idx="1187">
                  <c:v>22.109000000000002</c:v>
                </c:pt>
                <c:pt idx="1188">
                  <c:v>22.109000000000002</c:v>
                </c:pt>
                <c:pt idx="1189">
                  <c:v>22.106000000000002</c:v>
                </c:pt>
                <c:pt idx="1190">
                  <c:v>22.106000000000002</c:v>
                </c:pt>
                <c:pt idx="1191">
                  <c:v>22.103999999999999</c:v>
                </c:pt>
                <c:pt idx="1192">
                  <c:v>22.103999999999999</c:v>
                </c:pt>
                <c:pt idx="1193">
                  <c:v>22.103000000000002</c:v>
                </c:pt>
                <c:pt idx="1194">
                  <c:v>22.103000000000002</c:v>
                </c:pt>
                <c:pt idx="1195">
                  <c:v>22.103000000000002</c:v>
                </c:pt>
                <c:pt idx="1196">
                  <c:v>22.100999999999999</c:v>
                </c:pt>
                <c:pt idx="1197">
                  <c:v>22.099</c:v>
                </c:pt>
                <c:pt idx="1198">
                  <c:v>22.097999999999999</c:v>
                </c:pt>
                <c:pt idx="1199">
                  <c:v>22.097000000000001</c:v>
                </c:pt>
                <c:pt idx="1200">
                  <c:v>22.096</c:v>
                </c:pt>
                <c:pt idx="1201">
                  <c:v>22.094000000000001</c:v>
                </c:pt>
                <c:pt idx="1202">
                  <c:v>22.09</c:v>
                </c:pt>
                <c:pt idx="1203">
                  <c:v>22.084</c:v>
                </c:pt>
                <c:pt idx="1204">
                  <c:v>22.082999999999998</c:v>
                </c:pt>
                <c:pt idx="1205">
                  <c:v>22.082000000000001</c:v>
                </c:pt>
                <c:pt idx="1206">
                  <c:v>22.08</c:v>
                </c:pt>
                <c:pt idx="1207">
                  <c:v>22.077000000000002</c:v>
                </c:pt>
                <c:pt idx="1208">
                  <c:v>22.076000000000001</c:v>
                </c:pt>
                <c:pt idx="1209">
                  <c:v>22.073</c:v>
                </c:pt>
                <c:pt idx="1210">
                  <c:v>22.073</c:v>
                </c:pt>
                <c:pt idx="1211">
                  <c:v>22.07</c:v>
                </c:pt>
                <c:pt idx="1212">
                  <c:v>22.061</c:v>
                </c:pt>
                <c:pt idx="1213">
                  <c:v>22.053999999999998</c:v>
                </c:pt>
                <c:pt idx="1214">
                  <c:v>22.05</c:v>
                </c:pt>
                <c:pt idx="1215">
                  <c:v>22.047999999999998</c:v>
                </c:pt>
                <c:pt idx="1216">
                  <c:v>22.042000000000002</c:v>
                </c:pt>
                <c:pt idx="1217">
                  <c:v>22.041</c:v>
                </c:pt>
                <c:pt idx="1218">
                  <c:v>22.039000000000001</c:v>
                </c:pt>
                <c:pt idx="1219">
                  <c:v>22.038</c:v>
                </c:pt>
                <c:pt idx="1220">
                  <c:v>22.036999999999999</c:v>
                </c:pt>
                <c:pt idx="1221">
                  <c:v>22.036999999999999</c:v>
                </c:pt>
                <c:pt idx="1222">
                  <c:v>22.036999999999999</c:v>
                </c:pt>
                <c:pt idx="1223">
                  <c:v>22.033000000000001</c:v>
                </c:pt>
                <c:pt idx="1224">
                  <c:v>22.030999999999999</c:v>
                </c:pt>
                <c:pt idx="1225">
                  <c:v>22.027999999999999</c:v>
                </c:pt>
                <c:pt idx="1226">
                  <c:v>22.024999999999999</c:v>
                </c:pt>
                <c:pt idx="1227">
                  <c:v>22.024999999999999</c:v>
                </c:pt>
                <c:pt idx="1228">
                  <c:v>22.021999999999998</c:v>
                </c:pt>
                <c:pt idx="1229">
                  <c:v>22.02</c:v>
                </c:pt>
                <c:pt idx="1230">
                  <c:v>22.013999999999999</c:v>
                </c:pt>
                <c:pt idx="1231">
                  <c:v>22.012</c:v>
                </c:pt>
                <c:pt idx="1232">
                  <c:v>22.012</c:v>
                </c:pt>
                <c:pt idx="1233">
                  <c:v>22.010999999999999</c:v>
                </c:pt>
                <c:pt idx="1234">
                  <c:v>22.01</c:v>
                </c:pt>
                <c:pt idx="1235">
                  <c:v>22.006</c:v>
                </c:pt>
                <c:pt idx="1236">
                  <c:v>22.001000000000001</c:v>
                </c:pt>
                <c:pt idx="1237">
                  <c:v>22.001000000000001</c:v>
                </c:pt>
                <c:pt idx="1238">
                  <c:v>21.998999999999999</c:v>
                </c:pt>
                <c:pt idx="1239">
                  <c:v>21.998000000000001</c:v>
                </c:pt>
                <c:pt idx="1240">
                  <c:v>21.998000000000001</c:v>
                </c:pt>
                <c:pt idx="1241">
                  <c:v>21.995999999999999</c:v>
                </c:pt>
                <c:pt idx="1242">
                  <c:v>21.988</c:v>
                </c:pt>
                <c:pt idx="1243">
                  <c:v>21.983000000000001</c:v>
                </c:pt>
                <c:pt idx="1244">
                  <c:v>21.981000000000002</c:v>
                </c:pt>
                <c:pt idx="1245">
                  <c:v>21.974</c:v>
                </c:pt>
                <c:pt idx="1246">
                  <c:v>21.972999999999999</c:v>
                </c:pt>
                <c:pt idx="1247">
                  <c:v>21.972999999999999</c:v>
                </c:pt>
                <c:pt idx="1248">
                  <c:v>21.969000000000001</c:v>
                </c:pt>
                <c:pt idx="1249">
                  <c:v>21.966999999999999</c:v>
                </c:pt>
                <c:pt idx="1250">
                  <c:v>21.965</c:v>
                </c:pt>
                <c:pt idx="1251">
                  <c:v>21.963999999999999</c:v>
                </c:pt>
                <c:pt idx="1252">
                  <c:v>21.963000000000001</c:v>
                </c:pt>
                <c:pt idx="1253">
                  <c:v>21.96</c:v>
                </c:pt>
                <c:pt idx="1254">
                  <c:v>21.957999999999998</c:v>
                </c:pt>
                <c:pt idx="1255">
                  <c:v>21.954000000000001</c:v>
                </c:pt>
                <c:pt idx="1256">
                  <c:v>21.952000000000002</c:v>
                </c:pt>
                <c:pt idx="1257">
                  <c:v>21.949000000000002</c:v>
                </c:pt>
                <c:pt idx="1258">
                  <c:v>21.948</c:v>
                </c:pt>
                <c:pt idx="1259">
                  <c:v>21.946999999999999</c:v>
                </c:pt>
                <c:pt idx="1260">
                  <c:v>21.946000000000002</c:v>
                </c:pt>
                <c:pt idx="1261">
                  <c:v>21.945</c:v>
                </c:pt>
                <c:pt idx="1262">
                  <c:v>21.940999999999999</c:v>
                </c:pt>
                <c:pt idx="1263">
                  <c:v>21.940999999999999</c:v>
                </c:pt>
                <c:pt idx="1264">
                  <c:v>21.937999999999999</c:v>
                </c:pt>
                <c:pt idx="1265">
                  <c:v>21.937000000000001</c:v>
                </c:pt>
                <c:pt idx="1266">
                  <c:v>21.936</c:v>
                </c:pt>
                <c:pt idx="1267">
                  <c:v>21.936</c:v>
                </c:pt>
                <c:pt idx="1268">
                  <c:v>21.933</c:v>
                </c:pt>
                <c:pt idx="1269">
                  <c:v>21.931999999999999</c:v>
                </c:pt>
                <c:pt idx="1270">
                  <c:v>21.928999999999998</c:v>
                </c:pt>
                <c:pt idx="1271">
                  <c:v>21.927</c:v>
                </c:pt>
                <c:pt idx="1272">
                  <c:v>21.922999999999998</c:v>
                </c:pt>
                <c:pt idx="1273">
                  <c:v>21.92</c:v>
                </c:pt>
                <c:pt idx="1274">
                  <c:v>21.919</c:v>
                </c:pt>
                <c:pt idx="1275">
                  <c:v>21.919</c:v>
                </c:pt>
                <c:pt idx="1276">
                  <c:v>21.911000000000001</c:v>
                </c:pt>
                <c:pt idx="1277">
                  <c:v>21.908999999999999</c:v>
                </c:pt>
                <c:pt idx="1278">
                  <c:v>21.908000000000001</c:v>
                </c:pt>
                <c:pt idx="1279">
                  <c:v>21.907</c:v>
                </c:pt>
                <c:pt idx="1280">
                  <c:v>21.904</c:v>
                </c:pt>
                <c:pt idx="1281">
                  <c:v>21.902999999999999</c:v>
                </c:pt>
                <c:pt idx="1282">
                  <c:v>21.9</c:v>
                </c:pt>
                <c:pt idx="1283">
                  <c:v>21.898</c:v>
                </c:pt>
                <c:pt idx="1284">
                  <c:v>21.896000000000001</c:v>
                </c:pt>
                <c:pt idx="1285">
                  <c:v>21.888000000000002</c:v>
                </c:pt>
                <c:pt idx="1286">
                  <c:v>21.885000000000002</c:v>
                </c:pt>
                <c:pt idx="1287">
                  <c:v>21.882000000000001</c:v>
                </c:pt>
                <c:pt idx="1288">
                  <c:v>21.882000000000001</c:v>
                </c:pt>
                <c:pt idx="1289">
                  <c:v>21.873999999999999</c:v>
                </c:pt>
                <c:pt idx="1290">
                  <c:v>21.870999999999999</c:v>
                </c:pt>
                <c:pt idx="1291">
                  <c:v>21.870999999999999</c:v>
                </c:pt>
                <c:pt idx="1292">
                  <c:v>21.869</c:v>
                </c:pt>
                <c:pt idx="1293">
                  <c:v>21.869</c:v>
                </c:pt>
                <c:pt idx="1294">
                  <c:v>21.867999999999999</c:v>
                </c:pt>
                <c:pt idx="1295">
                  <c:v>21.867000000000001</c:v>
                </c:pt>
                <c:pt idx="1296">
                  <c:v>21.866</c:v>
                </c:pt>
                <c:pt idx="1297">
                  <c:v>21.864999999999998</c:v>
                </c:pt>
                <c:pt idx="1298">
                  <c:v>21.86</c:v>
                </c:pt>
                <c:pt idx="1299">
                  <c:v>21.856999999999999</c:v>
                </c:pt>
                <c:pt idx="1300">
                  <c:v>21.853999999999999</c:v>
                </c:pt>
                <c:pt idx="1301">
                  <c:v>21.853999999999999</c:v>
                </c:pt>
                <c:pt idx="1302">
                  <c:v>21.841999999999999</c:v>
                </c:pt>
                <c:pt idx="1303">
                  <c:v>21.837</c:v>
                </c:pt>
                <c:pt idx="1304">
                  <c:v>21.832000000000001</c:v>
                </c:pt>
                <c:pt idx="1305">
                  <c:v>21.832000000000001</c:v>
                </c:pt>
                <c:pt idx="1306">
                  <c:v>21.831</c:v>
                </c:pt>
                <c:pt idx="1307">
                  <c:v>21.83</c:v>
                </c:pt>
                <c:pt idx="1308">
                  <c:v>21.83</c:v>
                </c:pt>
                <c:pt idx="1309">
                  <c:v>21.83</c:v>
                </c:pt>
                <c:pt idx="1310">
                  <c:v>21.829000000000001</c:v>
                </c:pt>
                <c:pt idx="1311">
                  <c:v>21.821999999999999</c:v>
                </c:pt>
                <c:pt idx="1312">
                  <c:v>21.818999999999999</c:v>
                </c:pt>
                <c:pt idx="1313">
                  <c:v>21.818000000000001</c:v>
                </c:pt>
                <c:pt idx="1314">
                  <c:v>21.814</c:v>
                </c:pt>
                <c:pt idx="1315">
                  <c:v>21.808</c:v>
                </c:pt>
                <c:pt idx="1316">
                  <c:v>21.806999999999999</c:v>
                </c:pt>
                <c:pt idx="1317">
                  <c:v>21.803000000000001</c:v>
                </c:pt>
                <c:pt idx="1318">
                  <c:v>21.795999999999999</c:v>
                </c:pt>
                <c:pt idx="1319">
                  <c:v>21.795000000000002</c:v>
                </c:pt>
                <c:pt idx="1320">
                  <c:v>21.79</c:v>
                </c:pt>
                <c:pt idx="1321">
                  <c:v>21.789000000000001</c:v>
                </c:pt>
                <c:pt idx="1322">
                  <c:v>21.788</c:v>
                </c:pt>
                <c:pt idx="1323">
                  <c:v>21.786999999999999</c:v>
                </c:pt>
                <c:pt idx="1324">
                  <c:v>21.785</c:v>
                </c:pt>
                <c:pt idx="1325">
                  <c:v>21.783999999999999</c:v>
                </c:pt>
                <c:pt idx="1326">
                  <c:v>21.782</c:v>
                </c:pt>
                <c:pt idx="1327">
                  <c:v>21.780999999999999</c:v>
                </c:pt>
                <c:pt idx="1328">
                  <c:v>21.78</c:v>
                </c:pt>
                <c:pt idx="1329">
                  <c:v>21.774999999999999</c:v>
                </c:pt>
                <c:pt idx="1330">
                  <c:v>21.773</c:v>
                </c:pt>
                <c:pt idx="1331">
                  <c:v>21.771999999999998</c:v>
                </c:pt>
                <c:pt idx="1332">
                  <c:v>21.768999999999998</c:v>
                </c:pt>
                <c:pt idx="1333">
                  <c:v>21.765000000000001</c:v>
                </c:pt>
                <c:pt idx="1334">
                  <c:v>21.763999999999999</c:v>
                </c:pt>
                <c:pt idx="1335">
                  <c:v>21.763000000000002</c:v>
                </c:pt>
                <c:pt idx="1336">
                  <c:v>21.757000000000001</c:v>
                </c:pt>
                <c:pt idx="1337">
                  <c:v>21.756</c:v>
                </c:pt>
                <c:pt idx="1338">
                  <c:v>21.754999999999999</c:v>
                </c:pt>
                <c:pt idx="1339">
                  <c:v>21.753</c:v>
                </c:pt>
                <c:pt idx="1340">
                  <c:v>21.751999999999999</c:v>
                </c:pt>
                <c:pt idx="1341">
                  <c:v>21.751000000000001</c:v>
                </c:pt>
                <c:pt idx="1342">
                  <c:v>21.748999999999999</c:v>
                </c:pt>
                <c:pt idx="1343">
                  <c:v>21.748000000000001</c:v>
                </c:pt>
                <c:pt idx="1344">
                  <c:v>21.742999999999999</c:v>
                </c:pt>
                <c:pt idx="1345">
                  <c:v>21.738</c:v>
                </c:pt>
                <c:pt idx="1346">
                  <c:v>21.738</c:v>
                </c:pt>
                <c:pt idx="1347">
                  <c:v>21.736000000000001</c:v>
                </c:pt>
                <c:pt idx="1348">
                  <c:v>21.733000000000001</c:v>
                </c:pt>
                <c:pt idx="1349">
                  <c:v>21.728999999999999</c:v>
                </c:pt>
                <c:pt idx="1350">
                  <c:v>21.722999999999999</c:v>
                </c:pt>
                <c:pt idx="1351">
                  <c:v>21.722000000000001</c:v>
                </c:pt>
                <c:pt idx="1352">
                  <c:v>21.721</c:v>
                </c:pt>
                <c:pt idx="1353">
                  <c:v>21.72</c:v>
                </c:pt>
                <c:pt idx="1354">
                  <c:v>21.718</c:v>
                </c:pt>
                <c:pt idx="1355">
                  <c:v>21.716000000000001</c:v>
                </c:pt>
                <c:pt idx="1356">
                  <c:v>21.710999999999999</c:v>
                </c:pt>
                <c:pt idx="1357">
                  <c:v>21.710999999999999</c:v>
                </c:pt>
                <c:pt idx="1358">
                  <c:v>21.707000000000001</c:v>
                </c:pt>
                <c:pt idx="1359">
                  <c:v>21.707000000000001</c:v>
                </c:pt>
                <c:pt idx="1360">
                  <c:v>21.704000000000001</c:v>
                </c:pt>
                <c:pt idx="1361">
                  <c:v>21.702000000000002</c:v>
                </c:pt>
                <c:pt idx="1362">
                  <c:v>21.696999999999999</c:v>
                </c:pt>
                <c:pt idx="1363">
                  <c:v>21.696000000000002</c:v>
                </c:pt>
                <c:pt idx="1364">
                  <c:v>21.695</c:v>
                </c:pt>
                <c:pt idx="1365">
                  <c:v>21.693000000000001</c:v>
                </c:pt>
                <c:pt idx="1366">
                  <c:v>21.690999999999999</c:v>
                </c:pt>
                <c:pt idx="1367">
                  <c:v>21.69</c:v>
                </c:pt>
                <c:pt idx="1368">
                  <c:v>21.687999999999999</c:v>
                </c:pt>
                <c:pt idx="1369">
                  <c:v>21.684999999999999</c:v>
                </c:pt>
                <c:pt idx="1370">
                  <c:v>21.68</c:v>
                </c:pt>
                <c:pt idx="1371">
                  <c:v>21.678999999999998</c:v>
                </c:pt>
                <c:pt idx="1372">
                  <c:v>21.678000000000001</c:v>
                </c:pt>
                <c:pt idx="1373">
                  <c:v>21.677</c:v>
                </c:pt>
                <c:pt idx="1374">
                  <c:v>21.677</c:v>
                </c:pt>
                <c:pt idx="1375">
                  <c:v>21.675999999999998</c:v>
                </c:pt>
                <c:pt idx="1376">
                  <c:v>21.673999999999999</c:v>
                </c:pt>
                <c:pt idx="1377">
                  <c:v>21.673999999999999</c:v>
                </c:pt>
                <c:pt idx="1378">
                  <c:v>21.667999999999999</c:v>
                </c:pt>
                <c:pt idx="1379">
                  <c:v>21.666</c:v>
                </c:pt>
                <c:pt idx="1380">
                  <c:v>21.666</c:v>
                </c:pt>
                <c:pt idx="1381">
                  <c:v>21.661999999999999</c:v>
                </c:pt>
                <c:pt idx="1382">
                  <c:v>21.658999999999999</c:v>
                </c:pt>
                <c:pt idx="1383">
                  <c:v>21.655000000000001</c:v>
                </c:pt>
                <c:pt idx="1384">
                  <c:v>21.654</c:v>
                </c:pt>
                <c:pt idx="1385">
                  <c:v>21.652000000000001</c:v>
                </c:pt>
                <c:pt idx="1386">
                  <c:v>21.652000000000001</c:v>
                </c:pt>
                <c:pt idx="1387">
                  <c:v>21.651</c:v>
                </c:pt>
                <c:pt idx="1388">
                  <c:v>21.649000000000001</c:v>
                </c:pt>
                <c:pt idx="1389">
                  <c:v>21.649000000000001</c:v>
                </c:pt>
                <c:pt idx="1390">
                  <c:v>21.643999999999998</c:v>
                </c:pt>
                <c:pt idx="1391">
                  <c:v>21.643999999999998</c:v>
                </c:pt>
                <c:pt idx="1392">
                  <c:v>21.643999999999998</c:v>
                </c:pt>
                <c:pt idx="1393">
                  <c:v>21.640999999999998</c:v>
                </c:pt>
                <c:pt idx="1394">
                  <c:v>21.638000000000002</c:v>
                </c:pt>
                <c:pt idx="1395">
                  <c:v>21.637</c:v>
                </c:pt>
                <c:pt idx="1396">
                  <c:v>21.635999999999999</c:v>
                </c:pt>
                <c:pt idx="1397">
                  <c:v>21.634</c:v>
                </c:pt>
                <c:pt idx="1398">
                  <c:v>21.632999999999999</c:v>
                </c:pt>
                <c:pt idx="1399">
                  <c:v>21.632000000000001</c:v>
                </c:pt>
                <c:pt idx="1400">
                  <c:v>21.631</c:v>
                </c:pt>
                <c:pt idx="1401">
                  <c:v>21.626999999999999</c:v>
                </c:pt>
                <c:pt idx="1402">
                  <c:v>21.623999999999999</c:v>
                </c:pt>
                <c:pt idx="1403">
                  <c:v>21.623999999999999</c:v>
                </c:pt>
                <c:pt idx="1404">
                  <c:v>21.620999999999999</c:v>
                </c:pt>
                <c:pt idx="1405">
                  <c:v>21.62</c:v>
                </c:pt>
                <c:pt idx="1406">
                  <c:v>21.619</c:v>
                </c:pt>
                <c:pt idx="1407">
                  <c:v>21.617999999999999</c:v>
                </c:pt>
                <c:pt idx="1408">
                  <c:v>21.617999999999999</c:v>
                </c:pt>
                <c:pt idx="1409">
                  <c:v>21.614000000000001</c:v>
                </c:pt>
                <c:pt idx="1410">
                  <c:v>21.614000000000001</c:v>
                </c:pt>
                <c:pt idx="1411">
                  <c:v>21.608000000000001</c:v>
                </c:pt>
                <c:pt idx="1412">
                  <c:v>21.606999999999999</c:v>
                </c:pt>
                <c:pt idx="1413">
                  <c:v>21.603000000000002</c:v>
                </c:pt>
                <c:pt idx="1414">
                  <c:v>21.600999999999999</c:v>
                </c:pt>
                <c:pt idx="1415">
                  <c:v>21.600999999999999</c:v>
                </c:pt>
                <c:pt idx="1416">
                  <c:v>21.6</c:v>
                </c:pt>
                <c:pt idx="1417">
                  <c:v>21.6</c:v>
                </c:pt>
                <c:pt idx="1418">
                  <c:v>21.594999999999999</c:v>
                </c:pt>
                <c:pt idx="1419">
                  <c:v>21.594000000000001</c:v>
                </c:pt>
                <c:pt idx="1420">
                  <c:v>21.593</c:v>
                </c:pt>
                <c:pt idx="1421">
                  <c:v>21.591999999999999</c:v>
                </c:pt>
                <c:pt idx="1422">
                  <c:v>21.591999999999999</c:v>
                </c:pt>
                <c:pt idx="1423">
                  <c:v>21.591999999999999</c:v>
                </c:pt>
                <c:pt idx="1424">
                  <c:v>21.588999999999999</c:v>
                </c:pt>
                <c:pt idx="1425">
                  <c:v>21.588000000000001</c:v>
                </c:pt>
                <c:pt idx="1426">
                  <c:v>21.585999999999999</c:v>
                </c:pt>
                <c:pt idx="1427">
                  <c:v>21.585999999999999</c:v>
                </c:pt>
                <c:pt idx="1428">
                  <c:v>21.585000000000001</c:v>
                </c:pt>
                <c:pt idx="1429">
                  <c:v>21.582999999999998</c:v>
                </c:pt>
                <c:pt idx="1430">
                  <c:v>21.582000000000001</c:v>
                </c:pt>
                <c:pt idx="1431">
                  <c:v>21.58</c:v>
                </c:pt>
                <c:pt idx="1432">
                  <c:v>21.579000000000001</c:v>
                </c:pt>
                <c:pt idx="1433">
                  <c:v>21.574999999999999</c:v>
                </c:pt>
                <c:pt idx="1434">
                  <c:v>21.571000000000002</c:v>
                </c:pt>
                <c:pt idx="1435">
                  <c:v>21.568999999999999</c:v>
                </c:pt>
                <c:pt idx="1436">
                  <c:v>21.568999999999999</c:v>
                </c:pt>
                <c:pt idx="1437">
                  <c:v>21.565000000000001</c:v>
                </c:pt>
                <c:pt idx="1438">
                  <c:v>21.556999999999999</c:v>
                </c:pt>
                <c:pt idx="1439">
                  <c:v>21.555</c:v>
                </c:pt>
                <c:pt idx="1440">
                  <c:v>21.552</c:v>
                </c:pt>
                <c:pt idx="1441">
                  <c:v>21.552</c:v>
                </c:pt>
                <c:pt idx="1442">
                  <c:v>21.547000000000001</c:v>
                </c:pt>
                <c:pt idx="1443">
                  <c:v>21.545999999999999</c:v>
                </c:pt>
                <c:pt idx="1444">
                  <c:v>21.545000000000002</c:v>
                </c:pt>
                <c:pt idx="1445">
                  <c:v>21.545000000000002</c:v>
                </c:pt>
                <c:pt idx="1446">
                  <c:v>21.542999999999999</c:v>
                </c:pt>
                <c:pt idx="1447">
                  <c:v>21.535</c:v>
                </c:pt>
                <c:pt idx="1448">
                  <c:v>21.533999999999999</c:v>
                </c:pt>
                <c:pt idx="1449">
                  <c:v>21.527000000000001</c:v>
                </c:pt>
                <c:pt idx="1450">
                  <c:v>21.521999999999998</c:v>
                </c:pt>
                <c:pt idx="1451">
                  <c:v>21.518999999999998</c:v>
                </c:pt>
                <c:pt idx="1452">
                  <c:v>21.515999999999998</c:v>
                </c:pt>
                <c:pt idx="1453">
                  <c:v>21.515000000000001</c:v>
                </c:pt>
                <c:pt idx="1454">
                  <c:v>21.510999999999999</c:v>
                </c:pt>
                <c:pt idx="1455">
                  <c:v>21.507999999999999</c:v>
                </c:pt>
                <c:pt idx="1456">
                  <c:v>21.506</c:v>
                </c:pt>
                <c:pt idx="1457">
                  <c:v>21.506</c:v>
                </c:pt>
                <c:pt idx="1458">
                  <c:v>21.503</c:v>
                </c:pt>
                <c:pt idx="1459">
                  <c:v>21.501999999999999</c:v>
                </c:pt>
                <c:pt idx="1460">
                  <c:v>21.501000000000001</c:v>
                </c:pt>
                <c:pt idx="1461">
                  <c:v>21.5</c:v>
                </c:pt>
                <c:pt idx="1462">
                  <c:v>21.498999999999999</c:v>
                </c:pt>
                <c:pt idx="1463">
                  <c:v>21.498999999999999</c:v>
                </c:pt>
                <c:pt idx="1464">
                  <c:v>21.498999999999999</c:v>
                </c:pt>
                <c:pt idx="1465">
                  <c:v>21.495999999999999</c:v>
                </c:pt>
                <c:pt idx="1466">
                  <c:v>21.492999999999999</c:v>
                </c:pt>
                <c:pt idx="1467">
                  <c:v>21.491</c:v>
                </c:pt>
                <c:pt idx="1468">
                  <c:v>21.486999999999998</c:v>
                </c:pt>
                <c:pt idx="1469">
                  <c:v>21.486999999999998</c:v>
                </c:pt>
                <c:pt idx="1470">
                  <c:v>21.486999999999998</c:v>
                </c:pt>
                <c:pt idx="1471">
                  <c:v>21.484000000000002</c:v>
                </c:pt>
                <c:pt idx="1472">
                  <c:v>21.484000000000002</c:v>
                </c:pt>
                <c:pt idx="1473">
                  <c:v>21.48</c:v>
                </c:pt>
                <c:pt idx="1474">
                  <c:v>21.477</c:v>
                </c:pt>
                <c:pt idx="1475">
                  <c:v>21.475999999999999</c:v>
                </c:pt>
                <c:pt idx="1476">
                  <c:v>21.474</c:v>
                </c:pt>
                <c:pt idx="1477">
                  <c:v>21.47</c:v>
                </c:pt>
                <c:pt idx="1478">
                  <c:v>21.47</c:v>
                </c:pt>
                <c:pt idx="1479">
                  <c:v>21.469000000000001</c:v>
                </c:pt>
                <c:pt idx="1480">
                  <c:v>21.466999999999999</c:v>
                </c:pt>
                <c:pt idx="1481">
                  <c:v>21.466000000000001</c:v>
                </c:pt>
                <c:pt idx="1482">
                  <c:v>21.460999999999999</c:v>
                </c:pt>
                <c:pt idx="1483">
                  <c:v>21.46</c:v>
                </c:pt>
                <c:pt idx="1484">
                  <c:v>21.457999999999998</c:v>
                </c:pt>
                <c:pt idx="1485">
                  <c:v>21.45</c:v>
                </c:pt>
                <c:pt idx="1486">
                  <c:v>21.45</c:v>
                </c:pt>
                <c:pt idx="1487">
                  <c:v>21.446999999999999</c:v>
                </c:pt>
                <c:pt idx="1488">
                  <c:v>21.446000000000002</c:v>
                </c:pt>
                <c:pt idx="1489">
                  <c:v>21.446000000000002</c:v>
                </c:pt>
                <c:pt idx="1490">
                  <c:v>21.443999999999999</c:v>
                </c:pt>
                <c:pt idx="1491">
                  <c:v>21.443000000000001</c:v>
                </c:pt>
                <c:pt idx="1492">
                  <c:v>21.439</c:v>
                </c:pt>
                <c:pt idx="1493">
                  <c:v>21.436</c:v>
                </c:pt>
                <c:pt idx="1494">
                  <c:v>21.436</c:v>
                </c:pt>
                <c:pt idx="1495">
                  <c:v>21.434999999999999</c:v>
                </c:pt>
                <c:pt idx="1496">
                  <c:v>21.434000000000001</c:v>
                </c:pt>
                <c:pt idx="1497">
                  <c:v>21.431999999999999</c:v>
                </c:pt>
                <c:pt idx="1498">
                  <c:v>21.43</c:v>
                </c:pt>
                <c:pt idx="1499">
                  <c:v>21.428999999999998</c:v>
                </c:pt>
                <c:pt idx="1500">
                  <c:v>21.428999999999998</c:v>
                </c:pt>
                <c:pt idx="1501">
                  <c:v>21.428999999999998</c:v>
                </c:pt>
                <c:pt idx="1502">
                  <c:v>21.428000000000001</c:v>
                </c:pt>
                <c:pt idx="1503">
                  <c:v>21.425999999999998</c:v>
                </c:pt>
                <c:pt idx="1504">
                  <c:v>21.425000000000001</c:v>
                </c:pt>
                <c:pt idx="1505">
                  <c:v>21.423999999999999</c:v>
                </c:pt>
                <c:pt idx="1506">
                  <c:v>21.423999999999999</c:v>
                </c:pt>
                <c:pt idx="1507">
                  <c:v>21.423999999999999</c:v>
                </c:pt>
                <c:pt idx="1508">
                  <c:v>21.422999999999998</c:v>
                </c:pt>
                <c:pt idx="1509">
                  <c:v>21.422000000000001</c:v>
                </c:pt>
                <c:pt idx="1510">
                  <c:v>21.42</c:v>
                </c:pt>
                <c:pt idx="1511">
                  <c:v>21.42</c:v>
                </c:pt>
                <c:pt idx="1512">
                  <c:v>21.419</c:v>
                </c:pt>
                <c:pt idx="1513">
                  <c:v>21.417999999999999</c:v>
                </c:pt>
                <c:pt idx="1514">
                  <c:v>21.417999999999999</c:v>
                </c:pt>
                <c:pt idx="1515">
                  <c:v>21.414999999999999</c:v>
                </c:pt>
                <c:pt idx="1516">
                  <c:v>21.414000000000001</c:v>
                </c:pt>
                <c:pt idx="1517">
                  <c:v>21.413</c:v>
                </c:pt>
                <c:pt idx="1518">
                  <c:v>21.411000000000001</c:v>
                </c:pt>
                <c:pt idx="1519">
                  <c:v>21.408000000000001</c:v>
                </c:pt>
                <c:pt idx="1520">
                  <c:v>21.407</c:v>
                </c:pt>
                <c:pt idx="1521">
                  <c:v>21.407</c:v>
                </c:pt>
                <c:pt idx="1522">
                  <c:v>21.401</c:v>
                </c:pt>
                <c:pt idx="1523">
                  <c:v>21.396999999999998</c:v>
                </c:pt>
                <c:pt idx="1524">
                  <c:v>21.396000000000001</c:v>
                </c:pt>
                <c:pt idx="1525">
                  <c:v>21.393999999999998</c:v>
                </c:pt>
                <c:pt idx="1526">
                  <c:v>21.39</c:v>
                </c:pt>
                <c:pt idx="1527">
                  <c:v>21.388999999999999</c:v>
                </c:pt>
                <c:pt idx="1528">
                  <c:v>21.385999999999999</c:v>
                </c:pt>
                <c:pt idx="1529">
                  <c:v>21.385999999999999</c:v>
                </c:pt>
                <c:pt idx="1530">
                  <c:v>21.385999999999999</c:v>
                </c:pt>
                <c:pt idx="1531">
                  <c:v>21.385000000000002</c:v>
                </c:pt>
                <c:pt idx="1532">
                  <c:v>21.382000000000001</c:v>
                </c:pt>
                <c:pt idx="1533">
                  <c:v>21.382000000000001</c:v>
                </c:pt>
                <c:pt idx="1534">
                  <c:v>21.38</c:v>
                </c:pt>
                <c:pt idx="1535">
                  <c:v>21.379000000000001</c:v>
                </c:pt>
                <c:pt idx="1536">
                  <c:v>21.370999999999999</c:v>
                </c:pt>
                <c:pt idx="1537">
                  <c:v>21.369</c:v>
                </c:pt>
                <c:pt idx="1538">
                  <c:v>21.367999999999999</c:v>
                </c:pt>
                <c:pt idx="1539">
                  <c:v>21.359000000000002</c:v>
                </c:pt>
                <c:pt idx="1540">
                  <c:v>21.358000000000001</c:v>
                </c:pt>
                <c:pt idx="1541">
                  <c:v>21.356999999999999</c:v>
                </c:pt>
                <c:pt idx="1542">
                  <c:v>21.356999999999999</c:v>
                </c:pt>
                <c:pt idx="1543">
                  <c:v>21.356000000000002</c:v>
                </c:pt>
                <c:pt idx="1544">
                  <c:v>21.355</c:v>
                </c:pt>
                <c:pt idx="1545">
                  <c:v>21.353000000000002</c:v>
                </c:pt>
                <c:pt idx="1546">
                  <c:v>21.347999999999999</c:v>
                </c:pt>
                <c:pt idx="1547">
                  <c:v>21.344999999999999</c:v>
                </c:pt>
                <c:pt idx="1548">
                  <c:v>21.341999999999999</c:v>
                </c:pt>
                <c:pt idx="1549">
                  <c:v>21.341999999999999</c:v>
                </c:pt>
                <c:pt idx="1550">
                  <c:v>21.341000000000001</c:v>
                </c:pt>
                <c:pt idx="1551">
                  <c:v>21.34</c:v>
                </c:pt>
                <c:pt idx="1552">
                  <c:v>21.338999999999999</c:v>
                </c:pt>
                <c:pt idx="1553">
                  <c:v>21.338000000000001</c:v>
                </c:pt>
                <c:pt idx="1554">
                  <c:v>21.335999999999999</c:v>
                </c:pt>
                <c:pt idx="1555">
                  <c:v>21.335999999999999</c:v>
                </c:pt>
                <c:pt idx="1556">
                  <c:v>21.332999999999998</c:v>
                </c:pt>
                <c:pt idx="1557">
                  <c:v>21.332000000000001</c:v>
                </c:pt>
                <c:pt idx="1558">
                  <c:v>21.331</c:v>
                </c:pt>
                <c:pt idx="1559">
                  <c:v>21.329000000000001</c:v>
                </c:pt>
                <c:pt idx="1560">
                  <c:v>21.324999999999999</c:v>
                </c:pt>
                <c:pt idx="1561">
                  <c:v>21.324999999999999</c:v>
                </c:pt>
                <c:pt idx="1562">
                  <c:v>21.324000000000002</c:v>
                </c:pt>
                <c:pt idx="1563">
                  <c:v>21.324000000000002</c:v>
                </c:pt>
                <c:pt idx="1564">
                  <c:v>21.323</c:v>
                </c:pt>
                <c:pt idx="1565">
                  <c:v>21.323</c:v>
                </c:pt>
                <c:pt idx="1566">
                  <c:v>21.321999999999999</c:v>
                </c:pt>
                <c:pt idx="1567">
                  <c:v>21.32</c:v>
                </c:pt>
                <c:pt idx="1568">
                  <c:v>21.318999999999999</c:v>
                </c:pt>
                <c:pt idx="1569">
                  <c:v>21.317</c:v>
                </c:pt>
                <c:pt idx="1570">
                  <c:v>21.314</c:v>
                </c:pt>
                <c:pt idx="1571">
                  <c:v>21.312999999999999</c:v>
                </c:pt>
                <c:pt idx="1572">
                  <c:v>21.312999999999999</c:v>
                </c:pt>
                <c:pt idx="1573">
                  <c:v>21.308</c:v>
                </c:pt>
                <c:pt idx="1574">
                  <c:v>21.306999999999999</c:v>
                </c:pt>
                <c:pt idx="1575">
                  <c:v>21.306999999999999</c:v>
                </c:pt>
                <c:pt idx="1576">
                  <c:v>21.306000000000001</c:v>
                </c:pt>
                <c:pt idx="1577">
                  <c:v>21.303000000000001</c:v>
                </c:pt>
                <c:pt idx="1578">
                  <c:v>21.302</c:v>
                </c:pt>
                <c:pt idx="1579">
                  <c:v>21.300999999999998</c:v>
                </c:pt>
                <c:pt idx="1580">
                  <c:v>21.300999999999998</c:v>
                </c:pt>
                <c:pt idx="1581">
                  <c:v>21.298999999999999</c:v>
                </c:pt>
                <c:pt idx="1582">
                  <c:v>21.295999999999999</c:v>
                </c:pt>
                <c:pt idx="1583">
                  <c:v>21.283999999999999</c:v>
                </c:pt>
                <c:pt idx="1584">
                  <c:v>21.283999999999999</c:v>
                </c:pt>
                <c:pt idx="1585">
                  <c:v>21.283000000000001</c:v>
                </c:pt>
                <c:pt idx="1586">
                  <c:v>21.28</c:v>
                </c:pt>
                <c:pt idx="1587">
                  <c:v>21.28</c:v>
                </c:pt>
                <c:pt idx="1588">
                  <c:v>21.277999999999999</c:v>
                </c:pt>
                <c:pt idx="1589">
                  <c:v>21.277999999999999</c:v>
                </c:pt>
                <c:pt idx="1590">
                  <c:v>21.276</c:v>
                </c:pt>
                <c:pt idx="1591">
                  <c:v>21.276</c:v>
                </c:pt>
                <c:pt idx="1592">
                  <c:v>21.274000000000001</c:v>
                </c:pt>
                <c:pt idx="1593">
                  <c:v>21.274000000000001</c:v>
                </c:pt>
                <c:pt idx="1594">
                  <c:v>21.271000000000001</c:v>
                </c:pt>
                <c:pt idx="1595">
                  <c:v>21.265999999999998</c:v>
                </c:pt>
                <c:pt idx="1596">
                  <c:v>21.265000000000001</c:v>
                </c:pt>
                <c:pt idx="1597">
                  <c:v>21.263000000000002</c:v>
                </c:pt>
                <c:pt idx="1598">
                  <c:v>21.257000000000001</c:v>
                </c:pt>
                <c:pt idx="1599">
                  <c:v>21.256</c:v>
                </c:pt>
                <c:pt idx="1600">
                  <c:v>21.251999999999999</c:v>
                </c:pt>
                <c:pt idx="1601">
                  <c:v>21.251999999999999</c:v>
                </c:pt>
                <c:pt idx="1602">
                  <c:v>21.25</c:v>
                </c:pt>
                <c:pt idx="1603">
                  <c:v>21.248999999999999</c:v>
                </c:pt>
                <c:pt idx="1604">
                  <c:v>21.248000000000001</c:v>
                </c:pt>
                <c:pt idx="1605">
                  <c:v>21.245999999999999</c:v>
                </c:pt>
                <c:pt idx="1606">
                  <c:v>21.245000000000001</c:v>
                </c:pt>
                <c:pt idx="1607">
                  <c:v>21.245000000000001</c:v>
                </c:pt>
                <c:pt idx="1608">
                  <c:v>21.245000000000001</c:v>
                </c:pt>
                <c:pt idx="1609">
                  <c:v>21.245000000000001</c:v>
                </c:pt>
                <c:pt idx="1610">
                  <c:v>21.242999999999999</c:v>
                </c:pt>
                <c:pt idx="1611">
                  <c:v>21.24</c:v>
                </c:pt>
                <c:pt idx="1612">
                  <c:v>21.238</c:v>
                </c:pt>
                <c:pt idx="1613">
                  <c:v>21.236999999999998</c:v>
                </c:pt>
                <c:pt idx="1614">
                  <c:v>21.234999999999999</c:v>
                </c:pt>
                <c:pt idx="1615">
                  <c:v>21.231000000000002</c:v>
                </c:pt>
                <c:pt idx="1616">
                  <c:v>21.227</c:v>
                </c:pt>
                <c:pt idx="1617">
                  <c:v>21.22</c:v>
                </c:pt>
                <c:pt idx="1618">
                  <c:v>21.216000000000001</c:v>
                </c:pt>
                <c:pt idx="1619">
                  <c:v>21.215</c:v>
                </c:pt>
                <c:pt idx="1620">
                  <c:v>21.215</c:v>
                </c:pt>
                <c:pt idx="1621">
                  <c:v>21.21</c:v>
                </c:pt>
                <c:pt idx="1622">
                  <c:v>21.209</c:v>
                </c:pt>
                <c:pt idx="1623">
                  <c:v>21.207999999999998</c:v>
                </c:pt>
                <c:pt idx="1624">
                  <c:v>21.206</c:v>
                </c:pt>
                <c:pt idx="1625">
                  <c:v>21.198</c:v>
                </c:pt>
                <c:pt idx="1626">
                  <c:v>21.198</c:v>
                </c:pt>
                <c:pt idx="1627">
                  <c:v>21.198</c:v>
                </c:pt>
                <c:pt idx="1628">
                  <c:v>21.198</c:v>
                </c:pt>
                <c:pt idx="1629">
                  <c:v>21.196000000000002</c:v>
                </c:pt>
                <c:pt idx="1630">
                  <c:v>21.196000000000002</c:v>
                </c:pt>
                <c:pt idx="1631">
                  <c:v>21.193999999999999</c:v>
                </c:pt>
                <c:pt idx="1632">
                  <c:v>21.193000000000001</c:v>
                </c:pt>
                <c:pt idx="1633">
                  <c:v>21.192</c:v>
                </c:pt>
                <c:pt idx="1634">
                  <c:v>21.189</c:v>
                </c:pt>
                <c:pt idx="1635">
                  <c:v>21.187999999999999</c:v>
                </c:pt>
                <c:pt idx="1636">
                  <c:v>21.187000000000001</c:v>
                </c:pt>
                <c:pt idx="1637">
                  <c:v>21.178999999999998</c:v>
                </c:pt>
                <c:pt idx="1638">
                  <c:v>21.177</c:v>
                </c:pt>
                <c:pt idx="1639">
                  <c:v>21.172000000000001</c:v>
                </c:pt>
                <c:pt idx="1640">
                  <c:v>21.170999999999999</c:v>
                </c:pt>
                <c:pt idx="1641">
                  <c:v>21.17</c:v>
                </c:pt>
                <c:pt idx="1642">
                  <c:v>21.164000000000001</c:v>
                </c:pt>
                <c:pt idx="1643">
                  <c:v>21.158999999999999</c:v>
                </c:pt>
                <c:pt idx="1644">
                  <c:v>21.154</c:v>
                </c:pt>
                <c:pt idx="1645">
                  <c:v>21.154</c:v>
                </c:pt>
                <c:pt idx="1646">
                  <c:v>21.152000000000001</c:v>
                </c:pt>
                <c:pt idx="1647">
                  <c:v>21.148</c:v>
                </c:pt>
                <c:pt idx="1648">
                  <c:v>21.146000000000001</c:v>
                </c:pt>
                <c:pt idx="1649">
                  <c:v>21.143999999999998</c:v>
                </c:pt>
                <c:pt idx="1650">
                  <c:v>21.143000000000001</c:v>
                </c:pt>
                <c:pt idx="1651">
                  <c:v>21.143000000000001</c:v>
                </c:pt>
                <c:pt idx="1652">
                  <c:v>21.140999999999998</c:v>
                </c:pt>
                <c:pt idx="1653">
                  <c:v>21.140999999999998</c:v>
                </c:pt>
                <c:pt idx="1654">
                  <c:v>21.140999999999998</c:v>
                </c:pt>
                <c:pt idx="1655">
                  <c:v>21.14</c:v>
                </c:pt>
                <c:pt idx="1656">
                  <c:v>21.14</c:v>
                </c:pt>
                <c:pt idx="1657">
                  <c:v>21.138999999999999</c:v>
                </c:pt>
                <c:pt idx="1658">
                  <c:v>21.138999999999999</c:v>
                </c:pt>
                <c:pt idx="1659">
                  <c:v>21.137</c:v>
                </c:pt>
                <c:pt idx="1660">
                  <c:v>21.135000000000002</c:v>
                </c:pt>
                <c:pt idx="1661">
                  <c:v>21.134</c:v>
                </c:pt>
                <c:pt idx="1662">
                  <c:v>21.134</c:v>
                </c:pt>
                <c:pt idx="1663">
                  <c:v>21.134</c:v>
                </c:pt>
                <c:pt idx="1664">
                  <c:v>21.134</c:v>
                </c:pt>
                <c:pt idx="1665">
                  <c:v>21.132999999999999</c:v>
                </c:pt>
                <c:pt idx="1666">
                  <c:v>21.132000000000001</c:v>
                </c:pt>
                <c:pt idx="1667">
                  <c:v>21.128</c:v>
                </c:pt>
                <c:pt idx="1668">
                  <c:v>21.126999999999999</c:v>
                </c:pt>
                <c:pt idx="1669">
                  <c:v>21.126999999999999</c:v>
                </c:pt>
                <c:pt idx="1670">
                  <c:v>21.126000000000001</c:v>
                </c:pt>
                <c:pt idx="1671">
                  <c:v>21.126000000000001</c:v>
                </c:pt>
                <c:pt idx="1672">
                  <c:v>21.123999999999999</c:v>
                </c:pt>
                <c:pt idx="1673">
                  <c:v>21.120999999999999</c:v>
                </c:pt>
                <c:pt idx="1674">
                  <c:v>21.113</c:v>
                </c:pt>
                <c:pt idx="1675">
                  <c:v>21.111999999999998</c:v>
                </c:pt>
                <c:pt idx="1676">
                  <c:v>21.111000000000001</c:v>
                </c:pt>
                <c:pt idx="1677">
                  <c:v>21.111000000000001</c:v>
                </c:pt>
                <c:pt idx="1678">
                  <c:v>21.109000000000002</c:v>
                </c:pt>
                <c:pt idx="1679">
                  <c:v>21.108000000000001</c:v>
                </c:pt>
                <c:pt idx="1680">
                  <c:v>21.105</c:v>
                </c:pt>
                <c:pt idx="1681">
                  <c:v>21.103999999999999</c:v>
                </c:pt>
                <c:pt idx="1682">
                  <c:v>21.100999999999999</c:v>
                </c:pt>
                <c:pt idx="1683">
                  <c:v>21.097999999999999</c:v>
                </c:pt>
                <c:pt idx="1684">
                  <c:v>21.091000000000001</c:v>
                </c:pt>
                <c:pt idx="1685">
                  <c:v>21.091000000000001</c:v>
                </c:pt>
                <c:pt idx="1686">
                  <c:v>21.088999999999999</c:v>
                </c:pt>
                <c:pt idx="1687">
                  <c:v>21.088999999999999</c:v>
                </c:pt>
                <c:pt idx="1688">
                  <c:v>21.088999999999999</c:v>
                </c:pt>
                <c:pt idx="1689">
                  <c:v>21.087</c:v>
                </c:pt>
                <c:pt idx="1690">
                  <c:v>21.087</c:v>
                </c:pt>
                <c:pt idx="1691">
                  <c:v>21.087</c:v>
                </c:pt>
                <c:pt idx="1692">
                  <c:v>21.082000000000001</c:v>
                </c:pt>
                <c:pt idx="1693">
                  <c:v>21.08</c:v>
                </c:pt>
                <c:pt idx="1694">
                  <c:v>21.077999999999999</c:v>
                </c:pt>
                <c:pt idx="1695">
                  <c:v>21.077999999999999</c:v>
                </c:pt>
                <c:pt idx="1696">
                  <c:v>21.077999999999999</c:v>
                </c:pt>
                <c:pt idx="1697">
                  <c:v>21.077000000000002</c:v>
                </c:pt>
                <c:pt idx="1698">
                  <c:v>21.076000000000001</c:v>
                </c:pt>
                <c:pt idx="1699">
                  <c:v>21.074999999999999</c:v>
                </c:pt>
                <c:pt idx="1700">
                  <c:v>21.074999999999999</c:v>
                </c:pt>
                <c:pt idx="1701">
                  <c:v>21.074000000000002</c:v>
                </c:pt>
                <c:pt idx="1702">
                  <c:v>21.071999999999999</c:v>
                </c:pt>
                <c:pt idx="1703">
                  <c:v>21.07</c:v>
                </c:pt>
                <c:pt idx="1704">
                  <c:v>21.068999999999999</c:v>
                </c:pt>
                <c:pt idx="1705">
                  <c:v>21.068000000000001</c:v>
                </c:pt>
                <c:pt idx="1706">
                  <c:v>21.067</c:v>
                </c:pt>
                <c:pt idx="1707">
                  <c:v>21.064</c:v>
                </c:pt>
                <c:pt idx="1708">
                  <c:v>21.064</c:v>
                </c:pt>
                <c:pt idx="1709">
                  <c:v>21.064</c:v>
                </c:pt>
                <c:pt idx="1710">
                  <c:v>21.064</c:v>
                </c:pt>
                <c:pt idx="1711">
                  <c:v>21.062000000000001</c:v>
                </c:pt>
                <c:pt idx="1712">
                  <c:v>21.062000000000001</c:v>
                </c:pt>
                <c:pt idx="1713">
                  <c:v>21.061</c:v>
                </c:pt>
                <c:pt idx="1714">
                  <c:v>21.061</c:v>
                </c:pt>
                <c:pt idx="1715">
                  <c:v>21.059000000000001</c:v>
                </c:pt>
                <c:pt idx="1716">
                  <c:v>21.053999999999998</c:v>
                </c:pt>
                <c:pt idx="1717">
                  <c:v>21.053999999999998</c:v>
                </c:pt>
                <c:pt idx="1718">
                  <c:v>21.053000000000001</c:v>
                </c:pt>
                <c:pt idx="1719">
                  <c:v>21.050999999999998</c:v>
                </c:pt>
                <c:pt idx="1720">
                  <c:v>21.05</c:v>
                </c:pt>
                <c:pt idx="1721">
                  <c:v>21.047999999999998</c:v>
                </c:pt>
                <c:pt idx="1722">
                  <c:v>21.047999999999998</c:v>
                </c:pt>
                <c:pt idx="1723">
                  <c:v>21.045000000000002</c:v>
                </c:pt>
                <c:pt idx="1724">
                  <c:v>21.044</c:v>
                </c:pt>
                <c:pt idx="1725">
                  <c:v>21.042000000000002</c:v>
                </c:pt>
                <c:pt idx="1726">
                  <c:v>21.042000000000002</c:v>
                </c:pt>
                <c:pt idx="1727">
                  <c:v>21.041</c:v>
                </c:pt>
                <c:pt idx="1728">
                  <c:v>21.041</c:v>
                </c:pt>
                <c:pt idx="1729">
                  <c:v>21.041</c:v>
                </c:pt>
                <c:pt idx="1730">
                  <c:v>21.04</c:v>
                </c:pt>
                <c:pt idx="1731">
                  <c:v>21.039000000000001</c:v>
                </c:pt>
                <c:pt idx="1732">
                  <c:v>21.039000000000001</c:v>
                </c:pt>
                <c:pt idx="1733">
                  <c:v>21.036000000000001</c:v>
                </c:pt>
                <c:pt idx="1734">
                  <c:v>21.035</c:v>
                </c:pt>
                <c:pt idx="1735">
                  <c:v>21.033000000000001</c:v>
                </c:pt>
                <c:pt idx="1736">
                  <c:v>21.033000000000001</c:v>
                </c:pt>
                <c:pt idx="1737">
                  <c:v>21.032</c:v>
                </c:pt>
                <c:pt idx="1738">
                  <c:v>21.032</c:v>
                </c:pt>
                <c:pt idx="1739">
                  <c:v>21.03</c:v>
                </c:pt>
                <c:pt idx="1740">
                  <c:v>21.027000000000001</c:v>
                </c:pt>
                <c:pt idx="1741">
                  <c:v>21.026</c:v>
                </c:pt>
                <c:pt idx="1742">
                  <c:v>21.018000000000001</c:v>
                </c:pt>
                <c:pt idx="1743">
                  <c:v>21.013999999999999</c:v>
                </c:pt>
                <c:pt idx="1744">
                  <c:v>21.012</c:v>
                </c:pt>
                <c:pt idx="1745">
                  <c:v>21.012</c:v>
                </c:pt>
                <c:pt idx="1746">
                  <c:v>21.009</c:v>
                </c:pt>
                <c:pt idx="1747">
                  <c:v>21.007999999999999</c:v>
                </c:pt>
                <c:pt idx="1748">
                  <c:v>21.007999999999999</c:v>
                </c:pt>
                <c:pt idx="1749">
                  <c:v>21.006</c:v>
                </c:pt>
                <c:pt idx="1750">
                  <c:v>21.004000000000001</c:v>
                </c:pt>
                <c:pt idx="1751">
                  <c:v>21.004000000000001</c:v>
                </c:pt>
                <c:pt idx="1752">
                  <c:v>21.003</c:v>
                </c:pt>
                <c:pt idx="1753">
                  <c:v>21.003</c:v>
                </c:pt>
                <c:pt idx="1754">
                  <c:v>20.998000000000001</c:v>
                </c:pt>
                <c:pt idx="1755">
                  <c:v>20.997</c:v>
                </c:pt>
                <c:pt idx="1756">
                  <c:v>20.995999999999999</c:v>
                </c:pt>
                <c:pt idx="1757">
                  <c:v>20.992999999999999</c:v>
                </c:pt>
                <c:pt idx="1758">
                  <c:v>20.992999999999999</c:v>
                </c:pt>
                <c:pt idx="1759">
                  <c:v>20.991</c:v>
                </c:pt>
                <c:pt idx="1760">
                  <c:v>20.99</c:v>
                </c:pt>
                <c:pt idx="1761">
                  <c:v>20.99</c:v>
                </c:pt>
                <c:pt idx="1762">
                  <c:v>20.986999999999998</c:v>
                </c:pt>
                <c:pt idx="1763">
                  <c:v>20.98</c:v>
                </c:pt>
                <c:pt idx="1764">
                  <c:v>20.98</c:v>
                </c:pt>
                <c:pt idx="1765">
                  <c:v>20.978000000000002</c:v>
                </c:pt>
                <c:pt idx="1766">
                  <c:v>20.975000000000001</c:v>
                </c:pt>
                <c:pt idx="1767">
                  <c:v>20.975000000000001</c:v>
                </c:pt>
                <c:pt idx="1768">
                  <c:v>20.975000000000001</c:v>
                </c:pt>
                <c:pt idx="1769">
                  <c:v>20.971</c:v>
                </c:pt>
                <c:pt idx="1770">
                  <c:v>20.97</c:v>
                </c:pt>
                <c:pt idx="1771">
                  <c:v>20.97</c:v>
                </c:pt>
                <c:pt idx="1772">
                  <c:v>20.969000000000001</c:v>
                </c:pt>
                <c:pt idx="1773">
                  <c:v>20.968</c:v>
                </c:pt>
                <c:pt idx="1774">
                  <c:v>20.966999999999999</c:v>
                </c:pt>
                <c:pt idx="1775">
                  <c:v>20.966000000000001</c:v>
                </c:pt>
                <c:pt idx="1776">
                  <c:v>20.966000000000001</c:v>
                </c:pt>
                <c:pt idx="1777">
                  <c:v>20.966000000000001</c:v>
                </c:pt>
                <c:pt idx="1778">
                  <c:v>20.965</c:v>
                </c:pt>
                <c:pt idx="1779">
                  <c:v>20.963999999999999</c:v>
                </c:pt>
                <c:pt idx="1780">
                  <c:v>20.963000000000001</c:v>
                </c:pt>
                <c:pt idx="1781">
                  <c:v>20.962</c:v>
                </c:pt>
                <c:pt idx="1782">
                  <c:v>20.96</c:v>
                </c:pt>
                <c:pt idx="1783">
                  <c:v>20.96</c:v>
                </c:pt>
                <c:pt idx="1784">
                  <c:v>20.959</c:v>
                </c:pt>
                <c:pt idx="1785">
                  <c:v>20.957000000000001</c:v>
                </c:pt>
                <c:pt idx="1786">
                  <c:v>20.956</c:v>
                </c:pt>
                <c:pt idx="1787">
                  <c:v>20.954000000000001</c:v>
                </c:pt>
                <c:pt idx="1788">
                  <c:v>20.952000000000002</c:v>
                </c:pt>
                <c:pt idx="1789">
                  <c:v>20.952000000000002</c:v>
                </c:pt>
                <c:pt idx="1790">
                  <c:v>20.951000000000001</c:v>
                </c:pt>
                <c:pt idx="1791">
                  <c:v>20.948</c:v>
                </c:pt>
                <c:pt idx="1792">
                  <c:v>20.948</c:v>
                </c:pt>
                <c:pt idx="1793">
                  <c:v>20.946000000000002</c:v>
                </c:pt>
                <c:pt idx="1794">
                  <c:v>20.945</c:v>
                </c:pt>
                <c:pt idx="1795">
                  <c:v>20.942</c:v>
                </c:pt>
                <c:pt idx="1796">
                  <c:v>20.939</c:v>
                </c:pt>
                <c:pt idx="1797">
                  <c:v>20.939</c:v>
                </c:pt>
                <c:pt idx="1798">
                  <c:v>20.936</c:v>
                </c:pt>
                <c:pt idx="1799">
                  <c:v>20.936</c:v>
                </c:pt>
                <c:pt idx="1800">
                  <c:v>20.936</c:v>
                </c:pt>
                <c:pt idx="1801">
                  <c:v>20.934999999999999</c:v>
                </c:pt>
                <c:pt idx="1802">
                  <c:v>20.934000000000001</c:v>
                </c:pt>
                <c:pt idx="1803">
                  <c:v>20.934000000000001</c:v>
                </c:pt>
                <c:pt idx="1804">
                  <c:v>20.931000000000001</c:v>
                </c:pt>
                <c:pt idx="1805">
                  <c:v>20.931000000000001</c:v>
                </c:pt>
                <c:pt idx="1806">
                  <c:v>20.93</c:v>
                </c:pt>
                <c:pt idx="1807">
                  <c:v>20.928999999999998</c:v>
                </c:pt>
                <c:pt idx="1808">
                  <c:v>20.928000000000001</c:v>
                </c:pt>
                <c:pt idx="1809">
                  <c:v>20.927</c:v>
                </c:pt>
                <c:pt idx="1810">
                  <c:v>20.925999999999998</c:v>
                </c:pt>
                <c:pt idx="1811">
                  <c:v>20.922999999999998</c:v>
                </c:pt>
                <c:pt idx="1812">
                  <c:v>20.922000000000001</c:v>
                </c:pt>
                <c:pt idx="1813">
                  <c:v>20.922000000000001</c:v>
                </c:pt>
                <c:pt idx="1814">
                  <c:v>20.922000000000001</c:v>
                </c:pt>
                <c:pt idx="1815">
                  <c:v>20.919</c:v>
                </c:pt>
                <c:pt idx="1816">
                  <c:v>20.919</c:v>
                </c:pt>
                <c:pt idx="1817">
                  <c:v>20.917999999999999</c:v>
                </c:pt>
                <c:pt idx="1818">
                  <c:v>20.917000000000002</c:v>
                </c:pt>
                <c:pt idx="1819">
                  <c:v>20.914999999999999</c:v>
                </c:pt>
                <c:pt idx="1820">
                  <c:v>20.91</c:v>
                </c:pt>
                <c:pt idx="1821">
                  <c:v>20.908000000000001</c:v>
                </c:pt>
                <c:pt idx="1822">
                  <c:v>20.907</c:v>
                </c:pt>
                <c:pt idx="1823">
                  <c:v>20.905999999999999</c:v>
                </c:pt>
                <c:pt idx="1824">
                  <c:v>20.905000000000001</c:v>
                </c:pt>
                <c:pt idx="1825">
                  <c:v>20.902999999999999</c:v>
                </c:pt>
                <c:pt idx="1826">
                  <c:v>20.902999999999999</c:v>
                </c:pt>
                <c:pt idx="1827">
                  <c:v>20.902000000000001</c:v>
                </c:pt>
                <c:pt idx="1828">
                  <c:v>20.901</c:v>
                </c:pt>
                <c:pt idx="1829">
                  <c:v>20.899000000000001</c:v>
                </c:pt>
                <c:pt idx="1830">
                  <c:v>20.898</c:v>
                </c:pt>
                <c:pt idx="1831">
                  <c:v>20.896999999999998</c:v>
                </c:pt>
                <c:pt idx="1832">
                  <c:v>20.896000000000001</c:v>
                </c:pt>
                <c:pt idx="1833">
                  <c:v>20.895</c:v>
                </c:pt>
                <c:pt idx="1834">
                  <c:v>20.893999999999998</c:v>
                </c:pt>
                <c:pt idx="1835">
                  <c:v>20.893000000000001</c:v>
                </c:pt>
                <c:pt idx="1836">
                  <c:v>20.891999999999999</c:v>
                </c:pt>
                <c:pt idx="1837">
                  <c:v>20.89</c:v>
                </c:pt>
                <c:pt idx="1838">
                  <c:v>20.89</c:v>
                </c:pt>
                <c:pt idx="1839">
                  <c:v>20.885000000000002</c:v>
                </c:pt>
                <c:pt idx="1840">
                  <c:v>20.884</c:v>
                </c:pt>
                <c:pt idx="1841">
                  <c:v>20.884</c:v>
                </c:pt>
                <c:pt idx="1842">
                  <c:v>20.882999999999999</c:v>
                </c:pt>
                <c:pt idx="1843">
                  <c:v>20.882999999999999</c:v>
                </c:pt>
                <c:pt idx="1844">
                  <c:v>20.88</c:v>
                </c:pt>
                <c:pt idx="1845">
                  <c:v>20.878</c:v>
                </c:pt>
                <c:pt idx="1846">
                  <c:v>20.878</c:v>
                </c:pt>
                <c:pt idx="1847">
                  <c:v>20.878</c:v>
                </c:pt>
                <c:pt idx="1848">
                  <c:v>20.878</c:v>
                </c:pt>
                <c:pt idx="1849">
                  <c:v>20.876999999999999</c:v>
                </c:pt>
                <c:pt idx="1850">
                  <c:v>20.875</c:v>
                </c:pt>
                <c:pt idx="1851">
                  <c:v>20.875</c:v>
                </c:pt>
                <c:pt idx="1852">
                  <c:v>20.873000000000001</c:v>
                </c:pt>
                <c:pt idx="1853">
                  <c:v>20.87</c:v>
                </c:pt>
                <c:pt idx="1854">
                  <c:v>20.867999999999999</c:v>
                </c:pt>
                <c:pt idx="1855">
                  <c:v>20.864999999999998</c:v>
                </c:pt>
                <c:pt idx="1856">
                  <c:v>20.864000000000001</c:v>
                </c:pt>
                <c:pt idx="1857">
                  <c:v>20.863</c:v>
                </c:pt>
                <c:pt idx="1858">
                  <c:v>20.858000000000001</c:v>
                </c:pt>
                <c:pt idx="1859">
                  <c:v>20.858000000000001</c:v>
                </c:pt>
                <c:pt idx="1860">
                  <c:v>20.856000000000002</c:v>
                </c:pt>
                <c:pt idx="1861">
                  <c:v>20.853000000000002</c:v>
                </c:pt>
                <c:pt idx="1862">
                  <c:v>20.85</c:v>
                </c:pt>
                <c:pt idx="1863">
                  <c:v>20.847000000000001</c:v>
                </c:pt>
                <c:pt idx="1864">
                  <c:v>20.847000000000001</c:v>
                </c:pt>
                <c:pt idx="1865">
                  <c:v>20.843</c:v>
                </c:pt>
                <c:pt idx="1866">
                  <c:v>20.843</c:v>
                </c:pt>
                <c:pt idx="1867">
                  <c:v>20.841999999999999</c:v>
                </c:pt>
                <c:pt idx="1868">
                  <c:v>20.841999999999999</c:v>
                </c:pt>
                <c:pt idx="1869">
                  <c:v>20.841000000000001</c:v>
                </c:pt>
                <c:pt idx="1870">
                  <c:v>20.838000000000001</c:v>
                </c:pt>
                <c:pt idx="1871">
                  <c:v>20.832000000000001</c:v>
                </c:pt>
                <c:pt idx="1872">
                  <c:v>20.832000000000001</c:v>
                </c:pt>
                <c:pt idx="1873">
                  <c:v>20.829000000000001</c:v>
                </c:pt>
                <c:pt idx="1874">
                  <c:v>20.829000000000001</c:v>
                </c:pt>
                <c:pt idx="1875">
                  <c:v>20.824000000000002</c:v>
                </c:pt>
                <c:pt idx="1876">
                  <c:v>20.821999999999999</c:v>
                </c:pt>
                <c:pt idx="1877">
                  <c:v>20.82</c:v>
                </c:pt>
                <c:pt idx="1878">
                  <c:v>20.818000000000001</c:v>
                </c:pt>
                <c:pt idx="1879">
                  <c:v>20.815999999999999</c:v>
                </c:pt>
                <c:pt idx="1880">
                  <c:v>20.815000000000001</c:v>
                </c:pt>
                <c:pt idx="1881">
                  <c:v>20.81</c:v>
                </c:pt>
                <c:pt idx="1882">
                  <c:v>20.806999999999999</c:v>
                </c:pt>
                <c:pt idx="1883">
                  <c:v>20.803999999999998</c:v>
                </c:pt>
                <c:pt idx="1884">
                  <c:v>20.803999999999998</c:v>
                </c:pt>
                <c:pt idx="1885">
                  <c:v>20.803000000000001</c:v>
                </c:pt>
                <c:pt idx="1886">
                  <c:v>20.800999999999998</c:v>
                </c:pt>
                <c:pt idx="1887">
                  <c:v>20.8</c:v>
                </c:pt>
                <c:pt idx="1888">
                  <c:v>20.797999999999998</c:v>
                </c:pt>
                <c:pt idx="1889">
                  <c:v>20.797999999999998</c:v>
                </c:pt>
                <c:pt idx="1890">
                  <c:v>20.797000000000001</c:v>
                </c:pt>
                <c:pt idx="1891">
                  <c:v>20.795000000000002</c:v>
                </c:pt>
                <c:pt idx="1892">
                  <c:v>20.792999999999999</c:v>
                </c:pt>
                <c:pt idx="1893">
                  <c:v>20.791</c:v>
                </c:pt>
                <c:pt idx="1894">
                  <c:v>20.79</c:v>
                </c:pt>
                <c:pt idx="1895">
                  <c:v>20.79</c:v>
                </c:pt>
                <c:pt idx="1896">
                  <c:v>20.788</c:v>
                </c:pt>
                <c:pt idx="1897">
                  <c:v>20.788</c:v>
                </c:pt>
                <c:pt idx="1898">
                  <c:v>20.786999999999999</c:v>
                </c:pt>
                <c:pt idx="1899">
                  <c:v>20.783999999999999</c:v>
                </c:pt>
                <c:pt idx="1900">
                  <c:v>20.783000000000001</c:v>
                </c:pt>
                <c:pt idx="1901">
                  <c:v>20.78</c:v>
                </c:pt>
                <c:pt idx="1902">
                  <c:v>20.78</c:v>
                </c:pt>
                <c:pt idx="1903">
                  <c:v>20.779</c:v>
                </c:pt>
                <c:pt idx="1904">
                  <c:v>20.779</c:v>
                </c:pt>
                <c:pt idx="1905">
                  <c:v>20.777999999999999</c:v>
                </c:pt>
                <c:pt idx="1906">
                  <c:v>20.774000000000001</c:v>
                </c:pt>
                <c:pt idx="1907">
                  <c:v>20.773</c:v>
                </c:pt>
                <c:pt idx="1908">
                  <c:v>20.771000000000001</c:v>
                </c:pt>
                <c:pt idx="1909">
                  <c:v>20.768999999999998</c:v>
                </c:pt>
                <c:pt idx="1910">
                  <c:v>20.768999999999998</c:v>
                </c:pt>
                <c:pt idx="1911">
                  <c:v>20.766999999999999</c:v>
                </c:pt>
                <c:pt idx="1912">
                  <c:v>20.763999999999999</c:v>
                </c:pt>
                <c:pt idx="1913">
                  <c:v>20.763000000000002</c:v>
                </c:pt>
                <c:pt idx="1914">
                  <c:v>20.757999999999999</c:v>
                </c:pt>
                <c:pt idx="1915">
                  <c:v>20.756</c:v>
                </c:pt>
                <c:pt idx="1916">
                  <c:v>20.753</c:v>
                </c:pt>
                <c:pt idx="1917">
                  <c:v>20.75</c:v>
                </c:pt>
                <c:pt idx="1918">
                  <c:v>20.748999999999999</c:v>
                </c:pt>
                <c:pt idx="1919">
                  <c:v>20.748999999999999</c:v>
                </c:pt>
                <c:pt idx="1920">
                  <c:v>20.748000000000001</c:v>
                </c:pt>
                <c:pt idx="1921">
                  <c:v>20.747</c:v>
                </c:pt>
                <c:pt idx="1922">
                  <c:v>20.745000000000001</c:v>
                </c:pt>
                <c:pt idx="1923">
                  <c:v>20.745000000000001</c:v>
                </c:pt>
                <c:pt idx="1924">
                  <c:v>20.744</c:v>
                </c:pt>
                <c:pt idx="1925">
                  <c:v>20.742000000000001</c:v>
                </c:pt>
                <c:pt idx="1926">
                  <c:v>20.742000000000001</c:v>
                </c:pt>
                <c:pt idx="1927">
                  <c:v>20.741</c:v>
                </c:pt>
                <c:pt idx="1928">
                  <c:v>20.74</c:v>
                </c:pt>
                <c:pt idx="1929">
                  <c:v>20.738</c:v>
                </c:pt>
                <c:pt idx="1930">
                  <c:v>20.734999999999999</c:v>
                </c:pt>
                <c:pt idx="1931">
                  <c:v>20.734000000000002</c:v>
                </c:pt>
                <c:pt idx="1932">
                  <c:v>20.733000000000001</c:v>
                </c:pt>
                <c:pt idx="1933">
                  <c:v>20.731000000000002</c:v>
                </c:pt>
                <c:pt idx="1934">
                  <c:v>20.728999999999999</c:v>
                </c:pt>
                <c:pt idx="1935">
                  <c:v>20.725999999999999</c:v>
                </c:pt>
                <c:pt idx="1936">
                  <c:v>20.722000000000001</c:v>
                </c:pt>
                <c:pt idx="1937">
                  <c:v>20.716999999999999</c:v>
                </c:pt>
                <c:pt idx="1938">
                  <c:v>20.715</c:v>
                </c:pt>
                <c:pt idx="1939">
                  <c:v>20.715</c:v>
                </c:pt>
                <c:pt idx="1940">
                  <c:v>20.707999999999998</c:v>
                </c:pt>
                <c:pt idx="1941">
                  <c:v>20.707000000000001</c:v>
                </c:pt>
                <c:pt idx="1942">
                  <c:v>20.706</c:v>
                </c:pt>
                <c:pt idx="1943">
                  <c:v>20.704999999999998</c:v>
                </c:pt>
                <c:pt idx="1944">
                  <c:v>20.704000000000001</c:v>
                </c:pt>
                <c:pt idx="1945">
                  <c:v>20.702000000000002</c:v>
                </c:pt>
                <c:pt idx="1946">
                  <c:v>20.701000000000001</c:v>
                </c:pt>
                <c:pt idx="1947">
                  <c:v>20.701000000000001</c:v>
                </c:pt>
                <c:pt idx="1948">
                  <c:v>20.7</c:v>
                </c:pt>
                <c:pt idx="1949">
                  <c:v>20.692</c:v>
                </c:pt>
                <c:pt idx="1950">
                  <c:v>20.692</c:v>
                </c:pt>
                <c:pt idx="1951">
                  <c:v>20.692</c:v>
                </c:pt>
                <c:pt idx="1952">
                  <c:v>20.689</c:v>
                </c:pt>
                <c:pt idx="1953">
                  <c:v>20.689</c:v>
                </c:pt>
                <c:pt idx="1954">
                  <c:v>20.687000000000001</c:v>
                </c:pt>
                <c:pt idx="1955">
                  <c:v>20.684000000000001</c:v>
                </c:pt>
                <c:pt idx="1956">
                  <c:v>20.684000000000001</c:v>
                </c:pt>
                <c:pt idx="1957">
                  <c:v>20.684000000000001</c:v>
                </c:pt>
                <c:pt idx="1958">
                  <c:v>20.681999999999999</c:v>
                </c:pt>
                <c:pt idx="1959">
                  <c:v>20.681000000000001</c:v>
                </c:pt>
                <c:pt idx="1960">
                  <c:v>20.68</c:v>
                </c:pt>
                <c:pt idx="1961">
                  <c:v>20.678999999999998</c:v>
                </c:pt>
                <c:pt idx="1962">
                  <c:v>20.678000000000001</c:v>
                </c:pt>
                <c:pt idx="1963">
                  <c:v>20.677</c:v>
                </c:pt>
                <c:pt idx="1964">
                  <c:v>20.675999999999998</c:v>
                </c:pt>
                <c:pt idx="1965">
                  <c:v>20.675000000000001</c:v>
                </c:pt>
                <c:pt idx="1966">
                  <c:v>20.672999999999998</c:v>
                </c:pt>
                <c:pt idx="1967">
                  <c:v>20.669</c:v>
                </c:pt>
                <c:pt idx="1968">
                  <c:v>20.667000000000002</c:v>
                </c:pt>
                <c:pt idx="1969">
                  <c:v>20.664000000000001</c:v>
                </c:pt>
                <c:pt idx="1970">
                  <c:v>20.664000000000001</c:v>
                </c:pt>
                <c:pt idx="1971">
                  <c:v>20.663</c:v>
                </c:pt>
                <c:pt idx="1972">
                  <c:v>20.66</c:v>
                </c:pt>
                <c:pt idx="1973">
                  <c:v>20.658999999999999</c:v>
                </c:pt>
                <c:pt idx="1974">
                  <c:v>20.657</c:v>
                </c:pt>
                <c:pt idx="1975">
                  <c:v>20.655999999999999</c:v>
                </c:pt>
                <c:pt idx="1976">
                  <c:v>20.654</c:v>
                </c:pt>
                <c:pt idx="1977">
                  <c:v>20.652999999999999</c:v>
                </c:pt>
                <c:pt idx="1978">
                  <c:v>20.65</c:v>
                </c:pt>
                <c:pt idx="1979">
                  <c:v>20.649000000000001</c:v>
                </c:pt>
                <c:pt idx="1980">
                  <c:v>20.646999999999998</c:v>
                </c:pt>
                <c:pt idx="1981">
                  <c:v>20.645</c:v>
                </c:pt>
                <c:pt idx="1982">
                  <c:v>20.643999999999998</c:v>
                </c:pt>
                <c:pt idx="1983">
                  <c:v>20.640999999999998</c:v>
                </c:pt>
                <c:pt idx="1984">
                  <c:v>20.632999999999999</c:v>
                </c:pt>
                <c:pt idx="1985">
                  <c:v>20.632999999999999</c:v>
                </c:pt>
                <c:pt idx="1986">
                  <c:v>20.632000000000001</c:v>
                </c:pt>
                <c:pt idx="1987">
                  <c:v>20.631</c:v>
                </c:pt>
                <c:pt idx="1988">
                  <c:v>20.628</c:v>
                </c:pt>
                <c:pt idx="1989">
                  <c:v>20.623999999999999</c:v>
                </c:pt>
                <c:pt idx="1990">
                  <c:v>20.623999999999999</c:v>
                </c:pt>
                <c:pt idx="1991">
                  <c:v>20.623000000000001</c:v>
                </c:pt>
                <c:pt idx="1992">
                  <c:v>20.622</c:v>
                </c:pt>
                <c:pt idx="1993">
                  <c:v>20.620999999999999</c:v>
                </c:pt>
                <c:pt idx="1994">
                  <c:v>20.617000000000001</c:v>
                </c:pt>
                <c:pt idx="1995">
                  <c:v>20.614999999999998</c:v>
                </c:pt>
                <c:pt idx="1996">
                  <c:v>20.614000000000001</c:v>
                </c:pt>
                <c:pt idx="1997">
                  <c:v>20.611000000000001</c:v>
                </c:pt>
                <c:pt idx="1998">
                  <c:v>20.61</c:v>
                </c:pt>
                <c:pt idx="1999">
                  <c:v>20.61</c:v>
                </c:pt>
                <c:pt idx="2000">
                  <c:v>20.609000000000002</c:v>
                </c:pt>
                <c:pt idx="2001">
                  <c:v>20.606000000000002</c:v>
                </c:pt>
                <c:pt idx="2002">
                  <c:v>20.605</c:v>
                </c:pt>
                <c:pt idx="2003">
                  <c:v>20.605</c:v>
                </c:pt>
                <c:pt idx="2004">
                  <c:v>20.602</c:v>
                </c:pt>
                <c:pt idx="2005">
                  <c:v>20.602</c:v>
                </c:pt>
                <c:pt idx="2006">
                  <c:v>20.600999999999999</c:v>
                </c:pt>
                <c:pt idx="2007">
                  <c:v>20.596</c:v>
                </c:pt>
                <c:pt idx="2008">
                  <c:v>20.594000000000001</c:v>
                </c:pt>
                <c:pt idx="2009">
                  <c:v>20.594000000000001</c:v>
                </c:pt>
                <c:pt idx="2010">
                  <c:v>20.591000000000001</c:v>
                </c:pt>
                <c:pt idx="2011">
                  <c:v>20.59</c:v>
                </c:pt>
                <c:pt idx="2012">
                  <c:v>20.59</c:v>
                </c:pt>
                <c:pt idx="2013">
                  <c:v>20.584</c:v>
                </c:pt>
                <c:pt idx="2014">
                  <c:v>20.579000000000001</c:v>
                </c:pt>
                <c:pt idx="2015">
                  <c:v>20.576000000000001</c:v>
                </c:pt>
                <c:pt idx="2016">
                  <c:v>20.576000000000001</c:v>
                </c:pt>
                <c:pt idx="2017">
                  <c:v>20.574999999999999</c:v>
                </c:pt>
                <c:pt idx="2018">
                  <c:v>20.571999999999999</c:v>
                </c:pt>
                <c:pt idx="2019">
                  <c:v>20.571999999999999</c:v>
                </c:pt>
                <c:pt idx="2020">
                  <c:v>20.57</c:v>
                </c:pt>
                <c:pt idx="2021">
                  <c:v>20.565999999999999</c:v>
                </c:pt>
                <c:pt idx="2022">
                  <c:v>20.565000000000001</c:v>
                </c:pt>
                <c:pt idx="2023">
                  <c:v>20.561</c:v>
                </c:pt>
                <c:pt idx="2024">
                  <c:v>20.561</c:v>
                </c:pt>
                <c:pt idx="2025">
                  <c:v>20.556999999999999</c:v>
                </c:pt>
                <c:pt idx="2026">
                  <c:v>20.553999999999998</c:v>
                </c:pt>
                <c:pt idx="2027">
                  <c:v>20.553000000000001</c:v>
                </c:pt>
                <c:pt idx="2028">
                  <c:v>20.553000000000001</c:v>
                </c:pt>
                <c:pt idx="2029">
                  <c:v>20.547999999999998</c:v>
                </c:pt>
                <c:pt idx="2030">
                  <c:v>20.542000000000002</c:v>
                </c:pt>
                <c:pt idx="2031">
                  <c:v>20.536999999999999</c:v>
                </c:pt>
                <c:pt idx="2032">
                  <c:v>20.536000000000001</c:v>
                </c:pt>
                <c:pt idx="2033">
                  <c:v>20.536000000000001</c:v>
                </c:pt>
                <c:pt idx="2034">
                  <c:v>20.536000000000001</c:v>
                </c:pt>
                <c:pt idx="2035">
                  <c:v>20.533999999999999</c:v>
                </c:pt>
                <c:pt idx="2036">
                  <c:v>20.533999999999999</c:v>
                </c:pt>
                <c:pt idx="2037">
                  <c:v>20.533000000000001</c:v>
                </c:pt>
                <c:pt idx="2038">
                  <c:v>20.530999999999999</c:v>
                </c:pt>
                <c:pt idx="2039">
                  <c:v>20.529</c:v>
                </c:pt>
                <c:pt idx="2040">
                  <c:v>20.527999999999999</c:v>
                </c:pt>
                <c:pt idx="2041">
                  <c:v>20.524999999999999</c:v>
                </c:pt>
                <c:pt idx="2042">
                  <c:v>20.523</c:v>
                </c:pt>
                <c:pt idx="2043">
                  <c:v>20.51</c:v>
                </c:pt>
                <c:pt idx="2044">
                  <c:v>20.509</c:v>
                </c:pt>
                <c:pt idx="2045">
                  <c:v>20.504999999999999</c:v>
                </c:pt>
                <c:pt idx="2046">
                  <c:v>20.495999999999999</c:v>
                </c:pt>
                <c:pt idx="2047">
                  <c:v>20.495000000000001</c:v>
                </c:pt>
                <c:pt idx="2048">
                  <c:v>20.495000000000001</c:v>
                </c:pt>
                <c:pt idx="2049">
                  <c:v>20.495000000000001</c:v>
                </c:pt>
                <c:pt idx="2050">
                  <c:v>20.489000000000001</c:v>
                </c:pt>
                <c:pt idx="2051">
                  <c:v>20.488</c:v>
                </c:pt>
                <c:pt idx="2052">
                  <c:v>20.475999999999999</c:v>
                </c:pt>
                <c:pt idx="2053">
                  <c:v>20.474</c:v>
                </c:pt>
                <c:pt idx="2054">
                  <c:v>20.474</c:v>
                </c:pt>
                <c:pt idx="2055">
                  <c:v>20.472999999999999</c:v>
                </c:pt>
                <c:pt idx="2056">
                  <c:v>20.472999999999999</c:v>
                </c:pt>
                <c:pt idx="2057">
                  <c:v>20.471</c:v>
                </c:pt>
                <c:pt idx="2058">
                  <c:v>20.471</c:v>
                </c:pt>
                <c:pt idx="2059">
                  <c:v>20.469000000000001</c:v>
                </c:pt>
                <c:pt idx="2060">
                  <c:v>20.466999999999999</c:v>
                </c:pt>
                <c:pt idx="2061">
                  <c:v>20.466000000000001</c:v>
                </c:pt>
                <c:pt idx="2062">
                  <c:v>20.463999999999999</c:v>
                </c:pt>
                <c:pt idx="2063">
                  <c:v>20.462</c:v>
                </c:pt>
                <c:pt idx="2064">
                  <c:v>20.460999999999999</c:v>
                </c:pt>
                <c:pt idx="2065">
                  <c:v>20.454000000000001</c:v>
                </c:pt>
                <c:pt idx="2066">
                  <c:v>20.452999999999999</c:v>
                </c:pt>
                <c:pt idx="2067">
                  <c:v>20.45</c:v>
                </c:pt>
                <c:pt idx="2068">
                  <c:v>20.443000000000001</c:v>
                </c:pt>
                <c:pt idx="2069">
                  <c:v>20.440999999999999</c:v>
                </c:pt>
                <c:pt idx="2070">
                  <c:v>20.440000000000001</c:v>
                </c:pt>
                <c:pt idx="2071">
                  <c:v>20.439</c:v>
                </c:pt>
                <c:pt idx="2072">
                  <c:v>20.439</c:v>
                </c:pt>
                <c:pt idx="2073">
                  <c:v>20.437999999999999</c:v>
                </c:pt>
                <c:pt idx="2074">
                  <c:v>20.433</c:v>
                </c:pt>
                <c:pt idx="2075">
                  <c:v>20.431000000000001</c:v>
                </c:pt>
                <c:pt idx="2076">
                  <c:v>20.43</c:v>
                </c:pt>
                <c:pt idx="2077">
                  <c:v>20.428000000000001</c:v>
                </c:pt>
                <c:pt idx="2078">
                  <c:v>20.425999999999998</c:v>
                </c:pt>
                <c:pt idx="2079">
                  <c:v>20.423999999999999</c:v>
                </c:pt>
                <c:pt idx="2080">
                  <c:v>20.420999999999999</c:v>
                </c:pt>
                <c:pt idx="2081">
                  <c:v>20.420000000000002</c:v>
                </c:pt>
                <c:pt idx="2082">
                  <c:v>20.420000000000002</c:v>
                </c:pt>
                <c:pt idx="2083">
                  <c:v>20.417000000000002</c:v>
                </c:pt>
                <c:pt idx="2084">
                  <c:v>20.417000000000002</c:v>
                </c:pt>
                <c:pt idx="2085">
                  <c:v>20.416</c:v>
                </c:pt>
                <c:pt idx="2086">
                  <c:v>20.414999999999999</c:v>
                </c:pt>
                <c:pt idx="2087">
                  <c:v>20.414999999999999</c:v>
                </c:pt>
                <c:pt idx="2088">
                  <c:v>20.414000000000001</c:v>
                </c:pt>
                <c:pt idx="2089">
                  <c:v>20.413</c:v>
                </c:pt>
                <c:pt idx="2090">
                  <c:v>20.407</c:v>
                </c:pt>
                <c:pt idx="2091">
                  <c:v>20.401</c:v>
                </c:pt>
                <c:pt idx="2092">
                  <c:v>20.399999999999999</c:v>
                </c:pt>
                <c:pt idx="2093">
                  <c:v>20.399000000000001</c:v>
                </c:pt>
                <c:pt idx="2094">
                  <c:v>20.39</c:v>
                </c:pt>
                <c:pt idx="2095">
                  <c:v>20.388999999999999</c:v>
                </c:pt>
                <c:pt idx="2096">
                  <c:v>20.388999999999999</c:v>
                </c:pt>
                <c:pt idx="2097">
                  <c:v>20.387</c:v>
                </c:pt>
                <c:pt idx="2098">
                  <c:v>20.387</c:v>
                </c:pt>
                <c:pt idx="2099">
                  <c:v>20.385999999999999</c:v>
                </c:pt>
                <c:pt idx="2100">
                  <c:v>20.382999999999999</c:v>
                </c:pt>
                <c:pt idx="2101">
                  <c:v>20.382999999999999</c:v>
                </c:pt>
                <c:pt idx="2102">
                  <c:v>20.382000000000001</c:v>
                </c:pt>
                <c:pt idx="2103">
                  <c:v>20.382000000000001</c:v>
                </c:pt>
                <c:pt idx="2104">
                  <c:v>20.381</c:v>
                </c:pt>
                <c:pt idx="2105">
                  <c:v>20.381</c:v>
                </c:pt>
                <c:pt idx="2106">
                  <c:v>20.381</c:v>
                </c:pt>
                <c:pt idx="2107">
                  <c:v>20.379000000000001</c:v>
                </c:pt>
                <c:pt idx="2108">
                  <c:v>20.376999999999999</c:v>
                </c:pt>
                <c:pt idx="2109">
                  <c:v>20.373000000000001</c:v>
                </c:pt>
                <c:pt idx="2110">
                  <c:v>20.369</c:v>
                </c:pt>
                <c:pt idx="2111">
                  <c:v>20.366</c:v>
                </c:pt>
                <c:pt idx="2112">
                  <c:v>20.364000000000001</c:v>
                </c:pt>
                <c:pt idx="2113">
                  <c:v>20.364000000000001</c:v>
                </c:pt>
                <c:pt idx="2114">
                  <c:v>20.363</c:v>
                </c:pt>
                <c:pt idx="2115">
                  <c:v>20.358000000000001</c:v>
                </c:pt>
                <c:pt idx="2116">
                  <c:v>20.356999999999999</c:v>
                </c:pt>
                <c:pt idx="2117">
                  <c:v>20.355</c:v>
                </c:pt>
                <c:pt idx="2118">
                  <c:v>20.353000000000002</c:v>
                </c:pt>
                <c:pt idx="2119">
                  <c:v>20.353000000000002</c:v>
                </c:pt>
                <c:pt idx="2120">
                  <c:v>20.344999999999999</c:v>
                </c:pt>
                <c:pt idx="2121">
                  <c:v>20.343</c:v>
                </c:pt>
                <c:pt idx="2122">
                  <c:v>20.343</c:v>
                </c:pt>
                <c:pt idx="2123">
                  <c:v>20.341000000000001</c:v>
                </c:pt>
                <c:pt idx="2124">
                  <c:v>20.34</c:v>
                </c:pt>
                <c:pt idx="2125">
                  <c:v>20.34</c:v>
                </c:pt>
                <c:pt idx="2126">
                  <c:v>20.338999999999999</c:v>
                </c:pt>
                <c:pt idx="2127">
                  <c:v>20.335999999999999</c:v>
                </c:pt>
                <c:pt idx="2128">
                  <c:v>20.335000000000001</c:v>
                </c:pt>
                <c:pt idx="2129">
                  <c:v>20.335000000000001</c:v>
                </c:pt>
                <c:pt idx="2130">
                  <c:v>20.329000000000001</c:v>
                </c:pt>
                <c:pt idx="2131">
                  <c:v>20.327999999999999</c:v>
                </c:pt>
                <c:pt idx="2132">
                  <c:v>20.327000000000002</c:v>
                </c:pt>
                <c:pt idx="2133">
                  <c:v>20.326000000000001</c:v>
                </c:pt>
                <c:pt idx="2134">
                  <c:v>20.324999999999999</c:v>
                </c:pt>
                <c:pt idx="2135">
                  <c:v>20.323</c:v>
                </c:pt>
                <c:pt idx="2136">
                  <c:v>20.323</c:v>
                </c:pt>
                <c:pt idx="2137">
                  <c:v>20.321999999999999</c:v>
                </c:pt>
                <c:pt idx="2138">
                  <c:v>20.321999999999999</c:v>
                </c:pt>
                <c:pt idx="2139">
                  <c:v>20.321000000000002</c:v>
                </c:pt>
                <c:pt idx="2140">
                  <c:v>20.32</c:v>
                </c:pt>
                <c:pt idx="2141">
                  <c:v>20.32</c:v>
                </c:pt>
                <c:pt idx="2142">
                  <c:v>20.318999999999999</c:v>
                </c:pt>
                <c:pt idx="2143">
                  <c:v>20.318000000000001</c:v>
                </c:pt>
                <c:pt idx="2144">
                  <c:v>20.309999999999999</c:v>
                </c:pt>
                <c:pt idx="2145">
                  <c:v>20.309000000000001</c:v>
                </c:pt>
                <c:pt idx="2146">
                  <c:v>20.309000000000001</c:v>
                </c:pt>
                <c:pt idx="2147">
                  <c:v>20.306999999999999</c:v>
                </c:pt>
                <c:pt idx="2148">
                  <c:v>20.306000000000001</c:v>
                </c:pt>
                <c:pt idx="2149">
                  <c:v>20.305</c:v>
                </c:pt>
                <c:pt idx="2150">
                  <c:v>20.303999999999998</c:v>
                </c:pt>
                <c:pt idx="2151">
                  <c:v>20.303999999999998</c:v>
                </c:pt>
                <c:pt idx="2152">
                  <c:v>20.302</c:v>
                </c:pt>
                <c:pt idx="2153">
                  <c:v>20.3</c:v>
                </c:pt>
                <c:pt idx="2154">
                  <c:v>20.297000000000001</c:v>
                </c:pt>
                <c:pt idx="2155">
                  <c:v>20.295999999999999</c:v>
                </c:pt>
                <c:pt idx="2156">
                  <c:v>20.295000000000002</c:v>
                </c:pt>
                <c:pt idx="2157">
                  <c:v>20.294</c:v>
                </c:pt>
                <c:pt idx="2158">
                  <c:v>20.292999999999999</c:v>
                </c:pt>
                <c:pt idx="2159">
                  <c:v>20.292999999999999</c:v>
                </c:pt>
                <c:pt idx="2160">
                  <c:v>20.292000000000002</c:v>
                </c:pt>
                <c:pt idx="2161">
                  <c:v>20.291</c:v>
                </c:pt>
                <c:pt idx="2162">
                  <c:v>20.289000000000001</c:v>
                </c:pt>
                <c:pt idx="2163">
                  <c:v>20.285</c:v>
                </c:pt>
                <c:pt idx="2164">
                  <c:v>20.285</c:v>
                </c:pt>
                <c:pt idx="2165">
                  <c:v>20.285</c:v>
                </c:pt>
                <c:pt idx="2166">
                  <c:v>20.283000000000001</c:v>
                </c:pt>
                <c:pt idx="2167">
                  <c:v>20.28</c:v>
                </c:pt>
                <c:pt idx="2168">
                  <c:v>20.273</c:v>
                </c:pt>
                <c:pt idx="2169">
                  <c:v>20.273</c:v>
                </c:pt>
                <c:pt idx="2170">
                  <c:v>20.271000000000001</c:v>
                </c:pt>
                <c:pt idx="2171">
                  <c:v>20.268999999999998</c:v>
                </c:pt>
                <c:pt idx="2172">
                  <c:v>20.268999999999998</c:v>
                </c:pt>
                <c:pt idx="2173">
                  <c:v>20.266999999999999</c:v>
                </c:pt>
                <c:pt idx="2174">
                  <c:v>20.266999999999999</c:v>
                </c:pt>
                <c:pt idx="2175">
                  <c:v>20.265000000000001</c:v>
                </c:pt>
                <c:pt idx="2176">
                  <c:v>20.262</c:v>
                </c:pt>
                <c:pt idx="2177">
                  <c:v>20.260000000000002</c:v>
                </c:pt>
                <c:pt idx="2178">
                  <c:v>20.260000000000002</c:v>
                </c:pt>
                <c:pt idx="2179">
                  <c:v>20.257999999999999</c:v>
                </c:pt>
                <c:pt idx="2180">
                  <c:v>20.257000000000001</c:v>
                </c:pt>
                <c:pt idx="2181">
                  <c:v>20.254999999999999</c:v>
                </c:pt>
                <c:pt idx="2182">
                  <c:v>20.251999999999999</c:v>
                </c:pt>
                <c:pt idx="2183">
                  <c:v>20.251000000000001</c:v>
                </c:pt>
                <c:pt idx="2184">
                  <c:v>20.25</c:v>
                </c:pt>
                <c:pt idx="2185">
                  <c:v>20.25</c:v>
                </c:pt>
                <c:pt idx="2186">
                  <c:v>20.248000000000001</c:v>
                </c:pt>
                <c:pt idx="2187">
                  <c:v>20.247</c:v>
                </c:pt>
                <c:pt idx="2188">
                  <c:v>20.245999999999999</c:v>
                </c:pt>
                <c:pt idx="2189">
                  <c:v>20.245999999999999</c:v>
                </c:pt>
                <c:pt idx="2190">
                  <c:v>20.245000000000001</c:v>
                </c:pt>
                <c:pt idx="2191">
                  <c:v>20.244</c:v>
                </c:pt>
                <c:pt idx="2192">
                  <c:v>20.242999999999999</c:v>
                </c:pt>
                <c:pt idx="2193">
                  <c:v>20.233000000000001</c:v>
                </c:pt>
                <c:pt idx="2194">
                  <c:v>20.231000000000002</c:v>
                </c:pt>
                <c:pt idx="2195">
                  <c:v>20.228000000000002</c:v>
                </c:pt>
                <c:pt idx="2196">
                  <c:v>20.228000000000002</c:v>
                </c:pt>
                <c:pt idx="2197">
                  <c:v>20.228000000000002</c:v>
                </c:pt>
                <c:pt idx="2198">
                  <c:v>20.228000000000002</c:v>
                </c:pt>
                <c:pt idx="2199">
                  <c:v>20.225000000000001</c:v>
                </c:pt>
                <c:pt idx="2200">
                  <c:v>20.224</c:v>
                </c:pt>
                <c:pt idx="2201">
                  <c:v>20.207999999999998</c:v>
                </c:pt>
                <c:pt idx="2202">
                  <c:v>20.204999999999998</c:v>
                </c:pt>
                <c:pt idx="2203">
                  <c:v>20.204999999999998</c:v>
                </c:pt>
                <c:pt idx="2204">
                  <c:v>20.204999999999998</c:v>
                </c:pt>
                <c:pt idx="2205">
                  <c:v>20.204000000000001</c:v>
                </c:pt>
                <c:pt idx="2206">
                  <c:v>20.202999999999999</c:v>
                </c:pt>
                <c:pt idx="2207">
                  <c:v>20.201000000000001</c:v>
                </c:pt>
                <c:pt idx="2208">
                  <c:v>20.2</c:v>
                </c:pt>
                <c:pt idx="2209">
                  <c:v>20.2</c:v>
                </c:pt>
                <c:pt idx="2210">
                  <c:v>20.2</c:v>
                </c:pt>
                <c:pt idx="2211">
                  <c:v>20.199000000000002</c:v>
                </c:pt>
                <c:pt idx="2212">
                  <c:v>20.199000000000002</c:v>
                </c:pt>
                <c:pt idx="2213">
                  <c:v>20.199000000000002</c:v>
                </c:pt>
                <c:pt idx="2214">
                  <c:v>20.198</c:v>
                </c:pt>
                <c:pt idx="2215">
                  <c:v>20.196000000000002</c:v>
                </c:pt>
                <c:pt idx="2216">
                  <c:v>20.196000000000002</c:v>
                </c:pt>
                <c:pt idx="2217">
                  <c:v>20.193999999999999</c:v>
                </c:pt>
                <c:pt idx="2218">
                  <c:v>20.190999999999999</c:v>
                </c:pt>
                <c:pt idx="2219">
                  <c:v>20.189</c:v>
                </c:pt>
                <c:pt idx="2220">
                  <c:v>20.187000000000001</c:v>
                </c:pt>
                <c:pt idx="2221">
                  <c:v>20.184999999999999</c:v>
                </c:pt>
                <c:pt idx="2222">
                  <c:v>20.181999999999999</c:v>
                </c:pt>
                <c:pt idx="2223">
                  <c:v>20.18</c:v>
                </c:pt>
                <c:pt idx="2224">
                  <c:v>20.178999999999998</c:v>
                </c:pt>
                <c:pt idx="2225">
                  <c:v>20.177</c:v>
                </c:pt>
                <c:pt idx="2226">
                  <c:v>20.177</c:v>
                </c:pt>
                <c:pt idx="2227">
                  <c:v>20.177</c:v>
                </c:pt>
                <c:pt idx="2228">
                  <c:v>20.175999999999998</c:v>
                </c:pt>
                <c:pt idx="2229">
                  <c:v>20.173999999999999</c:v>
                </c:pt>
                <c:pt idx="2230">
                  <c:v>20.173999999999999</c:v>
                </c:pt>
                <c:pt idx="2231">
                  <c:v>20.172999999999998</c:v>
                </c:pt>
                <c:pt idx="2232">
                  <c:v>20.172999999999998</c:v>
                </c:pt>
                <c:pt idx="2233">
                  <c:v>20.172000000000001</c:v>
                </c:pt>
                <c:pt idx="2234">
                  <c:v>20.172000000000001</c:v>
                </c:pt>
                <c:pt idx="2235">
                  <c:v>20.166</c:v>
                </c:pt>
                <c:pt idx="2236">
                  <c:v>20.166</c:v>
                </c:pt>
                <c:pt idx="2237">
                  <c:v>20.166</c:v>
                </c:pt>
                <c:pt idx="2238">
                  <c:v>20.164000000000001</c:v>
                </c:pt>
                <c:pt idx="2239">
                  <c:v>20.161999999999999</c:v>
                </c:pt>
                <c:pt idx="2240">
                  <c:v>20.161000000000001</c:v>
                </c:pt>
                <c:pt idx="2241">
                  <c:v>20.158999999999999</c:v>
                </c:pt>
                <c:pt idx="2242">
                  <c:v>20.155000000000001</c:v>
                </c:pt>
                <c:pt idx="2243">
                  <c:v>20.154</c:v>
                </c:pt>
                <c:pt idx="2244">
                  <c:v>20.152999999999999</c:v>
                </c:pt>
                <c:pt idx="2245">
                  <c:v>20.152999999999999</c:v>
                </c:pt>
                <c:pt idx="2246">
                  <c:v>20.152000000000001</c:v>
                </c:pt>
                <c:pt idx="2247">
                  <c:v>20.152000000000001</c:v>
                </c:pt>
                <c:pt idx="2248">
                  <c:v>20.148</c:v>
                </c:pt>
                <c:pt idx="2249">
                  <c:v>20.146000000000001</c:v>
                </c:pt>
                <c:pt idx="2250">
                  <c:v>20.145</c:v>
                </c:pt>
                <c:pt idx="2251">
                  <c:v>20.145</c:v>
                </c:pt>
                <c:pt idx="2252">
                  <c:v>20.145</c:v>
                </c:pt>
                <c:pt idx="2253">
                  <c:v>20.141999999999999</c:v>
                </c:pt>
                <c:pt idx="2254">
                  <c:v>20.140999999999998</c:v>
                </c:pt>
                <c:pt idx="2255">
                  <c:v>20.137</c:v>
                </c:pt>
                <c:pt idx="2256">
                  <c:v>20.135999999999999</c:v>
                </c:pt>
                <c:pt idx="2257">
                  <c:v>20.135999999999999</c:v>
                </c:pt>
                <c:pt idx="2258">
                  <c:v>20.134</c:v>
                </c:pt>
                <c:pt idx="2259">
                  <c:v>20.134</c:v>
                </c:pt>
                <c:pt idx="2260">
                  <c:v>20.13</c:v>
                </c:pt>
                <c:pt idx="2261">
                  <c:v>20.13</c:v>
                </c:pt>
                <c:pt idx="2262">
                  <c:v>20.128</c:v>
                </c:pt>
                <c:pt idx="2263">
                  <c:v>20.126000000000001</c:v>
                </c:pt>
                <c:pt idx="2264">
                  <c:v>20.126000000000001</c:v>
                </c:pt>
                <c:pt idx="2265">
                  <c:v>20.126000000000001</c:v>
                </c:pt>
                <c:pt idx="2266">
                  <c:v>20.125</c:v>
                </c:pt>
                <c:pt idx="2267">
                  <c:v>20.123000000000001</c:v>
                </c:pt>
                <c:pt idx="2268">
                  <c:v>20.120999999999999</c:v>
                </c:pt>
                <c:pt idx="2269">
                  <c:v>20.120999999999999</c:v>
                </c:pt>
                <c:pt idx="2270">
                  <c:v>20.117000000000001</c:v>
                </c:pt>
                <c:pt idx="2271">
                  <c:v>20.117000000000001</c:v>
                </c:pt>
                <c:pt idx="2272">
                  <c:v>20.113</c:v>
                </c:pt>
                <c:pt idx="2273">
                  <c:v>20.111999999999998</c:v>
                </c:pt>
                <c:pt idx="2274">
                  <c:v>20.106999999999999</c:v>
                </c:pt>
                <c:pt idx="2275">
                  <c:v>20.106000000000002</c:v>
                </c:pt>
                <c:pt idx="2276">
                  <c:v>20.103999999999999</c:v>
                </c:pt>
                <c:pt idx="2277">
                  <c:v>20.100999999999999</c:v>
                </c:pt>
                <c:pt idx="2278">
                  <c:v>20.099</c:v>
                </c:pt>
                <c:pt idx="2279">
                  <c:v>20.099</c:v>
                </c:pt>
                <c:pt idx="2280">
                  <c:v>20.096</c:v>
                </c:pt>
                <c:pt idx="2281">
                  <c:v>20.096</c:v>
                </c:pt>
                <c:pt idx="2282">
                  <c:v>20.091000000000001</c:v>
                </c:pt>
                <c:pt idx="2283">
                  <c:v>20.09</c:v>
                </c:pt>
                <c:pt idx="2284">
                  <c:v>20.088999999999999</c:v>
                </c:pt>
                <c:pt idx="2285">
                  <c:v>20.088000000000001</c:v>
                </c:pt>
                <c:pt idx="2286">
                  <c:v>20.088000000000001</c:v>
                </c:pt>
                <c:pt idx="2287">
                  <c:v>20.087</c:v>
                </c:pt>
                <c:pt idx="2288">
                  <c:v>20.082000000000001</c:v>
                </c:pt>
                <c:pt idx="2289">
                  <c:v>20.081</c:v>
                </c:pt>
                <c:pt idx="2290">
                  <c:v>20.081</c:v>
                </c:pt>
                <c:pt idx="2291">
                  <c:v>20.077999999999999</c:v>
                </c:pt>
                <c:pt idx="2292">
                  <c:v>20.077999999999999</c:v>
                </c:pt>
                <c:pt idx="2293">
                  <c:v>20.077000000000002</c:v>
                </c:pt>
                <c:pt idx="2294">
                  <c:v>20.074999999999999</c:v>
                </c:pt>
                <c:pt idx="2295">
                  <c:v>20.071000000000002</c:v>
                </c:pt>
                <c:pt idx="2296">
                  <c:v>20.068999999999999</c:v>
                </c:pt>
                <c:pt idx="2297">
                  <c:v>20.068000000000001</c:v>
                </c:pt>
                <c:pt idx="2298">
                  <c:v>20.067</c:v>
                </c:pt>
                <c:pt idx="2299">
                  <c:v>20.065999999999999</c:v>
                </c:pt>
                <c:pt idx="2300">
                  <c:v>20.061</c:v>
                </c:pt>
                <c:pt idx="2301">
                  <c:v>20.059999999999999</c:v>
                </c:pt>
                <c:pt idx="2302">
                  <c:v>20.059000000000001</c:v>
                </c:pt>
                <c:pt idx="2303">
                  <c:v>20.058</c:v>
                </c:pt>
                <c:pt idx="2304">
                  <c:v>20.058</c:v>
                </c:pt>
                <c:pt idx="2305">
                  <c:v>20.055</c:v>
                </c:pt>
                <c:pt idx="2306">
                  <c:v>20.053999999999998</c:v>
                </c:pt>
                <c:pt idx="2307">
                  <c:v>20.053999999999998</c:v>
                </c:pt>
                <c:pt idx="2308">
                  <c:v>20.052</c:v>
                </c:pt>
                <c:pt idx="2309">
                  <c:v>20.052</c:v>
                </c:pt>
                <c:pt idx="2310">
                  <c:v>20.052</c:v>
                </c:pt>
                <c:pt idx="2311">
                  <c:v>20.045000000000002</c:v>
                </c:pt>
                <c:pt idx="2312">
                  <c:v>20.045000000000002</c:v>
                </c:pt>
                <c:pt idx="2313">
                  <c:v>20.042000000000002</c:v>
                </c:pt>
                <c:pt idx="2314">
                  <c:v>20.042000000000002</c:v>
                </c:pt>
                <c:pt idx="2315">
                  <c:v>20.04</c:v>
                </c:pt>
                <c:pt idx="2316">
                  <c:v>20.036999999999999</c:v>
                </c:pt>
                <c:pt idx="2317">
                  <c:v>20.036000000000001</c:v>
                </c:pt>
                <c:pt idx="2318">
                  <c:v>20.035</c:v>
                </c:pt>
                <c:pt idx="2319">
                  <c:v>20.032</c:v>
                </c:pt>
                <c:pt idx="2320">
                  <c:v>20.030999999999999</c:v>
                </c:pt>
                <c:pt idx="2321">
                  <c:v>20.030999999999999</c:v>
                </c:pt>
                <c:pt idx="2322">
                  <c:v>20.030999999999999</c:v>
                </c:pt>
                <c:pt idx="2323">
                  <c:v>20.029</c:v>
                </c:pt>
                <c:pt idx="2324">
                  <c:v>20.027000000000001</c:v>
                </c:pt>
                <c:pt idx="2325">
                  <c:v>20.027000000000001</c:v>
                </c:pt>
                <c:pt idx="2326">
                  <c:v>20.024999999999999</c:v>
                </c:pt>
                <c:pt idx="2327">
                  <c:v>20.023</c:v>
                </c:pt>
                <c:pt idx="2328">
                  <c:v>20.021999999999998</c:v>
                </c:pt>
                <c:pt idx="2329">
                  <c:v>20.021000000000001</c:v>
                </c:pt>
                <c:pt idx="2330">
                  <c:v>20.02</c:v>
                </c:pt>
                <c:pt idx="2331">
                  <c:v>20.018999999999998</c:v>
                </c:pt>
                <c:pt idx="2332">
                  <c:v>20.018999999999998</c:v>
                </c:pt>
                <c:pt idx="2333">
                  <c:v>20.018999999999998</c:v>
                </c:pt>
                <c:pt idx="2334">
                  <c:v>20.016999999999999</c:v>
                </c:pt>
                <c:pt idx="2335">
                  <c:v>20.013999999999999</c:v>
                </c:pt>
                <c:pt idx="2336">
                  <c:v>20.013000000000002</c:v>
                </c:pt>
                <c:pt idx="2337">
                  <c:v>20.013000000000002</c:v>
                </c:pt>
                <c:pt idx="2338">
                  <c:v>20.010999999999999</c:v>
                </c:pt>
                <c:pt idx="2339">
                  <c:v>20.006</c:v>
                </c:pt>
                <c:pt idx="2340">
                  <c:v>20.004999999999999</c:v>
                </c:pt>
                <c:pt idx="2341">
                  <c:v>19.998999999999999</c:v>
                </c:pt>
                <c:pt idx="2342">
                  <c:v>19.997</c:v>
                </c:pt>
                <c:pt idx="2343">
                  <c:v>19.997</c:v>
                </c:pt>
                <c:pt idx="2344">
                  <c:v>19.995999999999999</c:v>
                </c:pt>
                <c:pt idx="2345">
                  <c:v>19.995999999999999</c:v>
                </c:pt>
                <c:pt idx="2346">
                  <c:v>19.995999999999999</c:v>
                </c:pt>
                <c:pt idx="2347">
                  <c:v>19.995999999999999</c:v>
                </c:pt>
                <c:pt idx="2348">
                  <c:v>19.995999999999999</c:v>
                </c:pt>
                <c:pt idx="2349">
                  <c:v>19.994</c:v>
                </c:pt>
                <c:pt idx="2350">
                  <c:v>19.992999999999999</c:v>
                </c:pt>
                <c:pt idx="2351">
                  <c:v>19.988</c:v>
                </c:pt>
                <c:pt idx="2352">
                  <c:v>19.986999999999998</c:v>
                </c:pt>
                <c:pt idx="2353">
                  <c:v>19.984999999999999</c:v>
                </c:pt>
                <c:pt idx="2354">
                  <c:v>19.978000000000002</c:v>
                </c:pt>
                <c:pt idx="2355">
                  <c:v>19.977</c:v>
                </c:pt>
                <c:pt idx="2356">
                  <c:v>19.975999999999999</c:v>
                </c:pt>
                <c:pt idx="2357">
                  <c:v>19.975000000000001</c:v>
                </c:pt>
                <c:pt idx="2358">
                  <c:v>19.972999999999999</c:v>
                </c:pt>
                <c:pt idx="2359">
                  <c:v>19.972999999999999</c:v>
                </c:pt>
                <c:pt idx="2360">
                  <c:v>19.971</c:v>
                </c:pt>
                <c:pt idx="2361">
                  <c:v>19.971</c:v>
                </c:pt>
                <c:pt idx="2362">
                  <c:v>19.971</c:v>
                </c:pt>
                <c:pt idx="2363">
                  <c:v>19.97</c:v>
                </c:pt>
                <c:pt idx="2364">
                  <c:v>19.969000000000001</c:v>
                </c:pt>
                <c:pt idx="2365">
                  <c:v>19.965</c:v>
                </c:pt>
                <c:pt idx="2366">
                  <c:v>19.963999999999999</c:v>
                </c:pt>
                <c:pt idx="2367">
                  <c:v>19.963999999999999</c:v>
                </c:pt>
                <c:pt idx="2368">
                  <c:v>19.96</c:v>
                </c:pt>
                <c:pt idx="2369">
                  <c:v>19.96</c:v>
                </c:pt>
                <c:pt idx="2370">
                  <c:v>19.957999999999998</c:v>
                </c:pt>
                <c:pt idx="2371">
                  <c:v>19.957000000000001</c:v>
                </c:pt>
                <c:pt idx="2372">
                  <c:v>19.952999999999999</c:v>
                </c:pt>
                <c:pt idx="2373">
                  <c:v>19.95</c:v>
                </c:pt>
                <c:pt idx="2374">
                  <c:v>19.946999999999999</c:v>
                </c:pt>
                <c:pt idx="2375">
                  <c:v>19.943999999999999</c:v>
                </c:pt>
                <c:pt idx="2376">
                  <c:v>19.943000000000001</c:v>
                </c:pt>
                <c:pt idx="2377">
                  <c:v>19.940999999999999</c:v>
                </c:pt>
                <c:pt idx="2378">
                  <c:v>19.939</c:v>
                </c:pt>
                <c:pt idx="2379">
                  <c:v>19.937000000000001</c:v>
                </c:pt>
                <c:pt idx="2380">
                  <c:v>19.936</c:v>
                </c:pt>
                <c:pt idx="2381">
                  <c:v>19.934999999999999</c:v>
                </c:pt>
                <c:pt idx="2382">
                  <c:v>19.931999999999999</c:v>
                </c:pt>
                <c:pt idx="2383">
                  <c:v>19.931000000000001</c:v>
                </c:pt>
                <c:pt idx="2384">
                  <c:v>19.931000000000001</c:v>
                </c:pt>
                <c:pt idx="2385">
                  <c:v>19.927</c:v>
                </c:pt>
                <c:pt idx="2386">
                  <c:v>19.922999999999998</c:v>
                </c:pt>
                <c:pt idx="2387">
                  <c:v>19.922000000000001</c:v>
                </c:pt>
                <c:pt idx="2388">
                  <c:v>19.922000000000001</c:v>
                </c:pt>
                <c:pt idx="2389">
                  <c:v>19.920999999999999</c:v>
                </c:pt>
                <c:pt idx="2390">
                  <c:v>19.920000000000002</c:v>
                </c:pt>
                <c:pt idx="2391">
                  <c:v>19.914999999999999</c:v>
                </c:pt>
                <c:pt idx="2392">
                  <c:v>19.91</c:v>
                </c:pt>
                <c:pt idx="2393">
                  <c:v>19.91</c:v>
                </c:pt>
                <c:pt idx="2394">
                  <c:v>19.908000000000001</c:v>
                </c:pt>
                <c:pt idx="2395">
                  <c:v>19.905999999999999</c:v>
                </c:pt>
                <c:pt idx="2396">
                  <c:v>19.905999999999999</c:v>
                </c:pt>
                <c:pt idx="2397">
                  <c:v>19.905000000000001</c:v>
                </c:pt>
                <c:pt idx="2398">
                  <c:v>19.904</c:v>
                </c:pt>
                <c:pt idx="2399">
                  <c:v>19.901</c:v>
                </c:pt>
                <c:pt idx="2400">
                  <c:v>19.899999999999999</c:v>
                </c:pt>
                <c:pt idx="2401">
                  <c:v>19.899999999999999</c:v>
                </c:pt>
                <c:pt idx="2402">
                  <c:v>19.898</c:v>
                </c:pt>
                <c:pt idx="2403">
                  <c:v>19.896999999999998</c:v>
                </c:pt>
                <c:pt idx="2404">
                  <c:v>19.893999999999998</c:v>
                </c:pt>
                <c:pt idx="2405">
                  <c:v>19.891999999999999</c:v>
                </c:pt>
                <c:pt idx="2406">
                  <c:v>19.890999999999998</c:v>
                </c:pt>
                <c:pt idx="2407">
                  <c:v>19.890999999999998</c:v>
                </c:pt>
                <c:pt idx="2408">
                  <c:v>19.888999999999999</c:v>
                </c:pt>
                <c:pt idx="2409">
                  <c:v>19.887</c:v>
                </c:pt>
                <c:pt idx="2410">
                  <c:v>19.884</c:v>
                </c:pt>
                <c:pt idx="2411">
                  <c:v>19.882999999999999</c:v>
                </c:pt>
                <c:pt idx="2412">
                  <c:v>19.882000000000001</c:v>
                </c:pt>
                <c:pt idx="2413">
                  <c:v>19.881</c:v>
                </c:pt>
                <c:pt idx="2414">
                  <c:v>19.881</c:v>
                </c:pt>
                <c:pt idx="2415">
                  <c:v>19.88</c:v>
                </c:pt>
                <c:pt idx="2416">
                  <c:v>19.88</c:v>
                </c:pt>
                <c:pt idx="2417">
                  <c:v>19.879000000000001</c:v>
                </c:pt>
                <c:pt idx="2418">
                  <c:v>19.879000000000001</c:v>
                </c:pt>
                <c:pt idx="2419">
                  <c:v>19.879000000000001</c:v>
                </c:pt>
                <c:pt idx="2420">
                  <c:v>19.876999999999999</c:v>
                </c:pt>
                <c:pt idx="2421">
                  <c:v>19.876000000000001</c:v>
                </c:pt>
                <c:pt idx="2422">
                  <c:v>19.867999999999999</c:v>
                </c:pt>
                <c:pt idx="2423">
                  <c:v>19.867000000000001</c:v>
                </c:pt>
                <c:pt idx="2424">
                  <c:v>19.867000000000001</c:v>
                </c:pt>
                <c:pt idx="2425">
                  <c:v>19.864000000000001</c:v>
                </c:pt>
                <c:pt idx="2426">
                  <c:v>19.864000000000001</c:v>
                </c:pt>
                <c:pt idx="2427">
                  <c:v>19.863</c:v>
                </c:pt>
                <c:pt idx="2428">
                  <c:v>19.859000000000002</c:v>
                </c:pt>
                <c:pt idx="2429">
                  <c:v>19.855</c:v>
                </c:pt>
                <c:pt idx="2430">
                  <c:v>19.855</c:v>
                </c:pt>
                <c:pt idx="2431">
                  <c:v>19.853999999999999</c:v>
                </c:pt>
                <c:pt idx="2432">
                  <c:v>19.852</c:v>
                </c:pt>
                <c:pt idx="2433">
                  <c:v>19.850999999999999</c:v>
                </c:pt>
                <c:pt idx="2434">
                  <c:v>19.850000000000001</c:v>
                </c:pt>
                <c:pt idx="2435">
                  <c:v>19.849</c:v>
                </c:pt>
                <c:pt idx="2436">
                  <c:v>19.847999999999999</c:v>
                </c:pt>
                <c:pt idx="2437">
                  <c:v>19.847999999999999</c:v>
                </c:pt>
                <c:pt idx="2438">
                  <c:v>19.846</c:v>
                </c:pt>
                <c:pt idx="2439">
                  <c:v>19.846</c:v>
                </c:pt>
                <c:pt idx="2440">
                  <c:v>19.844999999999999</c:v>
                </c:pt>
                <c:pt idx="2441">
                  <c:v>19.844999999999999</c:v>
                </c:pt>
                <c:pt idx="2442">
                  <c:v>19.844000000000001</c:v>
                </c:pt>
                <c:pt idx="2443">
                  <c:v>19.844000000000001</c:v>
                </c:pt>
                <c:pt idx="2444">
                  <c:v>19.841000000000001</c:v>
                </c:pt>
                <c:pt idx="2445">
                  <c:v>19.84</c:v>
                </c:pt>
                <c:pt idx="2446">
                  <c:v>19.84</c:v>
                </c:pt>
                <c:pt idx="2447">
                  <c:v>19.838999999999999</c:v>
                </c:pt>
                <c:pt idx="2448">
                  <c:v>19.834</c:v>
                </c:pt>
                <c:pt idx="2449">
                  <c:v>19.832999999999998</c:v>
                </c:pt>
                <c:pt idx="2450">
                  <c:v>19.832000000000001</c:v>
                </c:pt>
                <c:pt idx="2451">
                  <c:v>19.831</c:v>
                </c:pt>
                <c:pt idx="2452">
                  <c:v>19.827000000000002</c:v>
                </c:pt>
                <c:pt idx="2453">
                  <c:v>19.826000000000001</c:v>
                </c:pt>
                <c:pt idx="2454">
                  <c:v>19.824000000000002</c:v>
                </c:pt>
                <c:pt idx="2455">
                  <c:v>19.818999999999999</c:v>
                </c:pt>
                <c:pt idx="2456">
                  <c:v>19.818999999999999</c:v>
                </c:pt>
                <c:pt idx="2457">
                  <c:v>19.815000000000001</c:v>
                </c:pt>
                <c:pt idx="2458">
                  <c:v>19.815000000000001</c:v>
                </c:pt>
                <c:pt idx="2459">
                  <c:v>19.812999999999999</c:v>
                </c:pt>
                <c:pt idx="2460">
                  <c:v>19.812000000000001</c:v>
                </c:pt>
                <c:pt idx="2461">
                  <c:v>19.811</c:v>
                </c:pt>
                <c:pt idx="2462">
                  <c:v>19.808</c:v>
                </c:pt>
                <c:pt idx="2463">
                  <c:v>19.806000000000001</c:v>
                </c:pt>
                <c:pt idx="2464">
                  <c:v>19.806000000000001</c:v>
                </c:pt>
                <c:pt idx="2465">
                  <c:v>19.802</c:v>
                </c:pt>
                <c:pt idx="2466">
                  <c:v>19.8</c:v>
                </c:pt>
                <c:pt idx="2467">
                  <c:v>19.8</c:v>
                </c:pt>
                <c:pt idx="2468">
                  <c:v>19.797999999999998</c:v>
                </c:pt>
                <c:pt idx="2469">
                  <c:v>19.797999999999998</c:v>
                </c:pt>
                <c:pt idx="2470">
                  <c:v>19.797000000000001</c:v>
                </c:pt>
                <c:pt idx="2471">
                  <c:v>19.797000000000001</c:v>
                </c:pt>
                <c:pt idx="2472">
                  <c:v>19.795000000000002</c:v>
                </c:pt>
                <c:pt idx="2473">
                  <c:v>19.795000000000002</c:v>
                </c:pt>
                <c:pt idx="2474">
                  <c:v>19.792999999999999</c:v>
                </c:pt>
                <c:pt idx="2475">
                  <c:v>19.792000000000002</c:v>
                </c:pt>
                <c:pt idx="2476">
                  <c:v>19.792000000000002</c:v>
                </c:pt>
                <c:pt idx="2477">
                  <c:v>19.792000000000002</c:v>
                </c:pt>
                <c:pt idx="2478">
                  <c:v>19.791</c:v>
                </c:pt>
                <c:pt idx="2479">
                  <c:v>19.786999999999999</c:v>
                </c:pt>
                <c:pt idx="2480">
                  <c:v>19.783000000000001</c:v>
                </c:pt>
                <c:pt idx="2481">
                  <c:v>19.782</c:v>
                </c:pt>
                <c:pt idx="2482">
                  <c:v>19.782</c:v>
                </c:pt>
                <c:pt idx="2483">
                  <c:v>19.780999999999999</c:v>
                </c:pt>
                <c:pt idx="2484">
                  <c:v>19.780999999999999</c:v>
                </c:pt>
                <c:pt idx="2485">
                  <c:v>19.78</c:v>
                </c:pt>
                <c:pt idx="2486">
                  <c:v>19.78</c:v>
                </c:pt>
                <c:pt idx="2487">
                  <c:v>19.779</c:v>
                </c:pt>
                <c:pt idx="2488">
                  <c:v>19.777999999999999</c:v>
                </c:pt>
                <c:pt idx="2489">
                  <c:v>19.777000000000001</c:v>
                </c:pt>
                <c:pt idx="2490">
                  <c:v>19.774999999999999</c:v>
                </c:pt>
                <c:pt idx="2491">
                  <c:v>19.774000000000001</c:v>
                </c:pt>
                <c:pt idx="2492">
                  <c:v>19.773</c:v>
                </c:pt>
                <c:pt idx="2493">
                  <c:v>19.77</c:v>
                </c:pt>
                <c:pt idx="2494">
                  <c:v>19.77</c:v>
                </c:pt>
                <c:pt idx="2495">
                  <c:v>19.768000000000001</c:v>
                </c:pt>
                <c:pt idx="2496">
                  <c:v>19.766999999999999</c:v>
                </c:pt>
                <c:pt idx="2497">
                  <c:v>19.765999999999998</c:v>
                </c:pt>
                <c:pt idx="2498">
                  <c:v>19.763000000000002</c:v>
                </c:pt>
                <c:pt idx="2499">
                  <c:v>19.763000000000002</c:v>
                </c:pt>
                <c:pt idx="2500">
                  <c:v>19.763000000000002</c:v>
                </c:pt>
                <c:pt idx="2501">
                  <c:v>19.762</c:v>
                </c:pt>
                <c:pt idx="2502">
                  <c:v>19.760999999999999</c:v>
                </c:pt>
                <c:pt idx="2503">
                  <c:v>19.760999999999999</c:v>
                </c:pt>
                <c:pt idx="2504">
                  <c:v>19.759</c:v>
                </c:pt>
                <c:pt idx="2505">
                  <c:v>19.759</c:v>
                </c:pt>
                <c:pt idx="2506">
                  <c:v>19.757000000000001</c:v>
                </c:pt>
                <c:pt idx="2507">
                  <c:v>19.756</c:v>
                </c:pt>
                <c:pt idx="2508">
                  <c:v>19.754999999999999</c:v>
                </c:pt>
                <c:pt idx="2509">
                  <c:v>19.753</c:v>
                </c:pt>
                <c:pt idx="2510">
                  <c:v>19.751999999999999</c:v>
                </c:pt>
                <c:pt idx="2511">
                  <c:v>19.751000000000001</c:v>
                </c:pt>
                <c:pt idx="2512">
                  <c:v>19.75</c:v>
                </c:pt>
                <c:pt idx="2513">
                  <c:v>19.748999999999999</c:v>
                </c:pt>
                <c:pt idx="2514">
                  <c:v>19.742000000000001</c:v>
                </c:pt>
                <c:pt idx="2515">
                  <c:v>19.739999999999998</c:v>
                </c:pt>
                <c:pt idx="2516">
                  <c:v>19.739000000000001</c:v>
                </c:pt>
                <c:pt idx="2517">
                  <c:v>19.734999999999999</c:v>
                </c:pt>
                <c:pt idx="2518">
                  <c:v>19.734000000000002</c:v>
                </c:pt>
                <c:pt idx="2519">
                  <c:v>19.731999999999999</c:v>
                </c:pt>
                <c:pt idx="2520">
                  <c:v>19.731999999999999</c:v>
                </c:pt>
                <c:pt idx="2521">
                  <c:v>19.728000000000002</c:v>
                </c:pt>
                <c:pt idx="2522">
                  <c:v>19.727</c:v>
                </c:pt>
                <c:pt idx="2523">
                  <c:v>19.725000000000001</c:v>
                </c:pt>
                <c:pt idx="2524">
                  <c:v>19.722999999999999</c:v>
                </c:pt>
                <c:pt idx="2525">
                  <c:v>19.722000000000001</c:v>
                </c:pt>
                <c:pt idx="2526">
                  <c:v>19.72</c:v>
                </c:pt>
                <c:pt idx="2527">
                  <c:v>19.719000000000001</c:v>
                </c:pt>
                <c:pt idx="2528">
                  <c:v>19.718</c:v>
                </c:pt>
                <c:pt idx="2529">
                  <c:v>19.718</c:v>
                </c:pt>
                <c:pt idx="2530">
                  <c:v>19.716999999999999</c:v>
                </c:pt>
                <c:pt idx="2531">
                  <c:v>19.716000000000001</c:v>
                </c:pt>
                <c:pt idx="2532">
                  <c:v>19.715</c:v>
                </c:pt>
                <c:pt idx="2533">
                  <c:v>19.712</c:v>
                </c:pt>
                <c:pt idx="2534">
                  <c:v>19.712</c:v>
                </c:pt>
                <c:pt idx="2535">
                  <c:v>19.710999999999999</c:v>
                </c:pt>
                <c:pt idx="2536">
                  <c:v>19.71</c:v>
                </c:pt>
                <c:pt idx="2537">
                  <c:v>19.709</c:v>
                </c:pt>
                <c:pt idx="2538">
                  <c:v>19.707000000000001</c:v>
                </c:pt>
                <c:pt idx="2539">
                  <c:v>19.707000000000001</c:v>
                </c:pt>
                <c:pt idx="2540">
                  <c:v>19.706</c:v>
                </c:pt>
                <c:pt idx="2541">
                  <c:v>19.706</c:v>
                </c:pt>
                <c:pt idx="2542">
                  <c:v>19.704999999999998</c:v>
                </c:pt>
                <c:pt idx="2543">
                  <c:v>19.704000000000001</c:v>
                </c:pt>
                <c:pt idx="2544">
                  <c:v>19.702999999999999</c:v>
                </c:pt>
                <c:pt idx="2545">
                  <c:v>19.702999999999999</c:v>
                </c:pt>
                <c:pt idx="2546">
                  <c:v>19.702000000000002</c:v>
                </c:pt>
                <c:pt idx="2547">
                  <c:v>19.701000000000001</c:v>
                </c:pt>
                <c:pt idx="2548">
                  <c:v>19.701000000000001</c:v>
                </c:pt>
                <c:pt idx="2549">
                  <c:v>19.701000000000001</c:v>
                </c:pt>
                <c:pt idx="2550">
                  <c:v>19.695</c:v>
                </c:pt>
                <c:pt idx="2551">
                  <c:v>19.695</c:v>
                </c:pt>
                <c:pt idx="2552">
                  <c:v>19.690999999999999</c:v>
                </c:pt>
                <c:pt idx="2553">
                  <c:v>19.690999999999999</c:v>
                </c:pt>
                <c:pt idx="2554">
                  <c:v>19.690999999999999</c:v>
                </c:pt>
                <c:pt idx="2555">
                  <c:v>19.690000000000001</c:v>
                </c:pt>
                <c:pt idx="2556">
                  <c:v>19.689</c:v>
                </c:pt>
                <c:pt idx="2557">
                  <c:v>19.686</c:v>
                </c:pt>
                <c:pt idx="2558">
                  <c:v>19.686</c:v>
                </c:pt>
                <c:pt idx="2559">
                  <c:v>19.686</c:v>
                </c:pt>
                <c:pt idx="2560">
                  <c:v>19.686</c:v>
                </c:pt>
                <c:pt idx="2561">
                  <c:v>19.686</c:v>
                </c:pt>
                <c:pt idx="2562">
                  <c:v>19.686</c:v>
                </c:pt>
                <c:pt idx="2563">
                  <c:v>19.684999999999999</c:v>
                </c:pt>
                <c:pt idx="2564">
                  <c:v>19.684999999999999</c:v>
                </c:pt>
                <c:pt idx="2565">
                  <c:v>19.683</c:v>
                </c:pt>
                <c:pt idx="2566">
                  <c:v>19.683</c:v>
                </c:pt>
                <c:pt idx="2567">
                  <c:v>19.681000000000001</c:v>
                </c:pt>
                <c:pt idx="2568">
                  <c:v>19.68</c:v>
                </c:pt>
                <c:pt idx="2569">
                  <c:v>19.68</c:v>
                </c:pt>
                <c:pt idx="2570">
                  <c:v>19.678999999999998</c:v>
                </c:pt>
                <c:pt idx="2571">
                  <c:v>19.675000000000001</c:v>
                </c:pt>
                <c:pt idx="2572">
                  <c:v>19.673999999999999</c:v>
                </c:pt>
                <c:pt idx="2573">
                  <c:v>19.672999999999998</c:v>
                </c:pt>
                <c:pt idx="2574">
                  <c:v>19.670000000000002</c:v>
                </c:pt>
                <c:pt idx="2575">
                  <c:v>19.669</c:v>
                </c:pt>
                <c:pt idx="2576">
                  <c:v>19.669</c:v>
                </c:pt>
                <c:pt idx="2577">
                  <c:v>19.667999999999999</c:v>
                </c:pt>
                <c:pt idx="2578">
                  <c:v>19.666</c:v>
                </c:pt>
                <c:pt idx="2579">
                  <c:v>19.666</c:v>
                </c:pt>
                <c:pt idx="2580">
                  <c:v>19.663</c:v>
                </c:pt>
                <c:pt idx="2581">
                  <c:v>19.66</c:v>
                </c:pt>
                <c:pt idx="2582">
                  <c:v>19.66</c:v>
                </c:pt>
                <c:pt idx="2583">
                  <c:v>19.66</c:v>
                </c:pt>
                <c:pt idx="2584">
                  <c:v>19.658000000000001</c:v>
                </c:pt>
                <c:pt idx="2585">
                  <c:v>19.655999999999999</c:v>
                </c:pt>
                <c:pt idx="2586">
                  <c:v>19.655000000000001</c:v>
                </c:pt>
                <c:pt idx="2587">
                  <c:v>19.655000000000001</c:v>
                </c:pt>
                <c:pt idx="2588">
                  <c:v>19.655000000000001</c:v>
                </c:pt>
                <c:pt idx="2589">
                  <c:v>19.652999999999999</c:v>
                </c:pt>
                <c:pt idx="2590">
                  <c:v>19.651</c:v>
                </c:pt>
                <c:pt idx="2591">
                  <c:v>19.649999999999999</c:v>
                </c:pt>
                <c:pt idx="2592">
                  <c:v>19.646000000000001</c:v>
                </c:pt>
                <c:pt idx="2593">
                  <c:v>19.645</c:v>
                </c:pt>
                <c:pt idx="2594">
                  <c:v>19.643000000000001</c:v>
                </c:pt>
                <c:pt idx="2595">
                  <c:v>19.64</c:v>
                </c:pt>
                <c:pt idx="2596">
                  <c:v>19.637</c:v>
                </c:pt>
                <c:pt idx="2597">
                  <c:v>19.635999999999999</c:v>
                </c:pt>
                <c:pt idx="2598">
                  <c:v>19.635999999999999</c:v>
                </c:pt>
                <c:pt idx="2599">
                  <c:v>19.632999999999999</c:v>
                </c:pt>
                <c:pt idx="2600">
                  <c:v>19.632999999999999</c:v>
                </c:pt>
                <c:pt idx="2601">
                  <c:v>19.632000000000001</c:v>
                </c:pt>
                <c:pt idx="2602">
                  <c:v>19.632000000000001</c:v>
                </c:pt>
                <c:pt idx="2603">
                  <c:v>19.629000000000001</c:v>
                </c:pt>
                <c:pt idx="2604">
                  <c:v>19.626000000000001</c:v>
                </c:pt>
                <c:pt idx="2605">
                  <c:v>19.626000000000001</c:v>
                </c:pt>
                <c:pt idx="2606">
                  <c:v>19.625</c:v>
                </c:pt>
                <c:pt idx="2607">
                  <c:v>19.625</c:v>
                </c:pt>
                <c:pt idx="2608">
                  <c:v>19.623999999999999</c:v>
                </c:pt>
                <c:pt idx="2609">
                  <c:v>19.619</c:v>
                </c:pt>
                <c:pt idx="2610">
                  <c:v>19.617999999999999</c:v>
                </c:pt>
                <c:pt idx="2611">
                  <c:v>19.617999999999999</c:v>
                </c:pt>
                <c:pt idx="2612">
                  <c:v>19.617999999999999</c:v>
                </c:pt>
                <c:pt idx="2613">
                  <c:v>19.617000000000001</c:v>
                </c:pt>
                <c:pt idx="2614">
                  <c:v>19.616</c:v>
                </c:pt>
                <c:pt idx="2615">
                  <c:v>19.614999999999998</c:v>
                </c:pt>
                <c:pt idx="2616">
                  <c:v>19.61</c:v>
                </c:pt>
                <c:pt idx="2617">
                  <c:v>19.61</c:v>
                </c:pt>
                <c:pt idx="2618">
                  <c:v>19.608000000000001</c:v>
                </c:pt>
                <c:pt idx="2619">
                  <c:v>19.606000000000002</c:v>
                </c:pt>
                <c:pt idx="2620">
                  <c:v>19.605</c:v>
                </c:pt>
                <c:pt idx="2621">
                  <c:v>19.605</c:v>
                </c:pt>
                <c:pt idx="2622">
                  <c:v>19.605</c:v>
                </c:pt>
                <c:pt idx="2623">
                  <c:v>19.605</c:v>
                </c:pt>
                <c:pt idx="2624">
                  <c:v>19.603999999999999</c:v>
                </c:pt>
                <c:pt idx="2625">
                  <c:v>19.603000000000002</c:v>
                </c:pt>
                <c:pt idx="2626">
                  <c:v>19.600999999999999</c:v>
                </c:pt>
                <c:pt idx="2627">
                  <c:v>19.600000000000001</c:v>
                </c:pt>
                <c:pt idx="2628">
                  <c:v>19.597000000000001</c:v>
                </c:pt>
                <c:pt idx="2629">
                  <c:v>19.597000000000001</c:v>
                </c:pt>
                <c:pt idx="2630">
                  <c:v>19.596</c:v>
                </c:pt>
                <c:pt idx="2631">
                  <c:v>19.596</c:v>
                </c:pt>
                <c:pt idx="2632">
                  <c:v>19.593</c:v>
                </c:pt>
                <c:pt idx="2633">
                  <c:v>19.591999999999999</c:v>
                </c:pt>
                <c:pt idx="2634">
                  <c:v>19.591999999999999</c:v>
                </c:pt>
                <c:pt idx="2635">
                  <c:v>19.59</c:v>
                </c:pt>
                <c:pt idx="2636">
                  <c:v>19.585000000000001</c:v>
                </c:pt>
                <c:pt idx="2637">
                  <c:v>19.584</c:v>
                </c:pt>
                <c:pt idx="2638">
                  <c:v>19.582999999999998</c:v>
                </c:pt>
                <c:pt idx="2639">
                  <c:v>19.577999999999999</c:v>
                </c:pt>
                <c:pt idx="2640">
                  <c:v>19.577000000000002</c:v>
                </c:pt>
                <c:pt idx="2641">
                  <c:v>19.577000000000002</c:v>
                </c:pt>
                <c:pt idx="2642">
                  <c:v>19.577000000000002</c:v>
                </c:pt>
                <c:pt idx="2643">
                  <c:v>19.576000000000001</c:v>
                </c:pt>
                <c:pt idx="2644">
                  <c:v>19.574999999999999</c:v>
                </c:pt>
                <c:pt idx="2645">
                  <c:v>19.571999999999999</c:v>
                </c:pt>
                <c:pt idx="2646">
                  <c:v>19.571999999999999</c:v>
                </c:pt>
                <c:pt idx="2647">
                  <c:v>19.571999999999999</c:v>
                </c:pt>
                <c:pt idx="2648">
                  <c:v>19.571000000000002</c:v>
                </c:pt>
                <c:pt idx="2649">
                  <c:v>19.571000000000002</c:v>
                </c:pt>
                <c:pt idx="2650">
                  <c:v>19.57</c:v>
                </c:pt>
                <c:pt idx="2651">
                  <c:v>19.568000000000001</c:v>
                </c:pt>
                <c:pt idx="2652">
                  <c:v>19.567</c:v>
                </c:pt>
                <c:pt idx="2653">
                  <c:v>19.567</c:v>
                </c:pt>
                <c:pt idx="2654">
                  <c:v>19.565000000000001</c:v>
                </c:pt>
                <c:pt idx="2655">
                  <c:v>19.561</c:v>
                </c:pt>
                <c:pt idx="2656">
                  <c:v>19.561</c:v>
                </c:pt>
                <c:pt idx="2657">
                  <c:v>19.559999999999999</c:v>
                </c:pt>
                <c:pt idx="2658">
                  <c:v>19.559000000000001</c:v>
                </c:pt>
                <c:pt idx="2659">
                  <c:v>19.559000000000001</c:v>
                </c:pt>
                <c:pt idx="2660">
                  <c:v>19.558</c:v>
                </c:pt>
                <c:pt idx="2661">
                  <c:v>19.555</c:v>
                </c:pt>
                <c:pt idx="2662">
                  <c:v>19.553000000000001</c:v>
                </c:pt>
                <c:pt idx="2663">
                  <c:v>19.553000000000001</c:v>
                </c:pt>
                <c:pt idx="2664">
                  <c:v>19.550999999999998</c:v>
                </c:pt>
                <c:pt idx="2665">
                  <c:v>19.548999999999999</c:v>
                </c:pt>
                <c:pt idx="2666">
                  <c:v>19.548999999999999</c:v>
                </c:pt>
                <c:pt idx="2667">
                  <c:v>19.547000000000001</c:v>
                </c:pt>
                <c:pt idx="2668">
                  <c:v>19.547000000000001</c:v>
                </c:pt>
                <c:pt idx="2669">
                  <c:v>19.545999999999999</c:v>
                </c:pt>
                <c:pt idx="2670">
                  <c:v>19.545000000000002</c:v>
                </c:pt>
                <c:pt idx="2671">
                  <c:v>19.544</c:v>
                </c:pt>
                <c:pt idx="2672">
                  <c:v>19.54</c:v>
                </c:pt>
                <c:pt idx="2673">
                  <c:v>19.54</c:v>
                </c:pt>
                <c:pt idx="2674">
                  <c:v>19.539000000000001</c:v>
                </c:pt>
                <c:pt idx="2675">
                  <c:v>19.536000000000001</c:v>
                </c:pt>
                <c:pt idx="2676">
                  <c:v>19.536000000000001</c:v>
                </c:pt>
                <c:pt idx="2677">
                  <c:v>19.535</c:v>
                </c:pt>
                <c:pt idx="2678">
                  <c:v>19.533000000000001</c:v>
                </c:pt>
                <c:pt idx="2679">
                  <c:v>19.532</c:v>
                </c:pt>
                <c:pt idx="2680">
                  <c:v>19.532</c:v>
                </c:pt>
                <c:pt idx="2681">
                  <c:v>19.529</c:v>
                </c:pt>
                <c:pt idx="2682">
                  <c:v>19.527999999999999</c:v>
                </c:pt>
                <c:pt idx="2683">
                  <c:v>19.527000000000001</c:v>
                </c:pt>
                <c:pt idx="2684">
                  <c:v>19.526</c:v>
                </c:pt>
                <c:pt idx="2685">
                  <c:v>19.523</c:v>
                </c:pt>
                <c:pt idx="2686">
                  <c:v>19.518000000000001</c:v>
                </c:pt>
                <c:pt idx="2687">
                  <c:v>19.516999999999999</c:v>
                </c:pt>
                <c:pt idx="2688">
                  <c:v>19.516999999999999</c:v>
                </c:pt>
                <c:pt idx="2689">
                  <c:v>19.515999999999998</c:v>
                </c:pt>
                <c:pt idx="2690">
                  <c:v>19.515000000000001</c:v>
                </c:pt>
                <c:pt idx="2691">
                  <c:v>19.513000000000002</c:v>
                </c:pt>
                <c:pt idx="2692">
                  <c:v>19.513000000000002</c:v>
                </c:pt>
                <c:pt idx="2693">
                  <c:v>19.510000000000002</c:v>
                </c:pt>
                <c:pt idx="2694">
                  <c:v>19.509</c:v>
                </c:pt>
                <c:pt idx="2695">
                  <c:v>19.507999999999999</c:v>
                </c:pt>
                <c:pt idx="2696">
                  <c:v>19.506</c:v>
                </c:pt>
                <c:pt idx="2697">
                  <c:v>19.504999999999999</c:v>
                </c:pt>
                <c:pt idx="2698">
                  <c:v>19.504999999999999</c:v>
                </c:pt>
                <c:pt idx="2699">
                  <c:v>19.504999999999999</c:v>
                </c:pt>
                <c:pt idx="2700">
                  <c:v>19.503</c:v>
                </c:pt>
                <c:pt idx="2701">
                  <c:v>19.501999999999999</c:v>
                </c:pt>
                <c:pt idx="2702">
                  <c:v>19.5</c:v>
                </c:pt>
                <c:pt idx="2703">
                  <c:v>19.498999999999999</c:v>
                </c:pt>
                <c:pt idx="2704">
                  <c:v>19.498999999999999</c:v>
                </c:pt>
                <c:pt idx="2705">
                  <c:v>19.498000000000001</c:v>
                </c:pt>
                <c:pt idx="2706">
                  <c:v>19.494</c:v>
                </c:pt>
                <c:pt idx="2707">
                  <c:v>19.492999999999999</c:v>
                </c:pt>
                <c:pt idx="2708">
                  <c:v>19.492000000000001</c:v>
                </c:pt>
                <c:pt idx="2709">
                  <c:v>19.492000000000001</c:v>
                </c:pt>
                <c:pt idx="2710">
                  <c:v>19.491</c:v>
                </c:pt>
                <c:pt idx="2711">
                  <c:v>19.489000000000001</c:v>
                </c:pt>
                <c:pt idx="2712">
                  <c:v>19.486999999999998</c:v>
                </c:pt>
                <c:pt idx="2713">
                  <c:v>19.484999999999999</c:v>
                </c:pt>
                <c:pt idx="2714">
                  <c:v>19.481999999999999</c:v>
                </c:pt>
                <c:pt idx="2715">
                  <c:v>19.481000000000002</c:v>
                </c:pt>
                <c:pt idx="2716">
                  <c:v>19.48</c:v>
                </c:pt>
                <c:pt idx="2717">
                  <c:v>19.478999999999999</c:v>
                </c:pt>
                <c:pt idx="2718">
                  <c:v>19.478000000000002</c:v>
                </c:pt>
                <c:pt idx="2719">
                  <c:v>19.478000000000002</c:v>
                </c:pt>
                <c:pt idx="2720">
                  <c:v>19.477</c:v>
                </c:pt>
                <c:pt idx="2721">
                  <c:v>19.477</c:v>
                </c:pt>
                <c:pt idx="2722">
                  <c:v>19.475999999999999</c:v>
                </c:pt>
                <c:pt idx="2723">
                  <c:v>19.475000000000001</c:v>
                </c:pt>
                <c:pt idx="2724">
                  <c:v>19.474</c:v>
                </c:pt>
                <c:pt idx="2725">
                  <c:v>19.474</c:v>
                </c:pt>
                <c:pt idx="2726">
                  <c:v>19.474</c:v>
                </c:pt>
                <c:pt idx="2727">
                  <c:v>19.472999999999999</c:v>
                </c:pt>
                <c:pt idx="2728">
                  <c:v>19.472999999999999</c:v>
                </c:pt>
                <c:pt idx="2729">
                  <c:v>19.472000000000001</c:v>
                </c:pt>
                <c:pt idx="2730">
                  <c:v>19.472000000000001</c:v>
                </c:pt>
                <c:pt idx="2731">
                  <c:v>19.472000000000001</c:v>
                </c:pt>
                <c:pt idx="2732">
                  <c:v>19.469000000000001</c:v>
                </c:pt>
                <c:pt idx="2733">
                  <c:v>19.469000000000001</c:v>
                </c:pt>
                <c:pt idx="2734">
                  <c:v>19.469000000000001</c:v>
                </c:pt>
                <c:pt idx="2735">
                  <c:v>19.468</c:v>
                </c:pt>
                <c:pt idx="2736">
                  <c:v>19.466999999999999</c:v>
                </c:pt>
                <c:pt idx="2737">
                  <c:v>19.462</c:v>
                </c:pt>
                <c:pt idx="2738">
                  <c:v>19.462</c:v>
                </c:pt>
                <c:pt idx="2739">
                  <c:v>19.459</c:v>
                </c:pt>
                <c:pt idx="2740">
                  <c:v>19.457000000000001</c:v>
                </c:pt>
                <c:pt idx="2741">
                  <c:v>19.457000000000001</c:v>
                </c:pt>
                <c:pt idx="2742">
                  <c:v>19.456</c:v>
                </c:pt>
                <c:pt idx="2743">
                  <c:v>19.456</c:v>
                </c:pt>
                <c:pt idx="2744">
                  <c:v>19.452999999999999</c:v>
                </c:pt>
                <c:pt idx="2745">
                  <c:v>19.452999999999999</c:v>
                </c:pt>
                <c:pt idx="2746">
                  <c:v>19.452000000000002</c:v>
                </c:pt>
                <c:pt idx="2747">
                  <c:v>19.451000000000001</c:v>
                </c:pt>
                <c:pt idx="2748">
                  <c:v>19.45</c:v>
                </c:pt>
                <c:pt idx="2749">
                  <c:v>19.45</c:v>
                </c:pt>
                <c:pt idx="2750">
                  <c:v>19.442</c:v>
                </c:pt>
                <c:pt idx="2751">
                  <c:v>19.442</c:v>
                </c:pt>
                <c:pt idx="2752">
                  <c:v>19.440000000000001</c:v>
                </c:pt>
                <c:pt idx="2753">
                  <c:v>19.439</c:v>
                </c:pt>
                <c:pt idx="2754">
                  <c:v>19.439</c:v>
                </c:pt>
                <c:pt idx="2755">
                  <c:v>19.439</c:v>
                </c:pt>
                <c:pt idx="2756">
                  <c:v>19.437999999999999</c:v>
                </c:pt>
                <c:pt idx="2757">
                  <c:v>19.434999999999999</c:v>
                </c:pt>
                <c:pt idx="2758">
                  <c:v>19.434999999999999</c:v>
                </c:pt>
                <c:pt idx="2759">
                  <c:v>19.434000000000001</c:v>
                </c:pt>
                <c:pt idx="2760">
                  <c:v>19.434000000000001</c:v>
                </c:pt>
                <c:pt idx="2761">
                  <c:v>19.434000000000001</c:v>
                </c:pt>
                <c:pt idx="2762">
                  <c:v>19.431999999999999</c:v>
                </c:pt>
                <c:pt idx="2763">
                  <c:v>19.431999999999999</c:v>
                </c:pt>
                <c:pt idx="2764">
                  <c:v>19.431000000000001</c:v>
                </c:pt>
                <c:pt idx="2765">
                  <c:v>19.43</c:v>
                </c:pt>
                <c:pt idx="2766">
                  <c:v>19.428999999999998</c:v>
                </c:pt>
                <c:pt idx="2767">
                  <c:v>19.427</c:v>
                </c:pt>
                <c:pt idx="2768">
                  <c:v>19.427</c:v>
                </c:pt>
                <c:pt idx="2769">
                  <c:v>19.423999999999999</c:v>
                </c:pt>
                <c:pt idx="2770">
                  <c:v>19.423999999999999</c:v>
                </c:pt>
                <c:pt idx="2771">
                  <c:v>19.420999999999999</c:v>
                </c:pt>
                <c:pt idx="2772">
                  <c:v>19.420000000000002</c:v>
                </c:pt>
                <c:pt idx="2773">
                  <c:v>19.419</c:v>
                </c:pt>
                <c:pt idx="2774">
                  <c:v>19.417000000000002</c:v>
                </c:pt>
                <c:pt idx="2775">
                  <c:v>19.413</c:v>
                </c:pt>
                <c:pt idx="2776">
                  <c:v>19.408999999999999</c:v>
                </c:pt>
                <c:pt idx="2777">
                  <c:v>19.405999999999999</c:v>
                </c:pt>
                <c:pt idx="2778">
                  <c:v>19.405000000000001</c:v>
                </c:pt>
                <c:pt idx="2779">
                  <c:v>19.402000000000001</c:v>
                </c:pt>
                <c:pt idx="2780">
                  <c:v>19.399999999999999</c:v>
                </c:pt>
                <c:pt idx="2781">
                  <c:v>19.396999999999998</c:v>
                </c:pt>
                <c:pt idx="2782">
                  <c:v>19.396000000000001</c:v>
                </c:pt>
                <c:pt idx="2783">
                  <c:v>19.391999999999999</c:v>
                </c:pt>
                <c:pt idx="2784">
                  <c:v>19.390999999999998</c:v>
                </c:pt>
                <c:pt idx="2785">
                  <c:v>19.39</c:v>
                </c:pt>
                <c:pt idx="2786">
                  <c:v>19.382999999999999</c:v>
                </c:pt>
                <c:pt idx="2787">
                  <c:v>19.382999999999999</c:v>
                </c:pt>
                <c:pt idx="2788">
                  <c:v>19.379000000000001</c:v>
                </c:pt>
                <c:pt idx="2789">
                  <c:v>19.378</c:v>
                </c:pt>
                <c:pt idx="2790">
                  <c:v>19.378</c:v>
                </c:pt>
                <c:pt idx="2791">
                  <c:v>19.373999999999999</c:v>
                </c:pt>
                <c:pt idx="2792">
                  <c:v>19.372</c:v>
                </c:pt>
                <c:pt idx="2793">
                  <c:v>19.372</c:v>
                </c:pt>
                <c:pt idx="2794">
                  <c:v>19.37</c:v>
                </c:pt>
                <c:pt idx="2795">
                  <c:v>19.369</c:v>
                </c:pt>
                <c:pt idx="2796">
                  <c:v>19.367999999999999</c:v>
                </c:pt>
                <c:pt idx="2797">
                  <c:v>19.367000000000001</c:v>
                </c:pt>
                <c:pt idx="2798">
                  <c:v>19.367000000000001</c:v>
                </c:pt>
                <c:pt idx="2799">
                  <c:v>19.366</c:v>
                </c:pt>
                <c:pt idx="2800">
                  <c:v>19.364999999999998</c:v>
                </c:pt>
                <c:pt idx="2801">
                  <c:v>19.364999999999998</c:v>
                </c:pt>
                <c:pt idx="2802">
                  <c:v>19.36</c:v>
                </c:pt>
                <c:pt idx="2803">
                  <c:v>19.359000000000002</c:v>
                </c:pt>
                <c:pt idx="2804">
                  <c:v>19.359000000000002</c:v>
                </c:pt>
                <c:pt idx="2805">
                  <c:v>19.358000000000001</c:v>
                </c:pt>
                <c:pt idx="2806">
                  <c:v>19.356999999999999</c:v>
                </c:pt>
                <c:pt idx="2807">
                  <c:v>19.355</c:v>
                </c:pt>
                <c:pt idx="2808">
                  <c:v>19.353999999999999</c:v>
                </c:pt>
                <c:pt idx="2809">
                  <c:v>19.353000000000002</c:v>
                </c:pt>
                <c:pt idx="2810">
                  <c:v>19.352</c:v>
                </c:pt>
                <c:pt idx="2811">
                  <c:v>19.350000000000001</c:v>
                </c:pt>
                <c:pt idx="2812">
                  <c:v>19.350000000000001</c:v>
                </c:pt>
                <c:pt idx="2813">
                  <c:v>19.350000000000001</c:v>
                </c:pt>
                <c:pt idx="2814">
                  <c:v>19.346</c:v>
                </c:pt>
                <c:pt idx="2815">
                  <c:v>19.346</c:v>
                </c:pt>
                <c:pt idx="2816">
                  <c:v>19.341999999999999</c:v>
                </c:pt>
                <c:pt idx="2817">
                  <c:v>19.341000000000001</c:v>
                </c:pt>
                <c:pt idx="2818">
                  <c:v>19.341000000000001</c:v>
                </c:pt>
                <c:pt idx="2819">
                  <c:v>19.338999999999999</c:v>
                </c:pt>
                <c:pt idx="2820">
                  <c:v>19.338000000000001</c:v>
                </c:pt>
                <c:pt idx="2821">
                  <c:v>19.335999999999999</c:v>
                </c:pt>
                <c:pt idx="2822">
                  <c:v>19.335000000000001</c:v>
                </c:pt>
                <c:pt idx="2823">
                  <c:v>19.332000000000001</c:v>
                </c:pt>
                <c:pt idx="2824">
                  <c:v>19.332000000000001</c:v>
                </c:pt>
                <c:pt idx="2825">
                  <c:v>19.331</c:v>
                </c:pt>
                <c:pt idx="2826">
                  <c:v>19.329999999999998</c:v>
                </c:pt>
                <c:pt idx="2827">
                  <c:v>19.329999999999998</c:v>
                </c:pt>
                <c:pt idx="2828">
                  <c:v>19.329999999999998</c:v>
                </c:pt>
                <c:pt idx="2829">
                  <c:v>19.327999999999999</c:v>
                </c:pt>
                <c:pt idx="2830">
                  <c:v>19.327999999999999</c:v>
                </c:pt>
                <c:pt idx="2831">
                  <c:v>19.327000000000002</c:v>
                </c:pt>
                <c:pt idx="2832">
                  <c:v>19.326000000000001</c:v>
                </c:pt>
                <c:pt idx="2833">
                  <c:v>19.324999999999999</c:v>
                </c:pt>
                <c:pt idx="2834">
                  <c:v>19.323</c:v>
                </c:pt>
                <c:pt idx="2835">
                  <c:v>19.323</c:v>
                </c:pt>
                <c:pt idx="2836">
                  <c:v>19.323</c:v>
                </c:pt>
                <c:pt idx="2837">
                  <c:v>19.32</c:v>
                </c:pt>
                <c:pt idx="2838">
                  <c:v>19.32</c:v>
                </c:pt>
                <c:pt idx="2839">
                  <c:v>19.32</c:v>
                </c:pt>
                <c:pt idx="2840">
                  <c:v>19.318999999999999</c:v>
                </c:pt>
                <c:pt idx="2841">
                  <c:v>19.318000000000001</c:v>
                </c:pt>
                <c:pt idx="2842">
                  <c:v>19.315000000000001</c:v>
                </c:pt>
                <c:pt idx="2843">
                  <c:v>19.315000000000001</c:v>
                </c:pt>
                <c:pt idx="2844">
                  <c:v>19.314</c:v>
                </c:pt>
                <c:pt idx="2845">
                  <c:v>19.312999999999999</c:v>
                </c:pt>
                <c:pt idx="2846">
                  <c:v>19.312999999999999</c:v>
                </c:pt>
                <c:pt idx="2847">
                  <c:v>19.312000000000001</c:v>
                </c:pt>
                <c:pt idx="2848">
                  <c:v>19.309999999999999</c:v>
                </c:pt>
                <c:pt idx="2849">
                  <c:v>19.308</c:v>
                </c:pt>
                <c:pt idx="2850">
                  <c:v>19.306000000000001</c:v>
                </c:pt>
                <c:pt idx="2851">
                  <c:v>19.305</c:v>
                </c:pt>
                <c:pt idx="2852">
                  <c:v>19.305</c:v>
                </c:pt>
                <c:pt idx="2853">
                  <c:v>19.303999999999998</c:v>
                </c:pt>
                <c:pt idx="2854">
                  <c:v>19.303000000000001</c:v>
                </c:pt>
                <c:pt idx="2855">
                  <c:v>19.300999999999998</c:v>
                </c:pt>
                <c:pt idx="2856">
                  <c:v>19.3</c:v>
                </c:pt>
                <c:pt idx="2857">
                  <c:v>19.295999999999999</c:v>
                </c:pt>
                <c:pt idx="2858">
                  <c:v>19.295999999999999</c:v>
                </c:pt>
                <c:pt idx="2859">
                  <c:v>19.295000000000002</c:v>
                </c:pt>
                <c:pt idx="2860">
                  <c:v>19.294</c:v>
                </c:pt>
                <c:pt idx="2861">
                  <c:v>19.294</c:v>
                </c:pt>
                <c:pt idx="2862">
                  <c:v>19.292999999999999</c:v>
                </c:pt>
                <c:pt idx="2863">
                  <c:v>19.292999999999999</c:v>
                </c:pt>
                <c:pt idx="2864">
                  <c:v>19.292000000000002</c:v>
                </c:pt>
                <c:pt idx="2865">
                  <c:v>19.291</c:v>
                </c:pt>
                <c:pt idx="2866">
                  <c:v>19.29</c:v>
                </c:pt>
                <c:pt idx="2867">
                  <c:v>19.289000000000001</c:v>
                </c:pt>
                <c:pt idx="2868">
                  <c:v>19.288</c:v>
                </c:pt>
                <c:pt idx="2869">
                  <c:v>19.286999999999999</c:v>
                </c:pt>
                <c:pt idx="2870">
                  <c:v>19.286000000000001</c:v>
                </c:pt>
                <c:pt idx="2871">
                  <c:v>19.285</c:v>
                </c:pt>
                <c:pt idx="2872">
                  <c:v>19.285</c:v>
                </c:pt>
                <c:pt idx="2873">
                  <c:v>19.282</c:v>
                </c:pt>
                <c:pt idx="2874">
                  <c:v>19.280999999999999</c:v>
                </c:pt>
                <c:pt idx="2875">
                  <c:v>19.277000000000001</c:v>
                </c:pt>
                <c:pt idx="2876">
                  <c:v>19.277000000000001</c:v>
                </c:pt>
                <c:pt idx="2877">
                  <c:v>19.276</c:v>
                </c:pt>
                <c:pt idx="2878">
                  <c:v>19.27</c:v>
                </c:pt>
                <c:pt idx="2879">
                  <c:v>19.268999999999998</c:v>
                </c:pt>
                <c:pt idx="2880">
                  <c:v>19.268999999999998</c:v>
                </c:pt>
                <c:pt idx="2881">
                  <c:v>19.268999999999998</c:v>
                </c:pt>
                <c:pt idx="2882">
                  <c:v>19.268999999999998</c:v>
                </c:pt>
                <c:pt idx="2883">
                  <c:v>19.266999999999999</c:v>
                </c:pt>
                <c:pt idx="2884">
                  <c:v>19.266999999999999</c:v>
                </c:pt>
                <c:pt idx="2885">
                  <c:v>19.265000000000001</c:v>
                </c:pt>
                <c:pt idx="2886">
                  <c:v>19.263999999999999</c:v>
                </c:pt>
                <c:pt idx="2887">
                  <c:v>19.263999999999999</c:v>
                </c:pt>
                <c:pt idx="2888">
                  <c:v>19.262</c:v>
                </c:pt>
                <c:pt idx="2889">
                  <c:v>19.262</c:v>
                </c:pt>
                <c:pt idx="2890">
                  <c:v>19.260000000000002</c:v>
                </c:pt>
                <c:pt idx="2891">
                  <c:v>19.260000000000002</c:v>
                </c:pt>
                <c:pt idx="2892">
                  <c:v>19.260000000000002</c:v>
                </c:pt>
                <c:pt idx="2893">
                  <c:v>19.257999999999999</c:v>
                </c:pt>
                <c:pt idx="2894">
                  <c:v>19.256</c:v>
                </c:pt>
                <c:pt idx="2895">
                  <c:v>19.254999999999999</c:v>
                </c:pt>
                <c:pt idx="2896">
                  <c:v>19.254999999999999</c:v>
                </c:pt>
                <c:pt idx="2897">
                  <c:v>19.251000000000001</c:v>
                </c:pt>
                <c:pt idx="2898">
                  <c:v>19.247</c:v>
                </c:pt>
                <c:pt idx="2899">
                  <c:v>19.247</c:v>
                </c:pt>
                <c:pt idx="2900">
                  <c:v>19.245999999999999</c:v>
                </c:pt>
                <c:pt idx="2901">
                  <c:v>19.244</c:v>
                </c:pt>
                <c:pt idx="2902">
                  <c:v>19.241</c:v>
                </c:pt>
                <c:pt idx="2903">
                  <c:v>19.241</c:v>
                </c:pt>
                <c:pt idx="2904">
                  <c:v>19.239999999999998</c:v>
                </c:pt>
                <c:pt idx="2905">
                  <c:v>19.239999999999998</c:v>
                </c:pt>
                <c:pt idx="2906">
                  <c:v>19.239000000000001</c:v>
                </c:pt>
                <c:pt idx="2907">
                  <c:v>19.238</c:v>
                </c:pt>
                <c:pt idx="2908">
                  <c:v>19.236999999999998</c:v>
                </c:pt>
                <c:pt idx="2909">
                  <c:v>19.236000000000001</c:v>
                </c:pt>
                <c:pt idx="2910">
                  <c:v>19.234999999999999</c:v>
                </c:pt>
                <c:pt idx="2911">
                  <c:v>19.234000000000002</c:v>
                </c:pt>
                <c:pt idx="2912">
                  <c:v>19.234000000000002</c:v>
                </c:pt>
                <c:pt idx="2913">
                  <c:v>19.234000000000002</c:v>
                </c:pt>
                <c:pt idx="2914">
                  <c:v>19.233000000000001</c:v>
                </c:pt>
                <c:pt idx="2915">
                  <c:v>19.231999999999999</c:v>
                </c:pt>
                <c:pt idx="2916">
                  <c:v>19.231000000000002</c:v>
                </c:pt>
                <c:pt idx="2917">
                  <c:v>19.23</c:v>
                </c:pt>
                <c:pt idx="2918">
                  <c:v>19.23</c:v>
                </c:pt>
                <c:pt idx="2919">
                  <c:v>19.227</c:v>
                </c:pt>
                <c:pt idx="2920">
                  <c:v>19.225999999999999</c:v>
                </c:pt>
                <c:pt idx="2921">
                  <c:v>19.225000000000001</c:v>
                </c:pt>
                <c:pt idx="2922">
                  <c:v>19.224</c:v>
                </c:pt>
                <c:pt idx="2923">
                  <c:v>19.222999999999999</c:v>
                </c:pt>
                <c:pt idx="2924">
                  <c:v>19.221</c:v>
                </c:pt>
                <c:pt idx="2925">
                  <c:v>19.221</c:v>
                </c:pt>
                <c:pt idx="2926">
                  <c:v>19.221</c:v>
                </c:pt>
                <c:pt idx="2927">
                  <c:v>19.22</c:v>
                </c:pt>
                <c:pt idx="2928">
                  <c:v>19.22</c:v>
                </c:pt>
                <c:pt idx="2929">
                  <c:v>19.219000000000001</c:v>
                </c:pt>
                <c:pt idx="2930">
                  <c:v>19.218</c:v>
                </c:pt>
                <c:pt idx="2931">
                  <c:v>19.218</c:v>
                </c:pt>
                <c:pt idx="2932">
                  <c:v>19.218</c:v>
                </c:pt>
                <c:pt idx="2933">
                  <c:v>19.216000000000001</c:v>
                </c:pt>
                <c:pt idx="2934">
                  <c:v>19.216000000000001</c:v>
                </c:pt>
                <c:pt idx="2935">
                  <c:v>19.215</c:v>
                </c:pt>
                <c:pt idx="2936">
                  <c:v>19.213999999999999</c:v>
                </c:pt>
                <c:pt idx="2937">
                  <c:v>19.213000000000001</c:v>
                </c:pt>
                <c:pt idx="2938">
                  <c:v>19.212</c:v>
                </c:pt>
                <c:pt idx="2939">
                  <c:v>19.212</c:v>
                </c:pt>
                <c:pt idx="2940">
                  <c:v>19.210999999999999</c:v>
                </c:pt>
                <c:pt idx="2941">
                  <c:v>19.210999999999999</c:v>
                </c:pt>
                <c:pt idx="2942">
                  <c:v>19.21</c:v>
                </c:pt>
                <c:pt idx="2943">
                  <c:v>19.207000000000001</c:v>
                </c:pt>
                <c:pt idx="2944">
                  <c:v>19.207000000000001</c:v>
                </c:pt>
                <c:pt idx="2945">
                  <c:v>19.206</c:v>
                </c:pt>
                <c:pt idx="2946">
                  <c:v>19.204000000000001</c:v>
                </c:pt>
                <c:pt idx="2947">
                  <c:v>19.202000000000002</c:v>
                </c:pt>
                <c:pt idx="2948">
                  <c:v>19.2</c:v>
                </c:pt>
                <c:pt idx="2949">
                  <c:v>19.199000000000002</c:v>
                </c:pt>
                <c:pt idx="2950">
                  <c:v>19.198</c:v>
                </c:pt>
                <c:pt idx="2951">
                  <c:v>19.198</c:v>
                </c:pt>
                <c:pt idx="2952">
                  <c:v>19.196999999999999</c:v>
                </c:pt>
                <c:pt idx="2953">
                  <c:v>19.195</c:v>
                </c:pt>
                <c:pt idx="2954">
                  <c:v>19.193999999999999</c:v>
                </c:pt>
                <c:pt idx="2955">
                  <c:v>19.193000000000001</c:v>
                </c:pt>
                <c:pt idx="2956">
                  <c:v>19.187000000000001</c:v>
                </c:pt>
                <c:pt idx="2957">
                  <c:v>19.187000000000001</c:v>
                </c:pt>
                <c:pt idx="2958">
                  <c:v>19.186</c:v>
                </c:pt>
                <c:pt idx="2959">
                  <c:v>19.183</c:v>
                </c:pt>
                <c:pt idx="2960">
                  <c:v>19.181999999999999</c:v>
                </c:pt>
                <c:pt idx="2961">
                  <c:v>19.181000000000001</c:v>
                </c:pt>
                <c:pt idx="2962">
                  <c:v>19.178000000000001</c:v>
                </c:pt>
                <c:pt idx="2963">
                  <c:v>19.177</c:v>
                </c:pt>
                <c:pt idx="2964">
                  <c:v>19.175000000000001</c:v>
                </c:pt>
                <c:pt idx="2965">
                  <c:v>19.172000000000001</c:v>
                </c:pt>
                <c:pt idx="2966">
                  <c:v>19.172000000000001</c:v>
                </c:pt>
                <c:pt idx="2967">
                  <c:v>19.170000000000002</c:v>
                </c:pt>
                <c:pt idx="2968">
                  <c:v>19.167000000000002</c:v>
                </c:pt>
                <c:pt idx="2969">
                  <c:v>19.164999999999999</c:v>
                </c:pt>
                <c:pt idx="2970">
                  <c:v>19.164999999999999</c:v>
                </c:pt>
                <c:pt idx="2971">
                  <c:v>19.164999999999999</c:v>
                </c:pt>
                <c:pt idx="2972">
                  <c:v>19.164000000000001</c:v>
                </c:pt>
                <c:pt idx="2973">
                  <c:v>19.163</c:v>
                </c:pt>
                <c:pt idx="2974">
                  <c:v>19.163</c:v>
                </c:pt>
                <c:pt idx="2975">
                  <c:v>19.163</c:v>
                </c:pt>
                <c:pt idx="2976">
                  <c:v>19.161999999999999</c:v>
                </c:pt>
                <c:pt idx="2977">
                  <c:v>19.161000000000001</c:v>
                </c:pt>
                <c:pt idx="2978">
                  <c:v>19.161000000000001</c:v>
                </c:pt>
                <c:pt idx="2979">
                  <c:v>19.16</c:v>
                </c:pt>
                <c:pt idx="2980">
                  <c:v>19.16</c:v>
                </c:pt>
                <c:pt idx="2981">
                  <c:v>19.158999999999999</c:v>
                </c:pt>
                <c:pt idx="2982">
                  <c:v>19.157</c:v>
                </c:pt>
                <c:pt idx="2983">
                  <c:v>19.155999999999999</c:v>
                </c:pt>
                <c:pt idx="2984">
                  <c:v>19.155000000000001</c:v>
                </c:pt>
                <c:pt idx="2985">
                  <c:v>19.154</c:v>
                </c:pt>
                <c:pt idx="2986">
                  <c:v>19.154</c:v>
                </c:pt>
                <c:pt idx="2987">
                  <c:v>19.152999999999999</c:v>
                </c:pt>
                <c:pt idx="2988">
                  <c:v>19.151</c:v>
                </c:pt>
                <c:pt idx="2989">
                  <c:v>19.151</c:v>
                </c:pt>
                <c:pt idx="2990">
                  <c:v>19.148</c:v>
                </c:pt>
                <c:pt idx="2991">
                  <c:v>19.146000000000001</c:v>
                </c:pt>
                <c:pt idx="2992">
                  <c:v>19.146000000000001</c:v>
                </c:pt>
                <c:pt idx="2993">
                  <c:v>19.143999999999998</c:v>
                </c:pt>
                <c:pt idx="2994">
                  <c:v>19.141999999999999</c:v>
                </c:pt>
                <c:pt idx="2995">
                  <c:v>19.141999999999999</c:v>
                </c:pt>
                <c:pt idx="2996">
                  <c:v>19.140999999999998</c:v>
                </c:pt>
                <c:pt idx="2997">
                  <c:v>19.138999999999999</c:v>
                </c:pt>
                <c:pt idx="2998">
                  <c:v>19.138000000000002</c:v>
                </c:pt>
                <c:pt idx="2999">
                  <c:v>19.137</c:v>
                </c:pt>
                <c:pt idx="3000">
                  <c:v>19.137</c:v>
                </c:pt>
                <c:pt idx="3001">
                  <c:v>19.135999999999999</c:v>
                </c:pt>
                <c:pt idx="3002">
                  <c:v>19.134</c:v>
                </c:pt>
                <c:pt idx="3003">
                  <c:v>19.134</c:v>
                </c:pt>
                <c:pt idx="3004">
                  <c:v>19.134</c:v>
                </c:pt>
                <c:pt idx="3005">
                  <c:v>19.132999999999999</c:v>
                </c:pt>
                <c:pt idx="3006">
                  <c:v>19.129000000000001</c:v>
                </c:pt>
                <c:pt idx="3007">
                  <c:v>19.129000000000001</c:v>
                </c:pt>
                <c:pt idx="3008">
                  <c:v>19.128</c:v>
                </c:pt>
                <c:pt idx="3009">
                  <c:v>19.126000000000001</c:v>
                </c:pt>
                <c:pt idx="3010">
                  <c:v>19.125</c:v>
                </c:pt>
                <c:pt idx="3011">
                  <c:v>19.122</c:v>
                </c:pt>
                <c:pt idx="3012">
                  <c:v>19.120999999999999</c:v>
                </c:pt>
                <c:pt idx="3013">
                  <c:v>19.12</c:v>
                </c:pt>
                <c:pt idx="3014">
                  <c:v>19.117999999999999</c:v>
                </c:pt>
                <c:pt idx="3015">
                  <c:v>19.117000000000001</c:v>
                </c:pt>
                <c:pt idx="3016">
                  <c:v>19.117000000000001</c:v>
                </c:pt>
                <c:pt idx="3017">
                  <c:v>19.116</c:v>
                </c:pt>
                <c:pt idx="3018">
                  <c:v>19.114999999999998</c:v>
                </c:pt>
                <c:pt idx="3019">
                  <c:v>19.113</c:v>
                </c:pt>
                <c:pt idx="3020">
                  <c:v>19.113</c:v>
                </c:pt>
                <c:pt idx="3021">
                  <c:v>19.111999999999998</c:v>
                </c:pt>
                <c:pt idx="3022">
                  <c:v>19.111999999999998</c:v>
                </c:pt>
                <c:pt idx="3023">
                  <c:v>19.111000000000001</c:v>
                </c:pt>
                <c:pt idx="3024">
                  <c:v>19.109000000000002</c:v>
                </c:pt>
                <c:pt idx="3025">
                  <c:v>19.108000000000001</c:v>
                </c:pt>
                <c:pt idx="3026">
                  <c:v>19.105</c:v>
                </c:pt>
                <c:pt idx="3027">
                  <c:v>19.103999999999999</c:v>
                </c:pt>
                <c:pt idx="3028">
                  <c:v>19.103000000000002</c:v>
                </c:pt>
                <c:pt idx="3029">
                  <c:v>19.102</c:v>
                </c:pt>
                <c:pt idx="3030">
                  <c:v>19.102</c:v>
                </c:pt>
                <c:pt idx="3031">
                  <c:v>19.100999999999999</c:v>
                </c:pt>
                <c:pt idx="3032">
                  <c:v>19.100999999999999</c:v>
                </c:pt>
                <c:pt idx="3033">
                  <c:v>19.099</c:v>
                </c:pt>
                <c:pt idx="3034">
                  <c:v>19.097999999999999</c:v>
                </c:pt>
                <c:pt idx="3035">
                  <c:v>19.097999999999999</c:v>
                </c:pt>
                <c:pt idx="3036">
                  <c:v>19.097999999999999</c:v>
                </c:pt>
                <c:pt idx="3037">
                  <c:v>19.096</c:v>
                </c:pt>
                <c:pt idx="3038">
                  <c:v>19.094000000000001</c:v>
                </c:pt>
                <c:pt idx="3039">
                  <c:v>19.093</c:v>
                </c:pt>
                <c:pt idx="3040">
                  <c:v>19.091999999999999</c:v>
                </c:pt>
                <c:pt idx="3041">
                  <c:v>19.091999999999999</c:v>
                </c:pt>
                <c:pt idx="3042">
                  <c:v>19.09</c:v>
                </c:pt>
                <c:pt idx="3043">
                  <c:v>19.09</c:v>
                </c:pt>
                <c:pt idx="3044">
                  <c:v>19.09</c:v>
                </c:pt>
                <c:pt idx="3045">
                  <c:v>19.087</c:v>
                </c:pt>
                <c:pt idx="3046">
                  <c:v>19.085000000000001</c:v>
                </c:pt>
                <c:pt idx="3047">
                  <c:v>19.085000000000001</c:v>
                </c:pt>
                <c:pt idx="3048">
                  <c:v>19.082999999999998</c:v>
                </c:pt>
                <c:pt idx="3049">
                  <c:v>19.082000000000001</c:v>
                </c:pt>
                <c:pt idx="3050">
                  <c:v>19.079999999999998</c:v>
                </c:pt>
                <c:pt idx="3051">
                  <c:v>19.079999999999998</c:v>
                </c:pt>
                <c:pt idx="3052">
                  <c:v>19.077999999999999</c:v>
                </c:pt>
                <c:pt idx="3053">
                  <c:v>19.074999999999999</c:v>
                </c:pt>
                <c:pt idx="3054">
                  <c:v>19.073</c:v>
                </c:pt>
                <c:pt idx="3055">
                  <c:v>19.073</c:v>
                </c:pt>
                <c:pt idx="3056">
                  <c:v>19.073</c:v>
                </c:pt>
                <c:pt idx="3057">
                  <c:v>19.071000000000002</c:v>
                </c:pt>
                <c:pt idx="3058">
                  <c:v>19.07</c:v>
                </c:pt>
                <c:pt idx="3059">
                  <c:v>19.068000000000001</c:v>
                </c:pt>
                <c:pt idx="3060">
                  <c:v>19.068000000000001</c:v>
                </c:pt>
                <c:pt idx="3061">
                  <c:v>19.068000000000001</c:v>
                </c:pt>
                <c:pt idx="3062">
                  <c:v>19.065999999999999</c:v>
                </c:pt>
                <c:pt idx="3063">
                  <c:v>19.065999999999999</c:v>
                </c:pt>
                <c:pt idx="3064">
                  <c:v>19.065000000000001</c:v>
                </c:pt>
                <c:pt idx="3065">
                  <c:v>19.065000000000001</c:v>
                </c:pt>
                <c:pt idx="3066">
                  <c:v>19.064</c:v>
                </c:pt>
                <c:pt idx="3067">
                  <c:v>19.064</c:v>
                </c:pt>
                <c:pt idx="3068">
                  <c:v>19.062000000000001</c:v>
                </c:pt>
                <c:pt idx="3069">
                  <c:v>19.062000000000001</c:v>
                </c:pt>
                <c:pt idx="3070">
                  <c:v>19.061</c:v>
                </c:pt>
                <c:pt idx="3071">
                  <c:v>19.061</c:v>
                </c:pt>
                <c:pt idx="3072">
                  <c:v>19.061</c:v>
                </c:pt>
                <c:pt idx="3073">
                  <c:v>19.059999999999999</c:v>
                </c:pt>
                <c:pt idx="3074">
                  <c:v>19.058</c:v>
                </c:pt>
                <c:pt idx="3075">
                  <c:v>19.056000000000001</c:v>
                </c:pt>
                <c:pt idx="3076">
                  <c:v>19.056000000000001</c:v>
                </c:pt>
                <c:pt idx="3077">
                  <c:v>19.055</c:v>
                </c:pt>
                <c:pt idx="3078">
                  <c:v>19.055</c:v>
                </c:pt>
                <c:pt idx="3079">
                  <c:v>19.053999999999998</c:v>
                </c:pt>
                <c:pt idx="3080">
                  <c:v>19.052</c:v>
                </c:pt>
                <c:pt idx="3081">
                  <c:v>19.050999999999998</c:v>
                </c:pt>
                <c:pt idx="3082">
                  <c:v>19.045999999999999</c:v>
                </c:pt>
                <c:pt idx="3083">
                  <c:v>19.045000000000002</c:v>
                </c:pt>
                <c:pt idx="3084">
                  <c:v>19.044</c:v>
                </c:pt>
                <c:pt idx="3085">
                  <c:v>19.042000000000002</c:v>
                </c:pt>
                <c:pt idx="3086">
                  <c:v>19.042000000000002</c:v>
                </c:pt>
                <c:pt idx="3087">
                  <c:v>19.041</c:v>
                </c:pt>
                <c:pt idx="3088">
                  <c:v>19.036999999999999</c:v>
                </c:pt>
                <c:pt idx="3089">
                  <c:v>19.036999999999999</c:v>
                </c:pt>
                <c:pt idx="3090">
                  <c:v>19.036000000000001</c:v>
                </c:pt>
                <c:pt idx="3091">
                  <c:v>19.035</c:v>
                </c:pt>
                <c:pt idx="3092">
                  <c:v>19.035</c:v>
                </c:pt>
                <c:pt idx="3093">
                  <c:v>19.033999999999999</c:v>
                </c:pt>
                <c:pt idx="3094">
                  <c:v>19.033999999999999</c:v>
                </c:pt>
                <c:pt idx="3095">
                  <c:v>19.033000000000001</c:v>
                </c:pt>
                <c:pt idx="3096">
                  <c:v>19.032</c:v>
                </c:pt>
                <c:pt idx="3097">
                  <c:v>19.030999999999999</c:v>
                </c:pt>
                <c:pt idx="3098">
                  <c:v>19.030999999999999</c:v>
                </c:pt>
                <c:pt idx="3099">
                  <c:v>19.029</c:v>
                </c:pt>
                <c:pt idx="3100">
                  <c:v>19.027000000000001</c:v>
                </c:pt>
                <c:pt idx="3101">
                  <c:v>19.024000000000001</c:v>
                </c:pt>
                <c:pt idx="3102">
                  <c:v>19.023</c:v>
                </c:pt>
                <c:pt idx="3103">
                  <c:v>19.023</c:v>
                </c:pt>
                <c:pt idx="3104">
                  <c:v>19.021000000000001</c:v>
                </c:pt>
                <c:pt idx="3105">
                  <c:v>19.02</c:v>
                </c:pt>
                <c:pt idx="3106">
                  <c:v>19.02</c:v>
                </c:pt>
                <c:pt idx="3107">
                  <c:v>19.02</c:v>
                </c:pt>
                <c:pt idx="3108">
                  <c:v>19.018999999999998</c:v>
                </c:pt>
                <c:pt idx="3109">
                  <c:v>19.018000000000001</c:v>
                </c:pt>
                <c:pt idx="3110">
                  <c:v>19.018000000000001</c:v>
                </c:pt>
                <c:pt idx="3111">
                  <c:v>19.016999999999999</c:v>
                </c:pt>
                <c:pt idx="3112">
                  <c:v>19.016999999999999</c:v>
                </c:pt>
                <c:pt idx="3113">
                  <c:v>19.016999999999999</c:v>
                </c:pt>
                <c:pt idx="3114">
                  <c:v>19.013999999999999</c:v>
                </c:pt>
                <c:pt idx="3115">
                  <c:v>19.013000000000002</c:v>
                </c:pt>
                <c:pt idx="3116">
                  <c:v>19.013000000000002</c:v>
                </c:pt>
                <c:pt idx="3117">
                  <c:v>19.012</c:v>
                </c:pt>
                <c:pt idx="3118">
                  <c:v>19.009</c:v>
                </c:pt>
                <c:pt idx="3119">
                  <c:v>19.007000000000001</c:v>
                </c:pt>
                <c:pt idx="3120">
                  <c:v>19.006</c:v>
                </c:pt>
                <c:pt idx="3121">
                  <c:v>19.003</c:v>
                </c:pt>
                <c:pt idx="3122">
                  <c:v>19.001999999999999</c:v>
                </c:pt>
                <c:pt idx="3123">
                  <c:v>19.001999999999999</c:v>
                </c:pt>
                <c:pt idx="3124">
                  <c:v>19.001000000000001</c:v>
                </c:pt>
                <c:pt idx="3125">
                  <c:v>19.001000000000001</c:v>
                </c:pt>
                <c:pt idx="3126">
                  <c:v>19.001000000000001</c:v>
                </c:pt>
                <c:pt idx="3127">
                  <c:v>18.998000000000001</c:v>
                </c:pt>
                <c:pt idx="3128">
                  <c:v>18.998000000000001</c:v>
                </c:pt>
                <c:pt idx="3129">
                  <c:v>18.998000000000001</c:v>
                </c:pt>
                <c:pt idx="3130">
                  <c:v>18.995999999999999</c:v>
                </c:pt>
                <c:pt idx="3131">
                  <c:v>18.995000000000001</c:v>
                </c:pt>
                <c:pt idx="3132">
                  <c:v>18.992999999999999</c:v>
                </c:pt>
                <c:pt idx="3133">
                  <c:v>18.992000000000001</c:v>
                </c:pt>
                <c:pt idx="3134">
                  <c:v>18.991</c:v>
                </c:pt>
                <c:pt idx="3135">
                  <c:v>18.991</c:v>
                </c:pt>
                <c:pt idx="3136">
                  <c:v>18.989999999999998</c:v>
                </c:pt>
                <c:pt idx="3137">
                  <c:v>18.989999999999998</c:v>
                </c:pt>
                <c:pt idx="3138">
                  <c:v>18.989000000000001</c:v>
                </c:pt>
                <c:pt idx="3139">
                  <c:v>18.986000000000001</c:v>
                </c:pt>
                <c:pt idx="3140">
                  <c:v>18.984999999999999</c:v>
                </c:pt>
                <c:pt idx="3141">
                  <c:v>18.984999999999999</c:v>
                </c:pt>
                <c:pt idx="3142">
                  <c:v>18.984000000000002</c:v>
                </c:pt>
                <c:pt idx="3143">
                  <c:v>18.984000000000002</c:v>
                </c:pt>
                <c:pt idx="3144">
                  <c:v>18.984000000000002</c:v>
                </c:pt>
                <c:pt idx="3145">
                  <c:v>18.983000000000001</c:v>
                </c:pt>
                <c:pt idx="3146">
                  <c:v>18.983000000000001</c:v>
                </c:pt>
                <c:pt idx="3147">
                  <c:v>18.983000000000001</c:v>
                </c:pt>
                <c:pt idx="3148">
                  <c:v>18.981000000000002</c:v>
                </c:pt>
                <c:pt idx="3149">
                  <c:v>18.978999999999999</c:v>
                </c:pt>
                <c:pt idx="3150">
                  <c:v>18.977</c:v>
                </c:pt>
                <c:pt idx="3151">
                  <c:v>18.974</c:v>
                </c:pt>
                <c:pt idx="3152">
                  <c:v>18.974</c:v>
                </c:pt>
                <c:pt idx="3153">
                  <c:v>18.972999999999999</c:v>
                </c:pt>
                <c:pt idx="3154">
                  <c:v>18.972000000000001</c:v>
                </c:pt>
                <c:pt idx="3155">
                  <c:v>18.972000000000001</c:v>
                </c:pt>
                <c:pt idx="3156">
                  <c:v>18.97</c:v>
                </c:pt>
                <c:pt idx="3157">
                  <c:v>18.97</c:v>
                </c:pt>
                <c:pt idx="3158">
                  <c:v>18.968</c:v>
                </c:pt>
                <c:pt idx="3159">
                  <c:v>18.966999999999999</c:v>
                </c:pt>
                <c:pt idx="3160">
                  <c:v>18.963999999999999</c:v>
                </c:pt>
                <c:pt idx="3161">
                  <c:v>18.963999999999999</c:v>
                </c:pt>
                <c:pt idx="3162">
                  <c:v>18.962</c:v>
                </c:pt>
                <c:pt idx="3163">
                  <c:v>18.962</c:v>
                </c:pt>
                <c:pt idx="3164">
                  <c:v>18.96</c:v>
                </c:pt>
                <c:pt idx="3165">
                  <c:v>18.959</c:v>
                </c:pt>
                <c:pt idx="3166">
                  <c:v>18.957000000000001</c:v>
                </c:pt>
                <c:pt idx="3167">
                  <c:v>18.956</c:v>
                </c:pt>
                <c:pt idx="3168">
                  <c:v>18.954000000000001</c:v>
                </c:pt>
                <c:pt idx="3169">
                  <c:v>18.954000000000001</c:v>
                </c:pt>
                <c:pt idx="3170">
                  <c:v>18.952000000000002</c:v>
                </c:pt>
                <c:pt idx="3171">
                  <c:v>18.951000000000001</c:v>
                </c:pt>
                <c:pt idx="3172">
                  <c:v>18.95</c:v>
                </c:pt>
                <c:pt idx="3173">
                  <c:v>18.95</c:v>
                </c:pt>
                <c:pt idx="3174">
                  <c:v>18.949000000000002</c:v>
                </c:pt>
                <c:pt idx="3175">
                  <c:v>18.948</c:v>
                </c:pt>
                <c:pt idx="3176">
                  <c:v>18.946999999999999</c:v>
                </c:pt>
                <c:pt idx="3177">
                  <c:v>18.946999999999999</c:v>
                </c:pt>
                <c:pt idx="3178">
                  <c:v>18.946999999999999</c:v>
                </c:pt>
                <c:pt idx="3179">
                  <c:v>18.943000000000001</c:v>
                </c:pt>
                <c:pt idx="3180">
                  <c:v>18.939</c:v>
                </c:pt>
                <c:pt idx="3181">
                  <c:v>18.937999999999999</c:v>
                </c:pt>
                <c:pt idx="3182">
                  <c:v>18.937000000000001</c:v>
                </c:pt>
                <c:pt idx="3183">
                  <c:v>18.937000000000001</c:v>
                </c:pt>
                <c:pt idx="3184">
                  <c:v>18.931000000000001</c:v>
                </c:pt>
                <c:pt idx="3185">
                  <c:v>18.931000000000001</c:v>
                </c:pt>
                <c:pt idx="3186">
                  <c:v>18.928000000000001</c:v>
                </c:pt>
                <c:pt idx="3187">
                  <c:v>18.925999999999998</c:v>
                </c:pt>
                <c:pt idx="3188">
                  <c:v>18.923999999999999</c:v>
                </c:pt>
                <c:pt idx="3189">
                  <c:v>18.922999999999998</c:v>
                </c:pt>
                <c:pt idx="3190">
                  <c:v>18.922000000000001</c:v>
                </c:pt>
                <c:pt idx="3191">
                  <c:v>18.920000000000002</c:v>
                </c:pt>
                <c:pt idx="3192">
                  <c:v>18.920000000000002</c:v>
                </c:pt>
                <c:pt idx="3193">
                  <c:v>18.919</c:v>
                </c:pt>
                <c:pt idx="3194">
                  <c:v>18.917999999999999</c:v>
                </c:pt>
                <c:pt idx="3195">
                  <c:v>18.917999999999999</c:v>
                </c:pt>
                <c:pt idx="3196">
                  <c:v>18.917000000000002</c:v>
                </c:pt>
                <c:pt idx="3197">
                  <c:v>18.916</c:v>
                </c:pt>
                <c:pt idx="3198">
                  <c:v>18.914000000000001</c:v>
                </c:pt>
                <c:pt idx="3199">
                  <c:v>18.908000000000001</c:v>
                </c:pt>
                <c:pt idx="3200">
                  <c:v>18.905999999999999</c:v>
                </c:pt>
                <c:pt idx="3201">
                  <c:v>18.902000000000001</c:v>
                </c:pt>
                <c:pt idx="3202">
                  <c:v>18.902000000000001</c:v>
                </c:pt>
                <c:pt idx="3203">
                  <c:v>18.899000000000001</c:v>
                </c:pt>
                <c:pt idx="3204">
                  <c:v>18.896999999999998</c:v>
                </c:pt>
                <c:pt idx="3205">
                  <c:v>18.896999999999998</c:v>
                </c:pt>
                <c:pt idx="3206">
                  <c:v>18.893000000000001</c:v>
                </c:pt>
                <c:pt idx="3207">
                  <c:v>18.890999999999998</c:v>
                </c:pt>
                <c:pt idx="3208">
                  <c:v>18.89</c:v>
                </c:pt>
                <c:pt idx="3209">
                  <c:v>18.888999999999999</c:v>
                </c:pt>
                <c:pt idx="3210">
                  <c:v>18.887</c:v>
                </c:pt>
                <c:pt idx="3211">
                  <c:v>18.887</c:v>
                </c:pt>
                <c:pt idx="3212">
                  <c:v>18.887</c:v>
                </c:pt>
                <c:pt idx="3213">
                  <c:v>18.885999999999999</c:v>
                </c:pt>
                <c:pt idx="3214">
                  <c:v>18.885999999999999</c:v>
                </c:pt>
                <c:pt idx="3215">
                  <c:v>18.885999999999999</c:v>
                </c:pt>
                <c:pt idx="3216">
                  <c:v>18.885000000000002</c:v>
                </c:pt>
                <c:pt idx="3217">
                  <c:v>18.885000000000002</c:v>
                </c:pt>
                <c:pt idx="3218">
                  <c:v>18.884</c:v>
                </c:pt>
                <c:pt idx="3219">
                  <c:v>18.884</c:v>
                </c:pt>
                <c:pt idx="3220">
                  <c:v>18.884</c:v>
                </c:pt>
                <c:pt idx="3221">
                  <c:v>18.881</c:v>
                </c:pt>
                <c:pt idx="3222">
                  <c:v>18.88</c:v>
                </c:pt>
                <c:pt idx="3223">
                  <c:v>18.878</c:v>
                </c:pt>
                <c:pt idx="3224">
                  <c:v>18.876999999999999</c:v>
                </c:pt>
                <c:pt idx="3225">
                  <c:v>18.876000000000001</c:v>
                </c:pt>
                <c:pt idx="3226">
                  <c:v>18.875</c:v>
                </c:pt>
                <c:pt idx="3227">
                  <c:v>18.872</c:v>
                </c:pt>
                <c:pt idx="3228">
                  <c:v>18.869</c:v>
                </c:pt>
                <c:pt idx="3229">
                  <c:v>18.867000000000001</c:v>
                </c:pt>
                <c:pt idx="3230">
                  <c:v>18.864999999999998</c:v>
                </c:pt>
                <c:pt idx="3231">
                  <c:v>18.863</c:v>
                </c:pt>
                <c:pt idx="3232">
                  <c:v>18.861000000000001</c:v>
                </c:pt>
                <c:pt idx="3233">
                  <c:v>18.861000000000001</c:v>
                </c:pt>
                <c:pt idx="3234">
                  <c:v>18.859000000000002</c:v>
                </c:pt>
                <c:pt idx="3235">
                  <c:v>18.859000000000002</c:v>
                </c:pt>
                <c:pt idx="3236">
                  <c:v>18.858000000000001</c:v>
                </c:pt>
                <c:pt idx="3237">
                  <c:v>18.856999999999999</c:v>
                </c:pt>
                <c:pt idx="3238">
                  <c:v>18.856999999999999</c:v>
                </c:pt>
                <c:pt idx="3239">
                  <c:v>18.856999999999999</c:v>
                </c:pt>
                <c:pt idx="3240">
                  <c:v>18.856000000000002</c:v>
                </c:pt>
                <c:pt idx="3241">
                  <c:v>18.855</c:v>
                </c:pt>
                <c:pt idx="3242">
                  <c:v>18.853999999999999</c:v>
                </c:pt>
                <c:pt idx="3243">
                  <c:v>18.853000000000002</c:v>
                </c:pt>
                <c:pt idx="3244">
                  <c:v>18.853000000000002</c:v>
                </c:pt>
                <c:pt idx="3245">
                  <c:v>18.852</c:v>
                </c:pt>
                <c:pt idx="3246">
                  <c:v>18.852</c:v>
                </c:pt>
                <c:pt idx="3247">
                  <c:v>18.852</c:v>
                </c:pt>
                <c:pt idx="3248">
                  <c:v>18.849</c:v>
                </c:pt>
                <c:pt idx="3249">
                  <c:v>18.849</c:v>
                </c:pt>
                <c:pt idx="3250">
                  <c:v>18.849</c:v>
                </c:pt>
                <c:pt idx="3251">
                  <c:v>18.847999999999999</c:v>
                </c:pt>
                <c:pt idx="3252">
                  <c:v>18.847000000000001</c:v>
                </c:pt>
                <c:pt idx="3253">
                  <c:v>18.847000000000001</c:v>
                </c:pt>
                <c:pt idx="3254">
                  <c:v>18.847000000000001</c:v>
                </c:pt>
                <c:pt idx="3255">
                  <c:v>18.844999999999999</c:v>
                </c:pt>
                <c:pt idx="3256">
                  <c:v>18.844000000000001</c:v>
                </c:pt>
                <c:pt idx="3257">
                  <c:v>18.843</c:v>
                </c:pt>
                <c:pt idx="3258">
                  <c:v>18.843</c:v>
                </c:pt>
                <c:pt idx="3259">
                  <c:v>18.838999999999999</c:v>
                </c:pt>
                <c:pt idx="3260">
                  <c:v>18.838000000000001</c:v>
                </c:pt>
                <c:pt idx="3261">
                  <c:v>18.837</c:v>
                </c:pt>
                <c:pt idx="3262">
                  <c:v>18.835999999999999</c:v>
                </c:pt>
                <c:pt idx="3263">
                  <c:v>18.835999999999999</c:v>
                </c:pt>
                <c:pt idx="3264">
                  <c:v>18.835000000000001</c:v>
                </c:pt>
                <c:pt idx="3265">
                  <c:v>18.834</c:v>
                </c:pt>
                <c:pt idx="3266">
                  <c:v>18.834</c:v>
                </c:pt>
                <c:pt idx="3267">
                  <c:v>18.832000000000001</c:v>
                </c:pt>
                <c:pt idx="3268">
                  <c:v>18.829999999999998</c:v>
                </c:pt>
                <c:pt idx="3269">
                  <c:v>18.829999999999998</c:v>
                </c:pt>
                <c:pt idx="3270">
                  <c:v>18.829000000000001</c:v>
                </c:pt>
                <c:pt idx="3271">
                  <c:v>18.829000000000001</c:v>
                </c:pt>
                <c:pt idx="3272">
                  <c:v>18.829000000000001</c:v>
                </c:pt>
                <c:pt idx="3273">
                  <c:v>18.827000000000002</c:v>
                </c:pt>
                <c:pt idx="3274">
                  <c:v>18.823</c:v>
                </c:pt>
                <c:pt idx="3275">
                  <c:v>18.823</c:v>
                </c:pt>
                <c:pt idx="3276">
                  <c:v>18.818999999999999</c:v>
                </c:pt>
                <c:pt idx="3277">
                  <c:v>18.818999999999999</c:v>
                </c:pt>
                <c:pt idx="3278">
                  <c:v>18.818000000000001</c:v>
                </c:pt>
                <c:pt idx="3279">
                  <c:v>18.817</c:v>
                </c:pt>
                <c:pt idx="3280">
                  <c:v>18.817</c:v>
                </c:pt>
                <c:pt idx="3281">
                  <c:v>18.815999999999999</c:v>
                </c:pt>
                <c:pt idx="3282">
                  <c:v>18.815999999999999</c:v>
                </c:pt>
                <c:pt idx="3283">
                  <c:v>18.814</c:v>
                </c:pt>
                <c:pt idx="3284">
                  <c:v>18.814</c:v>
                </c:pt>
                <c:pt idx="3285">
                  <c:v>18.814</c:v>
                </c:pt>
                <c:pt idx="3286">
                  <c:v>18.812000000000001</c:v>
                </c:pt>
                <c:pt idx="3287">
                  <c:v>18.811</c:v>
                </c:pt>
                <c:pt idx="3288">
                  <c:v>18.811</c:v>
                </c:pt>
                <c:pt idx="3289">
                  <c:v>18.811</c:v>
                </c:pt>
                <c:pt idx="3290">
                  <c:v>18.809000000000001</c:v>
                </c:pt>
                <c:pt idx="3291">
                  <c:v>18.808</c:v>
                </c:pt>
                <c:pt idx="3292">
                  <c:v>18.808</c:v>
                </c:pt>
                <c:pt idx="3293">
                  <c:v>18.808</c:v>
                </c:pt>
                <c:pt idx="3294">
                  <c:v>18.808</c:v>
                </c:pt>
                <c:pt idx="3295">
                  <c:v>18.806999999999999</c:v>
                </c:pt>
                <c:pt idx="3296">
                  <c:v>18.806999999999999</c:v>
                </c:pt>
                <c:pt idx="3297">
                  <c:v>18.806999999999999</c:v>
                </c:pt>
                <c:pt idx="3298">
                  <c:v>18.806999999999999</c:v>
                </c:pt>
                <c:pt idx="3299">
                  <c:v>18.806000000000001</c:v>
                </c:pt>
                <c:pt idx="3300">
                  <c:v>18.806000000000001</c:v>
                </c:pt>
                <c:pt idx="3301">
                  <c:v>18.806000000000001</c:v>
                </c:pt>
                <c:pt idx="3302">
                  <c:v>18.806000000000001</c:v>
                </c:pt>
                <c:pt idx="3303">
                  <c:v>18.805</c:v>
                </c:pt>
                <c:pt idx="3304">
                  <c:v>18.803999999999998</c:v>
                </c:pt>
                <c:pt idx="3305">
                  <c:v>18.803000000000001</c:v>
                </c:pt>
                <c:pt idx="3306">
                  <c:v>18.802</c:v>
                </c:pt>
                <c:pt idx="3307">
                  <c:v>18.802</c:v>
                </c:pt>
                <c:pt idx="3308">
                  <c:v>18.800999999999998</c:v>
                </c:pt>
                <c:pt idx="3309">
                  <c:v>18.795999999999999</c:v>
                </c:pt>
                <c:pt idx="3310">
                  <c:v>18.792000000000002</c:v>
                </c:pt>
                <c:pt idx="3311">
                  <c:v>18.792000000000002</c:v>
                </c:pt>
                <c:pt idx="3312">
                  <c:v>18.789000000000001</c:v>
                </c:pt>
                <c:pt idx="3313">
                  <c:v>18.786000000000001</c:v>
                </c:pt>
                <c:pt idx="3314">
                  <c:v>18.786000000000001</c:v>
                </c:pt>
                <c:pt idx="3315">
                  <c:v>18.786000000000001</c:v>
                </c:pt>
                <c:pt idx="3316">
                  <c:v>18.785</c:v>
                </c:pt>
                <c:pt idx="3317">
                  <c:v>18.783999999999999</c:v>
                </c:pt>
                <c:pt idx="3318">
                  <c:v>18.783000000000001</c:v>
                </c:pt>
                <c:pt idx="3319">
                  <c:v>18.783000000000001</c:v>
                </c:pt>
                <c:pt idx="3320">
                  <c:v>18.782</c:v>
                </c:pt>
                <c:pt idx="3321">
                  <c:v>18.780999999999999</c:v>
                </c:pt>
                <c:pt idx="3322">
                  <c:v>18.777999999999999</c:v>
                </c:pt>
                <c:pt idx="3323">
                  <c:v>18.776</c:v>
                </c:pt>
                <c:pt idx="3324">
                  <c:v>18.776</c:v>
                </c:pt>
                <c:pt idx="3325">
                  <c:v>18.774999999999999</c:v>
                </c:pt>
                <c:pt idx="3326">
                  <c:v>18.774000000000001</c:v>
                </c:pt>
                <c:pt idx="3327">
                  <c:v>18.773</c:v>
                </c:pt>
                <c:pt idx="3328">
                  <c:v>18.771999999999998</c:v>
                </c:pt>
                <c:pt idx="3329">
                  <c:v>18.768000000000001</c:v>
                </c:pt>
                <c:pt idx="3330">
                  <c:v>18.766999999999999</c:v>
                </c:pt>
                <c:pt idx="3331">
                  <c:v>18.765000000000001</c:v>
                </c:pt>
                <c:pt idx="3332">
                  <c:v>18.763999999999999</c:v>
                </c:pt>
                <c:pt idx="3333">
                  <c:v>18.762</c:v>
                </c:pt>
                <c:pt idx="3334">
                  <c:v>18.762</c:v>
                </c:pt>
                <c:pt idx="3335">
                  <c:v>18.757999999999999</c:v>
                </c:pt>
                <c:pt idx="3336">
                  <c:v>18.757999999999999</c:v>
                </c:pt>
                <c:pt idx="3337">
                  <c:v>18.756</c:v>
                </c:pt>
                <c:pt idx="3338">
                  <c:v>18.754000000000001</c:v>
                </c:pt>
                <c:pt idx="3339">
                  <c:v>18.753</c:v>
                </c:pt>
                <c:pt idx="3340">
                  <c:v>18.751999999999999</c:v>
                </c:pt>
                <c:pt idx="3341">
                  <c:v>18.751999999999999</c:v>
                </c:pt>
                <c:pt idx="3342">
                  <c:v>18.751999999999999</c:v>
                </c:pt>
                <c:pt idx="3343">
                  <c:v>18.748999999999999</c:v>
                </c:pt>
                <c:pt idx="3344">
                  <c:v>18.748999999999999</c:v>
                </c:pt>
                <c:pt idx="3345">
                  <c:v>18.748000000000001</c:v>
                </c:pt>
                <c:pt idx="3346">
                  <c:v>18.748000000000001</c:v>
                </c:pt>
                <c:pt idx="3347">
                  <c:v>18.745999999999999</c:v>
                </c:pt>
                <c:pt idx="3348">
                  <c:v>18.745000000000001</c:v>
                </c:pt>
                <c:pt idx="3349">
                  <c:v>18.745000000000001</c:v>
                </c:pt>
                <c:pt idx="3350">
                  <c:v>18.744</c:v>
                </c:pt>
                <c:pt idx="3351">
                  <c:v>18.744</c:v>
                </c:pt>
                <c:pt idx="3352">
                  <c:v>18.742999999999999</c:v>
                </c:pt>
                <c:pt idx="3353">
                  <c:v>18.742999999999999</c:v>
                </c:pt>
                <c:pt idx="3354">
                  <c:v>18.742000000000001</c:v>
                </c:pt>
                <c:pt idx="3355">
                  <c:v>18.741</c:v>
                </c:pt>
                <c:pt idx="3356">
                  <c:v>18.741</c:v>
                </c:pt>
                <c:pt idx="3357">
                  <c:v>18.739999999999998</c:v>
                </c:pt>
                <c:pt idx="3358">
                  <c:v>18.739000000000001</c:v>
                </c:pt>
                <c:pt idx="3359">
                  <c:v>18.739000000000001</c:v>
                </c:pt>
                <c:pt idx="3360">
                  <c:v>18.738</c:v>
                </c:pt>
                <c:pt idx="3361">
                  <c:v>18.738</c:v>
                </c:pt>
                <c:pt idx="3362">
                  <c:v>18.736999999999998</c:v>
                </c:pt>
                <c:pt idx="3363">
                  <c:v>18.736000000000001</c:v>
                </c:pt>
                <c:pt idx="3364">
                  <c:v>18.733000000000001</c:v>
                </c:pt>
                <c:pt idx="3365">
                  <c:v>18.731999999999999</c:v>
                </c:pt>
                <c:pt idx="3366">
                  <c:v>18.73</c:v>
                </c:pt>
                <c:pt idx="3367">
                  <c:v>18.728999999999999</c:v>
                </c:pt>
                <c:pt idx="3368">
                  <c:v>18.728999999999999</c:v>
                </c:pt>
                <c:pt idx="3369">
                  <c:v>18.727</c:v>
                </c:pt>
                <c:pt idx="3370">
                  <c:v>18.725999999999999</c:v>
                </c:pt>
                <c:pt idx="3371">
                  <c:v>18.725999999999999</c:v>
                </c:pt>
                <c:pt idx="3372">
                  <c:v>18.722000000000001</c:v>
                </c:pt>
                <c:pt idx="3373">
                  <c:v>18.721</c:v>
                </c:pt>
                <c:pt idx="3374">
                  <c:v>18.719000000000001</c:v>
                </c:pt>
                <c:pt idx="3375">
                  <c:v>18.719000000000001</c:v>
                </c:pt>
                <c:pt idx="3376">
                  <c:v>18.716999999999999</c:v>
                </c:pt>
                <c:pt idx="3377">
                  <c:v>18.716999999999999</c:v>
                </c:pt>
                <c:pt idx="3378">
                  <c:v>18.716999999999999</c:v>
                </c:pt>
                <c:pt idx="3379">
                  <c:v>18.716999999999999</c:v>
                </c:pt>
                <c:pt idx="3380">
                  <c:v>18.716000000000001</c:v>
                </c:pt>
                <c:pt idx="3381">
                  <c:v>18.716000000000001</c:v>
                </c:pt>
                <c:pt idx="3382">
                  <c:v>18.715</c:v>
                </c:pt>
                <c:pt idx="3383">
                  <c:v>18.715</c:v>
                </c:pt>
                <c:pt idx="3384">
                  <c:v>18.715</c:v>
                </c:pt>
                <c:pt idx="3385">
                  <c:v>18.713999999999999</c:v>
                </c:pt>
                <c:pt idx="3386">
                  <c:v>18.713000000000001</c:v>
                </c:pt>
                <c:pt idx="3387">
                  <c:v>18.712</c:v>
                </c:pt>
                <c:pt idx="3388">
                  <c:v>18.710999999999999</c:v>
                </c:pt>
                <c:pt idx="3389">
                  <c:v>18.71</c:v>
                </c:pt>
                <c:pt idx="3390">
                  <c:v>18.71</c:v>
                </c:pt>
                <c:pt idx="3391">
                  <c:v>18.707999999999998</c:v>
                </c:pt>
                <c:pt idx="3392">
                  <c:v>18.707999999999998</c:v>
                </c:pt>
                <c:pt idx="3393">
                  <c:v>18.707999999999998</c:v>
                </c:pt>
                <c:pt idx="3394">
                  <c:v>18.707000000000001</c:v>
                </c:pt>
                <c:pt idx="3395">
                  <c:v>18.706</c:v>
                </c:pt>
                <c:pt idx="3396">
                  <c:v>18.704000000000001</c:v>
                </c:pt>
                <c:pt idx="3397">
                  <c:v>18.702999999999999</c:v>
                </c:pt>
                <c:pt idx="3398">
                  <c:v>18.702000000000002</c:v>
                </c:pt>
                <c:pt idx="3399">
                  <c:v>18.701000000000001</c:v>
                </c:pt>
                <c:pt idx="3400">
                  <c:v>18.699000000000002</c:v>
                </c:pt>
                <c:pt idx="3401">
                  <c:v>18.698</c:v>
                </c:pt>
                <c:pt idx="3402">
                  <c:v>18.696000000000002</c:v>
                </c:pt>
                <c:pt idx="3403">
                  <c:v>18.696000000000002</c:v>
                </c:pt>
                <c:pt idx="3404">
                  <c:v>18.695</c:v>
                </c:pt>
                <c:pt idx="3405">
                  <c:v>18.695</c:v>
                </c:pt>
                <c:pt idx="3406">
                  <c:v>18.695</c:v>
                </c:pt>
                <c:pt idx="3407">
                  <c:v>18.693999999999999</c:v>
                </c:pt>
                <c:pt idx="3408">
                  <c:v>18.693999999999999</c:v>
                </c:pt>
                <c:pt idx="3409">
                  <c:v>18.693999999999999</c:v>
                </c:pt>
                <c:pt idx="3410">
                  <c:v>18.693000000000001</c:v>
                </c:pt>
                <c:pt idx="3411">
                  <c:v>18.692</c:v>
                </c:pt>
                <c:pt idx="3412">
                  <c:v>18.692</c:v>
                </c:pt>
                <c:pt idx="3413">
                  <c:v>18.690000000000001</c:v>
                </c:pt>
                <c:pt idx="3414">
                  <c:v>18.690000000000001</c:v>
                </c:pt>
                <c:pt idx="3415">
                  <c:v>18.687999999999999</c:v>
                </c:pt>
                <c:pt idx="3416">
                  <c:v>18.687999999999999</c:v>
                </c:pt>
                <c:pt idx="3417">
                  <c:v>18.684000000000001</c:v>
                </c:pt>
                <c:pt idx="3418">
                  <c:v>18.684000000000001</c:v>
                </c:pt>
                <c:pt idx="3419">
                  <c:v>18.683</c:v>
                </c:pt>
                <c:pt idx="3420">
                  <c:v>18.681000000000001</c:v>
                </c:pt>
                <c:pt idx="3421">
                  <c:v>18.68</c:v>
                </c:pt>
                <c:pt idx="3422">
                  <c:v>18.675000000000001</c:v>
                </c:pt>
                <c:pt idx="3423">
                  <c:v>18.673999999999999</c:v>
                </c:pt>
                <c:pt idx="3424">
                  <c:v>18.673999999999999</c:v>
                </c:pt>
                <c:pt idx="3425">
                  <c:v>18.673999999999999</c:v>
                </c:pt>
                <c:pt idx="3426">
                  <c:v>18.672999999999998</c:v>
                </c:pt>
                <c:pt idx="3427">
                  <c:v>18.672999999999998</c:v>
                </c:pt>
                <c:pt idx="3428">
                  <c:v>18.672000000000001</c:v>
                </c:pt>
                <c:pt idx="3429">
                  <c:v>18.670999999999999</c:v>
                </c:pt>
                <c:pt idx="3430">
                  <c:v>18.669</c:v>
                </c:pt>
                <c:pt idx="3431">
                  <c:v>18.667999999999999</c:v>
                </c:pt>
                <c:pt idx="3432">
                  <c:v>18.666</c:v>
                </c:pt>
                <c:pt idx="3433">
                  <c:v>18.666</c:v>
                </c:pt>
                <c:pt idx="3434">
                  <c:v>18.664999999999999</c:v>
                </c:pt>
                <c:pt idx="3435">
                  <c:v>18.664000000000001</c:v>
                </c:pt>
                <c:pt idx="3436">
                  <c:v>18.664000000000001</c:v>
                </c:pt>
                <c:pt idx="3437">
                  <c:v>18.661999999999999</c:v>
                </c:pt>
                <c:pt idx="3438">
                  <c:v>18.661999999999999</c:v>
                </c:pt>
                <c:pt idx="3439">
                  <c:v>18.661999999999999</c:v>
                </c:pt>
                <c:pt idx="3440">
                  <c:v>18.661999999999999</c:v>
                </c:pt>
                <c:pt idx="3441">
                  <c:v>18.66</c:v>
                </c:pt>
                <c:pt idx="3442">
                  <c:v>18.658000000000001</c:v>
                </c:pt>
                <c:pt idx="3443">
                  <c:v>18.658000000000001</c:v>
                </c:pt>
                <c:pt idx="3444">
                  <c:v>18.655999999999999</c:v>
                </c:pt>
                <c:pt idx="3445">
                  <c:v>18.655999999999999</c:v>
                </c:pt>
                <c:pt idx="3446">
                  <c:v>18.655000000000001</c:v>
                </c:pt>
                <c:pt idx="3447">
                  <c:v>18.655000000000001</c:v>
                </c:pt>
                <c:pt idx="3448">
                  <c:v>18.654</c:v>
                </c:pt>
                <c:pt idx="3449">
                  <c:v>18.654</c:v>
                </c:pt>
                <c:pt idx="3450">
                  <c:v>18.652000000000001</c:v>
                </c:pt>
                <c:pt idx="3451">
                  <c:v>18.652000000000001</c:v>
                </c:pt>
                <c:pt idx="3452">
                  <c:v>18.652000000000001</c:v>
                </c:pt>
                <c:pt idx="3453">
                  <c:v>18.651</c:v>
                </c:pt>
                <c:pt idx="3454">
                  <c:v>18.649999999999999</c:v>
                </c:pt>
                <c:pt idx="3455">
                  <c:v>18.649000000000001</c:v>
                </c:pt>
                <c:pt idx="3456">
                  <c:v>18.646999999999998</c:v>
                </c:pt>
                <c:pt idx="3457">
                  <c:v>18.645</c:v>
                </c:pt>
                <c:pt idx="3458">
                  <c:v>18.643000000000001</c:v>
                </c:pt>
                <c:pt idx="3459">
                  <c:v>18.643000000000001</c:v>
                </c:pt>
                <c:pt idx="3460">
                  <c:v>18.641999999999999</c:v>
                </c:pt>
                <c:pt idx="3461">
                  <c:v>18.641999999999999</c:v>
                </c:pt>
                <c:pt idx="3462">
                  <c:v>18.640999999999998</c:v>
                </c:pt>
                <c:pt idx="3463">
                  <c:v>18.640999999999998</c:v>
                </c:pt>
                <c:pt idx="3464">
                  <c:v>18.64</c:v>
                </c:pt>
                <c:pt idx="3465">
                  <c:v>18.64</c:v>
                </c:pt>
                <c:pt idx="3466">
                  <c:v>18.638999999999999</c:v>
                </c:pt>
                <c:pt idx="3467">
                  <c:v>18.638000000000002</c:v>
                </c:pt>
                <c:pt idx="3468">
                  <c:v>18.638000000000002</c:v>
                </c:pt>
                <c:pt idx="3469">
                  <c:v>18.637</c:v>
                </c:pt>
                <c:pt idx="3470">
                  <c:v>18.635999999999999</c:v>
                </c:pt>
                <c:pt idx="3471">
                  <c:v>18.634</c:v>
                </c:pt>
                <c:pt idx="3472">
                  <c:v>18.634</c:v>
                </c:pt>
                <c:pt idx="3473">
                  <c:v>18.632000000000001</c:v>
                </c:pt>
                <c:pt idx="3474">
                  <c:v>18.631</c:v>
                </c:pt>
                <c:pt idx="3475">
                  <c:v>18.628</c:v>
                </c:pt>
                <c:pt idx="3476">
                  <c:v>18.628</c:v>
                </c:pt>
                <c:pt idx="3477">
                  <c:v>18.626999999999999</c:v>
                </c:pt>
                <c:pt idx="3478">
                  <c:v>18.625</c:v>
                </c:pt>
                <c:pt idx="3479">
                  <c:v>18.625</c:v>
                </c:pt>
                <c:pt idx="3480">
                  <c:v>18.623999999999999</c:v>
                </c:pt>
                <c:pt idx="3481">
                  <c:v>18.623000000000001</c:v>
                </c:pt>
                <c:pt idx="3482">
                  <c:v>18.620999999999999</c:v>
                </c:pt>
                <c:pt idx="3483">
                  <c:v>18.620999999999999</c:v>
                </c:pt>
                <c:pt idx="3484">
                  <c:v>18.620999999999999</c:v>
                </c:pt>
                <c:pt idx="3485">
                  <c:v>18.62</c:v>
                </c:pt>
                <c:pt idx="3486">
                  <c:v>18.62</c:v>
                </c:pt>
                <c:pt idx="3487">
                  <c:v>18.619</c:v>
                </c:pt>
                <c:pt idx="3488">
                  <c:v>18.617999999999999</c:v>
                </c:pt>
                <c:pt idx="3489">
                  <c:v>18.617999999999999</c:v>
                </c:pt>
                <c:pt idx="3490">
                  <c:v>18.617999999999999</c:v>
                </c:pt>
                <c:pt idx="3491">
                  <c:v>18.614999999999998</c:v>
                </c:pt>
                <c:pt idx="3492">
                  <c:v>18.614999999999998</c:v>
                </c:pt>
                <c:pt idx="3493">
                  <c:v>18.614000000000001</c:v>
                </c:pt>
                <c:pt idx="3494">
                  <c:v>18.611999999999998</c:v>
                </c:pt>
                <c:pt idx="3495">
                  <c:v>18.611000000000001</c:v>
                </c:pt>
                <c:pt idx="3496">
                  <c:v>18.61</c:v>
                </c:pt>
                <c:pt idx="3497">
                  <c:v>18.609000000000002</c:v>
                </c:pt>
                <c:pt idx="3498">
                  <c:v>18.608000000000001</c:v>
                </c:pt>
                <c:pt idx="3499">
                  <c:v>18.606999999999999</c:v>
                </c:pt>
                <c:pt idx="3500">
                  <c:v>18.605</c:v>
                </c:pt>
                <c:pt idx="3501">
                  <c:v>18.603999999999999</c:v>
                </c:pt>
                <c:pt idx="3502">
                  <c:v>18.603000000000002</c:v>
                </c:pt>
                <c:pt idx="3503">
                  <c:v>18.600999999999999</c:v>
                </c:pt>
                <c:pt idx="3504">
                  <c:v>18.597999999999999</c:v>
                </c:pt>
                <c:pt idx="3505">
                  <c:v>18.594000000000001</c:v>
                </c:pt>
                <c:pt idx="3506">
                  <c:v>18.594000000000001</c:v>
                </c:pt>
                <c:pt idx="3507">
                  <c:v>18.593</c:v>
                </c:pt>
                <c:pt idx="3508">
                  <c:v>18.591999999999999</c:v>
                </c:pt>
                <c:pt idx="3509">
                  <c:v>18.588999999999999</c:v>
                </c:pt>
                <c:pt idx="3510">
                  <c:v>18.588000000000001</c:v>
                </c:pt>
                <c:pt idx="3511">
                  <c:v>18.588000000000001</c:v>
                </c:pt>
                <c:pt idx="3512">
                  <c:v>18.585000000000001</c:v>
                </c:pt>
                <c:pt idx="3513">
                  <c:v>18.582000000000001</c:v>
                </c:pt>
                <c:pt idx="3514">
                  <c:v>18.581</c:v>
                </c:pt>
                <c:pt idx="3515">
                  <c:v>18.579999999999998</c:v>
                </c:pt>
                <c:pt idx="3516">
                  <c:v>18.579000000000001</c:v>
                </c:pt>
                <c:pt idx="3517">
                  <c:v>18.579000000000001</c:v>
                </c:pt>
                <c:pt idx="3518">
                  <c:v>18.579000000000001</c:v>
                </c:pt>
                <c:pt idx="3519">
                  <c:v>18.576000000000001</c:v>
                </c:pt>
                <c:pt idx="3520">
                  <c:v>18.576000000000001</c:v>
                </c:pt>
                <c:pt idx="3521">
                  <c:v>18.574999999999999</c:v>
                </c:pt>
                <c:pt idx="3522">
                  <c:v>18.574000000000002</c:v>
                </c:pt>
                <c:pt idx="3523">
                  <c:v>18.573</c:v>
                </c:pt>
                <c:pt idx="3524">
                  <c:v>18.573</c:v>
                </c:pt>
                <c:pt idx="3525">
                  <c:v>18.571999999999999</c:v>
                </c:pt>
                <c:pt idx="3526">
                  <c:v>18.571000000000002</c:v>
                </c:pt>
                <c:pt idx="3527">
                  <c:v>18.571000000000002</c:v>
                </c:pt>
                <c:pt idx="3528">
                  <c:v>18.571000000000002</c:v>
                </c:pt>
                <c:pt idx="3529">
                  <c:v>18.57</c:v>
                </c:pt>
                <c:pt idx="3530">
                  <c:v>18.57</c:v>
                </c:pt>
                <c:pt idx="3531">
                  <c:v>18.57</c:v>
                </c:pt>
                <c:pt idx="3532">
                  <c:v>18.568999999999999</c:v>
                </c:pt>
                <c:pt idx="3533">
                  <c:v>18.568999999999999</c:v>
                </c:pt>
                <c:pt idx="3534">
                  <c:v>18.568000000000001</c:v>
                </c:pt>
                <c:pt idx="3535">
                  <c:v>18.568000000000001</c:v>
                </c:pt>
                <c:pt idx="3536">
                  <c:v>18.564</c:v>
                </c:pt>
                <c:pt idx="3537">
                  <c:v>18.564</c:v>
                </c:pt>
                <c:pt idx="3538">
                  <c:v>18.562999999999999</c:v>
                </c:pt>
                <c:pt idx="3539">
                  <c:v>18.562999999999999</c:v>
                </c:pt>
                <c:pt idx="3540">
                  <c:v>18.562999999999999</c:v>
                </c:pt>
                <c:pt idx="3541">
                  <c:v>18.562000000000001</c:v>
                </c:pt>
                <c:pt idx="3542">
                  <c:v>18.562000000000001</c:v>
                </c:pt>
                <c:pt idx="3543">
                  <c:v>18.561</c:v>
                </c:pt>
                <c:pt idx="3544">
                  <c:v>18.561</c:v>
                </c:pt>
                <c:pt idx="3545">
                  <c:v>18.559999999999999</c:v>
                </c:pt>
                <c:pt idx="3546">
                  <c:v>18.559999999999999</c:v>
                </c:pt>
                <c:pt idx="3547">
                  <c:v>18.558</c:v>
                </c:pt>
                <c:pt idx="3548">
                  <c:v>18.558</c:v>
                </c:pt>
                <c:pt idx="3549">
                  <c:v>18.558</c:v>
                </c:pt>
                <c:pt idx="3550">
                  <c:v>18.558</c:v>
                </c:pt>
                <c:pt idx="3551">
                  <c:v>18.558</c:v>
                </c:pt>
                <c:pt idx="3552">
                  <c:v>18.558</c:v>
                </c:pt>
                <c:pt idx="3553">
                  <c:v>18.556000000000001</c:v>
                </c:pt>
                <c:pt idx="3554">
                  <c:v>18.553999999999998</c:v>
                </c:pt>
                <c:pt idx="3555">
                  <c:v>18.553999999999998</c:v>
                </c:pt>
                <c:pt idx="3556">
                  <c:v>18.553000000000001</c:v>
                </c:pt>
                <c:pt idx="3557">
                  <c:v>18.553000000000001</c:v>
                </c:pt>
                <c:pt idx="3558">
                  <c:v>18.552</c:v>
                </c:pt>
                <c:pt idx="3559">
                  <c:v>18.550999999999998</c:v>
                </c:pt>
                <c:pt idx="3560">
                  <c:v>18.550999999999998</c:v>
                </c:pt>
                <c:pt idx="3561">
                  <c:v>18.55</c:v>
                </c:pt>
                <c:pt idx="3562">
                  <c:v>18.547000000000001</c:v>
                </c:pt>
                <c:pt idx="3563">
                  <c:v>18.545999999999999</c:v>
                </c:pt>
                <c:pt idx="3564">
                  <c:v>18.545999999999999</c:v>
                </c:pt>
                <c:pt idx="3565">
                  <c:v>18.545000000000002</c:v>
                </c:pt>
                <c:pt idx="3566">
                  <c:v>18.545000000000002</c:v>
                </c:pt>
                <c:pt idx="3567">
                  <c:v>18.542999999999999</c:v>
                </c:pt>
                <c:pt idx="3568">
                  <c:v>18.542999999999999</c:v>
                </c:pt>
                <c:pt idx="3569">
                  <c:v>18.542000000000002</c:v>
                </c:pt>
                <c:pt idx="3570">
                  <c:v>18.542000000000002</c:v>
                </c:pt>
                <c:pt idx="3571">
                  <c:v>18.541</c:v>
                </c:pt>
                <c:pt idx="3572">
                  <c:v>18.541</c:v>
                </c:pt>
                <c:pt idx="3573">
                  <c:v>18.538</c:v>
                </c:pt>
                <c:pt idx="3574">
                  <c:v>18.538</c:v>
                </c:pt>
                <c:pt idx="3575">
                  <c:v>18.536000000000001</c:v>
                </c:pt>
                <c:pt idx="3576">
                  <c:v>18.535</c:v>
                </c:pt>
                <c:pt idx="3577">
                  <c:v>18.535</c:v>
                </c:pt>
                <c:pt idx="3578">
                  <c:v>18.535</c:v>
                </c:pt>
                <c:pt idx="3579">
                  <c:v>18.533999999999999</c:v>
                </c:pt>
                <c:pt idx="3580">
                  <c:v>18.533999999999999</c:v>
                </c:pt>
                <c:pt idx="3581">
                  <c:v>18.533000000000001</c:v>
                </c:pt>
                <c:pt idx="3582">
                  <c:v>18.532</c:v>
                </c:pt>
                <c:pt idx="3583">
                  <c:v>18.532</c:v>
                </c:pt>
                <c:pt idx="3584">
                  <c:v>18.532</c:v>
                </c:pt>
                <c:pt idx="3585">
                  <c:v>18.530999999999999</c:v>
                </c:pt>
                <c:pt idx="3586">
                  <c:v>18.53</c:v>
                </c:pt>
                <c:pt idx="3587">
                  <c:v>18.529</c:v>
                </c:pt>
                <c:pt idx="3588">
                  <c:v>18.529</c:v>
                </c:pt>
                <c:pt idx="3589">
                  <c:v>18.529</c:v>
                </c:pt>
                <c:pt idx="3590">
                  <c:v>18.529</c:v>
                </c:pt>
                <c:pt idx="3591">
                  <c:v>18.527000000000001</c:v>
                </c:pt>
                <c:pt idx="3592">
                  <c:v>18.527000000000001</c:v>
                </c:pt>
                <c:pt idx="3593">
                  <c:v>18.527000000000001</c:v>
                </c:pt>
                <c:pt idx="3594">
                  <c:v>18.527000000000001</c:v>
                </c:pt>
                <c:pt idx="3595">
                  <c:v>18.526</c:v>
                </c:pt>
                <c:pt idx="3596">
                  <c:v>18.524999999999999</c:v>
                </c:pt>
                <c:pt idx="3597">
                  <c:v>18.524999999999999</c:v>
                </c:pt>
                <c:pt idx="3598">
                  <c:v>18.524999999999999</c:v>
                </c:pt>
                <c:pt idx="3599">
                  <c:v>18.523</c:v>
                </c:pt>
                <c:pt idx="3600">
                  <c:v>18.521999999999998</c:v>
                </c:pt>
                <c:pt idx="3601">
                  <c:v>18.521000000000001</c:v>
                </c:pt>
                <c:pt idx="3602">
                  <c:v>18.518999999999998</c:v>
                </c:pt>
                <c:pt idx="3603">
                  <c:v>18.518999999999998</c:v>
                </c:pt>
                <c:pt idx="3604">
                  <c:v>18.518000000000001</c:v>
                </c:pt>
                <c:pt idx="3605">
                  <c:v>18.518000000000001</c:v>
                </c:pt>
                <c:pt idx="3606">
                  <c:v>18.518000000000001</c:v>
                </c:pt>
                <c:pt idx="3607">
                  <c:v>18.516999999999999</c:v>
                </c:pt>
                <c:pt idx="3608">
                  <c:v>18.515999999999998</c:v>
                </c:pt>
                <c:pt idx="3609">
                  <c:v>18.513999999999999</c:v>
                </c:pt>
                <c:pt idx="3610">
                  <c:v>18.513000000000002</c:v>
                </c:pt>
                <c:pt idx="3611">
                  <c:v>18.513000000000002</c:v>
                </c:pt>
                <c:pt idx="3612">
                  <c:v>18.510000000000002</c:v>
                </c:pt>
                <c:pt idx="3613">
                  <c:v>18.507999999999999</c:v>
                </c:pt>
                <c:pt idx="3614">
                  <c:v>18.507000000000001</c:v>
                </c:pt>
                <c:pt idx="3615">
                  <c:v>18.504999999999999</c:v>
                </c:pt>
                <c:pt idx="3616">
                  <c:v>18.504000000000001</c:v>
                </c:pt>
                <c:pt idx="3617">
                  <c:v>18.503</c:v>
                </c:pt>
                <c:pt idx="3618">
                  <c:v>18.501999999999999</c:v>
                </c:pt>
                <c:pt idx="3619">
                  <c:v>18.5</c:v>
                </c:pt>
                <c:pt idx="3620">
                  <c:v>18.5</c:v>
                </c:pt>
                <c:pt idx="3621">
                  <c:v>18.5</c:v>
                </c:pt>
                <c:pt idx="3622">
                  <c:v>18.498999999999999</c:v>
                </c:pt>
                <c:pt idx="3623">
                  <c:v>18.498000000000001</c:v>
                </c:pt>
                <c:pt idx="3624">
                  <c:v>18.498000000000001</c:v>
                </c:pt>
                <c:pt idx="3625">
                  <c:v>18.497</c:v>
                </c:pt>
                <c:pt idx="3626">
                  <c:v>18.497</c:v>
                </c:pt>
                <c:pt idx="3627">
                  <c:v>18.495999999999999</c:v>
                </c:pt>
                <c:pt idx="3628">
                  <c:v>18.494</c:v>
                </c:pt>
                <c:pt idx="3629">
                  <c:v>18.492000000000001</c:v>
                </c:pt>
                <c:pt idx="3630">
                  <c:v>18.491</c:v>
                </c:pt>
                <c:pt idx="3631">
                  <c:v>18.489999999999998</c:v>
                </c:pt>
                <c:pt idx="3632">
                  <c:v>18.489999999999998</c:v>
                </c:pt>
                <c:pt idx="3633">
                  <c:v>18.486000000000001</c:v>
                </c:pt>
                <c:pt idx="3634">
                  <c:v>18.484999999999999</c:v>
                </c:pt>
                <c:pt idx="3635">
                  <c:v>18.484999999999999</c:v>
                </c:pt>
                <c:pt idx="3636">
                  <c:v>18.484000000000002</c:v>
                </c:pt>
                <c:pt idx="3637">
                  <c:v>18.483000000000001</c:v>
                </c:pt>
                <c:pt idx="3638">
                  <c:v>18.481999999999999</c:v>
                </c:pt>
                <c:pt idx="3639">
                  <c:v>18.481000000000002</c:v>
                </c:pt>
                <c:pt idx="3640">
                  <c:v>18.481000000000002</c:v>
                </c:pt>
                <c:pt idx="3641">
                  <c:v>18.481000000000002</c:v>
                </c:pt>
                <c:pt idx="3642">
                  <c:v>18.48</c:v>
                </c:pt>
                <c:pt idx="3643">
                  <c:v>18.48</c:v>
                </c:pt>
                <c:pt idx="3644">
                  <c:v>18.478999999999999</c:v>
                </c:pt>
                <c:pt idx="3645">
                  <c:v>18.478999999999999</c:v>
                </c:pt>
                <c:pt idx="3646">
                  <c:v>18.477</c:v>
                </c:pt>
                <c:pt idx="3647">
                  <c:v>18.475999999999999</c:v>
                </c:pt>
                <c:pt idx="3648">
                  <c:v>18.475999999999999</c:v>
                </c:pt>
                <c:pt idx="3649">
                  <c:v>18.474</c:v>
                </c:pt>
                <c:pt idx="3650">
                  <c:v>18.471</c:v>
                </c:pt>
                <c:pt idx="3651">
                  <c:v>18.47</c:v>
                </c:pt>
                <c:pt idx="3652">
                  <c:v>18.47</c:v>
                </c:pt>
                <c:pt idx="3653">
                  <c:v>18.469000000000001</c:v>
                </c:pt>
                <c:pt idx="3654">
                  <c:v>18.469000000000001</c:v>
                </c:pt>
                <c:pt idx="3655">
                  <c:v>18.468</c:v>
                </c:pt>
                <c:pt idx="3656">
                  <c:v>18.463999999999999</c:v>
                </c:pt>
                <c:pt idx="3657">
                  <c:v>18.463999999999999</c:v>
                </c:pt>
                <c:pt idx="3658">
                  <c:v>18.462</c:v>
                </c:pt>
                <c:pt idx="3659">
                  <c:v>18.460999999999999</c:v>
                </c:pt>
                <c:pt idx="3660">
                  <c:v>18.460999999999999</c:v>
                </c:pt>
                <c:pt idx="3661">
                  <c:v>18.460999999999999</c:v>
                </c:pt>
                <c:pt idx="3662">
                  <c:v>18.46</c:v>
                </c:pt>
                <c:pt idx="3663">
                  <c:v>18.46</c:v>
                </c:pt>
                <c:pt idx="3664">
                  <c:v>18.46</c:v>
                </c:pt>
                <c:pt idx="3665">
                  <c:v>18.459</c:v>
                </c:pt>
                <c:pt idx="3666">
                  <c:v>18.457000000000001</c:v>
                </c:pt>
                <c:pt idx="3667">
                  <c:v>18.456</c:v>
                </c:pt>
                <c:pt idx="3668">
                  <c:v>18.456</c:v>
                </c:pt>
                <c:pt idx="3669">
                  <c:v>18.452000000000002</c:v>
                </c:pt>
                <c:pt idx="3670">
                  <c:v>18.452000000000002</c:v>
                </c:pt>
                <c:pt idx="3671">
                  <c:v>18.45</c:v>
                </c:pt>
                <c:pt idx="3672">
                  <c:v>18.443999999999999</c:v>
                </c:pt>
                <c:pt idx="3673">
                  <c:v>18.442</c:v>
                </c:pt>
                <c:pt idx="3674">
                  <c:v>18.442</c:v>
                </c:pt>
                <c:pt idx="3675">
                  <c:v>18.440999999999999</c:v>
                </c:pt>
                <c:pt idx="3676">
                  <c:v>18.440000000000001</c:v>
                </c:pt>
                <c:pt idx="3677">
                  <c:v>18.440000000000001</c:v>
                </c:pt>
                <c:pt idx="3678">
                  <c:v>18.439</c:v>
                </c:pt>
                <c:pt idx="3679">
                  <c:v>18.437999999999999</c:v>
                </c:pt>
                <c:pt idx="3680">
                  <c:v>18.437999999999999</c:v>
                </c:pt>
                <c:pt idx="3681">
                  <c:v>18.434999999999999</c:v>
                </c:pt>
                <c:pt idx="3682">
                  <c:v>18.434999999999999</c:v>
                </c:pt>
                <c:pt idx="3683">
                  <c:v>18.434999999999999</c:v>
                </c:pt>
                <c:pt idx="3684">
                  <c:v>18.433</c:v>
                </c:pt>
                <c:pt idx="3685">
                  <c:v>18.433</c:v>
                </c:pt>
                <c:pt idx="3686">
                  <c:v>18.431999999999999</c:v>
                </c:pt>
                <c:pt idx="3687">
                  <c:v>18.431000000000001</c:v>
                </c:pt>
                <c:pt idx="3688">
                  <c:v>18.43</c:v>
                </c:pt>
                <c:pt idx="3689">
                  <c:v>18.43</c:v>
                </c:pt>
                <c:pt idx="3690">
                  <c:v>18.428999999999998</c:v>
                </c:pt>
                <c:pt idx="3691">
                  <c:v>18.428999999999998</c:v>
                </c:pt>
                <c:pt idx="3692">
                  <c:v>18.427</c:v>
                </c:pt>
                <c:pt idx="3693">
                  <c:v>18.427</c:v>
                </c:pt>
                <c:pt idx="3694">
                  <c:v>18.425999999999998</c:v>
                </c:pt>
                <c:pt idx="3695">
                  <c:v>18.425999999999998</c:v>
                </c:pt>
                <c:pt idx="3696">
                  <c:v>18.425999999999998</c:v>
                </c:pt>
                <c:pt idx="3697">
                  <c:v>18.425999999999998</c:v>
                </c:pt>
                <c:pt idx="3698">
                  <c:v>18.422000000000001</c:v>
                </c:pt>
                <c:pt idx="3699">
                  <c:v>18.422000000000001</c:v>
                </c:pt>
                <c:pt idx="3700">
                  <c:v>18.420999999999999</c:v>
                </c:pt>
                <c:pt idx="3701">
                  <c:v>18.420999999999999</c:v>
                </c:pt>
                <c:pt idx="3702">
                  <c:v>18.420000000000002</c:v>
                </c:pt>
                <c:pt idx="3703">
                  <c:v>18.419</c:v>
                </c:pt>
                <c:pt idx="3704">
                  <c:v>18.416</c:v>
                </c:pt>
                <c:pt idx="3705">
                  <c:v>18.416</c:v>
                </c:pt>
                <c:pt idx="3706">
                  <c:v>18.416</c:v>
                </c:pt>
                <c:pt idx="3707">
                  <c:v>18.416</c:v>
                </c:pt>
                <c:pt idx="3708">
                  <c:v>18.416</c:v>
                </c:pt>
                <c:pt idx="3709">
                  <c:v>18.416</c:v>
                </c:pt>
                <c:pt idx="3710">
                  <c:v>18.416</c:v>
                </c:pt>
                <c:pt idx="3711">
                  <c:v>18.414999999999999</c:v>
                </c:pt>
                <c:pt idx="3712">
                  <c:v>18.414999999999999</c:v>
                </c:pt>
                <c:pt idx="3713">
                  <c:v>18.414999999999999</c:v>
                </c:pt>
                <c:pt idx="3714">
                  <c:v>18.414999999999999</c:v>
                </c:pt>
                <c:pt idx="3715">
                  <c:v>18.414999999999999</c:v>
                </c:pt>
                <c:pt idx="3716">
                  <c:v>18.414999999999999</c:v>
                </c:pt>
                <c:pt idx="3717">
                  <c:v>18.414999999999999</c:v>
                </c:pt>
                <c:pt idx="3718">
                  <c:v>18.414999999999999</c:v>
                </c:pt>
                <c:pt idx="3719">
                  <c:v>18.414999999999999</c:v>
                </c:pt>
                <c:pt idx="3720">
                  <c:v>18.414999999999999</c:v>
                </c:pt>
                <c:pt idx="3721">
                  <c:v>18.414999999999999</c:v>
                </c:pt>
                <c:pt idx="3722">
                  <c:v>18.414999999999999</c:v>
                </c:pt>
                <c:pt idx="3723">
                  <c:v>18.411999999999999</c:v>
                </c:pt>
                <c:pt idx="3724">
                  <c:v>18.411000000000001</c:v>
                </c:pt>
                <c:pt idx="3725">
                  <c:v>18.411000000000001</c:v>
                </c:pt>
                <c:pt idx="3726">
                  <c:v>18.411000000000001</c:v>
                </c:pt>
                <c:pt idx="3727">
                  <c:v>18.408999999999999</c:v>
                </c:pt>
                <c:pt idx="3728">
                  <c:v>18.408999999999999</c:v>
                </c:pt>
                <c:pt idx="3729">
                  <c:v>18.408999999999999</c:v>
                </c:pt>
                <c:pt idx="3730">
                  <c:v>18.408000000000001</c:v>
                </c:pt>
                <c:pt idx="3731">
                  <c:v>18.408000000000001</c:v>
                </c:pt>
                <c:pt idx="3732">
                  <c:v>18.408000000000001</c:v>
                </c:pt>
                <c:pt idx="3733">
                  <c:v>18.408000000000001</c:v>
                </c:pt>
                <c:pt idx="3734">
                  <c:v>18.408000000000001</c:v>
                </c:pt>
                <c:pt idx="3735">
                  <c:v>18.408000000000001</c:v>
                </c:pt>
                <c:pt idx="3736">
                  <c:v>18.408000000000001</c:v>
                </c:pt>
                <c:pt idx="3737">
                  <c:v>18.408000000000001</c:v>
                </c:pt>
                <c:pt idx="3738">
                  <c:v>18.408000000000001</c:v>
                </c:pt>
                <c:pt idx="3739">
                  <c:v>18.408000000000001</c:v>
                </c:pt>
                <c:pt idx="3740">
                  <c:v>18.408000000000001</c:v>
                </c:pt>
                <c:pt idx="3741">
                  <c:v>18.408000000000001</c:v>
                </c:pt>
                <c:pt idx="3742">
                  <c:v>18.408000000000001</c:v>
                </c:pt>
                <c:pt idx="3743">
                  <c:v>18.408000000000001</c:v>
                </c:pt>
                <c:pt idx="3744">
                  <c:v>18.408000000000001</c:v>
                </c:pt>
                <c:pt idx="3745">
                  <c:v>18.408000000000001</c:v>
                </c:pt>
                <c:pt idx="3746">
                  <c:v>18.408000000000001</c:v>
                </c:pt>
                <c:pt idx="3747">
                  <c:v>18.407</c:v>
                </c:pt>
                <c:pt idx="3748">
                  <c:v>18.407</c:v>
                </c:pt>
                <c:pt idx="3749">
                  <c:v>18.407</c:v>
                </c:pt>
                <c:pt idx="3750">
                  <c:v>18.407</c:v>
                </c:pt>
                <c:pt idx="3751">
                  <c:v>18.405999999999999</c:v>
                </c:pt>
                <c:pt idx="3752">
                  <c:v>18.405000000000001</c:v>
                </c:pt>
                <c:pt idx="3753">
                  <c:v>18.405000000000001</c:v>
                </c:pt>
                <c:pt idx="3754">
                  <c:v>18.405000000000001</c:v>
                </c:pt>
                <c:pt idx="3755">
                  <c:v>18.404</c:v>
                </c:pt>
                <c:pt idx="3756">
                  <c:v>18.404</c:v>
                </c:pt>
                <c:pt idx="3757">
                  <c:v>18.404</c:v>
                </c:pt>
                <c:pt idx="3758">
                  <c:v>18.404</c:v>
                </c:pt>
                <c:pt idx="3759">
                  <c:v>18.404</c:v>
                </c:pt>
                <c:pt idx="3760">
                  <c:v>18.404</c:v>
                </c:pt>
                <c:pt idx="3761">
                  <c:v>18.404</c:v>
                </c:pt>
                <c:pt idx="3762">
                  <c:v>18.402000000000001</c:v>
                </c:pt>
                <c:pt idx="3763">
                  <c:v>18.396000000000001</c:v>
                </c:pt>
                <c:pt idx="3764">
                  <c:v>18.396000000000001</c:v>
                </c:pt>
                <c:pt idx="3765">
                  <c:v>18.395</c:v>
                </c:pt>
                <c:pt idx="3766">
                  <c:v>18.393999999999998</c:v>
                </c:pt>
                <c:pt idx="3767">
                  <c:v>18.393999999999998</c:v>
                </c:pt>
                <c:pt idx="3768">
                  <c:v>18.393000000000001</c:v>
                </c:pt>
                <c:pt idx="3769">
                  <c:v>18.393000000000001</c:v>
                </c:pt>
                <c:pt idx="3770">
                  <c:v>18.391999999999999</c:v>
                </c:pt>
                <c:pt idx="3771">
                  <c:v>18.390999999999998</c:v>
                </c:pt>
                <c:pt idx="3772">
                  <c:v>18.39</c:v>
                </c:pt>
                <c:pt idx="3773">
                  <c:v>18.388999999999999</c:v>
                </c:pt>
                <c:pt idx="3774">
                  <c:v>18.388999999999999</c:v>
                </c:pt>
                <c:pt idx="3775">
                  <c:v>18.388999999999999</c:v>
                </c:pt>
                <c:pt idx="3776">
                  <c:v>18.388999999999999</c:v>
                </c:pt>
                <c:pt idx="3777">
                  <c:v>18.388000000000002</c:v>
                </c:pt>
                <c:pt idx="3778">
                  <c:v>18.387</c:v>
                </c:pt>
                <c:pt idx="3779">
                  <c:v>18.385999999999999</c:v>
                </c:pt>
                <c:pt idx="3780">
                  <c:v>18.385999999999999</c:v>
                </c:pt>
                <c:pt idx="3781">
                  <c:v>18.385999999999999</c:v>
                </c:pt>
                <c:pt idx="3782">
                  <c:v>18.382999999999999</c:v>
                </c:pt>
                <c:pt idx="3783">
                  <c:v>18.382999999999999</c:v>
                </c:pt>
                <c:pt idx="3784">
                  <c:v>18.382000000000001</c:v>
                </c:pt>
                <c:pt idx="3785">
                  <c:v>18.38</c:v>
                </c:pt>
                <c:pt idx="3786">
                  <c:v>18.38</c:v>
                </c:pt>
                <c:pt idx="3787">
                  <c:v>18.38</c:v>
                </c:pt>
                <c:pt idx="3788">
                  <c:v>18.38</c:v>
                </c:pt>
                <c:pt idx="3789">
                  <c:v>18.38</c:v>
                </c:pt>
                <c:pt idx="3790">
                  <c:v>18.38</c:v>
                </c:pt>
                <c:pt idx="3791">
                  <c:v>18.38</c:v>
                </c:pt>
                <c:pt idx="3792">
                  <c:v>18.379000000000001</c:v>
                </c:pt>
                <c:pt idx="3793">
                  <c:v>18.379000000000001</c:v>
                </c:pt>
                <c:pt idx="3794">
                  <c:v>18.379000000000001</c:v>
                </c:pt>
                <c:pt idx="3795">
                  <c:v>18.379000000000001</c:v>
                </c:pt>
                <c:pt idx="3796">
                  <c:v>18.379000000000001</c:v>
                </c:pt>
                <c:pt idx="3797">
                  <c:v>18.379000000000001</c:v>
                </c:pt>
                <c:pt idx="3798">
                  <c:v>18.379000000000001</c:v>
                </c:pt>
                <c:pt idx="3799">
                  <c:v>18.379000000000001</c:v>
                </c:pt>
                <c:pt idx="3800">
                  <c:v>18.379000000000001</c:v>
                </c:pt>
                <c:pt idx="3801">
                  <c:v>18.379000000000001</c:v>
                </c:pt>
                <c:pt idx="3802">
                  <c:v>18.378</c:v>
                </c:pt>
                <c:pt idx="3803">
                  <c:v>18.378</c:v>
                </c:pt>
                <c:pt idx="3804">
                  <c:v>18.378</c:v>
                </c:pt>
                <c:pt idx="3805">
                  <c:v>18.378</c:v>
                </c:pt>
                <c:pt idx="3806">
                  <c:v>18.378</c:v>
                </c:pt>
                <c:pt idx="3807">
                  <c:v>18.378</c:v>
                </c:pt>
                <c:pt idx="3808">
                  <c:v>18.376999999999999</c:v>
                </c:pt>
                <c:pt idx="3809">
                  <c:v>18.376999999999999</c:v>
                </c:pt>
                <c:pt idx="3810">
                  <c:v>18.376999999999999</c:v>
                </c:pt>
                <c:pt idx="3811">
                  <c:v>18.376999999999999</c:v>
                </c:pt>
                <c:pt idx="3812">
                  <c:v>18.376999999999999</c:v>
                </c:pt>
                <c:pt idx="3813">
                  <c:v>18.376999999999999</c:v>
                </c:pt>
                <c:pt idx="3814">
                  <c:v>18.376999999999999</c:v>
                </c:pt>
                <c:pt idx="3815">
                  <c:v>18.376999999999999</c:v>
                </c:pt>
                <c:pt idx="3816">
                  <c:v>18.376999999999999</c:v>
                </c:pt>
                <c:pt idx="3817">
                  <c:v>18.376999999999999</c:v>
                </c:pt>
                <c:pt idx="3818">
                  <c:v>18.376999999999999</c:v>
                </c:pt>
                <c:pt idx="3819">
                  <c:v>18.376999999999999</c:v>
                </c:pt>
                <c:pt idx="3820">
                  <c:v>18.376999999999999</c:v>
                </c:pt>
                <c:pt idx="3821">
                  <c:v>18.376999999999999</c:v>
                </c:pt>
                <c:pt idx="3822">
                  <c:v>18.376999999999999</c:v>
                </c:pt>
                <c:pt idx="3823">
                  <c:v>18.376999999999999</c:v>
                </c:pt>
                <c:pt idx="3824">
                  <c:v>18.376000000000001</c:v>
                </c:pt>
                <c:pt idx="3825">
                  <c:v>18.376000000000001</c:v>
                </c:pt>
                <c:pt idx="3826">
                  <c:v>18.375</c:v>
                </c:pt>
                <c:pt idx="3827">
                  <c:v>18.375</c:v>
                </c:pt>
                <c:pt idx="3828">
                  <c:v>18.373999999999999</c:v>
                </c:pt>
                <c:pt idx="3829">
                  <c:v>18.373999999999999</c:v>
                </c:pt>
                <c:pt idx="3830">
                  <c:v>18.373999999999999</c:v>
                </c:pt>
                <c:pt idx="3831">
                  <c:v>18.373999999999999</c:v>
                </c:pt>
                <c:pt idx="3832">
                  <c:v>18.373999999999999</c:v>
                </c:pt>
                <c:pt idx="3833">
                  <c:v>18.373000000000001</c:v>
                </c:pt>
                <c:pt idx="3834">
                  <c:v>18.373000000000001</c:v>
                </c:pt>
                <c:pt idx="3835">
                  <c:v>18.372</c:v>
                </c:pt>
                <c:pt idx="3836">
                  <c:v>18.370999999999999</c:v>
                </c:pt>
                <c:pt idx="3837">
                  <c:v>18.37</c:v>
                </c:pt>
                <c:pt idx="3838">
                  <c:v>18.367000000000001</c:v>
                </c:pt>
                <c:pt idx="3839">
                  <c:v>18.366</c:v>
                </c:pt>
                <c:pt idx="3840">
                  <c:v>18.366</c:v>
                </c:pt>
                <c:pt idx="3841">
                  <c:v>18.366</c:v>
                </c:pt>
                <c:pt idx="3842">
                  <c:v>18.364000000000001</c:v>
                </c:pt>
                <c:pt idx="3843">
                  <c:v>18.363</c:v>
                </c:pt>
                <c:pt idx="3844">
                  <c:v>18.363</c:v>
                </c:pt>
                <c:pt idx="3845">
                  <c:v>18.363</c:v>
                </c:pt>
                <c:pt idx="3846">
                  <c:v>18.363</c:v>
                </c:pt>
                <c:pt idx="3847">
                  <c:v>18.363</c:v>
                </c:pt>
                <c:pt idx="3848">
                  <c:v>18.363</c:v>
                </c:pt>
                <c:pt idx="3849">
                  <c:v>18.363</c:v>
                </c:pt>
                <c:pt idx="3850">
                  <c:v>18.363</c:v>
                </c:pt>
                <c:pt idx="3851">
                  <c:v>18.363</c:v>
                </c:pt>
                <c:pt idx="3852">
                  <c:v>18.363</c:v>
                </c:pt>
                <c:pt idx="3853">
                  <c:v>18.363</c:v>
                </c:pt>
                <c:pt idx="3854">
                  <c:v>18.361999999999998</c:v>
                </c:pt>
                <c:pt idx="3855">
                  <c:v>18.361999999999998</c:v>
                </c:pt>
                <c:pt idx="3856">
                  <c:v>18.361999999999998</c:v>
                </c:pt>
                <c:pt idx="3857">
                  <c:v>18.361000000000001</c:v>
                </c:pt>
                <c:pt idx="3858">
                  <c:v>18.361000000000001</c:v>
                </c:pt>
                <c:pt idx="3859">
                  <c:v>18.361000000000001</c:v>
                </c:pt>
                <c:pt idx="3860">
                  <c:v>18.361000000000001</c:v>
                </c:pt>
                <c:pt idx="3861">
                  <c:v>18.361000000000001</c:v>
                </c:pt>
                <c:pt idx="3862">
                  <c:v>18.361000000000001</c:v>
                </c:pt>
                <c:pt idx="3863">
                  <c:v>18.361000000000001</c:v>
                </c:pt>
                <c:pt idx="3864">
                  <c:v>18.361000000000001</c:v>
                </c:pt>
                <c:pt idx="3865">
                  <c:v>18.361000000000001</c:v>
                </c:pt>
                <c:pt idx="3866">
                  <c:v>18.36</c:v>
                </c:pt>
                <c:pt idx="3867">
                  <c:v>18.36</c:v>
                </c:pt>
                <c:pt idx="3868">
                  <c:v>18.358000000000001</c:v>
                </c:pt>
                <c:pt idx="3869">
                  <c:v>18.358000000000001</c:v>
                </c:pt>
                <c:pt idx="3870">
                  <c:v>18.356999999999999</c:v>
                </c:pt>
                <c:pt idx="3871">
                  <c:v>18.356000000000002</c:v>
                </c:pt>
                <c:pt idx="3872">
                  <c:v>18.356000000000002</c:v>
                </c:pt>
                <c:pt idx="3873">
                  <c:v>18.353999999999999</c:v>
                </c:pt>
                <c:pt idx="3874">
                  <c:v>18.353000000000002</c:v>
                </c:pt>
                <c:pt idx="3875">
                  <c:v>18.352</c:v>
                </c:pt>
                <c:pt idx="3876">
                  <c:v>18.350999999999999</c:v>
                </c:pt>
                <c:pt idx="3877">
                  <c:v>18.350000000000001</c:v>
                </c:pt>
                <c:pt idx="3878">
                  <c:v>18.349</c:v>
                </c:pt>
                <c:pt idx="3879">
                  <c:v>18.349</c:v>
                </c:pt>
                <c:pt idx="3880">
                  <c:v>18.347000000000001</c:v>
                </c:pt>
                <c:pt idx="3881">
                  <c:v>18.347000000000001</c:v>
                </c:pt>
                <c:pt idx="3882">
                  <c:v>18.347000000000001</c:v>
                </c:pt>
                <c:pt idx="3883">
                  <c:v>18.346</c:v>
                </c:pt>
                <c:pt idx="3884">
                  <c:v>18.346</c:v>
                </c:pt>
                <c:pt idx="3885">
                  <c:v>18.346</c:v>
                </c:pt>
                <c:pt idx="3886">
                  <c:v>18.346</c:v>
                </c:pt>
                <c:pt idx="3887">
                  <c:v>18.346</c:v>
                </c:pt>
                <c:pt idx="3888">
                  <c:v>18.344999999999999</c:v>
                </c:pt>
                <c:pt idx="3889">
                  <c:v>18.341000000000001</c:v>
                </c:pt>
                <c:pt idx="3890">
                  <c:v>18.34</c:v>
                </c:pt>
                <c:pt idx="3891">
                  <c:v>18.34</c:v>
                </c:pt>
                <c:pt idx="3892">
                  <c:v>18.338999999999999</c:v>
                </c:pt>
                <c:pt idx="3893">
                  <c:v>18.338999999999999</c:v>
                </c:pt>
                <c:pt idx="3894">
                  <c:v>18.338999999999999</c:v>
                </c:pt>
                <c:pt idx="3895">
                  <c:v>18.338999999999999</c:v>
                </c:pt>
                <c:pt idx="3896">
                  <c:v>18.338999999999999</c:v>
                </c:pt>
                <c:pt idx="3897">
                  <c:v>18.338999999999999</c:v>
                </c:pt>
                <c:pt idx="3898">
                  <c:v>18.338999999999999</c:v>
                </c:pt>
                <c:pt idx="3899">
                  <c:v>18.337</c:v>
                </c:pt>
                <c:pt idx="3900">
                  <c:v>18.335000000000001</c:v>
                </c:pt>
                <c:pt idx="3901">
                  <c:v>18.332999999999998</c:v>
                </c:pt>
                <c:pt idx="3902">
                  <c:v>18.332999999999998</c:v>
                </c:pt>
                <c:pt idx="3903">
                  <c:v>18.332999999999998</c:v>
                </c:pt>
                <c:pt idx="3904">
                  <c:v>18.329999999999998</c:v>
                </c:pt>
                <c:pt idx="3905">
                  <c:v>18.329999999999998</c:v>
                </c:pt>
                <c:pt idx="3906">
                  <c:v>18.329000000000001</c:v>
                </c:pt>
                <c:pt idx="3907">
                  <c:v>18.329000000000001</c:v>
                </c:pt>
                <c:pt idx="3908">
                  <c:v>18.329000000000001</c:v>
                </c:pt>
                <c:pt idx="3909">
                  <c:v>18.329000000000001</c:v>
                </c:pt>
                <c:pt idx="3910">
                  <c:v>18.329000000000001</c:v>
                </c:pt>
                <c:pt idx="3911">
                  <c:v>18.329000000000001</c:v>
                </c:pt>
                <c:pt idx="3912">
                  <c:v>18.329000000000001</c:v>
                </c:pt>
                <c:pt idx="3913">
                  <c:v>18.329000000000001</c:v>
                </c:pt>
                <c:pt idx="3914">
                  <c:v>18.327999999999999</c:v>
                </c:pt>
                <c:pt idx="3915">
                  <c:v>18.327999999999999</c:v>
                </c:pt>
                <c:pt idx="3916">
                  <c:v>18.327999999999999</c:v>
                </c:pt>
                <c:pt idx="3917">
                  <c:v>18.326000000000001</c:v>
                </c:pt>
                <c:pt idx="3918">
                  <c:v>18.326000000000001</c:v>
                </c:pt>
                <c:pt idx="3919">
                  <c:v>18.326000000000001</c:v>
                </c:pt>
                <c:pt idx="3920">
                  <c:v>18.326000000000001</c:v>
                </c:pt>
                <c:pt idx="3921">
                  <c:v>18.326000000000001</c:v>
                </c:pt>
                <c:pt idx="3922">
                  <c:v>18.326000000000001</c:v>
                </c:pt>
                <c:pt idx="3923">
                  <c:v>18.326000000000001</c:v>
                </c:pt>
                <c:pt idx="3924">
                  <c:v>18.324000000000002</c:v>
                </c:pt>
                <c:pt idx="3925">
                  <c:v>18.323</c:v>
                </c:pt>
                <c:pt idx="3926">
                  <c:v>18.321000000000002</c:v>
                </c:pt>
                <c:pt idx="3927">
                  <c:v>18.318999999999999</c:v>
                </c:pt>
                <c:pt idx="3928">
                  <c:v>18.318999999999999</c:v>
                </c:pt>
                <c:pt idx="3929">
                  <c:v>18.318999999999999</c:v>
                </c:pt>
                <c:pt idx="3930">
                  <c:v>18.318000000000001</c:v>
                </c:pt>
                <c:pt idx="3931">
                  <c:v>18.318000000000001</c:v>
                </c:pt>
                <c:pt idx="3932">
                  <c:v>18.317</c:v>
                </c:pt>
                <c:pt idx="3933">
                  <c:v>18.317</c:v>
                </c:pt>
                <c:pt idx="3934">
                  <c:v>18.317</c:v>
                </c:pt>
                <c:pt idx="3935">
                  <c:v>18.315999999999999</c:v>
                </c:pt>
                <c:pt idx="3936">
                  <c:v>18.315999999999999</c:v>
                </c:pt>
                <c:pt idx="3937">
                  <c:v>18.315999999999999</c:v>
                </c:pt>
                <c:pt idx="3938">
                  <c:v>18.315000000000001</c:v>
                </c:pt>
                <c:pt idx="3939">
                  <c:v>18.315000000000001</c:v>
                </c:pt>
                <c:pt idx="3940">
                  <c:v>18.312999999999999</c:v>
                </c:pt>
                <c:pt idx="3941">
                  <c:v>18.312999999999999</c:v>
                </c:pt>
                <c:pt idx="3942">
                  <c:v>18.311</c:v>
                </c:pt>
                <c:pt idx="3943">
                  <c:v>18.309000000000001</c:v>
                </c:pt>
                <c:pt idx="3944">
                  <c:v>18.308</c:v>
                </c:pt>
                <c:pt idx="3945">
                  <c:v>18.305</c:v>
                </c:pt>
                <c:pt idx="3946">
                  <c:v>18.300999999999998</c:v>
                </c:pt>
                <c:pt idx="3947">
                  <c:v>18.3</c:v>
                </c:pt>
                <c:pt idx="3948">
                  <c:v>18.297999999999998</c:v>
                </c:pt>
                <c:pt idx="3949">
                  <c:v>18.297999999999998</c:v>
                </c:pt>
                <c:pt idx="3950">
                  <c:v>18.297999999999998</c:v>
                </c:pt>
                <c:pt idx="3951">
                  <c:v>18.292999999999999</c:v>
                </c:pt>
                <c:pt idx="3952">
                  <c:v>18.292000000000002</c:v>
                </c:pt>
                <c:pt idx="3953">
                  <c:v>18.292000000000002</c:v>
                </c:pt>
                <c:pt idx="3954">
                  <c:v>18.291</c:v>
                </c:pt>
                <c:pt idx="3955">
                  <c:v>18.29</c:v>
                </c:pt>
                <c:pt idx="3956">
                  <c:v>18.29</c:v>
                </c:pt>
                <c:pt idx="3957">
                  <c:v>18.289000000000001</c:v>
                </c:pt>
                <c:pt idx="3958">
                  <c:v>18.288</c:v>
                </c:pt>
                <c:pt idx="3959">
                  <c:v>18.286999999999999</c:v>
                </c:pt>
                <c:pt idx="3960">
                  <c:v>18.286000000000001</c:v>
                </c:pt>
                <c:pt idx="3961">
                  <c:v>18.283000000000001</c:v>
                </c:pt>
                <c:pt idx="3962">
                  <c:v>18.282</c:v>
                </c:pt>
                <c:pt idx="3963">
                  <c:v>18.280999999999999</c:v>
                </c:pt>
                <c:pt idx="3964">
                  <c:v>18.28</c:v>
                </c:pt>
                <c:pt idx="3965">
                  <c:v>18.279</c:v>
                </c:pt>
                <c:pt idx="3966">
                  <c:v>18.277999999999999</c:v>
                </c:pt>
                <c:pt idx="3967">
                  <c:v>18.277000000000001</c:v>
                </c:pt>
                <c:pt idx="3968">
                  <c:v>18.277000000000001</c:v>
                </c:pt>
                <c:pt idx="3969">
                  <c:v>18.274999999999999</c:v>
                </c:pt>
                <c:pt idx="3970">
                  <c:v>18.274000000000001</c:v>
                </c:pt>
                <c:pt idx="3971">
                  <c:v>18.271999999999998</c:v>
                </c:pt>
                <c:pt idx="3972">
                  <c:v>18.271999999999998</c:v>
                </c:pt>
                <c:pt idx="3973">
                  <c:v>18.271999999999998</c:v>
                </c:pt>
                <c:pt idx="3974">
                  <c:v>18.271999999999998</c:v>
                </c:pt>
                <c:pt idx="3975">
                  <c:v>18.27</c:v>
                </c:pt>
                <c:pt idx="3976">
                  <c:v>18.27</c:v>
                </c:pt>
                <c:pt idx="3977">
                  <c:v>18.27</c:v>
                </c:pt>
                <c:pt idx="3978">
                  <c:v>18.27</c:v>
                </c:pt>
                <c:pt idx="3979">
                  <c:v>18.268999999999998</c:v>
                </c:pt>
                <c:pt idx="3980">
                  <c:v>18.268000000000001</c:v>
                </c:pt>
                <c:pt idx="3981">
                  <c:v>18.266999999999999</c:v>
                </c:pt>
                <c:pt idx="3982">
                  <c:v>18.266999999999999</c:v>
                </c:pt>
                <c:pt idx="3983">
                  <c:v>18.266999999999999</c:v>
                </c:pt>
                <c:pt idx="3984">
                  <c:v>18.266999999999999</c:v>
                </c:pt>
                <c:pt idx="3985">
                  <c:v>18.266999999999999</c:v>
                </c:pt>
                <c:pt idx="3986">
                  <c:v>18.266999999999999</c:v>
                </c:pt>
                <c:pt idx="3987">
                  <c:v>18.266999999999999</c:v>
                </c:pt>
                <c:pt idx="3988">
                  <c:v>18.266999999999999</c:v>
                </c:pt>
                <c:pt idx="3989">
                  <c:v>18.266999999999999</c:v>
                </c:pt>
                <c:pt idx="3990">
                  <c:v>18.265999999999998</c:v>
                </c:pt>
                <c:pt idx="3991">
                  <c:v>18.265999999999998</c:v>
                </c:pt>
                <c:pt idx="3992">
                  <c:v>18.265999999999998</c:v>
                </c:pt>
                <c:pt idx="3993">
                  <c:v>18.265999999999998</c:v>
                </c:pt>
                <c:pt idx="3994">
                  <c:v>18.265000000000001</c:v>
                </c:pt>
                <c:pt idx="3995">
                  <c:v>18.265000000000001</c:v>
                </c:pt>
                <c:pt idx="3996">
                  <c:v>18.265000000000001</c:v>
                </c:pt>
                <c:pt idx="3997">
                  <c:v>18.265000000000001</c:v>
                </c:pt>
                <c:pt idx="3998">
                  <c:v>18.265000000000001</c:v>
                </c:pt>
                <c:pt idx="3999">
                  <c:v>18.265000000000001</c:v>
                </c:pt>
                <c:pt idx="4000">
                  <c:v>18.265000000000001</c:v>
                </c:pt>
                <c:pt idx="4001">
                  <c:v>18.265000000000001</c:v>
                </c:pt>
                <c:pt idx="4002">
                  <c:v>18.263000000000002</c:v>
                </c:pt>
                <c:pt idx="4003">
                  <c:v>18.262</c:v>
                </c:pt>
                <c:pt idx="4004">
                  <c:v>18.260999999999999</c:v>
                </c:pt>
                <c:pt idx="4005">
                  <c:v>18.260999999999999</c:v>
                </c:pt>
                <c:pt idx="4006">
                  <c:v>18.260999999999999</c:v>
                </c:pt>
                <c:pt idx="4007">
                  <c:v>18.260999999999999</c:v>
                </c:pt>
                <c:pt idx="4008">
                  <c:v>18.259</c:v>
                </c:pt>
                <c:pt idx="4009">
                  <c:v>18.257999999999999</c:v>
                </c:pt>
                <c:pt idx="4010">
                  <c:v>18.257999999999999</c:v>
                </c:pt>
                <c:pt idx="4011">
                  <c:v>18.257999999999999</c:v>
                </c:pt>
                <c:pt idx="4012">
                  <c:v>18.257000000000001</c:v>
                </c:pt>
                <c:pt idx="4013">
                  <c:v>18.257000000000001</c:v>
                </c:pt>
                <c:pt idx="4014">
                  <c:v>18.256</c:v>
                </c:pt>
                <c:pt idx="4015">
                  <c:v>18.256</c:v>
                </c:pt>
                <c:pt idx="4016">
                  <c:v>18.256</c:v>
                </c:pt>
                <c:pt idx="4017">
                  <c:v>18.256</c:v>
                </c:pt>
                <c:pt idx="4018">
                  <c:v>18.254999999999999</c:v>
                </c:pt>
                <c:pt idx="4019">
                  <c:v>18.254999999999999</c:v>
                </c:pt>
                <c:pt idx="4020">
                  <c:v>18.254999999999999</c:v>
                </c:pt>
                <c:pt idx="4021">
                  <c:v>18.254999999999999</c:v>
                </c:pt>
                <c:pt idx="4022">
                  <c:v>18.254000000000001</c:v>
                </c:pt>
                <c:pt idx="4023">
                  <c:v>18.254000000000001</c:v>
                </c:pt>
                <c:pt idx="4024">
                  <c:v>18.254000000000001</c:v>
                </c:pt>
                <c:pt idx="4025">
                  <c:v>18.253</c:v>
                </c:pt>
                <c:pt idx="4026">
                  <c:v>18.253</c:v>
                </c:pt>
                <c:pt idx="4027">
                  <c:v>18.251999999999999</c:v>
                </c:pt>
                <c:pt idx="4028">
                  <c:v>18.251000000000001</c:v>
                </c:pt>
                <c:pt idx="4029">
                  <c:v>18.251000000000001</c:v>
                </c:pt>
                <c:pt idx="4030">
                  <c:v>18.251000000000001</c:v>
                </c:pt>
                <c:pt idx="4031">
                  <c:v>18.25</c:v>
                </c:pt>
                <c:pt idx="4032">
                  <c:v>18.25</c:v>
                </c:pt>
                <c:pt idx="4033">
                  <c:v>18.248999999999999</c:v>
                </c:pt>
                <c:pt idx="4034">
                  <c:v>18.248000000000001</c:v>
                </c:pt>
                <c:pt idx="4035">
                  <c:v>18.247</c:v>
                </c:pt>
                <c:pt idx="4036">
                  <c:v>18.247</c:v>
                </c:pt>
                <c:pt idx="4037">
                  <c:v>18.247</c:v>
                </c:pt>
                <c:pt idx="4038">
                  <c:v>18.245999999999999</c:v>
                </c:pt>
                <c:pt idx="4039">
                  <c:v>18.245000000000001</c:v>
                </c:pt>
                <c:pt idx="4040">
                  <c:v>18.245000000000001</c:v>
                </c:pt>
                <c:pt idx="4041">
                  <c:v>18.242000000000001</c:v>
                </c:pt>
                <c:pt idx="4042">
                  <c:v>18.239000000000001</c:v>
                </c:pt>
                <c:pt idx="4043">
                  <c:v>18.236999999999998</c:v>
                </c:pt>
                <c:pt idx="4044">
                  <c:v>18.236999999999998</c:v>
                </c:pt>
                <c:pt idx="4045">
                  <c:v>18.236999999999998</c:v>
                </c:pt>
                <c:pt idx="4046">
                  <c:v>18.236999999999998</c:v>
                </c:pt>
                <c:pt idx="4047">
                  <c:v>18.234999999999999</c:v>
                </c:pt>
                <c:pt idx="4048">
                  <c:v>18.234999999999999</c:v>
                </c:pt>
                <c:pt idx="4049">
                  <c:v>18.234000000000002</c:v>
                </c:pt>
                <c:pt idx="4050">
                  <c:v>18.233000000000001</c:v>
                </c:pt>
                <c:pt idx="4051">
                  <c:v>18.231999999999999</c:v>
                </c:pt>
                <c:pt idx="4052">
                  <c:v>18.231999999999999</c:v>
                </c:pt>
                <c:pt idx="4053">
                  <c:v>18.231000000000002</c:v>
                </c:pt>
                <c:pt idx="4054">
                  <c:v>18.23</c:v>
                </c:pt>
                <c:pt idx="4055">
                  <c:v>18.228000000000002</c:v>
                </c:pt>
                <c:pt idx="4056">
                  <c:v>18.225000000000001</c:v>
                </c:pt>
                <c:pt idx="4057">
                  <c:v>18.225000000000001</c:v>
                </c:pt>
                <c:pt idx="4058">
                  <c:v>18.222999999999999</c:v>
                </c:pt>
                <c:pt idx="4059">
                  <c:v>18.222000000000001</c:v>
                </c:pt>
                <c:pt idx="4060">
                  <c:v>18.222000000000001</c:v>
                </c:pt>
                <c:pt idx="4061">
                  <c:v>18.222000000000001</c:v>
                </c:pt>
                <c:pt idx="4062">
                  <c:v>18.222000000000001</c:v>
                </c:pt>
                <c:pt idx="4063">
                  <c:v>18.222000000000001</c:v>
                </c:pt>
                <c:pt idx="4064">
                  <c:v>18.221</c:v>
                </c:pt>
                <c:pt idx="4065">
                  <c:v>18.221</c:v>
                </c:pt>
                <c:pt idx="4066">
                  <c:v>18.22</c:v>
                </c:pt>
                <c:pt idx="4067">
                  <c:v>18.22</c:v>
                </c:pt>
                <c:pt idx="4068">
                  <c:v>18.216999999999999</c:v>
                </c:pt>
                <c:pt idx="4069">
                  <c:v>18.216999999999999</c:v>
                </c:pt>
                <c:pt idx="4070">
                  <c:v>18.216999999999999</c:v>
                </c:pt>
                <c:pt idx="4071">
                  <c:v>18.215</c:v>
                </c:pt>
                <c:pt idx="4072">
                  <c:v>18.213999999999999</c:v>
                </c:pt>
                <c:pt idx="4073">
                  <c:v>18.213000000000001</c:v>
                </c:pt>
                <c:pt idx="4074">
                  <c:v>18.212</c:v>
                </c:pt>
                <c:pt idx="4075">
                  <c:v>18.210999999999999</c:v>
                </c:pt>
                <c:pt idx="4076">
                  <c:v>18.21</c:v>
                </c:pt>
                <c:pt idx="4077">
                  <c:v>18.21</c:v>
                </c:pt>
                <c:pt idx="4078">
                  <c:v>18.21</c:v>
                </c:pt>
                <c:pt idx="4079">
                  <c:v>18.209</c:v>
                </c:pt>
                <c:pt idx="4080">
                  <c:v>18.209</c:v>
                </c:pt>
                <c:pt idx="4081">
                  <c:v>18.207999999999998</c:v>
                </c:pt>
                <c:pt idx="4082">
                  <c:v>18.207000000000001</c:v>
                </c:pt>
                <c:pt idx="4083">
                  <c:v>18.207000000000001</c:v>
                </c:pt>
                <c:pt idx="4084">
                  <c:v>18.206</c:v>
                </c:pt>
                <c:pt idx="4085">
                  <c:v>18.206</c:v>
                </c:pt>
                <c:pt idx="4086">
                  <c:v>18.206</c:v>
                </c:pt>
                <c:pt idx="4087">
                  <c:v>18.206</c:v>
                </c:pt>
                <c:pt idx="4088">
                  <c:v>18.204000000000001</c:v>
                </c:pt>
                <c:pt idx="4089">
                  <c:v>18.202999999999999</c:v>
                </c:pt>
                <c:pt idx="4090">
                  <c:v>18.202000000000002</c:v>
                </c:pt>
                <c:pt idx="4091">
                  <c:v>18.202000000000002</c:v>
                </c:pt>
                <c:pt idx="4092">
                  <c:v>18.201000000000001</c:v>
                </c:pt>
                <c:pt idx="4093">
                  <c:v>18.201000000000001</c:v>
                </c:pt>
                <c:pt idx="4094">
                  <c:v>18.201000000000001</c:v>
                </c:pt>
                <c:pt idx="4095">
                  <c:v>18.196999999999999</c:v>
                </c:pt>
                <c:pt idx="4096">
                  <c:v>18.196000000000002</c:v>
                </c:pt>
                <c:pt idx="4097">
                  <c:v>18.196000000000002</c:v>
                </c:pt>
                <c:pt idx="4098">
                  <c:v>18.196000000000002</c:v>
                </c:pt>
                <c:pt idx="4099">
                  <c:v>18.195</c:v>
                </c:pt>
                <c:pt idx="4100">
                  <c:v>18.195</c:v>
                </c:pt>
                <c:pt idx="4101">
                  <c:v>18.193999999999999</c:v>
                </c:pt>
                <c:pt idx="4102">
                  <c:v>18.193000000000001</c:v>
                </c:pt>
                <c:pt idx="4103">
                  <c:v>18.192</c:v>
                </c:pt>
                <c:pt idx="4104">
                  <c:v>18.189</c:v>
                </c:pt>
                <c:pt idx="4105">
                  <c:v>18.187999999999999</c:v>
                </c:pt>
                <c:pt idx="4106">
                  <c:v>18.186</c:v>
                </c:pt>
                <c:pt idx="4107">
                  <c:v>18.184000000000001</c:v>
                </c:pt>
                <c:pt idx="4108">
                  <c:v>18.181000000000001</c:v>
                </c:pt>
                <c:pt idx="4109">
                  <c:v>18.18</c:v>
                </c:pt>
                <c:pt idx="4110">
                  <c:v>18.18</c:v>
                </c:pt>
                <c:pt idx="4111">
                  <c:v>18.178999999999998</c:v>
                </c:pt>
                <c:pt idx="4112">
                  <c:v>18.178999999999998</c:v>
                </c:pt>
                <c:pt idx="4113">
                  <c:v>18.178999999999998</c:v>
                </c:pt>
                <c:pt idx="4114">
                  <c:v>18.178000000000001</c:v>
                </c:pt>
                <c:pt idx="4115">
                  <c:v>18.178000000000001</c:v>
                </c:pt>
                <c:pt idx="4116">
                  <c:v>18.175000000000001</c:v>
                </c:pt>
                <c:pt idx="4117">
                  <c:v>18.175000000000001</c:v>
                </c:pt>
                <c:pt idx="4118">
                  <c:v>18.172999999999998</c:v>
                </c:pt>
                <c:pt idx="4119">
                  <c:v>18.172999999999998</c:v>
                </c:pt>
                <c:pt idx="4120">
                  <c:v>18.172000000000001</c:v>
                </c:pt>
                <c:pt idx="4121">
                  <c:v>18.172000000000001</c:v>
                </c:pt>
                <c:pt idx="4122">
                  <c:v>18.172000000000001</c:v>
                </c:pt>
                <c:pt idx="4123">
                  <c:v>18.172000000000001</c:v>
                </c:pt>
                <c:pt idx="4124">
                  <c:v>18.170999999999999</c:v>
                </c:pt>
                <c:pt idx="4125">
                  <c:v>18.167999999999999</c:v>
                </c:pt>
                <c:pt idx="4126">
                  <c:v>18.163</c:v>
                </c:pt>
                <c:pt idx="4127">
                  <c:v>18.163</c:v>
                </c:pt>
                <c:pt idx="4128">
                  <c:v>18.161999999999999</c:v>
                </c:pt>
                <c:pt idx="4129">
                  <c:v>18.158999999999999</c:v>
                </c:pt>
                <c:pt idx="4130">
                  <c:v>18.158999999999999</c:v>
                </c:pt>
                <c:pt idx="4131">
                  <c:v>18.158999999999999</c:v>
                </c:pt>
                <c:pt idx="4132">
                  <c:v>18.157</c:v>
                </c:pt>
                <c:pt idx="4133">
                  <c:v>18.155999999999999</c:v>
                </c:pt>
                <c:pt idx="4134">
                  <c:v>18.155999999999999</c:v>
                </c:pt>
                <c:pt idx="4135">
                  <c:v>18.155999999999999</c:v>
                </c:pt>
                <c:pt idx="4136">
                  <c:v>18.155000000000001</c:v>
                </c:pt>
                <c:pt idx="4137">
                  <c:v>18.155000000000001</c:v>
                </c:pt>
                <c:pt idx="4138">
                  <c:v>18.155000000000001</c:v>
                </c:pt>
                <c:pt idx="4139">
                  <c:v>18.155000000000001</c:v>
                </c:pt>
                <c:pt idx="4140">
                  <c:v>18.154</c:v>
                </c:pt>
                <c:pt idx="4141">
                  <c:v>18.154</c:v>
                </c:pt>
                <c:pt idx="4142">
                  <c:v>18.152999999999999</c:v>
                </c:pt>
                <c:pt idx="4143">
                  <c:v>18.151</c:v>
                </c:pt>
                <c:pt idx="4144">
                  <c:v>18.146000000000001</c:v>
                </c:pt>
                <c:pt idx="4145">
                  <c:v>18.143999999999998</c:v>
                </c:pt>
                <c:pt idx="4146">
                  <c:v>18.143000000000001</c:v>
                </c:pt>
                <c:pt idx="4147">
                  <c:v>18.143000000000001</c:v>
                </c:pt>
                <c:pt idx="4148">
                  <c:v>18.143000000000001</c:v>
                </c:pt>
                <c:pt idx="4149">
                  <c:v>18.141999999999999</c:v>
                </c:pt>
                <c:pt idx="4150">
                  <c:v>18.140999999999998</c:v>
                </c:pt>
                <c:pt idx="4151">
                  <c:v>18.140999999999998</c:v>
                </c:pt>
                <c:pt idx="4152">
                  <c:v>18.140999999999998</c:v>
                </c:pt>
                <c:pt idx="4153">
                  <c:v>18.14</c:v>
                </c:pt>
                <c:pt idx="4154">
                  <c:v>18.138999999999999</c:v>
                </c:pt>
                <c:pt idx="4155">
                  <c:v>18.138999999999999</c:v>
                </c:pt>
                <c:pt idx="4156">
                  <c:v>18.138000000000002</c:v>
                </c:pt>
                <c:pt idx="4157">
                  <c:v>18.134</c:v>
                </c:pt>
                <c:pt idx="4158">
                  <c:v>18.132999999999999</c:v>
                </c:pt>
                <c:pt idx="4159">
                  <c:v>18.132999999999999</c:v>
                </c:pt>
                <c:pt idx="4160">
                  <c:v>18.132000000000001</c:v>
                </c:pt>
                <c:pt idx="4161">
                  <c:v>18.13</c:v>
                </c:pt>
                <c:pt idx="4162">
                  <c:v>18.13</c:v>
                </c:pt>
                <c:pt idx="4163">
                  <c:v>18.129000000000001</c:v>
                </c:pt>
                <c:pt idx="4164">
                  <c:v>18.128</c:v>
                </c:pt>
                <c:pt idx="4165">
                  <c:v>18.128</c:v>
                </c:pt>
                <c:pt idx="4166">
                  <c:v>18.128</c:v>
                </c:pt>
                <c:pt idx="4167">
                  <c:v>18.126999999999999</c:v>
                </c:pt>
                <c:pt idx="4168">
                  <c:v>18.126000000000001</c:v>
                </c:pt>
                <c:pt idx="4169">
                  <c:v>18.125</c:v>
                </c:pt>
                <c:pt idx="4170">
                  <c:v>18.125</c:v>
                </c:pt>
                <c:pt idx="4171">
                  <c:v>18.123999999999999</c:v>
                </c:pt>
                <c:pt idx="4172">
                  <c:v>18.123999999999999</c:v>
                </c:pt>
                <c:pt idx="4173">
                  <c:v>18.122</c:v>
                </c:pt>
                <c:pt idx="4174">
                  <c:v>18.12</c:v>
                </c:pt>
                <c:pt idx="4175">
                  <c:v>18.12</c:v>
                </c:pt>
                <c:pt idx="4176">
                  <c:v>18.119</c:v>
                </c:pt>
                <c:pt idx="4177">
                  <c:v>18.117000000000001</c:v>
                </c:pt>
                <c:pt idx="4178">
                  <c:v>18.117000000000001</c:v>
                </c:pt>
                <c:pt idx="4179">
                  <c:v>18.117000000000001</c:v>
                </c:pt>
                <c:pt idx="4180">
                  <c:v>18.116</c:v>
                </c:pt>
                <c:pt idx="4181">
                  <c:v>18.113</c:v>
                </c:pt>
                <c:pt idx="4182">
                  <c:v>18.113</c:v>
                </c:pt>
                <c:pt idx="4183">
                  <c:v>18.113</c:v>
                </c:pt>
                <c:pt idx="4184">
                  <c:v>18.108000000000001</c:v>
                </c:pt>
                <c:pt idx="4185">
                  <c:v>18.108000000000001</c:v>
                </c:pt>
                <c:pt idx="4186">
                  <c:v>18.105</c:v>
                </c:pt>
                <c:pt idx="4187">
                  <c:v>18.105</c:v>
                </c:pt>
                <c:pt idx="4188">
                  <c:v>18.105</c:v>
                </c:pt>
                <c:pt idx="4189">
                  <c:v>18.103999999999999</c:v>
                </c:pt>
                <c:pt idx="4190">
                  <c:v>18.103000000000002</c:v>
                </c:pt>
                <c:pt idx="4191">
                  <c:v>18.103000000000002</c:v>
                </c:pt>
                <c:pt idx="4192">
                  <c:v>18.100999999999999</c:v>
                </c:pt>
                <c:pt idx="4193">
                  <c:v>18.100000000000001</c:v>
                </c:pt>
                <c:pt idx="4194">
                  <c:v>18.099</c:v>
                </c:pt>
                <c:pt idx="4195">
                  <c:v>18.097999999999999</c:v>
                </c:pt>
                <c:pt idx="4196">
                  <c:v>18.096</c:v>
                </c:pt>
                <c:pt idx="4197">
                  <c:v>18.093</c:v>
                </c:pt>
                <c:pt idx="4198">
                  <c:v>18.091999999999999</c:v>
                </c:pt>
                <c:pt idx="4199">
                  <c:v>18.091999999999999</c:v>
                </c:pt>
                <c:pt idx="4200">
                  <c:v>18.091999999999999</c:v>
                </c:pt>
                <c:pt idx="4201">
                  <c:v>18.091000000000001</c:v>
                </c:pt>
                <c:pt idx="4202">
                  <c:v>18.09</c:v>
                </c:pt>
                <c:pt idx="4203">
                  <c:v>18.088999999999999</c:v>
                </c:pt>
                <c:pt idx="4204">
                  <c:v>18.088000000000001</c:v>
                </c:pt>
                <c:pt idx="4205">
                  <c:v>18.088000000000001</c:v>
                </c:pt>
                <c:pt idx="4206">
                  <c:v>18.088000000000001</c:v>
                </c:pt>
                <c:pt idx="4207">
                  <c:v>18.088000000000001</c:v>
                </c:pt>
                <c:pt idx="4208">
                  <c:v>18.087</c:v>
                </c:pt>
                <c:pt idx="4209">
                  <c:v>18.087</c:v>
                </c:pt>
                <c:pt idx="4210">
                  <c:v>18.087</c:v>
                </c:pt>
                <c:pt idx="4211">
                  <c:v>18.085999999999999</c:v>
                </c:pt>
                <c:pt idx="4212">
                  <c:v>18.085999999999999</c:v>
                </c:pt>
                <c:pt idx="4213">
                  <c:v>18.085999999999999</c:v>
                </c:pt>
                <c:pt idx="4214">
                  <c:v>18.084</c:v>
                </c:pt>
                <c:pt idx="4215">
                  <c:v>18.082999999999998</c:v>
                </c:pt>
                <c:pt idx="4216">
                  <c:v>18.082999999999998</c:v>
                </c:pt>
                <c:pt idx="4217">
                  <c:v>18.082000000000001</c:v>
                </c:pt>
                <c:pt idx="4218">
                  <c:v>18.082000000000001</c:v>
                </c:pt>
                <c:pt idx="4219">
                  <c:v>18.082000000000001</c:v>
                </c:pt>
                <c:pt idx="4220">
                  <c:v>18.081</c:v>
                </c:pt>
                <c:pt idx="4221">
                  <c:v>18.081</c:v>
                </c:pt>
                <c:pt idx="4222">
                  <c:v>18.081</c:v>
                </c:pt>
                <c:pt idx="4223">
                  <c:v>18.079999999999998</c:v>
                </c:pt>
                <c:pt idx="4224">
                  <c:v>18.079000000000001</c:v>
                </c:pt>
                <c:pt idx="4225">
                  <c:v>18.079000000000001</c:v>
                </c:pt>
                <c:pt idx="4226">
                  <c:v>18.079000000000001</c:v>
                </c:pt>
                <c:pt idx="4227">
                  <c:v>18.077999999999999</c:v>
                </c:pt>
                <c:pt idx="4228">
                  <c:v>18.077999999999999</c:v>
                </c:pt>
                <c:pt idx="4229">
                  <c:v>18.077000000000002</c:v>
                </c:pt>
                <c:pt idx="4230">
                  <c:v>18.077000000000002</c:v>
                </c:pt>
                <c:pt idx="4231">
                  <c:v>18.076000000000001</c:v>
                </c:pt>
                <c:pt idx="4232">
                  <c:v>18.074000000000002</c:v>
                </c:pt>
                <c:pt idx="4233">
                  <c:v>18.073</c:v>
                </c:pt>
                <c:pt idx="4234">
                  <c:v>18.073</c:v>
                </c:pt>
                <c:pt idx="4235">
                  <c:v>18.073</c:v>
                </c:pt>
                <c:pt idx="4236">
                  <c:v>18.073</c:v>
                </c:pt>
                <c:pt idx="4237">
                  <c:v>18.071999999999999</c:v>
                </c:pt>
                <c:pt idx="4238">
                  <c:v>18.071999999999999</c:v>
                </c:pt>
                <c:pt idx="4239">
                  <c:v>18.071000000000002</c:v>
                </c:pt>
                <c:pt idx="4240">
                  <c:v>18.07</c:v>
                </c:pt>
                <c:pt idx="4241">
                  <c:v>18.068000000000001</c:v>
                </c:pt>
                <c:pt idx="4242">
                  <c:v>18.067</c:v>
                </c:pt>
                <c:pt idx="4243">
                  <c:v>18.065999999999999</c:v>
                </c:pt>
                <c:pt idx="4244">
                  <c:v>18.065000000000001</c:v>
                </c:pt>
                <c:pt idx="4245">
                  <c:v>18.065000000000001</c:v>
                </c:pt>
                <c:pt idx="4246">
                  <c:v>18.064</c:v>
                </c:pt>
                <c:pt idx="4247">
                  <c:v>18.062999999999999</c:v>
                </c:pt>
                <c:pt idx="4248">
                  <c:v>18.062000000000001</c:v>
                </c:pt>
                <c:pt idx="4249">
                  <c:v>18.058</c:v>
                </c:pt>
                <c:pt idx="4250">
                  <c:v>18.058</c:v>
                </c:pt>
                <c:pt idx="4251">
                  <c:v>18.056999999999999</c:v>
                </c:pt>
                <c:pt idx="4252">
                  <c:v>18.055</c:v>
                </c:pt>
                <c:pt idx="4253">
                  <c:v>18.055</c:v>
                </c:pt>
                <c:pt idx="4254">
                  <c:v>18.053999999999998</c:v>
                </c:pt>
                <c:pt idx="4255">
                  <c:v>18.052</c:v>
                </c:pt>
                <c:pt idx="4256">
                  <c:v>18.050999999999998</c:v>
                </c:pt>
                <c:pt idx="4257">
                  <c:v>18.05</c:v>
                </c:pt>
                <c:pt idx="4258">
                  <c:v>18.048999999999999</c:v>
                </c:pt>
                <c:pt idx="4259">
                  <c:v>18.048999999999999</c:v>
                </c:pt>
                <c:pt idx="4260">
                  <c:v>18.047999999999998</c:v>
                </c:pt>
                <c:pt idx="4261">
                  <c:v>18.047000000000001</c:v>
                </c:pt>
                <c:pt idx="4262">
                  <c:v>18.045000000000002</c:v>
                </c:pt>
                <c:pt idx="4263">
                  <c:v>18.045000000000002</c:v>
                </c:pt>
                <c:pt idx="4264">
                  <c:v>18.045000000000002</c:v>
                </c:pt>
                <c:pt idx="4265">
                  <c:v>18.045000000000002</c:v>
                </c:pt>
                <c:pt idx="4266">
                  <c:v>18.044</c:v>
                </c:pt>
                <c:pt idx="4267">
                  <c:v>18.044</c:v>
                </c:pt>
                <c:pt idx="4268">
                  <c:v>18.042999999999999</c:v>
                </c:pt>
                <c:pt idx="4269">
                  <c:v>18.042999999999999</c:v>
                </c:pt>
                <c:pt idx="4270">
                  <c:v>18.042000000000002</c:v>
                </c:pt>
                <c:pt idx="4271">
                  <c:v>18.042000000000002</c:v>
                </c:pt>
                <c:pt idx="4272">
                  <c:v>18.042000000000002</c:v>
                </c:pt>
                <c:pt idx="4273">
                  <c:v>18.042000000000002</c:v>
                </c:pt>
                <c:pt idx="4274">
                  <c:v>18.042000000000002</c:v>
                </c:pt>
                <c:pt idx="4275">
                  <c:v>18.042000000000002</c:v>
                </c:pt>
                <c:pt idx="4276">
                  <c:v>18.042000000000002</c:v>
                </c:pt>
                <c:pt idx="4277">
                  <c:v>18.042000000000002</c:v>
                </c:pt>
                <c:pt idx="4278">
                  <c:v>18.042000000000002</c:v>
                </c:pt>
                <c:pt idx="4279">
                  <c:v>18.042000000000002</c:v>
                </c:pt>
                <c:pt idx="4280">
                  <c:v>18.042000000000002</c:v>
                </c:pt>
                <c:pt idx="4281">
                  <c:v>18.042000000000002</c:v>
                </c:pt>
                <c:pt idx="4282">
                  <c:v>18.042000000000002</c:v>
                </c:pt>
                <c:pt idx="4283">
                  <c:v>18.042000000000002</c:v>
                </c:pt>
                <c:pt idx="4284">
                  <c:v>18.041</c:v>
                </c:pt>
                <c:pt idx="4285">
                  <c:v>18.041</c:v>
                </c:pt>
                <c:pt idx="4286">
                  <c:v>18.041</c:v>
                </c:pt>
                <c:pt idx="4287">
                  <c:v>18.041</c:v>
                </c:pt>
                <c:pt idx="4288">
                  <c:v>18.041</c:v>
                </c:pt>
                <c:pt idx="4289">
                  <c:v>18.041</c:v>
                </c:pt>
                <c:pt idx="4290">
                  <c:v>18.041</c:v>
                </c:pt>
                <c:pt idx="4291">
                  <c:v>18.041</c:v>
                </c:pt>
                <c:pt idx="4292">
                  <c:v>18.041</c:v>
                </c:pt>
                <c:pt idx="4293">
                  <c:v>18.041</c:v>
                </c:pt>
                <c:pt idx="4294">
                  <c:v>18.041</c:v>
                </c:pt>
                <c:pt idx="4295">
                  <c:v>18.041</c:v>
                </c:pt>
                <c:pt idx="4296">
                  <c:v>18.041</c:v>
                </c:pt>
                <c:pt idx="4297">
                  <c:v>18.041</c:v>
                </c:pt>
                <c:pt idx="4298">
                  <c:v>18.041</c:v>
                </c:pt>
                <c:pt idx="4299">
                  <c:v>18.041</c:v>
                </c:pt>
                <c:pt idx="4300">
                  <c:v>18.041</c:v>
                </c:pt>
                <c:pt idx="4301">
                  <c:v>18.041</c:v>
                </c:pt>
                <c:pt idx="4302">
                  <c:v>18.041</c:v>
                </c:pt>
                <c:pt idx="4303">
                  <c:v>18.041</c:v>
                </c:pt>
                <c:pt idx="4304">
                  <c:v>18.041</c:v>
                </c:pt>
                <c:pt idx="4305">
                  <c:v>18.041</c:v>
                </c:pt>
                <c:pt idx="4306">
                  <c:v>18.041</c:v>
                </c:pt>
                <c:pt idx="4307">
                  <c:v>18.041</c:v>
                </c:pt>
                <c:pt idx="4308">
                  <c:v>18.041</c:v>
                </c:pt>
                <c:pt idx="4309">
                  <c:v>18.041</c:v>
                </c:pt>
                <c:pt idx="4310">
                  <c:v>18.041</c:v>
                </c:pt>
                <c:pt idx="4311">
                  <c:v>18.041</c:v>
                </c:pt>
                <c:pt idx="4312">
                  <c:v>18.041</c:v>
                </c:pt>
                <c:pt idx="4313">
                  <c:v>18.041</c:v>
                </c:pt>
                <c:pt idx="4314">
                  <c:v>18.041</c:v>
                </c:pt>
                <c:pt idx="4315">
                  <c:v>18.041</c:v>
                </c:pt>
                <c:pt idx="4316">
                  <c:v>18.041</c:v>
                </c:pt>
                <c:pt idx="4317">
                  <c:v>18.041</c:v>
                </c:pt>
                <c:pt idx="4318">
                  <c:v>18.041</c:v>
                </c:pt>
                <c:pt idx="4319">
                  <c:v>18.041</c:v>
                </c:pt>
                <c:pt idx="4320">
                  <c:v>18.041</c:v>
                </c:pt>
                <c:pt idx="4321">
                  <c:v>18.041</c:v>
                </c:pt>
                <c:pt idx="4322">
                  <c:v>18.041</c:v>
                </c:pt>
                <c:pt idx="4323">
                  <c:v>18.041</c:v>
                </c:pt>
                <c:pt idx="4324">
                  <c:v>18.041</c:v>
                </c:pt>
                <c:pt idx="4325">
                  <c:v>18.041</c:v>
                </c:pt>
                <c:pt idx="4326">
                  <c:v>18.041</c:v>
                </c:pt>
                <c:pt idx="4327">
                  <c:v>18.041</c:v>
                </c:pt>
                <c:pt idx="4328">
                  <c:v>18.041</c:v>
                </c:pt>
                <c:pt idx="4329">
                  <c:v>18.041</c:v>
                </c:pt>
                <c:pt idx="4330">
                  <c:v>18.041</c:v>
                </c:pt>
                <c:pt idx="4331">
                  <c:v>18.041</c:v>
                </c:pt>
                <c:pt idx="4332">
                  <c:v>18.041</c:v>
                </c:pt>
                <c:pt idx="4333">
                  <c:v>18.041</c:v>
                </c:pt>
                <c:pt idx="4334">
                  <c:v>18.041</c:v>
                </c:pt>
                <c:pt idx="4335">
                  <c:v>18.041</c:v>
                </c:pt>
                <c:pt idx="4336">
                  <c:v>18.041</c:v>
                </c:pt>
                <c:pt idx="4337">
                  <c:v>18.041</c:v>
                </c:pt>
                <c:pt idx="4338">
                  <c:v>18.041</c:v>
                </c:pt>
                <c:pt idx="4339">
                  <c:v>18.041</c:v>
                </c:pt>
                <c:pt idx="4340">
                  <c:v>18.041</c:v>
                </c:pt>
                <c:pt idx="4341">
                  <c:v>18.041</c:v>
                </c:pt>
                <c:pt idx="4342">
                  <c:v>18.041</c:v>
                </c:pt>
                <c:pt idx="4343">
                  <c:v>18.041</c:v>
                </c:pt>
                <c:pt idx="4344">
                  <c:v>18.041</c:v>
                </c:pt>
                <c:pt idx="4345">
                  <c:v>18.041</c:v>
                </c:pt>
                <c:pt idx="4346">
                  <c:v>18.041</c:v>
                </c:pt>
                <c:pt idx="4347">
                  <c:v>18.041</c:v>
                </c:pt>
                <c:pt idx="4348">
                  <c:v>18.041</c:v>
                </c:pt>
                <c:pt idx="4349">
                  <c:v>18.041</c:v>
                </c:pt>
                <c:pt idx="4350">
                  <c:v>18.041</c:v>
                </c:pt>
                <c:pt idx="4351">
                  <c:v>18.041</c:v>
                </c:pt>
                <c:pt idx="4352">
                  <c:v>18.041</c:v>
                </c:pt>
                <c:pt idx="4353">
                  <c:v>18.041</c:v>
                </c:pt>
                <c:pt idx="4354">
                  <c:v>18.041</c:v>
                </c:pt>
                <c:pt idx="4355">
                  <c:v>18.041</c:v>
                </c:pt>
                <c:pt idx="4356">
                  <c:v>18.041</c:v>
                </c:pt>
                <c:pt idx="4357">
                  <c:v>18.041</c:v>
                </c:pt>
                <c:pt idx="4358">
                  <c:v>18.041</c:v>
                </c:pt>
                <c:pt idx="4359">
                  <c:v>18.041</c:v>
                </c:pt>
                <c:pt idx="4360">
                  <c:v>18.041</c:v>
                </c:pt>
                <c:pt idx="4361">
                  <c:v>18.041</c:v>
                </c:pt>
                <c:pt idx="4362">
                  <c:v>18.041</c:v>
                </c:pt>
                <c:pt idx="4363">
                  <c:v>18.041</c:v>
                </c:pt>
                <c:pt idx="4364">
                  <c:v>18.041</c:v>
                </c:pt>
                <c:pt idx="4365">
                  <c:v>18.041</c:v>
                </c:pt>
                <c:pt idx="4366">
                  <c:v>18.041</c:v>
                </c:pt>
                <c:pt idx="4367">
                  <c:v>18.041</c:v>
                </c:pt>
                <c:pt idx="4368">
                  <c:v>18.041</c:v>
                </c:pt>
                <c:pt idx="4369">
                  <c:v>18.041</c:v>
                </c:pt>
                <c:pt idx="4370">
                  <c:v>18.041</c:v>
                </c:pt>
                <c:pt idx="4371">
                  <c:v>18.041</c:v>
                </c:pt>
                <c:pt idx="4372">
                  <c:v>18.041</c:v>
                </c:pt>
                <c:pt idx="4373">
                  <c:v>18.041</c:v>
                </c:pt>
                <c:pt idx="4374">
                  <c:v>18.041</c:v>
                </c:pt>
                <c:pt idx="4375">
                  <c:v>18.041</c:v>
                </c:pt>
                <c:pt idx="4376">
                  <c:v>18.041</c:v>
                </c:pt>
                <c:pt idx="4377">
                  <c:v>18.041</c:v>
                </c:pt>
                <c:pt idx="4378">
                  <c:v>18.041</c:v>
                </c:pt>
                <c:pt idx="4379">
                  <c:v>18.041</c:v>
                </c:pt>
                <c:pt idx="4380">
                  <c:v>18.041</c:v>
                </c:pt>
                <c:pt idx="4381">
                  <c:v>18.041</c:v>
                </c:pt>
                <c:pt idx="4382">
                  <c:v>18.041</c:v>
                </c:pt>
                <c:pt idx="4383">
                  <c:v>18.041</c:v>
                </c:pt>
                <c:pt idx="4384">
                  <c:v>18.041</c:v>
                </c:pt>
                <c:pt idx="4385">
                  <c:v>18.041</c:v>
                </c:pt>
                <c:pt idx="4386">
                  <c:v>18.041</c:v>
                </c:pt>
                <c:pt idx="4387">
                  <c:v>18.041</c:v>
                </c:pt>
                <c:pt idx="4388">
                  <c:v>18.041</c:v>
                </c:pt>
                <c:pt idx="4389">
                  <c:v>18.041</c:v>
                </c:pt>
                <c:pt idx="4390">
                  <c:v>18.041</c:v>
                </c:pt>
                <c:pt idx="4391">
                  <c:v>18.041</c:v>
                </c:pt>
                <c:pt idx="4392">
                  <c:v>18.041</c:v>
                </c:pt>
                <c:pt idx="4393">
                  <c:v>18.041</c:v>
                </c:pt>
                <c:pt idx="4394">
                  <c:v>18.041</c:v>
                </c:pt>
                <c:pt idx="4395">
                  <c:v>18.041</c:v>
                </c:pt>
                <c:pt idx="4396">
                  <c:v>18.041</c:v>
                </c:pt>
                <c:pt idx="4397">
                  <c:v>18.041</c:v>
                </c:pt>
                <c:pt idx="4398">
                  <c:v>18.041</c:v>
                </c:pt>
                <c:pt idx="4399">
                  <c:v>18.041</c:v>
                </c:pt>
                <c:pt idx="4400">
                  <c:v>18.041</c:v>
                </c:pt>
                <c:pt idx="4401">
                  <c:v>18.041</c:v>
                </c:pt>
                <c:pt idx="4402">
                  <c:v>18.041</c:v>
                </c:pt>
                <c:pt idx="4403">
                  <c:v>18.041</c:v>
                </c:pt>
                <c:pt idx="4404">
                  <c:v>18.041</c:v>
                </c:pt>
                <c:pt idx="4405">
                  <c:v>18.041</c:v>
                </c:pt>
                <c:pt idx="4406">
                  <c:v>18.041</c:v>
                </c:pt>
                <c:pt idx="4407">
                  <c:v>18.041</c:v>
                </c:pt>
                <c:pt idx="4408">
                  <c:v>18.041</c:v>
                </c:pt>
                <c:pt idx="4409">
                  <c:v>18.041</c:v>
                </c:pt>
                <c:pt idx="4410">
                  <c:v>18.041</c:v>
                </c:pt>
                <c:pt idx="4411">
                  <c:v>18.041</c:v>
                </c:pt>
                <c:pt idx="4412">
                  <c:v>18.041</c:v>
                </c:pt>
                <c:pt idx="4413">
                  <c:v>18.041</c:v>
                </c:pt>
                <c:pt idx="4414">
                  <c:v>18.041</c:v>
                </c:pt>
                <c:pt idx="4415">
                  <c:v>18.041</c:v>
                </c:pt>
                <c:pt idx="4416">
                  <c:v>18.041</c:v>
                </c:pt>
                <c:pt idx="4417">
                  <c:v>18.041</c:v>
                </c:pt>
                <c:pt idx="4418">
                  <c:v>18.041</c:v>
                </c:pt>
                <c:pt idx="4419">
                  <c:v>18.041</c:v>
                </c:pt>
                <c:pt idx="4420">
                  <c:v>18.039000000000001</c:v>
                </c:pt>
                <c:pt idx="4421">
                  <c:v>18.038</c:v>
                </c:pt>
                <c:pt idx="4422">
                  <c:v>18.036999999999999</c:v>
                </c:pt>
                <c:pt idx="4423">
                  <c:v>18.035</c:v>
                </c:pt>
                <c:pt idx="4424">
                  <c:v>18.033000000000001</c:v>
                </c:pt>
                <c:pt idx="4425">
                  <c:v>18.03</c:v>
                </c:pt>
                <c:pt idx="4426">
                  <c:v>18.027000000000001</c:v>
                </c:pt>
                <c:pt idx="4427">
                  <c:v>18.02</c:v>
                </c:pt>
                <c:pt idx="4428">
                  <c:v>18.018999999999998</c:v>
                </c:pt>
                <c:pt idx="4429">
                  <c:v>18.018999999999998</c:v>
                </c:pt>
                <c:pt idx="4430">
                  <c:v>18.018999999999998</c:v>
                </c:pt>
                <c:pt idx="4431">
                  <c:v>18.018000000000001</c:v>
                </c:pt>
                <c:pt idx="4432">
                  <c:v>18.018000000000001</c:v>
                </c:pt>
                <c:pt idx="4433">
                  <c:v>18.018000000000001</c:v>
                </c:pt>
                <c:pt idx="4434">
                  <c:v>18.016999999999999</c:v>
                </c:pt>
                <c:pt idx="4435">
                  <c:v>18.015000000000001</c:v>
                </c:pt>
                <c:pt idx="4436">
                  <c:v>18.015000000000001</c:v>
                </c:pt>
                <c:pt idx="4437">
                  <c:v>18.015000000000001</c:v>
                </c:pt>
                <c:pt idx="4438">
                  <c:v>18.013999999999999</c:v>
                </c:pt>
                <c:pt idx="4439">
                  <c:v>18.013999999999999</c:v>
                </c:pt>
                <c:pt idx="4440">
                  <c:v>18.012</c:v>
                </c:pt>
                <c:pt idx="4441">
                  <c:v>18.009</c:v>
                </c:pt>
                <c:pt idx="4442">
                  <c:v>18.007000000000001</c:v>
                </c:pt>
                <c:pt idx="4443">
                  <c:v>18.006</c:v>
                </c:pt>
                <c:pt idx="4444">
                  <c:v>18.006</c:v>
                </c:pt>
                <c:pt idx="4445">
                  <c:v>18.006</c:v>
                </c:pt>
                <c:pt idx="4446">
                  <c:v>18.004000000000001</c:v>
                </c:pt>
                <c:pt idx="4447">
                  <c:v>18.004000000000001</c:v>
                </c:pt>
                <c:pt idx="4448">
                  <c:v>18.003</c:v>
                </c:pt>
                <c:pt idx="4449">
                  <c:v>18.001999999999999</c:v>
                </c:pt>
                <c:pt idx="4450">
                  <c:v>17.998999999999999</c:v>
                </c:pt>
                <c:pt idx="4451">
                  <c:v>17.998000000000001</c:v>
                </c:pt>
                <c:pt idx="4452">
                  <c:v>17.998000000000001</c:v>
                </c:pt>
                <c:pt idx="4453">
                  <c:v>17.995999999999999</c:v>
                </c:pt>
                <c:pt idx="4454">
                  <c:v>17.995999999999999</c:v>
                </c:pt>
                <c:pt idx="4455">
                  <c:v>17.994</c:v>
                </c:pt>
                <c:pt idx="4456">
                  <c:v>17.994</c:v>
                </c:pt>
                <c:pt idx="4457">
                  <c:v>17.994</c:v>
                </c:pt>
                <c:pt idx="4458">
                  <c:v>17.992000000000001</c:v>
                </c:pt>
                <c:pt idx="4459">
                  <c:v>17.992000000000001</c:v>
                </c:pt>
                <c:pt idx="4460">
                  <c:v>17.992000000000001</c:v>
                </c:pt>
                <c:pt idx="4461">
                  <c:v>17.991</c:v>
                </c:pt>
                <c:pt idx="4462">
                  <c:v>17.989999999999998</c:v>
                </c:pt>
                <c:pt idx="4463">
                  <c:v>17.989000000000001</c:v>
                </c:pt>
                <c:pt idx="4464">
                  <c:v>17.986999999999998</c:v>
                </c:pt>
                <c:pt idx="4465">
                  <c:v>17.984000000000002</c:v>
                </c:pt>
                <c:pt idx="4466">
                  <c:v>17.981999999999999</c:v>
                </c:pt>
                <c:pt idx="4467">
                  <c:v>17.981999999999999</c:v>
                </c:pt>
                <c:pt idx="4468">
                  <c:v>17.98</c:v>
                </c:pt>
                <c:pt idx="4469">
                  <c:v>17.98</c:v>
                </c:pt>
                <c:pt idx="4470">
                  <c:v>17.978000000000002</c:v>
                </c:pt>
                <c:pt idx="4471">
                  <c:v>17.977</c:v>
                </c:pt>
                <c:pt idx="4472">
                  <c:v>17.977</c:v>
                </c:pt>
                <c:pt idx="4473">
                  <c:v>17.975000000000001</c:v>
                </c:pt>
                <c:pt idx="4474">
                  <c:v>17.975000000000001</c:v>
                </c:pt>
                <c:pt idx="4475">
                  <c:v>17.974</c:v>
                </c:pt>
                <c:pt idx="4476">
                  <c:v>17.974</c:v>
                </c:pt>
                <c:pt idx="4477">
                  <c:v>17.972000000000001</c:v>
                </c:pt>
                <c:pt idx="4478">
                  <c:v>17.972000000000001</c:v>
                </c:pt>
                <c:pt idx="4479">
                  <c:v>17.971</c:v>
                </c:pt>
                <c:pt idx="4480">
                  <c:v>17.97</c:v>
                </c:pt>
                <c:pt idx="4481">
                  <c:v>17.969000000000001</c:v>
                </c:pt>
                <c:pt idx="4482">
                  <c:v>17.969000000000001</c:v>
                </c:pt>
                <c:pt idx="4483">
                  <c:v>17.968</c:v>
                </c:pt>
                <c:pt idx="4484">
                  <c:v>17.966999999999999</c:v>
                </c:pt>
                <c:pt idx="4485">
                  <c:v>17.963999999999999</c:v>
                </c:pt>
                <c:pt idx="4486">
                  <c:v>17.962</c:v>
                </c:pt>
                <c:pt idx="4487">
                  <c:v>17.962</c:v>
                </c:pt>
                <c:pt idx="4488">
                  <c:v>17.960999999999999</c:v>
                </c:pt>
                <c:pt idx="4489">
                  <c:v>17.960999999999999</c:v>
                </c:pt>
                <c:pt idx="4490">
                  <c:v>17.960999999999999</c:v>
                </c:pt>
                <c:pt idx="4491">
                  <c:v>17.959</c:v>
                </c:pt>
                <c:pt idx="4492">
                  <c:v>17.957999999999998</c:v>
                </c:pt>
                <c:pt idx="4493">
                  <c:v>17.957999999999998</c:v>
                </c:pt>
                <c:pt idx="4494">
                  <c:v>17.957000000000001</c:v>
                </c:pt>
                <c:pt idx="4495">
                  <c:v>17.956</c:v>
                </c:pt>
                <c:pt idx="4496">
                  <c:v>17.954000000000001</c:v>
                </c:pt>
                <c:pt idx="4497">
                  <c:v>17.952999999999999</c:v>
                </c:pt>
                <c:pt idx="4498">
                  <c:v>17.951000000000001</c:v>
                </c:pt>
                <c:pt idx="4499">
                  <c:v>17.95</c:v>
                </c:pt>
                <c:pt idx="4500">
                  <c:v>17.949000000000002</c:v>
                </c:pt>
                <c:pt idx="4501">
                  <c:v>17.949000000000002</c:v>
                </c:pt>
                <c:pt idx="4502">
                  <c:v>17.948</c:v>
                </c:pt>
                <c:pt idx="4503">
                  <c:v>17.948</c:v>
                </c:pt>
                <c:pt idx="4504">
                  <c:v>17.946000000000002</c:v>
                </c:pt>
                <c:pt idx="4505">
                  <c:v>17.945</c:v>
                </c:pt>
                <c:pt idx="4506">
                  <c:v>17.945</c:v>
                </c:pt>
                <c:pt idx="4507">
                  <c:v>17.943000000000001</c:v>
                </c:pt>
                <c:pt idx="4508">
                  <c:v>17.943000000000001</c:v>
                </c:pt>
                <c:pt idx="4509">
                  <c:v>17.942</c:v>
                </c:pt>
                <c:pt idx="4510">
                  <c:v>17.940999999999999</c:v>
                </c:pt>
                <c:pt idx="4511">
                  <c:v>17.939</c:v>
                </c:pt>
                <c:pt idx="4512">
                  <c:v>17.937999999999999</c:v>
                </c:pt>
                <c:pt idx="4513">
                  <c:v>17.937000000000001</c:v>
                </c:pt>
                <c:pt idx="4514">
                  <c:v>17.937000000000001</c:v>
                </c:pt>
                <c:pt idx="4515">
                  <c:v>17.937000000000001</c:v>
                </c:pt>
                <c:pt idx="4516">
                  <c:v>17.936</c:v>
                </c:pt>
                <c:pt idx="4517">
                  <c:v>17.934999999999999</c:v>
                </c:pt>
                <c:pt idx="4518">
                  <c:v>17.934999999999999</c:v>
                </c:pt>
                <c:pt idx="4519">
                  <c:v>17.934000000000001</c:v>
                </c:pt>
                <c:pt idx="4520">
                  <c:v>17.933</c:v>
                </c:pt>
                <c:pt idx="4521">
                  <c:v>17.933</c:v>
                </c:pt>
                <c:pt idx="4522">
                  <c:v>17.933</c:v>
                </c:pt>
                <c:pt idx="4523">
                  <c:v>17.931000000000001</c:v>
                </c:pt>
                <c:pt idx="4524">
                  <c:v>17.93</c:v>
                </c:pt>
                <c:pt idx="4525">
                  <c:v>17.93</c:v>
                </c:pt>
                <c:pt idx="4526">
                  <c:v>17.93</c:v>
                </c:pt>
                <c:pt idx="4527">
                  <c:v>17.928999999999998</c:v>
                </c:pt>
                <c:pt idx="4528">
                  <c:v>17.928000000000001</c:v>
                </c:pt>
                <c:pt idx="4529">
                  <c:v>17.927</c:v>
                </c:pt>
                <c:pt idx="4530">
                  <c:v>17.925000000000001</c:v>
                </c:pt>
                <c:pt idx="4531">
                  <c:v>17.922999999999998</c:v>
                </c:pt>
                <c:pt idx="4532">
                  <c:v>17.919</c:v>
                </c:pt>
                <c:pt idx="4533">
                  <c:v>17.919</c:v>
                </c:pt>
                <c:pt idx="4534">
                  <c:v>17.917000000000002</c:v>
                </c:pt>
                <c:pt idx="4535">
                  <c:v>17.917000000000002</c:v>
                </c:pt>
                <c:pt idx="4536">
                  <c:v>17.916</c:v>
                </c:pt>
                <c:pt idx="4537">
                  <c:v>17.916</c:v>
                </c:pt>
                <c:pt idx="4538">
                  <c:v>17.914000000000001</c:v>
                </c:pt>
                <c:pt idx="4539">
                  <c:v>17.914000000000001</c:v>
                </c:pt>
                <c:pt idx="4540">
                  <c:v>17.913</c:v>
                </c:pt>
                <c:pt idx="4541">
                  <c:v>17.911999999999999</c:v>
                </c:pt>
                <c:pt idx="4542">
                  <c:v>17.911999999999999</c:v>
                </c:pt>
                <c:pt idx="4543">
                  <c:v>17.911999999999999</c:v>
                </c:pt>
                <c:pt idx="4544">
                  <c:v>17.907</c:v>
                </c:pt>
                <c:pt idx="4545">
                  <c:v>17.905000000000001</c:v>
                </c:pt>
                <c:pt idx="4546">
                  <c:v>17.904</c:v>
                </c:pt>
                <c:pt idx="4547">
                  <c:v>17.904</c:v>
                </c:pt>
                <c:pt idx="4548">
                  <c:v>17.902999999999999</c:v>
                </c:pt>
                <c:pt idx="4549">
                  <c:v>17.902000000000001</c:v>
                </c:pt>
                <c:pt idx="4550">
                  <c:v>17.901</c:v>
                </c:pt>
                <c:pt idx="4551">
                  <c:v>17.901</c:v>
                </c:pt>
                <c:pt idx="4552">
                  <c:v>17.901</c:v>
                </c:pt>
                <c:pt idx="4553">
                  <c:v>17.901</c:v>
                </c:pt>
                <c:pt idx="4554">
                  <c:v>17.901</c:v>
                </c:pt>
                <c:pt idx="4555">
                  <c:v>17.899999999999999</c:v>
                </c:pt>
                <c:pt idx="4556">
                  <c:v>17.899999999999999</c:v>
                </c:pt>
                <c:pt idx="4557">
                  <c:v>17.899999999999999</c:v>
                </c:pt>
                <c:pt idx="4558">
                  <c:v>17.899999999999999</c:v>
                </c:pt>
                <c:pt idx="4559">
                  <c:v>17.899000000000001</c:v>
                </c:pt>
                <c:pt idx="4560">
                  <c:v>17.896999999999998</c:v>
                </c:pt>
                <c:pt idx="4561">
                  <c:v>17.896999999999998</c:v>
                </c:pt>
                <c:pt idx="4562">
                  <c:v>17.895</c:v>
                </c:pt>
                <c:pt idx="4563">
                  <c:v>17.895</c:v>
                </c:pt>
                <c:pt idx="4564">
                  <c:v>17.893999999999998</c:v>
                </c:pt>
                <c:pt idx="4565">
                  <c:v>17.891999999999999</c:v>
                </c:pt>
                <c:pt idx="4566">
                  <c:v>17.890999999999998</c:v>
                </c:pt>
                <c:pt idx="4567">
                  <c:v>17.89</c:v>
                </c:pt>
                <c:pt idx="4568">
                  <c:v>17.887</c:v>
                </c:pt>
                <c:pt idx="4569">
                  <c:v>17.887</c:v>
                </c:pt>
                <c:pt idx="4570">
                  <c:v>17.887</c:v>
                </c:pt>
                <c:pt idx="4571">
                  <c:v>17.885999999999999</c:v>
                </c:pt>
                <c:pt idx="4572">
                  <c:v>17.885999999999999</c:v>
                </c:pt>
                <c:pt idx="4573">
                  <c:v>17.885000000000002</c:v>
                </c:pt>
                <c:pt idx="4574">
                  <c:v>17.884</c:v>
                </c:pt>
                <c:pt idx="4575">
                  <c:v>17.884</c:v>
                </c:pt>
                <c:pt idx="4576">
                  <c:v>17.882999999999999</c:v>
                </c:pt>
                <c:pt idx="4577">
                  <c:v>17.882999999999999</c:v>
                </c:pt>
                <c:pt idx="4578">
                  <c:v>17.882000000000001</c:v>
                </c:pt>
                <c:pt idx="4579">
                  <c:v>17.878</c:v>
                </c:pt>
                <c:pt idx="4580">
                  <c:v>17.878</c:v>
                </c:pt>
                <c:pt idx="4581">
                  <c:v>17.878</c:v>
                </c:pt>
                <c:pt idx="4582">
                  <c:v>17.878</c:v>
                </c:pt>
                <c:pt idx="4583">
                  <c:v>17.878</c:v>
                </c:pt>
                <c:pt idx="4584">
                  <c:v>17.878</c:v>
                </c:pt>
                <c:pt idx="4585">
                  <c:v>17.878</c:v>
                </c:pt>
                <c:pt idx="4586">
                  <c:v>17.876999999999999</c:v>
                </c:pt>
                <c:pt idx="4587">
                  <c:v>17.876999999999999</c:v>
                </c:pt>
                <c:pt idx="4588">
                  <c:v>17.876999999999999</c:v>
                </c:pt>
                <c:pt idx="4589">
                  <c:v>17.876000000000001</c:v>
                </c:pt>
                <c:pt idx="4590">
                  <c:v>17.876000000000001</c:v>
                </c:pt>
                <c:pt idx="4591">
                  <c:v>17.876000000000001</c:v>
                </c:pt>
                <c:pt idx="4592">
                  <c:v>17.876000000000001</c:v>
                </c:pt>
                <c:pt idx="4593">
                  <c:v>17.875</c:v>
                </c:pt>
                <c:pt idx="4594">
                  <c:v>17.873999999999999</c:v>
                </c:pt>
                <c:pt idx="4595">
                  <c:v>17.872</c:v>
                </c:pt>
                <c:pt idx="4596">
                  <c:v>17.872</c:v>
                </c:pt>
                <c:pt idx="4597">
                  <c:v>17.872</c:v>
                </c:pt>
                <c:pt idx="4598">
                  <c:v>17.870999999999999</c:v>
                </c:pt>
                <c:pt idx="4599">
                  <c:v>17.870999999999999</c:v>
                </c:pt>
                <c:pt idx="4600">
                  <c:v>17.87</c:v>
                </c:pt>
                <c:pt idx="4601">
                  <c:v>17.87</c:v>
                </c:pt>
                <c:pt idx="4602">
                  <c:v>17.87</c:v>
                </c:pt>
                <c:pt idx="4603">
                  <c:v>17.87</c:v>
                </c:pt>
                <c:pt idx="4604">
                  <c:v>17.869</c:v>
                </c:pt>
                <c:pt idx="4605">
                  <c:v>17.869</c:v>
                </c:pt>
                <c:pt idx="4606">
                  <c:v>17.869</c:v>
                </c:pt>
                <c:pt idx="4607">
                  <c:v>17.864999999999998</c:v>
                </c:pt>
                <c:pt idx="4608">
                  <c:v>17.864999999999998</c:v>
                </c:pt>
                <c:pt idx="4609">
                  <c:v>17.864000000000001</c:v>
                </c:pt>
                <c:pt idx="4610">
                  <c:v>17.864000000000001</c:v>
                </c:pt>
                <c:pt idx="4611">
                  <c:v>17.861999999999998</c:v>
                </c:pt>
                <c:pt idx="4612">
                  <c:v>17.861000000000001</c:v>
                </c:pt>
                <c:pt idx="4613">
                  <c:v>17.861000000000001</c:v>
                </c:pt>
                <c:pt idx="4614">
                  <c:v>17.86</c:v>
                </c:pt>
                <c:pt idx="4615">
                  <c:v>17.859000000000002</c:v>
                </c:pt>
                <c:pt idx="4616">
                  <c:v>17.858000000000001</c:v>
                </c:pt>
                <c:pt idx="4617">
                  <c:v>17.856999999999999</c:v>
                </c:pt>
                <c:pt idx="4618">
                  <c:v>17.856000000000002</c:v>
                </c:pt>
                <c:pt idx="4619">
                  <c:v>17.853999999999999</c:v>
                </c:pt>
                <c:pt idx="4620">
                  <c:v>17.853000000000002</c:v>
                </c:pt>
                <c:pt idx="4621">
                  <c:v>17.850999999999999</c:v>
                </c:pt>
                <c:pt idx="4622">
                  <c:v>17.850000000000001</c:v>
                </c:pt>
                <c:pt idx="4623">
                  <c:v>17.850000000000001</c:v>
                </c:pt>
                <c:pt idx="4624">
                  <c:v>17.850000000000001</c:v>
                </c:pt>
                <c:pt idx="4625">
                  <c:v>17.849</c:v>
                </c:pt>
                <c:pt idx="4626">
                  <c:v>17.849</c:v>
                </c:pt>
                <c:pt idx="4627">
                  <c:v>17.849</c:v>
                </c:pt>
                <c:pt idx="4628">
                  <c:v>17.847999999999999</c:v>
                </c:pt>
                <c:pt idx="4629">
                  <c:v>17.847000000000001</c:v>
                </c:pt>
                <c:pt idx="4630">
                  <c:v>17.847000000000001</c:v>
                </c:pt>
                <c:pt idx="4631">
                  <c:v>17.846</c:v>
                </c:pt>
                <c:pt idx="4632">
                  <c:v>17.846</c:v>
                </c:pt>
                <c:pt idx="4633">
                  <c:v>17.846</c:v>
                </c:pt>
                <c:pt idx="4634">
                  <c:v>17.844999999999999</c:v>
                </c:pt>
                <c:pt idx="4635">
                  <c:v>17.844000000000001</c:v>
                </c:pt>
                <c:pt idx="4636">
                  <c:v>17.844000000000001</c:v>
                </c:pt>
                <c:pt idx="4637">
                  <c:v>17.843</c:v>
                </c:pt>
                <c:pt idx="4638">
                  <c:v>17.843</c:v>
                </c:pt>
                <c:pt idx="4639">
                  <c:v>17.843</c:v>
                </c:pt>
                <c:pt idx="4640">
                  <c:v>17.841999999999999</c:v>
                </c:pt>
                <c:pt idx="4641">
                  <c:v>17.841999999999999</c:v>
                </c:pt>
                <c:pt idx="4642">
                  <c:v>17.841999999999999</c:v>
                </c:pt>
                <c:pt idx="4643">
                  <c:v>17.841000000000001</c:v>
                </c:pt>
                <c:pt idx="4644">
                  <c:v>17.841000000000001</c:v>
                </c:pt>
                <c:pt idx="4645">
                  <c:v>17.84</c:v>
                </c:pt>
                <c:pt idx="4646">
                  <c:v>17.838999999999999</c:v>
                </c:pt>
                <c:pt idx="4647">
                  <c:v>17.838000000000001</c:v>
                </c:pt>
                <c:pt idx="4648">
                  <c:v>17.837</c:v>
                </c:pt>
                <c:pt idx="4649">
                  <c:v>17.837</c:v>
                </c:pt>
                <c:pt idx="4650">
                  <c:v>17.837</c:v>
                </c:pt>
                <c:pt idx="4651">
                  <c:v>17.834</c:v>
                </c:pt>
                <c:pt idx="4652">
                  <c:v>17.834</c:v>
                </c:pt>
                <c:pt idx="4653">
                  <c:v>17.834</c:v>
                </c:pt>
                <c:pt idx="4654">
                  <c:v>17.834</c:v>
                </c:pt>
                <c:pt idx="4655">
                  <c:v>17.834</c:v>
                </c:pt>
                <c:pt idx="4656">
                  <c:v>17.832000000000001</c:v>
                </c:pt>
                <c:pt idx="4657">
                  <c:v>17.829000000000001</c:v>
                </c:pt>
                <c:pt idx="4658">
                  <c:v>17.829000000000001</c:v>
                </c:pt>
                <c:pt idx="4659">
                  <c:v>17.829000000000001</c:v>
                </c:pt>
                <c:pt idx="4660">
                  <c:v>17.827999999999999</c:v>
                </c:pt>
                <c:pt idx="4661">
                  <c:v>17.826000000000001</c:v>
                </c:pt>
                <c:pt idx="4662">
                  <c:v>17.826000000000001</c:v>
                </c:pt>
                <c:pt idx="4663">
                  <c:v>17.824999999999999</c:v>
                </c:pt>
                <c:pt idx="4664">
                  <c:v>17.824000000000002</c:v>
                </c:pt>
                <c:pt idx="4665">
                  <c:v>17.823</c:v>
                </c:pt>
                <c:pt idx="4666">
                  <c:v>17.823</c:v>
                </c:pt>
                <c:pt idx="4667">
                  <c:v>17.823</c:v>
                </c:pt>
                <c:pt idx="4668">
                  <c:v>17.823</c:v>
                </c:pt>
                <c:pt idx="4669">
                  <c:v>17.821999999999999</c:v>
                </c:pt>
                <c:pt idx="4670">
                  <c:v>17.821000000000002</c:v>
                </c:pt>
                <c:pt idx="4671">
                  <c:v>17.82</c:v>
                </c:pt>
                <c:pt idx="4672">
                  <c:v>17.818999999999999</c:v>
                </c:pt>
                <c:pt idx="4673">
                  <c:v>17.818999999999999</c:v>
                </c:pt>
                <c:pt idx="4674">
                  <c:v>17.818000000000001</c:v>
                </c:pt>
                <c:pt idx="4675">
                  <c:v>17.818000000000001</c:v>
                </c:pt>
                <c:pt idx="4676">
                  <c:v>17.815000000000001</c:v>
                </c:pt>
                <c:pt idx="4677">
                  <c:v>17.815000000000001</c:v>
                </c:pt>
                <c:pt idx="4678">
                  <c:v>17.815000000000001</c:v>
                </c:pt>
                <c:pt idx="4679">
                  <c:v>17.814</c:v>
                </c:pt>
                <c:pt idx="4680">
                  <c:v>17.811</c:v>
                </c:pt>
                <c:pt idx="4681">
                  <c:v>17.811</c:v>
                </c:pt>
                <c:pt idx="4682">
                  <c:v>17.811</c:v>
                </c:pt>
                <c:pt idx="4683">
                  <c:v>17.811</c:v>
                </c:pt>
                <c:pt idx="4684">
                  <c:v>17.809999999999999</c:v>
                </c:pt>
                <c:pt idx="4685">
                  <c:v>17.806999999999999</c:v>
                </c:pt>
                <c:pt idx="4686">
                  <c:v>17.806000000000001</c:v>
                </c:pt>
                <c:pt idx="4687">
                  <c:v>17.805</c:v>
                </c:pt>
                <c:pt idx="4688">
                  <c:v>17.805</c:v>
                </c:pt>
                <c:pt idx="4689">
                  <c:v>17.803999999999998</c:v>
                </c:pt>
                <c:pt idx="4690">
                  <c:v>17.803000000000001</c:v>
                </c:pt>
                <c:pt idx="4691">
                  <c:v>17.800999999999998</c:v>
                </c:pt>
                <c:pt idx="4692">
                  <c:v>17.800999999999998</c:v>
                </c:pt>
                <c:pt idx="4693">
                  <c:v>17.8</c:v>
                </c:pt>
                <c:pt idx="4694">
                  <c:v>17.798999999999999</c:v>
                </c:pt>
                <c:pt idx="4695">
                  <c:v>17.797000000000001</c:v>
                </c:pt>
                <c:pt idx="4696">
                  <c:v>17.797000000000001</c:v>
                </c:pt>
                <c:pt idx="4697">
                  <c:v>17.795999999999999</c:v>
                </c:pt>
                <c:pt idx="4698">
                  <c:v>17.795000000000002</c:v>
                </c:pt>
                <c:pt idx="4699">
                  <c:v>17.795000000000002</c:v>
                </c:pt>
                <c:pt idx="4700">
                  <c:v>17.795000000000002</c:v>
                </c:pt>
                <c:pt idx="4701">
                  <c:v>17.794</c:v>
                </c:pt>
                <c:pt idx="4702">
                  <c:v>17.794</c:v>
                </c:pt>
                <c:pt idx="4703">
                  <c:v>17.792999999999999</c:v>
                </c:pt>
                <c:pt idx="4704">
                  <c:v>17.792999999999999</c:v>
                </c:pt>
                <c:pt idx="4705">
                  <c:v>17.792000000000002</c:v>
                </c:pt>
                <c:pt idx="4706">
                  <c:v>17.792000000000002</c:v>
                </c:pt>
                <c:pt idx="4707">
                  <c:v>17.791</c:v>
                </c:pt>
                <c:pt idx="4708">
                  <c:v>17.789000000000001</c:v>
                </c:pt>
                <c:pt idx="4709">
                  <c:v>17.789000000000001</c:v>
                </c:pt>
                <c:pt idx="4710">
                  <c:v>17.789000000000001</c:v>
                </c:pt>
                <c:pt idx="4711">
                  <c:v>17.788</c:v>
                </c:pt>
                <c:pt idx="4712">
                  <c:v>17.786999999999999</c:v>
                </c:pt>
                <c:pt idx="4713">
                  <c:v>17.786999999999999</c:v>
                </c:pt>
                <c:pt idx="4714">
                  <c:v>17.786000000000001</c:v>
                </c:pt>
                <c:pt idx="4715">
                  <c:v>17.786000000000001</c:v>
                </c:pt>
                <c:pt idx="4716">
                  <c:v>17.785</c:v>
                </c:pt>
                <c:pt idx="4717">
                  <c:v>17.783999999999999</c:v>
                </c:pt>
                <c:pt idx="4718">
                  <c:v>17.782</c:v>
                </c:pt>
                <c:pt idx="4719">
                  <c:v>17.78</c:v>
                </c:pt>
                <c:pt idx="4720">
                  <c:v>17.779</c:v>
                </c:pt>
                <c:pt idx="4721">
                  <c:v>17.777999999999999</c:v>
                </c:pt>
                <c:pt idx="4722">
                  <c:v>17.777000000000001</c:v>
                </c:pt>
                <c:pt idx="4723">
                  <c:v>17.777000000000001</c:v>
                </c:pt>
                <c:pt idx="4724">
                  <c:v>17.776</c:v>
                </c:pt>
                <c:pt idx="4725">
                  <c:v>17.776</c:v>
                </c:pt>
                <c:pt idx="4726">
                  <c:v>17.774999999999999</c:v>
                </c:pt>
                <c:pt idx="4727">
                  <c:v>17.771000000000001</c:v>
                </c:pt>
                <c:pt idx="4728">
                  <c:v>17.771000000000001</c:v>
                </c:pt>
                <c:pt idx="4729">
                  <c:v>17.77</c:v>
                </c:pt>
                <c:pt idx="4730">
                  <c:v>17.768999999999998</c:v>
                </c:pt>
                <c:pt idx="4731">
                  <c:v>17.768000000000001</c:v>
                </c:pt>
                <c:pt idx="4732">
                  <c:v>17.768000000000001</c:v>
                </c:pt>
                <c:pt idx="4733">
                  <c:v>17.765999999999998</c:v>
                </c:pt>
                <c:pt idx="4734">
                  <c:v>17.765999999999998</c:v>
                </c:pt>
                <c:pt idx="4735">
                  <c:v>17.765000000000001</c:v>
                </c:pt>
                <c:pt idx="4736">
                  <c:v>17.765000000000001</c:v>
                </c:pt>
                <c:pt idx="4737">
                  <c:v>17.763999999999999</c:v>
                </c:pt>
                <c:pt idx="4738">
                  <c:v>17.763999999999999</c:v>
                </c:pt>
                <c:pt idx="4739">
                  <c:v>17.763000000000002</c:v>
                </c:pt>
                <c:pt idx="4740">
                  <c:v>17.762</c:v>
                </c:pt>
                <c:pt idx="4741">
                  <c:v>17.762</c:v>
                </c:pt>
                <c:pt idx="4742">
                  <c:v>17.759</c:v>
                </c:pt>
                <c:pt idx="4743">
                  <c:v>17.757999999999999</c:v>
                </c:pt>
                <c:pt idx="4744">
                  <c:v>17.757999999999999</c:v>
                </c:pt>
                <c:pt idx="4745">
                  <c:v>17.754999999999999</c:v>
                </c:pt>
                <c:pt idx="4746">
                  <c:v>17.754999999999999</c:v>
                </c:pt>
                <c:pt idx="4747">
                  <c:v>17.751999999999999</c:v>
                </c:pt>
                <c:pt idx="4748">
                  <c:v>17.748999999999999</c:v>
                </c:pt>
                <c:pt idx="4749">
                  <c:v>17.748999999999999</c:v>
                </c:pt>
                <c:pt idx="4750">
                  <c:v>17.744</c:v>
                </c:pt>
                <c:pt idx="4751">
                  <c:v>17.744</c:v>
                </c:pt>
                <c:pt idx="4752">
                  <c:v>17.744</c:v>
                </c:pt>
                <c:pt idx="4753">
                  <c:v>17.742999999999999</c:v>
                </c:pt>
                <c:pt idx="4754">
                  <c:v>17.741</c:v>
                </c:pt>
                <c:pt idx="4755">
                  <c:v>17.739999999999998</c:v>
                </c:pt>
                <c:pt idx="4756">
                  <c:v>17.739999999999998</c:v>
                </c:pt>
                <c:pt idx="4757">
                  <c:v>17.739999999999998</c:v>
                </c:pt>
                <c:pt idx="4758">
                  <c:v>17.739000000000001</c:v>
                </c:pt>
                <c:pt idx="4759">
                  <c:v>17.739000000000001</c:v>
                </c:pt>
                <c:pt idx="4760">
                  <c:v>17.738</c:v>
                </c:pt>
                <c:pt idx="4761">
                  <c:v>17.736999999999998</c:v>
                </c:pt>
                <c:pt idx="4762">
                  <c:v>17.736000000000001</c:v>
                </c:pt>
                <c:pt idx="4763">
                  <c:v>17.734999999999999</c:v>
                </c:pt>
                <c:pt idx="4764">
                  <c:v>17.734999999999999</c:v>
                </c:pt>
                <c:pt idx="4765">
                  <c:v>17.734999999999999</c:v>
                </c:pt>
                <c:pt idx="4766">
                  <c:v>17.734000000000002</c:v>
                </c:pt>
                <c:pt idx="4767">
                  <c:v>17.734000000000002</c:v>
                </c:pt>
                <c:pt idx="4768">
                  <c:v>17.733000000000001</c:v>
                </c:pt>
                <c:pt idx="4769">
                  <c:v>17.731999999999999</c:v>
                </c:pt>
                <c:pt idx="4770">
                  <c:v>17.731999999999999</c:v>
                </c:pt>
                <c:pt idx="4771">
                  <c:v>17.73</c:v>
                </c:pt>
                <c:pt idx="4772">
                  <c:v>17.73</c:v>
                </c:pt>
                <c:pt idx="4773">
                  <c:v>17.728000000000002</c:v>
                </c:pt>
                <c:pt idx="4774">
                  <c:v>17.728000000000002</c:v>
                </c:pt>
                <c:pt idx="4775">
                  <c:v>17.728000000000002</c:v>
                </c:pt>
                <c:pt idx="4776">
                  <c:v>17.725999999999999</c:v>
                </c:pt>
                <c:pt idx="4777">
                  <c:v>17.725999999999999</c:v>
                </c:pt>
                <c:pt idx="4778">
                  <c:v>17.722999999999999</c:v>
                </c:pt>
                <c:pt idx="4779">
                  <c:v>17.722000000000001</c:v>
                </c:pt>
                <c:pt idx="4780">
                  <c:v>17.721</c:v>
                </c:pt>
                <c:pt idx="4781">
                  <c:v>17.72</c:v>
                </c:pt>
                <c:pt idx="4782">
                  <c:v>17.72</c:v>
                </c:pt>
                <c:pt idx="4783">
                  <c:v>17.72</c:v>
                </c:pt>
                <c:pt idx="4784">
                  <c:v>17.718</c:v>
                </c:pt>
                <c:pt idx="4785">
                  <c:v>17.716999999999999</c:v>
                </c:pt>
                <c:pt idx="4786">
                  <c:v>17.716999999999999</c:v>
                </c:pt>
                <c:pt idx="4787">
                  <c:v>17.716000000000001</c:v>
                </c:pt>
                <c:pt idx="4788">
                  <c:v>17.715</c:v>
                </c:pt>
                <c:pt idx="4789">
                  <c:v>17.71</c:v>
                </c:pt>
                <c:pt idx="4790">
                  <c:v>17.71</c:v>
                </c:pt>
                <c:pt idx="4791">
                  <c:v>17.71</c:v>
                </c:pt>
                <c:pt idx="4792">
                  <c:v>17.707999999999998</c:v>
                </c:pt>
                <c:pt idx="4793">
                  <c:v>17.707999999999998</c:v>
                </c:pt>
                <c:pt idx="4794">
                  <c:v>17.707000000000001</c:v>
                </c:pt>
                <c:pt idx="4795">
                  <c:v>17.707000000000001</c:v>
                </c:pt>
                <c:pt idx="4796">
                  <c:v>17.704999999999998</c:v>
                </c:pt>
                <c:pt idx="4797">
                  <c:v>17.704000000000001</c:v>
                </c:pt>
                <c:pt idx="4798">
                  <c:v>17.704000000000001</c:v>
                </c:pt>
                <c:pt idx="4799">
                  <c:v>17.704000000000001</c:v>
                </c:pt>
                <c:pt idx="4800">
                  <c:v>17.702000000000002</c:v>
                </c:pt>
                <c:pt idx="4801">
                  <c:v>17.701000000000001</c:v>
                </c:pt>
                <c:pt idx="4802">
                  <c:v>17.7</c:v>
                </c:pt>
                <c:pt idx="4803">
                  <c:v>17.699000000000002</c:v>
                </c:pt>
                <c:pt idx="4804">
                  <c:v>17.699000000000002</c:v>
                </c:pt>
                <c:pt idx="4805">
                  <c:v>17.698</c:v>
                </c:pt>
                <c:pt idx="4806">
                  <c:v>17.698</c:v>
                </c:pt>
                <c:pt idx="4807">
                  <c:v>17.696999999999999</c:v>
                </c:pt>
                <c:pt idx="4808">
                  <c:v>17.696000000000002</c:v>
                </c:pt>
                <c:pt idx="4809">
                  <c:v>17.693999999999999</c:v>
                </c:pt>
                <c:pt idx="4810">
                  <c:v>17.693000000000001</c:v>
                </c:pt>
                <c:pt idx="4811">
                  <c:v>17.693000000000001</c:v>
                </c:pt>
                <c:pt idx="4812">
                  <c:v>17.692</c:v>
                </c:pt>
                <c:pt idx="4813">
                  <c:v>17.690999999999999</c:v>
                </c:pt>
                <c:pt idx="4814">
                  <c:v>17.690999999999999</c:v>
                </c:pt>
                <c:pt idx="4815">
                  <c:v>17.690000000000001</c:v>
                </c:pt>
                <c:pt idx="4816">
                  <c:v>17.689</c:v>
                </c:pt>
                <c:pt idx="4817">
                  <c:v>17.687999999999999</c:v>
                </c:pt>
                <c:pt idx="4818">
                  <c:v>17.684000000000001</c:v>
                </c:pt>
                <c:pt idx="4819">
                  <c:v>17.68</c:v>
                </c:pt>
                <c:pt idx="4820">
                  <c:v>17.678000000000001</c:v>
                </c:pt>
                <c:pt idx="4821">
                  <c:v>17.675999999999998</c:v>
                </c:pt>
                <c:pt idx="4822">
                  <c:v>17.675999999999998</c:v>
                </c:pt>
                <c:pt idx="4823">
                  <c:v>17.675000000000001</c:v>
                </c:pt>
                <c:pt idx="4824">
                  <c:v>17.675000000000001</c:v>
                </c:pt>
                <c:pt idx="4825">
                  <c:v>17.675000000000001</c:v>
                </c:pt>
                <c:pt idx="4826">
                  <c:v>17.672999999999998</c:v>
                </c:pt>
                <c:pt idx="4827">
                  <c:v>17.672000000000001</c:v>
                </c:pt>
                <c:pt idx="4828">
                  <c:v>17.670999999999999</c:v>
                </c:pt>
                <c:pt idx="4829">
                  <c:v>17.670999999999999</c:v>
                </c:pt>
                <c:pt idx="4830">
                  <c:v>17.670999999999999</c:v>
                </c:pt>
                <c:pt idx="4831">
                  <c:v>17.670000000000002</c:v>
                </c:pt>
                <c:pt idx="4832">
                  <c:v>17.667999999999999</c:v>
                </c:pt>
                <c:pt idx="4833">
                  <c:v>17.667999999999999</c:v>
                </c:pt>
                <c:pt idx="4834">
                  <c:v>17.667000000000002</c:v>
                </c:pt>
                <c:pt idx="4835">
                  <c:v>17.664999999999999</c:v>
                </c:pt>
                <c:pt idx="4836">
                  <c:v>17.664999999999999</c:v>
                </c:pt>
                <c:pt idx="4837">
                  <c:v>17.664999999999999</c:v>
                </c:pt>
                <c:pt idx="4838">
                  <c:v>17.664000000000001</c:v>
                </c:pt>
                <c:pt idx="4839">
                  <c:v>17.664000000000001</c:v>
                </c:pt>
                <c:pt idx="4840">
                  <c:v>17.661000000000001</c:v>
                </c:pt>
                <c:pt idx="4841">
                  <c:v>17.66</c:v>
                </c:pt>
                <c:pt idx="4842">
                  <c:v>17.657</c:v>
                </c:pt>
                <c:pt idx="4843">
                  <c:v>17.657</c:v>
                </c:pt>
                <c:pt idx="4844">
                  <c:v>17.655999999999999</c:v>
                </c:pt>
                <c:pt idx="4845">
                  <c:v>17.652999999999999</c:v>
                </c:pt>
                <c:pt idx="4846">
                  <c:v>17.652000000000001</c:v>
                </c:pt>
                <c:pt idx="4847">
                  <c:v>17.651</c:v>
                </c:pt>
                <c:pt idx="4848">
                  <c:v>17.649000000000001</c:v>
                </c:pt>
                <c:pt idx="4849">
                  <c:v>17.649000000000001</c:v>
                </c:pt>
                <c:pt idx="4850">
                  <c:v>17.648</c:v>
                </c:pt>
                <c:pt idx="4851">
                  <c:v>17.648</c:v>
                </c:pt>
                <c:pt idx="4852">
                  <c:v>17.646999999999998</c:v>
                </c:pt>
                <c:pt idx="4853">
                  <c:v>17.643999999999998</c:v>
                </c:pt>
                <c:pt idx="4854">
                  <c:v>17.643000000000001</c:v>
                </c:pt>
                <c:pt idx="4855">
                  <c:v>17.640999999999998</c:v>
                </c:pt>
                <c:pt idx="4856">
                  <c:v>17.640999999999998</c:v>
                </c:pt>
                <c:pt idx="4857">
                  <c:v>17.64</c:v>
                </c:pt>
                <c:pt idx="4858">
                  <c:v>17.635999999999999</c:v>
                </c:pt>
                <c:pt idx="4859">
                  <c:v>17.635999999999999</c:v>
                </c:pt>
                <c:pt idx="4860">
                  <c:v>17.635999999999999</c:v>
                </c:pt>
                <c:pt idx="4861">
                  <c:v>17.632999999999999</c:v>
                </c:pt>
                <c:pt idx="4862">
                  <c:v>17.632000000000001</c:v>
                </c:pt>
                <c:pt idx="4863">
                  <c:v>17.631</c:v>
                </c:pt>
                <c:pt idx="4864">
                  <c:v>17.631</c:v>
                </c:pt>
                <c:pt idx="4865">
                  <c:v>17.63</c:v>
                </c:pt>
                <c:pt idx="4866">
                  <c:v>17.629000000000001</c:v>
                </c:pt>
                <c:pt idx="4867">
                  <c:v>17.626999999999999</c:v>
                </c:pt>
                <c:pt idx="4868">
                  <c:v>17.625</c:v>
                </c:pt>
                <c:pt idx="4869">
                  <c:v>17.623000000000001</c:v>
                </c:pt>
                <c:pt idx="4870">
                  <c:v>17.623000000000001</c:v>
                </c:pt>
                <c:pt idx="4871">
                  <c:v>17.622</c:v>
                </c:pt>
                <c:pt idx="4872">
                  <c:v>17.62</c:v>
                </c:pt>
                <c:pt idx="4873">
                  <c:v>17.617999999999999</c:v>
                </c:pt>
                <c:pt idx="4874">
                  <c:v>17.617000000000001</c:v>
                </c:pt>
                <c:pt idx="4875">
                  <c:v>17.617000000000001</c:v>
                </c:pt>
                <c:pt idx="4876">
                  <c:v>17.617000000000001</c:v>
                </c:pt>
                <c:pt idx="4877">
                  <c:v>17.616</c:v>
                </c:pt>
                <c:pt idx="4878">
                  <c:v>17.616</c:v>
                </c:pt>
                <c:pt idx="4879">
                  <c:v>17.616</c:v>
                </c:pt>
                <c:pt idx="4880">
                  <c:v>17.616</c:v>
                </c:pt>
                <c:pt idx="4881">
                  <c:v>17.616</c:v>
                </c:pt>
                <c:pt idx="4882">
                  <c:v>17.616</c:v>
                </c:pt>
                <c:pt idx="4883">
                  <c:v>17.616</c:v>
                </c:pt>
                <c:pt idx="4884">
                  <c:v>17.616</c:v>
                </c:pt>
                <c:pt idx="4885">
                  <c:v>17.616</c:v>
                </c:pt>
                <c:pt idx="4886">
                  <c:v>17.616</c:v>
                </c:pt>
                <c:pt idx="4887">
                  <c:v>17.616</c:v>
                </c:pt>
                <c:pt idx="4888">
                  <c:v>17.616</c:v>
                </c:pt>
                <c:pt idx="4889">
                  <c:v>17.616</c:v>
                </c:pt>
                <c:pt idx="4890">
                  <c:v>17.616</c:v>
                </c:pt>
                <c:pt idx="4891">
                  <c:v>17.616</c:v>
                </c:pt>
                <c:pt idx="4892">
                  <c:v>17.616</c:v>
                </c:pt>
                <c:pt idx="4893">
                  <c:v>17.616</c:v>
                </c:pt>
                <c:pt idx="4894">
                  <c:v>17.616</c:v>
                </c:pt>
                <c:pt idx="4895">
                  <c:v>17.616</c:v>
                </c:pt>
                <c:pt idx="4896">
                  <c:v>17.616</c:v>
                </c:pt>
                <c:pt idx="4897">
                  <c:v>17.616</c:v>
                </c:pt>
                <c:pt idx="4898">
                  <c:v>17.616</c:v>
                </c:pt>
                <c:pt idx="4899">
                  <c:v>17.616</c:v>
                </c:pt>
                <c:pt idx="4900">
                  <c:v>17.616</c:v>
                </c:pt>
                <c:pt idx="4901">
                  <c:v>17.616</c:v>
                </c:pt>
                <c:pt idx="4902">
                  <c:v>17.616</c:v>
                </c:pt>
                <c:pt idx="4903">
                  <c:v>17.616</c:v>
                </c:pt>
                <c:pt idx="4904">
                  <c:v>17.616</c:v>
                </c:pt>
                <c:pt idx="4905">
                  <c:v>17.616</c:v>
                </c:pt>
                <c:pt idx="4906">
                  <c:v>17.616</c:v>
                </c:pt>
                <c:pt idx="4907">
                  <c:v>17.616</c:v>
                </c:pt>
                <c:pt idx="4908">
                  <c:v>17.614999999999998</c:v>
                </c:pt>
                <c:pt idx="4909">
                  <c:v>17.614999999999998</c:v>
                </c:pt>
                <c:pt idx="4910">
                  <c:v>17.614999999999998</c:v>
                </c:pt>
                <c:pt idx="4911">
                  <c:v>17.614999999999998</c:v>
                </c:pt>
                <c:pt idx="4912">
                  <c:v>17.614999999999998</c:v>
                </c:pt>
                <c:pt idx="4913">
                  <c:v>17.614999999999998</c:v>
                </c:pt>
                <c:pt idx="4914">
                  <c:v>17.614999999999998</c:v>
                </c:pt>
                <c:pt idx="4915">
                  <c:v>17.614999999999998</c:v>
                </c:pt>
                <c:pt idx="4916">
                  <c:v>17.614999999999998</c:v>
                </c:pt>
                <c:pt idx="4917">
                  <c:v>17.614999999999998</c:v>
                </c:pt>
                <c:pt idx="4918">
                  <c:v>17.614999999999998</c:v>
                </c:pt>
                <c:pt idx="4919">
                  <c:v>17.614999999999998</c:v>
                </c:pt>
                <c:pt idx="4920">
                  <c:v>17.614999999999998</c:v>
                </c:pt>
                <c:pt idx="4921">
                  <c:v>17.614999999999998</c:v>
                </c:pt>
                <c:pt idx="4922">
                  <c:v>17.614999999999998</c:v>
                </c:pt>
                <c:pt idx="4923">
                  <c:v>17.614999999999998</c:v>
                </c:pt>
                <c:pt idx="4924">
                  <c:v>17.614999999999998</c:v>
                </c:pt>
                <c:pt idx="4925">
                  <c:v>17.614999999999998</c:v>
                </c:pt>
                <c:pt idx="4926">
                  <c:v>17.614999999999998</c:v>
                </c:pt>
                <c:pt idx="4927">
                  <c:v>17.614999999999998</c:v>
                </c:pt>
                <c:pt idx="4928">
                  <c:v>17.614999999999998</c:v>
                </c:pt>
                <c:pt idx="4929">
                  <c:v>17.614999999999998</c:v>
                </c:pt>
                <c:pt idx="4930">
                  <c:v>17.614999999999998</c:v>
                </c:pt>
                <c:pt idx="4931">
                  <c:v>17.614999999999998</c:v>
                </c:pt>
                <c:pt idx="4932">
                  <c:v>17.614999999999998</c:v>
                </c:pt>
                <c:pt idx="4933">
                  <c:v>17.614999999999998</c:v>
                </c:pt>
                <c:pt idx="4934">
                  <c:v>17.614999999999998</c:v>
                </c:pt>
                <c:pt idx="4935">
                  <c:v>17.614999999999998</c:v>
                </c:pt>
                <c:pt idx="4936">
                  <c:v>17.614999999999998</c:v>
                </c:pt>
                <c:pt idx="4937">
                  <c:v>17.614999999999998</c:v>
                </c:pt>
                <c:pt idx="4938">
                  <c:v>17.614999999999998</c:v>
                </c:pt>
                <c:pt idx="4939">
                  <c:v>17.614999999999998</c:v>
                </c:pt>
                <c:pt idx="4940">
                  <c:v>17.614999999999998</c:v>
                </c:pt>
                <c:pt idx="4941">
                  <c:v>17.614999999999998</c:v>
                </c:pt>
                <c:pt idx="4942">
                  <c:v>17.614999999999998</c:v>
                </c:pt>
                <c:pt idx="4943">
                  <c:v>17.614999999999998</c:v>
                </c:pt>
                <c:pt idx="4944">
                  <c:v>17.614999999999998</c:v>
                </c:pt>
                <c:pt idx="4945">
                  <c:v>17.614999999999998</c:v>
                </c:pt>
                <c:pt idx="4946">
                  <c:v>17.614999999999998</c:v>
                </c:pt>
                <c:pt idx="4947">
                  <c:v>17.614999999999998</c:v>
                </c:pt>
                <c:pt idx="4948">
                  <c:v>17.614999999999998</c:v>
                </c:pt>
                <c:pt idx="4949">
                  <c:v>17.614999999999998</c:v>
                </c:pt>
                <c:pt idx="4950">
                  <c:v>17.614999999999998</c:v>
                </c:pt>
                <c:pt idx="4951">
                  <c:v>17.614999999999998</c:v>
                </c:pt>
                <c:pt idx="4952">
                  <c:v>17.614999999999998</c:v>
                </c:pt>
                <c:pt idx="4953">
                  <c:v>17.614999999999998</c:v>
                </c:pt>
                <c:pt idx="4954">
                  <c:v>17.614999999999998</c:v>
                </c:pt>
                <c:pt idx="4955">
                  <c:v>17.614999999999998</c:v>
                </c:pt>
                <c:pt idx="4956">
                  <c:v>17.614999999999998</c:v>
                </c:pt>
                <c:pt idx="4957">
                  <c:v>17.614999999999998</c:v>
                </c:pt>
                <c:pt idx="4958">
                  <c:v>17.614999999999998</c:v>
                </c:pt>
                <c:pt idx="4959">
                  <c:v>17.614999999999998</c:v>
                </c:pt>
                <c:pt idx="4960">
                  <c:v>17.614999999999998</c:v>
                </c:pt>
                <c:pt idx="4961">
                  <c:v>17.614999999999998</c:v>
                </c:pt>
                <c:pt idx="4962">
                  <c:v>17.614999999999998</c:v>
                </c:pt>
                <c:pt idx="4963">
                  <c:v>17.614999999999998</c:v>
                </c:pt>
                <c:pt idx="4964">
                  <c:v>17.614999999999998</c:v>
                </c:pt>
                <c:pt idx="4965">
                  <c:v>17.614999999999998</c:v>
                </c:pt>
                <c:pt idx="4966">
                  <c:v>17.614999999999998</c:v>
                </c:pt>
                <c:pt idx="4967">
                  <c:v>17.614999999999998</c:v>
                </c:pt>
                <c:pt idx="4968">
                  <c:v>17.614999999999998</c:v>
                </c:pt>
                <c:pt idx="4969">
                  <c:v>17.614999999999998</c:v>
                </c:pt>
                <c:pt idx="4970">
                  <c:v>17.614999999999998</c:v>
                </c:pt>
                <c:pt idx="4971">
                  <c:v>17.614999999999998</c:v>
                </c:pt>
                <c:pt idx="4972">
                  <c:v>17.614000000000001</c:v>
                </c:pt>
                <c:pt idx="4973">
                  <c:v>17.613</c:v>
                </c:pt>
                <c:pt idx="4974">
                  <c:v>17.613</c:v>
                </c:pt>
                <c:pt idx="4975">
                  <c:v>17.611999999999998</c:v>
                </c:pt>
                <c:pt idx="4976">
                  <c:v>17.611999999999998</c:v>
                </c:pt>
                <c:pt idx="4977">
                  <c:v>17.61</c:v>
                </c:pt>
                <c:pt idx="4978">
                  <c:v>17.608000000000001</c:v>
                </c:pt>
                <c:pt idx="4979">
                  <c:v>17.606999999999999</c:v>
                </c:pt>
                <c:pt idx="4980">
                  <c:v>17.606999999999999</c:v>
                </c:pt>
                <c:pt idx="4981">
                  <c:v>17.606000000000002</c:v>
                </c:pt>
                <c:pt idx="4982">
                  <c:v>17.606000000000002</c:v>
                </c:pt>
                <c:pt idx="4983">
                  <c:v>17.605</c:v>
                </c:pt>
                <c:pt idx="4984">
                  <c:v>17.603999999999999</c:v>
                </c:pt>
                <c:pt idx="4985">
                  <c:v>17.603999999999999</c:v>
                </c:pt>
                <c:pt idx="4986">
                  <c:v>17.603999999999999</c:v>
                </c:pt>
                <c:pt idx="4987">
                  <c:v>17.603999999999999</c:v>
                </c:pt>
                <c:pt idx="4988">
                  <c:v>17.603999999999999</c:v>
                </c:pt>
                <c:pt idx="4989">
                  <c:v>17.603999999999999</c:v>
                </c:pt>
                <c:pt idx="4990">
                  <c:v>17.603999999999999</c:v>
                </c:pt>
                <c:pt idx="4991">
                  <c:v>17.603999999999999</c:v>
                </c:pt>
                <c:pt idx="4992">
                  <c:v>17.603999999999999</c:v>
                </c:pt>
                <c:pt idx="4993">
                  <c:v>17.603999999999999</c:v>
                </c:pt>
                <c:pt idx="4994">
                  <c:v>17.603999999999999</c:v>
                </c:pt>
                <c:pt idx="4995">
                  <c:v>17.603999999999999</c:v>
                </c:pt>
                <c:pt idx="4996">
                  <c:v>17.603999999999999</c:v>
                </c:pt>
                <c:pt idx="4997">
                  <c:v>17.603999999999999</c:v>
                </c:pt>
                <c:pt idx="4998">
                  <c:v>17.603999999999999</c:v>
                </c:pt>
                <c:pt idx="4999">
                  <c:v>17.603999999999999</c:v>
                </c:pt>
                <c:pt idx="5000">
                  <c:v>17.603999999999999</c:v>
                </c:pt>
                <c:pt idx="5001">
                  <c:v>17.603999999999999</c:v>
                </c:pt>
                <c:pt idx="5002">
                  <c:v>17.603999999999999</c:v>
                </c:pt>
                <c:pt idx="5003">
                  <c:v>17.603999999999999</c:v>
                </c:pt>
                <c:pt idx="5004">
                  <c:v>17.603999999999999</c:v>
                </c:pt>
                <c:pt idx="5005">
                  <c:v>17.603000000000002</c:v>
                </c:pt>
                <c:pt idx="5006">
                  <c:v>17.603000000000002</c:v>
                </c:pt>
                <c:pt idx="5007">
                  <c:v>17.603000000000002</c:v>
                </c:pt>
                <c:pt idx="5008">
                  <c:v>17.603000000000002</c:v>
                </c:pt>
                <c:pt idx="5009">
                  <c:v>17.603000000000002</c:v>
                </c:pt>
                <c:pt idx="5010">
                  <c:v>17.603000000000002</c:v>
                </c:pt>
                <c:pt idx="5011">
                  <c:v>17.603000000000002</c:v>
                </c:pt>
                <c:pt idx="5012">
                  <c:v>17.603000000000002</c:v>
                </c:pt>
                <c:pt idx="5013">
                  <c:v>17.603000000000002</c:v>
                </c:pt>
                <c:pt idx="5014">
                  <c:v>17.603000000000002</c:v>
                </c:pt>
                <c:pt idx="5015">
                  <c:v>17.603000000000002</c:v>
                </c:pt>
                <c:pt idx="5016">
                  <c:v>17.603000000000002</c:v>
                </c:pt>
                <c:pt idx="5017">
                  <c:v>17.603000000000002</c:v>
                </c:pt>
                <c:pt idx="5018">
                  <c:v>17.603000000000002</c:v>
                </c:pt>
                <c:pt idx="5019">
                  <c:v>17.603000000000002</c:v>
                </c:pt>
                <c:pt idx="5020">
                  <c:v>17.603000000000002</c:v>
                </c:pt>
                <c:pt idx="5021">
                  <c:v>17.603000000000002</c:v>
                </c:pt>
                <c:pt idx="5022">
                  <c:v>17.603000000000002</c:v>
                </c:pt>
                <c:pt idx="5023">
                  <c:v>17.603000000000002</c:v>
                </c:pt>
                <c:pt idx="5024">
                  <c:v>17.603000000000002</c:v>
                </c:pt>
                <c:pt idx="5025">
                  <c:v>17.603000000000002</c:v>
                </c:pt>
                <c:pt idx="5026">
                  <c:v>17.603000000000002</c:v>
                </c:pt>
                <c:pt idx="5027">
                  <c:v>17.603000000000002</c:v>
                </c:pt>
                <c:pt idx="5028">
                  <c:v>17.603000000000002</c:v>
                </c:pt>
                <c:pt idx="5029">
                  <c:v>17.603000000000002</c:v>
                </c:pt>
                <c:pt idx="5030">
                  <c:v>17.603000000000002</c:v>
                </c:pt>
                <c:pt idx="5031">
                  <c:v>17.602</c:v>
                </c:pt>
                <c:pt idx="5032">
                  <c:v>17.602</c:v>
                </c:pt>
                <c:pt idx="5033">
                  <c:v>17.602</c:v>
                </c:pt>
                <c:pt idx="5034">
                  <c:v>17.602</c:v>
                </c:pt>
                <c:pt idx="5035">
                  <c:v>17.600999999999999</c:v>
                </c:pt>
                <c:pt idx="5036">
                  <c:v>17.600000000000001</c:v>
                </c:pt>
                <c:pt idx="5037">
                  <c:v>17.600000000000001</c:v>
                </c:pt>
                <c:pt idx="5038">
                  <c:v>17.599</c:v>
                </c:pt>
                <c:pt idx="5039">
                  <c:v>17.597999999999999</c:v>
                </c:pt>
                <c:pt idx="5040">
                  <c:v>17.597999999999999</c:v>
                </c:pt>
                <c:pt idx="5041">
                  <c:v>17.597999999999999</c:v>
                </c:pt>
                <c:pt idx="5042">
                  <c:v>17.597999999999999</c:v>
                </c:pt>
                <c:pt idx="5043">
                  <c:v>17.596</c:v>
                </c:pt>
                <c:pt idx="5044">
                  <c:v>17.594999999999999</c:v>
                </c:pt>
                <c:pt idx="5045">
                  <c:v>17.594000000000001</c:v>
                </c:pt>
                <c:pt idx="5046">
                  <c:v>17.594000000000001</c:v>
                </c:pt>
                <c:pt idx="5047">
                  <c:v>17.593</c:v>
                </c:pt>
                <c:pt idx="5048">
                  <c:v>17.593</c:v>
                </c:pt>
                <c:pt idx="5049">
                  <c:v>17.591999999999999</c:v>
                </c:pt>
                <c:pt idx="5050">
                  <c:v>17.591999999999999</c:v>
                </c:pt>
                <c:pt idx="5051">
                  <c:v>17.591999999999999</c:v>
                </c:pt>
                <c:pt idx="5052">
                  <c:v>17.591999999999999</c:v>
                </c:pt>
                <c:pt idx="5053">
                  <c:v>17.59</c:v>
                </c:pt>
                <c:pt idx="5054">
                  <c:v>17.59</c:v>
                </c:pt>
                <c:pt idx="5055">
                  <c:v>17.59</c:v>
                </c:pt>
                <c:pt idx="5056">
                  <c:v>17.588999999999999</c:v>
                </c:pt>
                <c:pt idx="5057">
                  <c:v>17.588999999999999</c:v>
                </c:pt>
                <c:pt idx="5058">
                  <c:v>17.588000000000001</c:v>
                </c:pt>
                <c:pt idx="5059">
                  <c:v>17.588000000000001</c:v>
                </c:pt>
                <c:pt idx="5060">
                  <c:v>17.587</c:v>
                </c:pt>
                <c:pt idx="5061">
                  <c:v>17.587</c:v>
                </c:pt>
                <c:pt idx="5062">
                  <c:v>17.585000000000001</c:v>
                </c:pt>
                <c:pt idx="5063">
                  <c:v>17.584</c:v>
                </c:pt>
                <c:pt idx="5064">
                  <c:v>17.582999999999998</c:v>
                </c:pt>
                <c:pt idx="5065">
                  <c:v>17.581</c:v>
                </c:pt>
                <c:pt idx="5066">
                  <c:v>17.579000000000001</c:v>
                </c:pt>
                <c:pt idx="5067">
                  <c:v>17.577000000000002</c:v>
                </c:pt>
                <c:pt idx="5068">
                  <c:v>17.577000000000002</c:v>
                </c:pt>
                <c:pt idx="5069">
                  <c:v>17.577000000000002</c:v>
                </c:pt>
                <c:pt idx="5070">
                  <c:v>17.574999999999999</c:v>
                </c:pt>
                <c:pt idx="5071">
                  <c:v>17.574000000000002</c:v>
                </c:pt>
                <c:pt idx="5072">
                  <c:v>17.573</c:v>
                </c:pt>
                <c:pt idx="5073">
                  <c:v>17.571999999999999</c:v>
                </c:pt>
                <c:pt idx="5074">
                  <c:v>17.571999999999999</c:v>
                </c:pt>
                <c:pt idx="5075">
                  <c:v>17.571999999999999</c:v>
                </c:pt>
                <c:pt idx="5076">
                  <c:v>17.571999999999999</c:v>
                </c:pt>
                <c:pt idx="5077">
                  <c:v>17.568000000000001</c:v>
                </c:pt>
                <c:pt idx="5078">
                  <c:v>17.567</c:v>
                </c:pt>
                <c:pt idx="5079">
                  <c:v>17.565999999999999</c:v>
                </c:pt>
                <c:pt idx="5080">
                  <c:v>17.565999999999999</c:v>
                </c:pt>
                <c:pt idx="5081">
                  <c:v>17.565999999999999</c:v>
                </c:pt>
                <c:pt idx="5082">
                  <c:v>17.565000000000001</c:v>
                </c:pt>
                <c:pt idx="5083">
                  <c:v>17.565000000000001</c:v>
                </c:pt>
                <c:pt idx="5084">
                  <c:v>17.564</c:v>
                </c:pt>
                <c:pt idx="5085">
                  <c:v>17.562999999999999</c:v>
                </c:pt>
                <c:pt idx="5086">
                  <c:v>17.562999999999999</c:v>
                </c:pt>
                <c:pt idx="5087">
                  <c:v>17.562000000000001</c:v>
                </c:pt>
                <c:pt idx="5088">
                  <c:v>17.562000000000001</c:v>
                </c:pt>
                <c:pt idx="5089">
                  <c:v>17.561</c:v>
                </c:pt>
                <c:pt idx="5090">
                  <c:v>17.559999999999999</c:v>
                </c:pt>
                <c:pt idx="5091">
                  <c:v>17.559000000000001</c:v>
                </c:pt>
                <c:pt idx="5092">
                  <c:v>17.559000000000001</c:v>
                </c:pt>
                <c:pt idx="5093">
                  <c:v>17.558</c:v>
                </c:pt>
                <c:pt idx="5094">
                  <c:v>17.558</c:v>
                </c:pt>
                <c:pt idx="5095">
                  <c:v>17.556999999999999</c:v>
                </c:pt>
                <c:pt idx="5096">
                  <c:v>17.556999999999999</c:v>
                </c:pt>
                <c:pt idx="5097">
                  <c:v>17.556000000000001</c:v>
                </c:pt>
                <c:pt idx="5098">
                  <c:v>17.555</c:v>
                </c:pt>
                <c:pt idx="5099">
                  <c:v>17.555</c:v>
                </c:pt>
                <c:pt idx="5100">
                  <c:v>17.555</c:v>
                </c:pt>
                <c:pt idx="5101">
                  <c:v>17.553999999999998</c:v>
                </c:pt>
                <c:pt idx="5102">
                  <c:v>17.552</c:v>
                </c:pt>
                <c:pt idx="5103">
                  <c:v>17.550999999999998</c:v>
                </c:pt>
                <c:pt idx="5104">
                  <c:v>17.548999999999999</c:v>
                </c:pt>
                <c:pt idx="5105">
                  <c:v>17.547999999999998</c:v>
                </c:pt>
                <c:pt idx="5106">
                  <c:v>17.547000000000001</c:v>
                </c:pt>
                <c:pt idx="5107">
                  <c:v>17.547000000000001</c:v>
                </c:pt>
                <c:pt idx="5108">
                  <c:v>17.547000000000001</c:v>
                </c:pt>
                <c:pt idx="5109">
                  <c:v>17.545999999999999</c:v>
                </c:pt>
                <c:pt idx="5110">
                  <c:v>17.545000000000002</c:v>
                </c:pt>
                <c:pt idx="5111">
                  <c:v>17.544</c:v>
                </c:pt>
                <c:pt idx="5112">
                  <c:v>17.544</c:v>
                </c:pt>
                <c:pt idx="5113">
                  <c:v>17.542000000000002</c:v>
                </c:pt>
                <c:pt idx="5114">
                  <c:v>17.539000000000001</c:v>
                </c:pt>
                <c:pt idx="5115">
                  <c:v>17.538</c:v>
                </c:pt>
                <c:pt idx="5116">
                  <c:v>17.538</c:v>
                </c:pt>
                <c:pt idx="5117">
                  <c:v>17.538</c:v>
                </c:pt>
                <c:pt idx="5118">
                  <c:v>17.538</c:v>
                </c:pt>
                <c:pt idx="5119">
                  <c:v>17.536000000000001</c:v>
                </c:pt>
                <c:pt idx="5120">
                  <c:v>17.533000000000001</c:v>
                </c:pt>
                <c:pt idx="5121">
                  <c:v>17.530999999999999</c:v>
                </c:pt>
                <c:pt idx="5122">
                  <c:v>17.53</c:v>
                </c:pt>
                <c:pt idx="5123">
                  <c:v>17.53</c:v>
                </c:pt>
                <c:pt idx="5124">
                  <c:v>17.529</c:v>
                </c:pt>
                <c:pt idx="5125">
                  <c:v>17.529</c:v>
                </c:pt>
                <c:pt idx="5126">
                  <c:v>17.529</c:v>
                </c:pt>
                <c:pt idx="5127">
                  <c:v>17.529</c:v>
                </c:pt>
                <c:pt idx="5128">
                  <c:v>17.527999999999999</c:v>
                </c:pt>
                <c:pt idx="5129">
                  <c:v>17.527999999999999</c:v>
                </c:pt>
                <c:pt idx="5130">
                  <c:v>17.527000000000001</c:v>
                </c:pt>
                <c:pt idx="5131">
                  <c:v>17.524999999999999</c:v>
                </c:pt>
                <c:pt idx="5132">
                  <c:v>17.524999999999999</c:v>
                </c:pt>
                <c:pt idx="5133">
                  <c:v>17.524999999999999</c:v>
                </c:pt>
                <c:pt idx="5134">
                  <c:v>17.523</c:v>
                </c:pt>
                <c:pt idx="5135">
                  <c:v>17.523</c:v>
                </c:pt>
                <c:pt idx="5136">
                  <c:v>17.523</c:v>
                </c:pt>
                <c:pt idx="5137">
                  <c:v>17.521999999999998</c:v>
                </c:pt>
                <c:pt idx="5138">
                  <c:v>17.521000000000001</c:v>
                </c:pt>
                <c:pt idx="5139">
                  <c:v>17.52</c:v>
                </c:pt>
                <c:pt idx="5140">
                  <c:v>17.518999999999998</c:v>
                </c:pt>
                <c:pt idx="5141">
                  <c:v>17.518999999999998</c:v>
                </c:pt>
                <c:pt idx="5142">
                  <c:v>17.518999999999998</c:v>
                </c:pt>
                <c:pt idx="5143">
                  <c:v>17.518000000000001</c:v>
                </c:pt>
                <c:pt idx="5144">
                  <c:v>17.518000000000001</c:v>
                </c:pt>
                <c:pt idx="5145">
                  <c:v>17.516999999999999</c:v>
                </c:pt>
                <c:pt idx="5146">
                  <c:v>17.515999999999998</c:v>
                </c:pt>
                <c:pt idx="5147">
                  <c:v>17.515000000000001</c:v>
                </c:pt>
                <c:pt idx="5148">
                  <c:v>17.512</c:v>
                </c:pt>
                <c:pt idx="5149">
                  <c:v>17.510999999999999</c:v>
                </c:pt>
                <c:pt idx="5150">
                  <c:v>17.510999999999999</c:v>
                </c:pt>
                <c:pt idx="5151">
                  <c:v>17.510000000000002</c:v>
                </c:pt>
                <c:pt idx="5152">
                  <c:v>17.509</c:v>
                </c:pt>
                <c:pt idx="5153">
                  <c:v>17.509</c:v>
                </c:pt>
                <c:pt idx="5154">
                  <c:v>17.507999999999999</c:v>
                </c:pt>
                <c:pt idx="5155">
                  <c:v>17.507000000000001</c:v>
                </c:pt>
                <c:pt idx="5156">
                  <c:v>17.504999999999999</c:v>
                </c:pt>
                <c:pt idx="5157">
                  <c:v>17.504999999999999</c:v>
                </c:pt>
                <c:pt idx="5158">
                  <c:v>17.504000000000001</c:v>
                </c:pt>
                <c:pt idx="5159">
                  <c:v>17.504000000000001</c:v>
                </c:pt>
                <c:pt idx="5160">
                  <c:v>17.501999999999999</c:v>
                </c:pt>
                <c:pt idx="5161">
                  <c:v>17.501000000000001</c:v>
                </c:pt>
                <c:pt idx="5162">
                  <c:v>17.5</c:v>
                </c:pt>
                <c:pt idx="5163">
                  <c:v>17.5</c:v>
                </c:pt>
                <c:pt idx="5164">
                  <c:v>17.498999999999999</c:v>
                </c:pt>
                <c:pt idx="5165">
                  <c:v>17.498999999999999</c:v>
                </c:pt>
                <c:pt idx="5166">
                  <c:v>17.498000000000001</c:v>
                </c:pt>
                <c:pt idx="5167">
                  <c:v>17.498000000000001</c:v>
                </c:pt>
                <c:pt idx="5168">
                  <c:v>17.497</c:v>
                </c:pt>
                <c:pt idx="5169">
                  <c:v>17.497</c:v>
                </c:pt>
                <c:pt idx="5170">
                  <c:v>17.494</c:v>
                </c:pt>
                <c:pt idx="5171">
                  <c:v>17.492999999999999</c:v>
                </c:pt>
                <c:pt idx="5172">
                  <c:v>17.492999999999999</c:v>
                </c:pt>
                <c:pt idx="5173">
                  <c:v>17.492999999999999</c:v>
                </c:pt>
                <c:pt idx="5174">
                  <c:v>17.492000000000001</c:v>
                </c:pt>
                <c:pt idx="5175">
                  <c:v>17.491</c:v>
                </c:pt>
                <c:pt idx="5176">
                  <c:v>17.491</c:v>
                </c:pt>
                <c:pt idx="5177">
                  <c:v>17.491</c:v>
                </c:pt>
                <c:pt idx="5178">
                  <c:v>17.489000000000001</c:v>
                </c:pt>
                <c:pt idx="5179">
                  <c:v>17.488</c:v>
                </c:pt>
                <c:pt idx="5180">
                  <c:v>17.486999999999998</c:v>
                </c:pt>
                <c:pt idx="5181">
                  <c:v>17.486999999999998</c:v>
                </c:pt>
                <c:pt idx="5182">
                  <c:v>17.486000000000001</c:v>
                </c:pt>
                <c:pt idx="5183">
                  <c:v>17.481000000000002</c:v>
                </c:pt>
                <c:pt idx="5184">
                  <c:v>17.481000000000002</c:v>
                </c:pt>
                <c:pt idx="5185">
                  <c:v>17.48</c:v>
                </c:pt>
                <c:pt idx="5186">
                  <c:v>17.478999999999999</c:v>
                </c:pt>
                <c:pt idx="5187">
                  <c:v>17.478999999999999</c:v>
                </c:pt>
                <c:pt idx="5188">
                  <c:v>17.478000000000002</c:v>
                </c:pt>
                <c:pt idx="5189">
                  <c:v>17.478000000000002</c:v>
                </c:pt>
                <c:pt idx="5190">
                  <c:v>17.478000000000002</c:v>
                </c:pt>
                <c:pt idx="5191">
                  <c:v>17.475999999999999</c:v>
                </c:pt>
                <c:pt idx="5192">
                  <c:v>17.475999999999999</c:v>
                </c:pt>
                <c:pt idx="5193">
                  <c:v>17.475000000000001</c:v>
                </c:pt>
                <c:pt idx="5194">
                  <c:v>17.475000000000001</c:v>
                </c:pt>
                <c:pt idx="5195">
                  <c:v>17.472999999999999</c:v>
                </c:pt>
                <c:pt idx="5196">
                  <c:v>17.471</c:v>
                </c:pt>
                <c:pt idx="5197">
                  <c:v>17.471</c:v>
                </c:pt>
                <c:pt idx="5198">
                  <c:v>17.47</c:v>
                </c:pt>
                <c:pt idx="5199">
                  <c:v>17.47</c:v>
                </c:pt>
                <c:pt idx="5200">
                  <c:v>17.469000000000001</c:v>
                </c:pt>
                <c:pt idx="5201">
                  <c:v>17.469000000000001</c:v>
                </c:pt>
                <c:pt idx="5202">
                  <c:v>17.468</c:v>
                </c:pt>
                <c:pt idx="5203">
                  <c:v>17.466999999999999</c:v>
                </c:pt>
                <c:pt idx="5204">
                  <c:v>17.466999999999999</c:v>
                </c:pt>
                <c:pt idx="5205">
                  <c:v>17.466000000000001</c:v>
                </c:pt>
                <c:pt idx="5206">
                  <c:v>17.465</c:v>
                </c:pt>
                <c:pt idx="5207">
                  <c:v>17.465</c:v>
                </c:pt>
                <c:pt idx="5208">
                  <c:v>17.463999999999999</c:v>
                </c:pt>
                <c:pt idx="5209">
                  <c:v>17.463000000000001</c:v>
                </c:pt>
                <c:pt idx="5210">
                  <c:v>17.460999999999999</c:v>
                </c:pt>
                <c:pt idx="5211">
                  <c:v>17.460999999999999</c:v>
                </c:pt>
                <c:pt idx="5212">
                  <c:v>17.46</c:v>
                </c:pt>
                <c:pt idx="5213">
                  <c:v>17.46</c:v>
                </c:pt>
                <c:pt idx="5214">
                  <c:v>17.459</c:v>
                </c:pt>
                <c:pt idx="5215">
                  <c:v>17.457999999999998</c:v>
                </c:pt>
                <c:pt idx="5216">
                  <c:v>17.457999999999998</c:v>
                </c:pt>
                <c:pt idx="5217">
                  <c:v>17.454000000000001</c:v>
                </c:pt>
                <c:pt idx="5218">
                  <c:v>17.454000000000001</c:v>
                </c:pt>
                <c:pt idx="5219">
                  <c:v>17.452000000000002</c:v>
                </c:pt>
                <c:pt idx="5220">
                  <c:v>17.452000000000002</c:v>
                </c:pt>
                <c:pt idx="5221">
                  <c:v>17.452000000000002</c:v>
                </c:pt>
                <c:pt idx="5222">
                  <c:v>17.451000000000001</c:v>
                </c:pt>
                <c:pt idx="5223">
                  <c:v>17.451000000000001</c:v>
                </c:pt>
                <c:pt idx="5224">
                  <c:v>17.448</c:v>
                </c:pt>
                <c:pt idx="5225">
                  <c:v>17.448</c:v>
                </c:pt>
                <c:pt idx="5226">
                  <c:v>17.446999999999999</c:v>
                </c:pt>
                <c:pt idx="5227">
                  <c:v>17.446000000000002</c:v>
                </c:pt>
                <c:pt idx="5228">
                  <c:v>17.445</c:v>
                </c:pt>
                <c:pt idx="5229">
                  <c:v>17.445</c:v>
                </c:pt>
                <c:pt idx="5230">
                  <c:v>17.443000000000001</c:v>
                </c:pt>
                <c:pt idx="5231">
                  <c:v>17.440999999999999</c:v>
                </c:pt>
                <c:pt idx="5232">
                  <c:v>17.440999999999999</c:v>
                </c:pt>
                <c:pt idx="5233">
                  <c:v>17.439</c:v>
                </c:pt>
                <c:pt idx="5234">
                  <c:v>17.437999999999999</c:v>
                </c:pt>
                <c:pt idx="5235">
                  <c:v>17.436</c:v>
                </c:pt>
                <c:pt idx="5236">
                  <c:v>17.436</c:v>
                </c:pt>
                <c:pt idx="5237">
                  <c:v>17.436</c:v>
                </c:pt>
                <c:pt idx="5238">
                  <c:v>17.434999999999999</c:v>
                </c:pt>
                <c:pt idx="5239">
                  <c:v>17.433</c:v>
                </c:pt>
                <c:pt idx="5240">
                  <c:v>17.433</c:v>
                </c:pt>
                <c:pt idx="5241">
                  <c:v>17.431999999999999</c:v>
                </c:pt>
                <c:pt idx="5242">
                  <c:v>17.431000000000001</c:v>
                </c:pt>
                <c:pt idx="5243">
                  <c:v>17.431000000000001</c:v>
                </c:pt>
                <c:pt idx="5244">
                  <c:v>17.43</c:v>
                </c:pt>
                <c:pt idx="5245">
                  <c:v>17.428999999999998</c:v>
                </c:pt>
                <c:pt idx="5246">
                  <c:v>17.428999999999998</c:v>
                </c:pt>
                <c:pt idx="5247">
                  <c:v>17.428000000000001</c:v>
                </c:pt>
                <c:pt idx="5248">
                  <c:v>17.427</c:v>
                </c:pt>
                <c:pt idx="5249">
                  <c:v>17.423999999999999</c:v>
                </c:pt>
                <c:pt idx="5250">
                  <c:v>17.423999999999999</c:v>
                </c:pt>
                <c:pt idx="5251">
                  <c:v>17.422999999999998</c:v>
                </c:pt>
                <c:pt idx="5252">
                  <c:v>17.422999999999998</c:v>
                </c:pt>
                <c:pt idx="5253">
                  <c:v>17.422000000000001</c:v>
                </c:pt>
                <c:pt idx="5254">
                  <c:v>17.420999999999999</c:v>
                </c:pt>
                <c:pt idx="5255">
                  <c:v>17.420000000000002</c:v>
                </c:pt>
                <c:pt idx="5256">
                  <c:v>17.420000000000002</c:v>
                </c:pt>
                <c:pt idx="5257">
                  <c:v>17.416</c:v>
                </c:pt>
                <c:pt idx="5258">
                  <c:v>17.416</c:v>
                </c:pt>
                <c:pt idx="5259">
                  <c:v>17.416</c:v>
                </c:pt>
                <c:pt idx="5260">
                  <c:v>17.414999999999999</c:v>
                </c:pt>
                <c:pt idx="5261">
                  <c:v>17.414999999999999</c:v>
                </c:pt>
                <c:pt idx="5262">
                  <c:v>17.413</c:v>
                </c:pt>
                <c:pt idx="5263">
                  <c:v>17.411999999999999</c:v>
                </c:pt>
                <c:pt idx="5264">
                  <c:v>17.411999999999999</c:v>
                </c:pt>
                <c:pt idx="5265">
                  <c:v>17.408999999999999</c:v>
                </c:pt>
                <c:pt idx="5266">
                  <c:v>17.405000000000001</c:v>
                </c:pt>
                <c:pt idx="5267">
                  <c:v>17.405000000000001</c:v>
                </c:pt>
                <c:pt idx="5268">
                  <c:v>17.404</c:v>
                </c:pt>
                <c:pt idx="5269">
                  <c:v>17.402999999999999</c:v>
                </c:pt>
                <c:pt idx="5270">
                  <c:v>17.402000000000001</c:v>
                </c:pt>
                <c:pt idx="5271">
                  <c:v>17.399999999999999</c:v>
                </c:pt>
                <c:pt idx="5272">
                  <c:v>17.399999999999999</c:v>
                </c:pt>
                <c:pt idx="5273">
                  <c:v>17.398</c:v>
                </c:pt>
                <c:pt idx="5274">
                  <c:v>17.396999999999998</c:v>
                </c:pt>
                <c:pt idx="5275">
                  <c:v>17.396999999999998</c:v>
                </c:pt>
                <c:pt idx="5276">
                  <c:v>17.396999999999998</c:v>
                </c:pt>
                <c:pt idx="5277">
                  <c:v>17.395</c:v>
                </c:pt>
                <c:pt idx="5278">
                  <c:v>17.395</c:v>
                </c:pt>
                <c:pt idx="5279">
                  <c:v>17.393999999999998</c:v>
                </c:pt>
                <c:pt idx="5280">
                  <c:v>17.393000000000001</c:v>
                </c:pt>
                <c:pt idx="5281">
                  <c:v>17.393000000000001</c:v>
                </c:pt>
                <c:pt idx="5282">
                  <c:v>17.393000000000001</c:v>
                </c:pt>
                <c:pt idx="5283">
                  <c:v>17.391999999999999</c:v>
                </c:pt>
                <c:pt idx="5284">
                  <c:v>17.390999999999998</c:v>
                </c:pt>
                <c:pt idx="5285">
                  <c:v>17.390999999999998</c:v>
                </c:pt>
                <c:pt idx="5286">
                  <c:v>17.388999999999999</c:v>
                </c:pt>
                <c:pt idx="5287">
                  <c:v>17.388000000000002</c:v>
                </c:pt>
                <c:pt idx="5288">
                  <c:v>17.388000000000002</c:v>
                </c:pt>
                <c:pt idx="5289">
                  <c:v>17.387</c:v>
                </c:pt>
                <c:pt idx="5290">
                  <c:v>17.387</c:v>
                </c:pt>
                <c:pt idx="5291">
                  <c:v>17.387</c:v>
                </c:pt>
                <c:pt idx="5292">
                  <c:v>17.384</c:v>
                </c:pt>
                <c:pt idx="5293">
                  <c:v>17.384</c:v>
                </c:pt>
                <c:pt idx="5294">
                  <c:v>17.382000000000001</c:v>
                </c:pt>
                <c:pt idx="5295">
                  <c:v>17.38</c:v>
                </c:pt>
                <c:pt idx="5296">
                  <c:v>17.379000000000001</c:v>
                </c:pt>
                <c:pt idx="5297">
                  <c:v>17.376999999999999</c:v>
                </c:pt>
                <c:pt idx="5298">
                  <c:v>17.376999999999999</c:v>
                </c:pt>
                <c:pt idx="5299">
                  <c:v>17.375</c:v>
                </c:pt>
                <c:pt idx="5300">
                  <c:v>17.373999999999999</c:v>
                </c:pt>
                <c:pt idx="5301">
                  <c:v>17.373000000000001</c:v>
                </c:pt>
                <c:pt idx="5302">
                  <c:v>17.373000000000001</c:v>
                </c:pt>
                <c:pt idx="5303">
                  <c:v>17.37</c:v>
                </c:pt>
                <c:pt idx="5304">
                  <c:v>17.367999999999999</c:v>
                </c:pt>
                <c:pt idx="5305">
                  <c:v>17.367999999999999</c:v>
                </c:pt>
                <c:pt idx="5306">
                  <c:v>17.367999999999999</c:v>
                </c:pt>
                <c:pt idx="5307">
                  <c:v>17.367000000000001</c:v>
                </c:pt>
                <c:pt idx="5308">
                  <c:v>17.367000000000001</c:v>
                </c:pt>
                <c:pt idx="5309">
                  <c:v>17.366</c:v>
                </c:pt>
                <c:pt idx="5310">
                  <c:v>17.364999999999998</c:v>
                </c:pt>
                <c:pt idx="5311">
                  <c:v>17.364999999999998</c:v>
                </c:pt>
                <c:pt idx="5312">
                  <c:v>17.364999999999998</c:v>
                </c:pt>
                <c:pt idx="5313">
                  <c:v>17.364999999999998</c:v>
                </c:pt>
                <c:pt idx="5314">
                  <c:v>17.361999999999998</c:v>
                </c:pt>
                <c:pt idx="5315">
                  <c:v>17.361999999999998</c:v>
                </c:pt>
                <c:pt idx="5316">
                  <c:v>17.361000000000001</c:v>
                </c:pt>
                <c:pt idx="5317">
                  <c:v>17.359000000000002</c:v>
                </c:pt>
                <c:pt idx="5318">
                  <c:v>17.358000000000001</c:v>
                </c:pt>
                <c:pt idx="5319">
                  <c:v>17.358000000000001</c:v>
                </c:pt>
                <c:pt idx="5320">
                  <c:v>17.356999999999999</c:v>
                </c:pt>
                <c:pt idx="5321">
                  <c:v>17.355</c:v>
                </c:pt>
                <c:pt idx="5322">
                  <c:v>17.353999999999999</c:v>
                </c:pt>
                <c:pt idx="5323">
                  <c:v>17.352</c:v>
                </c:pt>
                <c:pt idx="5324">
                  <c:v>17.350000000000001</c:v>
                </c:pt>
                <c:pt idx="5325">
                  <c:v>17.349</c:v>
                </c:pt>
                <c:pt idx="5326">
                  <c:v>17.347999999999999</c:v>
                </c:pt>
                <c:pt idx="5327">
                  <c:v>17.347999999999999</c:v>
                </c:pt>
                <c:pt idx="5328">
                  <c:v>17.347000000000001</c:v>
                </c:pt>
                <c:pt idx="5329">
                  <c:v>17.346</c:v>
                </c:pt>
                <c:pt idx="5330">
                  <c:v>17.344999999999999</c:v>
                </c:pt>
                <c:pt idx="5331">
                  <c:v>17.344999999999999</c:v>
                </c:pt>
                <c:pt idx="5332">
                  <c:v>17.344000000000001</c:v>
                </c:pt>
                <c:pt idx="5333">
                  <c:v>17.343</c:v>
                </c:pt>
                <c:pt idx="5334">
                  <c:v>17.343</c:v>
                </c:pt>
                <c:pt idx="5335">
                  <c:v>17.341999999999999</c:v>
                </c:pt>
                <c:pt idx="5336">
                  <c:v>17.341999999999999</c:v>
                </c:pt>
                <c:pt idx="5337">
                  <c:v>17.34</c:v>
                </c:pt>
                <c:pt idx="5338">
                  <c:v>17.338999999999999</c:v>
                </c:pt>
                <c:pt idx="5339">
                  <c:v>17.335999999999999</c:v>
                </c:pt>
                <c:pt idx="5340">
                  <c:v>17.335999999999999</c:v>
                </c:pt>
                <c:pt idx="5341">
                  <c:v>17.335000000000001</c:v>
                </c:pt>
                <c:pt idx="5342">
                  <c:v>17.332000000000001</c:v>
                </c:pt>
                <c:pt idx="5343">
                  <c:v>17.329000000000001</c:v>
                </c:pt>
                <c:pt idx="5344">
                  <c:v>17.327000000000002</c:v>
                </c:pt>
                <c:pt idx="5345">
                  <c:v>17.327000000000002</c:v>
                </c:pt>
                <c:pt idx="5346">
                  <c:v>17.327000000000002</c:v>
                </c:pt>
                <c:pt idx="5347">
                  <c:v>17.327000000000002</c:v>
                </c:pt>
                <c:pt idx="5348">
                  <c:v>17.324999999999999</c:v>
                </c:pt>
                <c:pt idx="5349">
                  <c:v>17.324000000000002</c:v>
                </c:pt>
                <c:pt idx="5350">
                  <c:v>17.323</c:v>
                </c:pt>
                <c:pt idx="5351">
                  <c:v>17.321999999999999</c:v>
                </c:pt>
                <c:pt idx="5352">
                  <c:v>17.318999999999999</c:v>
                </c:pt>
                <c:pt idx="5353">
                  <c:v>17.317</c:v>
                </c:pt>
                <c:pt idx="5354">
                  <c:v>17.315000000000001</c:v>
                </c:pt>
                <c:pt idx="5355">
                  <c:v>17.315000000000001</c:v>
                </c:pt>
                <c:pt idx="5356">
                  <c:v>17.315000000000001</c:v>
                </c:pt>
                <c:pt idx="5357">
                  <c:v>17.314</c:v>
                </c:pt>
                <c:pt idx="5358">
                  <c:v>17.312999999999999</c:v>
                </c:pt>
                <c:pt idx="5359">
                  <c:v>17.312999999999999</c:v>
                </c:pt>
                <c:pt idx="5360">
                  <c:v>17.309999999999999</c:v>
                </c:pt>
                <c:pt idx="5361">
                  <c:v>17.309000000000001</c:v>
                </c:pt>
                <c:pt idx="5362">
                  <c:v>17.308</c:v>
                </c:pt>
                <c:pt idx="5363">
                  <c:v>17.306999999999999</c:v>
                </c:pt>
                <c:pt idx="5364">
                  <c:v>17.306999999999999</c:v>
                </c:pt>
                <c:pt idx="5365">
                  <c:v>17.306999999999999</c:v>
                </c:pt>
                <c:pt idx="5366">
                  <c:v>17.305</c:v>
                </c:pt>
                <c:pt idx="5367">
                  <c:v>17.303999999999998</c:v>
                </c:pt>
                <c:pt idx="5368">
                  <c:v>17.303000000000001</c:v>
                </c:pt>
                <c:pt idx="5369">
                  <c:v>17.300999999999998</c:v>
                </c:pt>
                <c:pt idx="5370">
                  <c:v>17.3</c:v>
                </c:pt>
                <c:pt idx="5371">
                  <c:v>17.3</c:v>
                </c:pt>
                <c:pt idx="5372">
                  <c:v>17.298999999999999</c:v>
                </c:pt>
                <c:pt idx="5373">
                  <c:v>17.297000000000001</c:v>
                </c:pt>
                <c:pt idx="5374">
                  <c:v>17.295999999999999</c:v>
                </c:pt>
                <c:pt idx="5375">
                  <c:v>17.295999999999999</c:v>
                </c:pt>
                <c:pt idx="5376">
                  <c:v>17.295999999999999</c:v>
                </c:pt>
                <c:pt idx="5377">
                  <c:v>17.295000000000002</c:v>
                </c:pt>
                <c:pt idx="5378">
                  <c:v>17.294</c:v>
                </c:pt>
                <c:pt idx="5379">
                  <c:v>17.294</c:v>
                </c:pt>
                <c:pt idx="5380">
                  <c:v>17.292999999999999</c:v>
                </c:pt>
                <c:pt idx="5381">
                  <c:v>17.292000000000002</c:v>
                </c:pt>
                <c:pt idx="5382">
                  <c:v>17.292000000000002</c:v>
                </c:pt>
                <c:pt idx="5383">
                  <c:v>17.29</c:v>
                </c:pt>
                <c:pt idx="5384">
                  <c:v>17.288</c:v>
                </c:pt>
                <c:pt idx="5385">
                  <c:v>17.288</c:v>
                </c:pt>
                <c:pt idx="5386">
                  <c:v>17.286999999999999</c:v>
                </c:pt>
                <c:pt idx="5387">
                  <c:v>17.286999999999999</c:v>
                </c:pt>
                <c:pt idx="5388">
                  <c:v>17.286999999999999</c:v>
                </c:pt>
                <c:pt idx="5389">
                  <c:v>17.286999999999999</c:v>
                </c:pt>
                <c:pt idx="5390">
                  <c:v>17.283999999999999</c:v>
                </c:pt>
                <c:pt idx="5391">
                  <c:v>17.283000000000001</c:v>
                </c:pt>
                <c:pt idx="5392">
                  <c:v>17.283000000000001</c:v>
                </c:pt>
                <c:pt idx="5393">
                  <c:v>17.280999999999999</c:v>
                </c:pt>
                <c:pt idx="5394">
                  <c:v>17.280999999999999</c:v>
                </c:pt>
                <c:pt idx="5395">
                  <c:v>17.279</c:v>
                </c:pt>
                <c:pt idx="5396">
                  <c:v>17.279</c:v>
                </c:pt>
                <c:pt idx="5397">
                  <c:v>17.277999999999999</c:v>
                </c:pt>
                <c:pt idx="5398">
                  <c:v>17.277000000000001</c:v>
                </c:pt>
                <c:pt idx="5399">
                  <c:v>17.277000000000001</c:v>
                </c:pt>
                <c:pt idx="5400">
                  <c:v>17.276</c:v>
                </c:pt>
                <c:pt idx="5401">
                  <c:v>17.274999999999999</c:v>
                </c:pt>
                <c:pt idx="5402">
                  <c:v>17.274000000000001</c:v>
                </c:pt>
                <c:pt idx="5403">
                  <c:v>17.273</c:v>
                </c:pt>
                <c:pt idx="5404">
                  <c:v>17.271999999999998</c:v>
                </c:pt>
                <c:pt idx="5405">
                  <c:v>17.271999999999998</c:v>
                </c:pt>
                <c:pt idx="5406">
                  <c:v>17.271000000000001</c:v>
                </c:pt>
                <c:pt idx="5407">
                  <c:v>17.27</c:v>
                </c:pt>
                <c:pt idx="5408">
                  <c:v>17.266999999999999</c:v>
                </c:pt>
                <c:pt idx="5409">
                  <c:v>17.265999999999998</c:v>
                </c:pt>
                <c:pt idx="5410">
                  <c:v>17.263999999999999</c:v>
                </c:pt>
                <c:pt idx="5411">
                  <c:v>17.263999999999999</c:v>
                </c:pt>
                <c:pt idx="5412">
                  <c:v>17.263999999999999</c:v>
                </c:pt>
                <c:pt idx="5413">
                  <c:v>17.263000000000002</c:v>
                </c:pt>
                <c:pt idx="5414">
                  <c:v>17.260000000000002</c:v>
                </c:pt>
                <c:pt idx="5415">
                  <c:v>17.260000000000002</c:v>
                </c:pt>
                <c:pt idx="5416">
                  <c:v>17.260000000000002</c:v>
                </c:pt>
                <c:pt idx="5417">
                  <c:v>17.259</c:v>
                </c:pt>
                <c:pt idx="5418">
                  <c:v>17.257999999999999</c:v>
                </c:pt>
                <c:pt idx="5419">
                  <c:v>17.257000000000001</c:v>
                </c:pt>
                <c:pt idx="5420">
                  <c:v>17.256</c:v>
                </c:pt>
                <c:pt idx="5421">
                  <c:v>17.254999999999999</c:v>
                </c:pt>
                <c:pt idx="5422">
                  <c:v>17.251999999999999</c:v>
                </c:pt>
                <c:pt idx="5423">
                  <c:v>17.25</c:v>
                </c:pt>
                <c:pt idx="5424">
                  <c:v>17.25</c:v>
                </c:pt>
                <c:pt idx="5425">
                  <c:v>17.248000000000001</c:v>
                </c:pt>
                <c:pt idx="5426">
                  <c:v>17.247</c:v>
                </c:pt>
                <c:pt idx="5427">
                  <c:v>17.245999999999999</c:v>
                </c:pt>
                <c:pt idx="5428">
                  <c:v>17.245999999999999</c:v>
                </c:pt>
                <c:pt idx="5429">
                  <c:v>17.244</c:v>
                </c:pt>
                <c:pt idx="5430">
                  <c:v>17.242999999999999</c:v>
                </c:pt>
                <c:pt idx="5431">
                  <c:v>17.242000000000001</c:v>
                </c:pt>
                <c:pt idx="5432">
                  <c:v>17.242000000000001</c:v>
                </c:pt>
                <c:pt idx="5433">
                  <c:v>17.241</c:v>
                </c:pt>
                <c:pt idx="5434">
                  <c:v>17.241</c:v>
                </c:pt>
                <c:pt idx="5435">
                  <c:v>17.239999999999998</c:v>
                </c:pt>
                <c:pt idx="5436">
                  <c:v>17.239999999999998</c:v>
                </c:pt>
                <c:pt idx="5437">
                  <c:v>17.238</c:v>
                </c:pt>
                <c:pt idx="5438">
                  <c:v>17.236000000000001</c:v>
                </c:pt>
                <c:pt idx="5439">
                  <c:v>17.236000000000001</c:v>
                </c:pt>
                <c:pt idx="5440">
                  <c:v>17.233000000000001</c:v>
                </c:pt>
                <c:pt idx="5441">
                  <c:v>17.233000000000001</c:v>
                </c:pt>
                <c:pt idx="5442">
                  <c:v>17.233000000000001</c:v>
                </c:pt>
                <c:pt idx="5443">
                  <c:v>17.231999999999999</c:v>
                </c:pt>
                <c:pt idx="5444">
                  <c:v>17.23</c:v>
                </c:pt>
                <c:pt idx="5445">
                  <c:v>17.23</c:v>
                </c:pt>
                <c:pt idx="5446">
                  <c:v>17.228999999999999</c:v>
                </c:pt>
                <c:pt idx="5447">
                  <c:v>17.228999999999999</c:v>
                </c:pt>
                <c:pt idx="5448">
                  <c:v>17.228000000000002</c:v>
                </c:pt>
                <c:pt idx="5449">
                  <c:v>17.227</c:v>
                </c:pt>
                <c:pt idx="5450">
                  <c:v>17.227</c:v>
                </c:pt>
                <c:pt idx="5451">
                  <c:v>17.227</c:v>
                </c:pt>
                <c:pt idx="5452">
                  <c:v>17.224</c:v>
                </c:pt>
                <c:pt idx="5453">
                  <c:v>17.222999999999999</c:v>
                </c:pt>
                <c:pt idx="5454">
                  <c:v>17.222999999999999</c:v>
                </c:pt>
                <c:pt idx="5455">
                  <c:v>17.222999999999999</c:v>
                </c:pt>
                <c:pt idx="5456">
                  <c:v>17.222000000000001</c:v>
                </c:pt>
                <c:pt idx="5457">
                  <c:v>17.221</c:v>
                </c:pt>
                <c:pt idx="5458">
                  <c:v>17.218</c:v>
                </c:pt>
                <c:pt idx="5459">
                  <c:v>17.216999999999999</c:v>
                </c:pt>
                <c:pt idx="5460">
                  <c:v>17.213000000000001</c:v>
                </c:pt>
                <c:pt idx="5461">
                  <c:v>17.213000000000001</c:v>
                </c:pt>
                <c:pt idx="5462">
                  <c:v>17.212</c:v>
                </c:pt>
                <c:pt idx="5463">
                  <c:v>17.210999999999999</c:v>
                </c:pt>
                <c:pt idx="5464">
                  <c:v>17.210999999999999</c:v>
                </c:pt>
                <c:pt idx="5465">
                  <c:v>17.207999999999998</c:v>
                </c:pt>
                <c:pt idx="5466">
                  <c:v>17.207000000000001</c:v>
                </c:pt>
                <c:pt idx="5467">
                  <c:v>17.207000000000001</c:v>
                </c:pt>
                <c:pt idx="5468">
                  <c:v>17.206</c:v>
                </c:pt>
                <c:pt idx="5469">
                  <c:v>17.206</c:v>
                </c:pt>
                <c:pt idx="5470">
                  <c:v>17.201000000000001</c:v>
                </c:pt>
                <c:pt idx="5471">
                  <c:v>17.2</c:v>
                </c:pt>
                <c:pt idx="5472">
                  <c:v>17.199000000000002</c:v>
                </c:pt>
                <c:pt idx="5473">
                  <c:v>17.198</c:v>
                </c:pt>
                <c:pt idx="5474">
                  <c:v>17.198</c:v>
                </c:pt>
                <c:pt idx="5475">
                  <c:v>17.196999999999999</c:v>
                </c:pt>
                <c:pt idx="5476">
                  <c:v>17.196999999999999</c:v>
                </c:pt>
                <c:pt idx="5477">
                  <c:v>17.195</c:v>
                </c:pt>
                <c:pt idx="5478">
                  <c:v>17.195</c:v>
                </c:pt>
                <c:pt idx="5479">
                  <c:v>17.195</c:v>
                </c:pt>
                <c:pt idx="5480">
                  <c:v>17.195</c:v>
                </c:pt>
                <c:pt idx="5481">
                  <c:v>17.193999999999999</c:v>
                </c:pt>
                <c:pt idx="5482">
                  <c:v>17.193999999999999</c:v>
                </c:pt>
                <c:pt idx="5483">
                  <c:v>17.193999999999999</c:v>
                </c:pt>
                <c:pt idx="5484">
                  <c:v>17.193999999999999</c:v>
                </c:pt>
                <c:pt idx="5485">
                  <c:v>17.193999999999999</c:v>
                </c:pt>
                <c:pt idx="5486">
                  <c:v>17.193000000000001</c:v>
                </c:pt>
                <c:pt idx="5487">
                  <c:v>17.190999999999999</c:v>
                </c:pt>
                <c:pt idx="5488">
                  <c:v>17.190000000000001</c:v>
                </c:pt>
                <c:pt idx="5489">
                  <c:v>17.189</c:v>
                </c:pt>
                <c:pt idx="5490">
                  <c:v>17.189</c:v>
                </c:pt>
                <c:pt idx="5491">
                  <c:v>17.189</c:v>
                </c:pt>
                <c:pt idx="5492">
                  <c:v>17.187999999999999</c:v>
                </c:pt>
                <c:pt idx="5493">
                  <c:v>17.187000000000001</c:v>
                </c:pt>
                <c:pt idx="5494">
                  <c:v>17.186</c:v>
                </c:pt>
                <c:pt idx="5495">
                  <c:v>17.186</c:v>
                </c:pt>
                <c:pt idx="5496">
                  <c:v>17.186</c:v>
                </c:pt>
                <c:pt idx="5497">
                  <c:v>17.184000000000001</c:v>
                </c:pt>
                <c:pt idx="5498">
                  <c:v>17.184000000000001</c:v>
                </c:pt>
                <c:pt idx="5499">
                  <c:v>17.181999999999999</c:v>
                </c:pt>
                <c:pt idx="5500">
                  <c:v>17.181999999999999</c:v>
                </c:pt>
                <c:pt idx="5501">
                  <c:v>17.18</c:v>
                </c:pt>
                <c:pt idx="5502">
                  <c:v>17.178999999999998</c:v>
                </c:pt>
                <c:pt idx="5503">
                  <c:v>17.178999999999998</c:v>
                </c:pt>
                <c:pt idx="5504">
                  <c:v>17.178000000000001</c:v>
                </c:pt>
                <c:pt idx="5505">
                  <c:v>17.177</c:v>
                </c:pt>
                <c:pt idx="5506">
                  <c:v>17.177</c:v>
                </c:pt>
                <c:pt idx="5507">
                  <c:v>17.177</c:v>
                </c:pt>
                <c:pt idx="5508">
                  <c:v>17.175000000000001</c:v>
                </c:pt>
                <c:pt idx="5509">
                  <c:v>17.173999999999999</c:v>
                </c:pt>
                <c:pt idx="5510">
                  <c:v>17.172999999999998</c:v>
                </c:pt>
                <c:pt idx="5511">
                  <c:v>17.172999999999998</c:v>
                </c:pt>
                <c:pt idx="5512">
                  <c:v>17.172000000000001</c:v>
                </c:pt>
                <c:pt idx="5513">
                  <c:v>17.170999999999999</c:v>
                </c:pt>
                <c:pt idx="5514">
                  <c:v>17.169</c:v>
                </c:pt>
                <c:pt idx="5515">
                  <c:v>17.169</c:v>
                </c:pt>
                <c:pt idx="5516">
                  <c:v>17.167000000000002</c:v>
                </c:pt>
                <c:pt idx="5517">
                  <c:v>17.167000000000002</c:v>
                </c:pt>
                <c:pt idx="5518">
                  <c:v>17.166</c:v>
                </c:pt>
                <c:pt idx="5519">
                  <c:v>17.164999999999999</c:v>
                </c:pt>
                <c:pt idx="5520">
                  <c:v>17.164000000000001</c:v>
                </c:pt>
                <c:pt idx="5521">
                  <c:v>17.161000000000001</c:v>
                </c:pt>
                <c:pt idx="5522">
                  <c:v>17.161000000000001</c:v>
                </c:pt>
                <c:pt idx="5523">
                  <c:v>17.16</c:v>
                </c:pt>
                <c:pt idx="5524">
                  <c:v>17.158999999999999</c:v>
                </c:pt>
                <c:pt idx="5525">
                  <c:v>17.157</c:v>
                </c:pt>
                <c:pt idx="5526">
                  <c:v>17.157</c:v>
                </c:pt>
                <c:pt idx="5527">
                  <c:v>17.155999999999999</c:v>
                </c:pt>
                <c:pt idx="5528">
                  <c:v>17.154</c:v>
                </c:pt>
                <c:pt idx="5529">
                  <c:v>17.154</c:v>
                </c:pt>
                <c:pt idx="5530">
                  <c:v>17.152999999999999</c:v>
                </c:pt>
                <c:pt idx="5531">
                  <c:v>17.152999999999999</c:v>
                </c:pt>
                <c:pt idx="5532">
                  <c:v>17.152000000000001</c:v>
                </c:pt>
                <c:pt idx="5533">
                  <c:v>17.151</c:v>
                </c:pt>
                <c:pt idx="5534">
                  <c:v>17.148</c:v>
                </c:pt>
                <c:pt idx="5535">
                  <c:v>17.146999999999998</c:v>
                </c:pt>
                <c:pt idx="5536">
                  <c:v>17.145</c:v>
                </c:pt>
                <c:pt idx="5537">
                  <c:v>17.145</c:v>
                </c:pt>
                <c:pt idx="5538">
                  <c:v>17.145</c:v>
                </c:pt>
                <c:pt idx="5539">
                  <c:v>17.143999999999998</c:v>
                </c:pt>
                <c:pt idx="5540">
                  <c:v>17.143999999999998</c:v>
                </c:pt>
                <c:pt idx="5541">
                  <c:v>17.143000000000001</c:v>
                </c:pt>
                <c:pt idx="5542">
                  <c:v>17.143000000000001</c:v>
                </c:pt>
                <c:pt idx="5543">
                  <c:v>17.140999999999998</c:v>
                </c:pt>
                <c:pt idx="5544">
                  <c:v>17.138999999999999</c:v>
                </c:pt>
                <c:pt idx="5545">
                  <c:v>17.138999999999999</c:v>
                </c:pt>
                <c:pt idx="5546">
                  <c:v>17.138000000000002</c:v>
                </c:pt>
                <c:pt idx="5547">
                  <c:v>17.138000000000002</c:v>
                </c:pt>
                <c:pt idx="5548">
                  <c:v>17.137</c:v>
                </c:pt>
                <c:pt idx="5549">
                  <c:v>17.134</c:v>
                </c:pt>
                <c:pt idx="5550">
                  <c:v>17.132999999999999</c:v>
                </c:pt>
                <c:pt idx="5551">
                  <c:v>17.132000000000001</c:v>
                </c:pt>
                <c:pt idx="5552">
                  <c:v>17.131</c:v>
                </c:pt>
                <c:pt idx="5553">
                  <c:v>17.129000000000001</c:v>
                </c:pt>
                <c:pt idx="5554">
                  <c:v>17.126999999999999</c:v>
                </c:pt>
                <c:pt idx="5555">
                  <c:v>17.126999999999999</c:v>
                </c:pt>
                <c:pt idx="5556">
                  <c:v>17.126000000000001</c:v>
                </c:pt>
                <c:pt idx="5557">
                  <c:v>17.126000000000001</c:v>
                </c:pt>
                <c:pt idx="5558">
                  <c:v>17.126000000000001</c:v>
                </c:pt>
                <c:pt idx="5559">
                  <c:v>17.126000000000001</c:v>
                </c:pt>
                <c:pt idx="5560">
                  <c:v>17.125</c:v>
                </c:pt>
                <c:pt idx="5561">
                  <c:v>17.123000000000001</c:v>
                </c:pt>
                <c:pt idx="5562">
                  <c:v>17.122</c:v>
                </c:pt>
                <c:pt idx="5563">
                  <c:v>17.120999999999999</c:v>
                </c:pt>
                <c:pt idx="5564">
                  <c:v>17.120999999999999</c:v>
                </c:pt>
                <c:pt idx="5565">
                  <c:v>17.119</c:v>
                </c:pt>
                <c:pt idx="5566">
                  <c:v>17.119</c:v>
                </c:pt>
                <c:pt idx="5567">
                  <c:v>17.117999999999999</c:v>
                </c:pt>
                <c:pt idx="5568">
                  <c:v>17.117999999999999</c:v>
                </c:pt>
                <c:pt idx="5569">
                  <c:v>17.117000000000001</c:v>
                </c:pt>
                <c:pt idx="5570">
                  <c:v>17.117000000000001</c:v>
                </c:pt>
                <c:pt idx="5571">
                  <c:v>17.117000000000001</c:v>
                </c:pt>
                <c:pt idx="5572">
                  <c:v>17.116</c:v>
                </c:pt>
                <c:pt idx="5573">
                  <c:v>17.116</c:v>
                </c:pt>
                <c:pt idx="5574">
                  <c:v>17.114999999999998</c:v>
                </c:pt>
                <c:pt idx="5575">
                  <c:v>17.114999999999998</c:v>
                </c:pt>
                <c:pt idx="5576">
                  <c:v>17.114000000000001</c:v>
                </c:pt>
                <c:pt idx="5577">
                  <c:v>17.114000000000001</c:v>
                </c:pt>
                <c:pt idx="5578">
                  <c:v>17.114000000000001</c:v>
                </c:pt>
                <c:pt idx="5579">
                  <c:v>17.111999999999998</c:v>
                </c:pt>
                <c:pt idx="5580">
                  <c:v>17.111999999999998</c:v>
                </c:pt>
                <c:pt idx="5581">
                  <c:v>17.111000000000001</c:v>
                </c:pt>
                <c:pt idx="5582">
                  <c:v>17.108000000000001</c:v>
                </c:pt>
                <c:pt idx="5583">
                  <c:v>17.108000000000001</c:v>
                </c:pt>
                <c:pt idx="5584">
                  <c:v>17.106000000000002</c:v>
                </c:pt>
                <c:pt idx="5585">
                  <c:v>17.106000000000002</c:v>
                </c:pt>
                <c:pt idx="5586">
                  <c:v>17.106000000000002</c:v>
                </c:pt>
                <c:pt idx="5587">
                  <c:v>17.105</c:v>
                </c:pt>
                <c:pt idx="5588">
                  <c:v>17.103000000000002</c:v>
                </c:pt>
                <c:pt idx="5589">
                  <c:v>17.103000000000002</c:v>
                </c:pt>
                <c:pt idx="5590">
                  <c:v>17.103000000000002</c:v>
                </c:pt>
                <c:pt idx="5591">
                  <c:v>17.103000000000002</c:v>
                </c:pt>
                <c:pt idx="5592">
                  <c:v>17.100999999999999</c:v>
                </c:pt>
                <c:pt idx="5593">
                  <c:v>17.100000000000001</c:v>
                </c:pt>
                <c:pt idx="5594">
                  <c:v>17.100000000000001</c:v>
                </c:pt>
                <c:pt idx="5595">
                  <c:v>17.097999999999999</c:v>
                </c:pt>
                <c:pt idx="5596">
                  <c:v>17.097000000000001</c:v>
                </c:pt>
                <c:pt idx="5597">
                  <c:v>17.097000000000001</c:v>
                </c:pt>
                <c:pt idx="5598">
                  <c:v>17.096</c:v>
                </c:pt>
                <c:pt idx="5599">
                  <c:v>17.096</c:v>
                </c:pt>
                <c:pt idx="5600">
                  <c:v>17.096</c:v>
                </c:pt>
                <c:pt idx="5601">
                  <c:v>17.094999999999999</c:v>
                </c:pt>
                <c:pt idx="5602">
                  <c:v>17.094000000000001</c:v>
                </c:pt>
                <c:pt idx="5603">
                  <c:v>17.091000000000001</c:v>
                </c:pt>
                <c:pt idx="5604">
                  <c:v>17.09</c:v>
                </c:pt>
                <c:pt idx="5605">
                  <c:v>17.088999999999999</c:v>
                </c:pt>
                <c:pt idx="5606">
                  <c:v>17.088999999999999</c:v>
                </c:pt>
                <c:pt idx="5607">
                  <c:v>17.088000000000001</c:v>
                </c:pt>
                <c:pt idx="5608">
                  <c:v>17.087</c:v>
                </c:pt>
                <c:pt idx="5609">
                  <c:v>17.085999999999999</c:v>
                </c:pt>
                <c:pt idx="5610">
                  <c:v>17.084</c:v>
                </c:pt>
                <c:pt idx="5611">
                  <c:v>17.082999999999998</c:v>
                </c:pt>
                <c:pt idx="5612">
                  <c:v>17.082999999999998</c:v>
                </c:pt>
                <c:pt idx="5613">
                  <c:v>17.079999999999998</c:v>
                </c:pt>
                <c:pt idx="5614">
                  <c:v>17.079999999999998</c:v>
                </c:pt>
                <c:pt idx="5615">
                  <c:v>17.079000000000001</c:v>
                </c:pt>
                <c:pt idx="5616">
                  <c:v>17.077999999999999</c:v>
                </c:pt>
                <c:pt idx="5617">
                  <c:v>17.077999999999999</c:v>
                </c:pt>
                <c:pt idx="5618">
                  <c:v>17.077000000000002</c:v>
                </c:pt>
                <c:pt idx="5619">
                  <c:v>17.076000000000001</c:v>
                </c:pt>
                <c:pt idx="5620">
                  <c:v>17.074999999999999</c:v>
                </c:pt>
                <c:pt idx="5621">
                  <c:v>17.074999999999999</c:v>
                </c:pt>
                <c:pt idx="5622">
                  <c:v>17.074999999999999</c:v>
                </c:pt>
                <c:pt idx="5623">
                  <c:v>17.074000000000002</c:v>
                </c:pt>
                <c:pt idx="5624">
                  <c:v>17.074000000000002</c:v>
                </c:pt>
                <c:pt idx="5625">
                  <c:v>17.073</c:v>
                </c:pt>
                <c:pt idx="5626">
                  <c:v>17.071999999999999</c:v>
                </c:pt>
                <c:pt idx="5627">
                  <c:v>17.071999999999999</c:v>
                </c:pt>
                <c:pt idx="5628">
                  <c:v>17.071000000000002</c:v>
                </c:pt>
                <c:pt idx="5629">
                  <c:v>17.07</c:v>
                </c:pt>
                <c:pt idx="5630">
                  <c:v>17.068000000000001</c:v>
                </c:pt>
                <c:pt idx="5631">
                  <c:v>17.068000000000001</c:v>
                </c:pt>
                <c:pt idx="5632">
                  <c:v>17.065000000000001</c:v>
                </c:pt>
                <c:pt idx="5633">
                  <c:v>17.062999999999999</c:v>
                </c:pt>
                <c:pt idx="5634">
                  <c:v>17.062999999999999</c:v>
                </c:pt>
                <c:pt idx="5635">
                  <c:v>17.062000000000001</c:v>
                </c:pt>
                <c:pt idx="5636">
                  <c:v>17.061</c:v>
                </c:pt>
                <c:pt idx="5637">
                  <c:v>17.061</c:v>
                </c:pt>
                <c:pt idx="5638">
                  <c:v>17.059000000000001</c:v>
                </c:pt>
                <c:pt idx="5639">
                  <c:v>17.058</c:v>
                </c:pt>
                <c:pt idx="5640">
                  <c:v>17.056999999999999</c:v>
                </c:pt>
                <c:pt idx="5641">
                  <c:v>17.055</c:v>
                </c:pt>
                <c:pt idx="5642">
                  <c:v>17.053999999999998</c:v>
                </c:pt>
                <c:pt idx="5643">
                  <c:v>17.053999999999998</c:v>
                </c:pt>
                <c:pt idx="5644">
                  <c:v>17.048999999999999</c:v>
                </c:pt>
                <c:pt idx="5645">
                  <c:v>17.048999999999999</c:v>
                </c:pt>
                <c:pt idx="5646">
                  <c:v>17.047999999999998</c:v>
                </c:pt>
                <c:pt idx="5647">
                  <c:v>17.045999999999999</c:v>
                </c:pt>
                <c:pt idx="5648">
                  <c:v>17.045999999999999</c:v>
                </c:pt>
                <c:pt idx="5649">
                  <c:v>17.045999999999999</c:v>
                </c:pt>
                <c:pt idx="5650">
                  <c:v>17.045000000000002</c:v>
                </c:pt>
                <c:pt idx="5651">
                  <c:v>17.045000000000002</c:v>
                </c:pt>
                <c:pt idx="5652">
                  <c:v>17.041</c:v>
                </c:pt>
                <c:pt idx="5653">
                  <c:v>17.041</c:v>
                </c:pt>
                <c:pt idx="5654">
                  <c:v>17.041</c:v>
                </c:pt>
                <c:pt idx="5655">
                  <c:v>17.041</c:v>
                </c:pt>
                <c:pt idx="5656">
                  <c:v>17.04</c:v>
                </c:pt>
                <c:pt idx="5657">
                  <c:v>17.04</c:v>
                </c:pt>
                <c:pt idx="5658">
                  <c:v>17.039000000000001</c:v>
                </c:pt>
                <c:pt idx="5659">
                  <c:v>17.038</c:v>
                </c:pt>
                <c:pt idx="5660">
                  <c:v>17.038</c:v>
                </c:pt>
                <c:pt idx="5661">
                  <c:v>17.036999999999999</c:v>
                </c:pt>
                <c:pt idx="5662">
                  <c:v>17.036999999999999</c:v>
                </c:pt>
                <c:pt idx="5663">
                  <c:v>17.036999999999999</c:v>
                </c:pt>
                <c:pt idx="5664">
                  <c:v>17.036000000000001</c:v>
                </c:pt>
                <c:pt idx="5665">
                  <c:v>17.033000000000001</c:v>
                </c:pt>
                <c:pt idx="5666">
                  <c:v>17.032</c:v>
                </c:pt>
                <c:pt idx="5667">
                  <c:v>17.030999999999999</c:v>
                </c:pt>
                <c:pt idx="5668">
                  <c:v>17.030999999999999</c:v>
                </c:pt>
                <c:pt idx="5669">
                  <c:v>17.03</c:v>
                </c:pt>
                <c:pt idx="5670">
                  <c:v>17.027999999999999</c:v>
                </c:pt>
                <c:pt idx="5671">
                  <c:v>17.027000000000001</c:v>
                </c:pt>
                <c:pt idx="5672">
                  <c:v>17.027000000000001</c:v>
                </c:pt>
                <c:pt idx="5673">
                  <c:v>17.026</c:v>
                </c:pt>
                <c:pt idx="5674">
                  <c:v>17.026</c:v>
                </c:pt>
                <c:pt idx="5675">
                  <c:v>17.024999999999999</c:v>
                </c:pt>
                <c:pt idx="5676">
                  <c:v>17.024999999999999</c:v>
                </c:pt>
                <c:pt idx="5677">
                  <c:v>17.024999999999999</c:v>
                </c:pt>
                <c:pt idx="5678">
                  <c:v>17.024000000000001</c:v>
                </c:pt>
                <c:pt idx="5679">
                  <c:v>17.024000000000001</c:v>
                </c:pt>
                <c:pt idx="5680">
                  <c:v>17.024000000000001</c:v>
                </c:pt>
                <c:pt idx="5681">
                  <c:v>17.023</c:v>
                </c:pt>
                <c:pt idx="5682">
                  <c:v>17.021999999999998</c:v>
                </c:pt>
                <c:pt idx="5683">
                  <c:v>17.021999999999998</c:v>
                </c:pt>
                <c:pt idx="5684">
                  <c:v>17.021000000000001</c:v>
                </c:pt>
                <c:pt idx="5685">
                  <c:v>17.02</c:v>
                </c:pt>
                <c:pt idx="5686">
                  <c:v>17.018999999999998</c:v>
                </c:pt>
                <c:pt idx="5687">
                  <c:v>17.018000000000001</c:v>
                </c:pt>
                <c:pt idx="5688">
                  <c:v>17.018000000000001</c:v>
                </c:pt>
                <c:pt idx="5689">
                  <c:v>17.015000000000001</c:v>
                </c:pt>
                <c:pt idx="5690">
                  <c:v>17.015000000000001</c:v>
                </c:pt>
                <c:pt idx="5691">
                  <c:v>17.010999999999999</c:v>
                </c:pt>
                <c:pt idx="5692">
                  <c:v>17.010999999999999</c:v>
                </c:pt>
                <c:pt idx="5693">
                  <c:v>17.009</c:v>
                </c:pt>
                <c:pt idx="5694">
                  <c:v>17.007999999999999</c:v>
                </c:pt>
                <c:pt idx="5695">
                  <c:v>17.007999999999999</c:v>
                </c:pt>
                <c:pt idx="5696">
                  <c:v>17.004999999999999</c:v>
                </c:pt>
                <c:pt idx="5697">
                  <c:v>17.004000000000001</c:v>
                </c:pt>
                <c:pt idx="5698">
                  <c:v>17.004000000000001</c:v>
                </c:pt>
                <c:pt idx="5699">
                  <c:v>17.001999999999999</c:v>
                </c:pt>
                <c:pt idx="5700">
                  <c:v>17.001000000000001</c:v>
                </c:pt>
                <c:pt idx="5701">
                  <c:v>17.001000000000001</c:v>
                </c:pt>
                <c:pt idx="5702">
                  <c:v>17</c:v>
                </c:pt>
                <c:pt idx="5703">
                  <c:v>17</c:v>
                </c:pt>
                <c:pt idx="5704">
                  <c:v>17</c:v>
                </c:pt>
                <c:pt idx="5705">
                  <c:v>16.998999999999999</c:v>
                </c:pt>
                <c:pt idx="5706">
                  <c:v>16.998999999999999</c:v>
                </c:pt>
                <c:pt idx="5707">
                  <c:v>16.998000000000001</c:v>
                </c:pt>
                <c:pt idx="5708">
                  <c:v>16.997</c:v>
                </c:pt>
                <c:pt idx="5709">
                  <c:v>16.995000000000001</c:v>
                </c:pt>
                <c:pt idx="5710">
                  <c:v>16.995000000000001</c:v>
                </c:pt>
                <c:pt idx="5711">
                  <c:v>16.992999999999999</c:v>
                </c:pt>
                <c:pt idx="5712">
                  <c:v>16.991</c:v>
                </c:pt>
                <c:pt idx="5713">
                  <c:v>16.991</c:v>
                </c:pt>
                <c:pt idx="5714">
                  <c:v>16.991</c:v>
                </c:pt>
                <c:pt idx="5715">
                  <c:v>16.991</c:v>
                </c:pt>
                <c:pt idx="5716">
                  <c:v>16.989000000000001</c:v>
                </c:pt>
                <c:pt idx="5717">
                  <c:v>16.989000000000001</c:v>
                </c:pt>
                <c:pt idx="5718">
                  <c:v>16.986999999999998</c:v>
                </c:pt>
                <c:pt idx="5719">
                  <c:v>16.984999999999999</c:v>
                </c:pt>
                <c:pt idx="5720">
                  <c:v>16.984999999999999</c:v>
                </c:pt>
                <c:pt idx="5721">
                  <c:v>16.981000000000002</c:v>
                </c:pt>
                <c:pt idx="5722">
                  <c:v>16.98</c:v>
                </c:pt>
                <c:pt idx="5723">
                  <c:v>16.978000000000002</c:v>
                </c:pt>
                <c:pt idx="5724">
                  <c:v>16.978000000000002</c:v>
                </c:pt>
                <c:pt idx="5725">
                  <c:v>16.978000000000002</c:v>
                </c:pt>
                <c:pt idx="5726">
                  <c:v>16.977</c:v>
                </c:pt>
                <c:pt idx="5727">
                  <c:v>16.975999999999999</c:v>
                </c:pt>
                <c:pt idx="5728">
                  <c:v>16.975999999999999</c:v>
                </c:pt>
                <c:pt idx="5729">
                  <c:v>16.974</c:v>
                </c:pt>
                <c:pt idx="5730">
                  <c:v>16.972999999999999</c:v>
                </c:pt>
                <c:pt idx="5731">
                  <c:v>16.972999999999999</c:v>
                </c:pt>
                <c:pt idx="5732">
                  <c:v>16.972999999999999</c:v>
                </c:pt>
                <c:pt idx="5733">
                  <c:v>16.972000000000001</c:v>
                </c:pt>
                <c:pt idx="5734">
                  <c:v>16.971</c:v>
                </c:pt>
                <c:pt idx="5735">
                  <c:v>16.971</c:v>
                </c:pt>
                <c:pt idx="5736">
                  <c:v>16.97</c:v>
                </c:pt>
                <c:pt idx="5737">
                  <c:v>16.966999999999999</c:v>
                </c:pt>
                <c:pt idx="5738">
                  <c:v>16.966999999999999</c:v>
                </c:pt>
                <c:pt idx="5739">
                  <c:v>16.966999999999999</c:v>
                </c:pt>
                <c:pt idx="5740">
                  <c:v>16.965</c:v>
                </c:pt>
                <c:pt idx="5741">
                  <c:v>16.963999999999999</c:v>
                </c:pt>
                <c:pt idx="5742">
                  <c:v>16.963999999999999</c:v>
                </c:pt>
                <c:pt idx="5743">
                  <c:v>16.963999999999999</c:v>
                </c:pt>
                <c:pt idx="5744">
                  <c:v>16.959</c:v>
                </c:pt>
                <c:pt idx="5745">
                  <c:v>16.959</c:v>
                </c:pt>
                <c:pt idx="5746">
                  <c:v>16.959</c:v>
                </c:pt>
                <c:pt idx="5747">
                  <c:v>16.957999999999998</c:v>
                </c:pt>
                <c:pt idx="5748">
                  <c:v>16.957999999999998</c:v>
                </c:pt>
                <c:pt idx="5749">
                  <c:v>16.957000000000001</c:v>
                </c:pt>
                <c:pt idx="5750">
                  <c:v>16.954999999999998</c:v>
                </c:pt>
                <c:pt idx="5751">
                  <c:v>16.952000000000002</c:v>
                </c:pt>
                <c:pt idx="5752">
                  <c:v>16.951000000000001</c:v>
                </c:pt>
                <c:pt idx="5753">
                  <c:v>16.95</c:v>
                </c:pt>
                <c:pt idx="5754">
                  <c:v>16.946999999999999</c:v>
                </c:pt>
                <c:pt idx="5755">
                  <c:v>16.946000000000002</c:v>
                </c:pt>
                <c:pt idx="5756">
                  <c:v>16.946000000000002</c:v>
                </c:pt>
                <c:pt idx="5757">
                  <c:v>16.943999999999999</c:v>
                </c:pt>
                <c:pt idx="5758">
                  <c:v>16.943999999999999</c:v>
                </c:pt>
                <c:pt idx="5759">
                  <c:v>16.943999999999999</c:v>
                </c:pt>
                <c:pt idx="5760">
                  <c:v>16.943000000000001</c:v>
                </c:pt>
                <c:pt idx="5761">
                  <c:v>16.940999999999999</c:v>
                </c:pt>
                <c:pt idx="5762">
                  <c:v>16.940000000000001</c:v>
                </c:pt>
                <c:pt idx="5763">
                  <c:v>16.939</c:v>
                </c:pt>
                <c:pt idx="5764">
                  <c:v>16.939</c:v>
                </c:pt>
                <c:pt idx="5765">
                  <c:v>16.939</c:v>
                </c:pt>
                <c:pt idx="5766">
                  <c:v>16.937999999999999</c:v>
                </c:pt>
                <c:pt idx="5767">
                  <c:v>16.937000000000001</c:v>
                </c:pt>
                <c:pt idx="5768">
                  <c:v>16.936</c:v>
                </c:pt>
                <c:pt idx="5769">
                  <c:v>16.934999999999999</c:v>
                </c:pt>
                <c:pt idx="5770">
                  <c:v>16.934000000000001</c:v>
                </c:pt>
                <c:pt idx="5771">
                  <c:v>16.93</c:v>
                </c:pt>
                <c:pt idx="5772">
                  <c:v>16.927</c:v>
                </c:pt>
                <c:pt idx="5773">
                  <c:v>16.927</c:v>
                </c:pt>
                <c:pt idx="5774">
                  <c:v>16.925999999999998</c:v>
                </c:pt>
                <c:pt idx="5775">
                  <c:v>16.925999999999998</c:v>
                </c:pt>
                <c:pt idx="5776">
                  <c:v>16.925000000000001</c:v>
                </c:pt>
                <c:pt idx="5777">
                  <c:v>16.923999999999999</c:v>
                </c:pt>
                <c:pt idx="5778">
                  <c:v>16.922999999999998</c:v>
                </c:pt>
                <c:pt idx="5779">
                  <c:v>16.922000000000001</c:v>
                </c:pt>
                <c:pt idx="5780">
                  <c:v>16.922000000000001</c:v>
                </c:pt>
                <c:pt idx="5781">
                  <c:v>16.922000000000001</c:v>
                </c:pt>
                <c:pt idx="5782">
                  <c:v>16.920000000000002</c:v>
                </c:pt>
                <c:pt idx="5783">
                  <c:v>16.919</c:v>
                </c:pt>
                <c:pt idx="5784">
                  <c:v>16.917999999999999</c:v>
                </c:pt>
                <c:pt idx="5785">
                  <c:v>16.917000000000002</c:v>
                </c:pt>
                <c:pt idx="5786">
                  <c:v>16.916</c:v>
                </c:pt>
                <c:pt idx="5787">
                  <c:v>16.916</c:v>
                </c:pt>
                <c:pt idx="5788">
                  <c:v>16.914999999999999</c:v>
                </c:pt>
                <c:pt idx="5789">
                  <c:v>16.913</c:v>
                </c:pt>
                <c:pt idx="5790">
                  <c:v>16.913</c:v>
                </c:pt>
                <c:pt idx="5791">
                  <c:v>16.911000000000001</c:v>
                </c:pt>
                <c:pt idx="5792">
                  <c:v>16.91</c:v>
                </c:pt>
                <c:pt idx="5793">
                  <c:v>16.91</c:v>
                </c:pt>
                <c:pt idx="5794">
                  <c:v>16.91</c:v>
                </c:pt>
                <c:pt idx="5795">
                  <c:v>16.908999999999999</c:v>
                </c:pt>
                <c:pt idx="5796">
                  <c:v>16.907</c:v>
                </c:pt>
                <c:pt idx="5797">
                  <c:v>16.905000000000001</c:v>
                </c:pt>
                <c:pt idx="5798">
                  <c:v>16.905000000000001</c:v>
                </c:pt>
                <c:pt idx="5799">
                  <c:v>16.904</c:v>
                </c:pt>
                <c:pt idx="5800">
                  <c:v>16.902999999999999</c:v>
                </c:pt>
                <c:pt idx="5801">
                  <c:v>16.902999999999999</c:v>
                </c:pt>
                <c:pt idx="5802">
                  <c:v>16.902000000000001</c:v>
                </c:pt>
                <c:pt idx="5803">
                  <c:v>16.902000000000001</c:v>
                </c:pt>
                <c:pt idx="5804">
                  <c:v>16.902000000000001</c:v>
                </c:pt>
                <c:pt idx="5805">
                  <c:v>16.901</c:v>
                </c:pt>
                <c:pt idx="5806">
                  <c:v>16.901</c:v>
                </c:pt>
                <c:pt idx="5807">
                  <c:v>16.901</c:v>
                </c:pt>
                <c:pt idx="5808">
                  <c:v>16.899999999999999</c:v>
                </c:pt>
                <c:pt idx="5809">
                  <c:v>16.893999999999998</c:v>
                </c:pt>
                <c:pt idx="5810">
                  <c:v>16.893999999999998</c:v>
                </c:pt>
                <c:pt idx="5811">
                  <c:v>16.893000000000001</c:v>
                </c:pt>
                <c:pt idx="5812">
                  <c:v>16.891999999999999</c:v>
                </c:pt>
                <c:pt idx="5813">
                  <c:v>16.890999999999998</c:v>
                </c:pt>
                <c:pt idx="5814">
                  <c:v>16.89</c:v>
                </c:pt>
                <c:pt idx="5815">
                  <c:v>16.888000000000002</c:v>
                </c:pt>
                <c:pt idx="5816">
                  <c:v>16.888000000000002</c:v>
                </c:pt>
                <c:pt idx="5817">
                  <c:v>16.888000000000002</c:v>
                </c:pt>
                <c:pt idx="5818">
                  <c:v>16.888000000000002</c:v>
                </c:pt>
                <c:pt idx="5819">
                  <c:v>16.887</c:v>
                </c:pt>
                <c:pt idx="5820">
                  <c:v>16.885999999999999</c:v>
                </c:pt>
                <c:pt idx="5821">
                  <c:v>16.882999999999999</c:v>
                </c:pt>
                <c:pt idx="5822">
                  <c:v>16.882999999999999</c:v>
                </c:pt>
                <c:pt idx="5823">
                  <c:v>16.882999999999999</c:v>
                </c:pt>
                <c:pt idx="5824">
                  <c:v>16.881</c:v>
                </c:pt>
                <c:pt idx="5825">
                  <c:v>16.88</c:v>
                </c:pt>
                <c:pt idx="5826">
                  <c:v>16.88</c:v>
                </c:pt>
                <c:pt idx="5827">
                  <c:v>16.878</c:v>
                </c:pt>
                <c:pt idx="5828">
                  <c:v>16.876000000000001</c:v>
                </c:pt>
                <c:pt idx="5829">
                  <c:v>16.873999999999999</c:v>
                </c:pt>
                <c:pt idx="5830">
                  <c:v>16.873000000000001</c:v>
                </c:pt>
                <c:pt idx="5831">
                  <c:v>16.873000000000001</c:v>
                </c:pt>
                <c:pt idx="5832">
                  <c:v>16.872</c:v>
                </c:pt>
                <c:pt idx="5833">
                  <c:v>16.870999999999999</c:v>
                </c:pt>
                <c:pt idx="5834">
                  <c:v>16.870999999999999</c:v>
                </c:pt>
                <c:pt idx="5835">
                  <c:v>16.867999999999999</c:v>
                </c:pt>
                <c:pt idx="5836">
                  <c:v>16.867000000000001</c:v>
                </c:pt>
                <c:pt idx="5837">
                  <c:v>16.867000000000001</c:v>
                </c:pt>
                <c:pt idx="5838">
                  <c:v>16.866</c:v>
                </c:pt>
                <c:pt idx="5839">
                  <c:v>16.866</c:v>
                </c:pt>
                <c:pt idx="5840">
                  <c:v>16.864000000000001</c:v>
                </c:pt>
                <c:pt idx="5841">
                  <c:v>16.863</c:v>
                </c:pt>
                <c:pt idx="5842">
                  <c:v>16.863</c:v>
                </c:pt>
                <c:pt idx="5843">
                  <c:v>16.863</c:v>
                </c:pt>
                <c:pt idx="5844">
                  <c:v>16.863</c:v>
                </c:pt>
                <c:pt idx="5845">
                  <c:v>16.861000000000001</c:v>
                </c:pt>
                <c:pt idx="5846">
                  <c:v>16.86</c:v>
                </c:pt>
                <c:pt idx="5847">
                  <c:v>16.86</c:v>
                </c:pt>
                <c:pt idx="5848">
                  <c:v>16.859000000000002</c:v>
                </c:pt>
                <c:pt idx="5849">
                  <c:v>16.856000000000002</c:v>
                </c:pt>
                <c:pt idx="5850">
                  <c:v>16.856000000000002</c:v>
                </c:pt>
                <c:pt idx="5851">
                  <c:v>16.852</c:v>
                </c:pt>
                <c:pt idx="5852">
                  <c:v>16.852</c:v>
                </c:pt>
                <c:pt idx="5853">
                  <c:v>16.850999999999999</c:v>
                </c:pt>
                <c:pt idx="5854">
                  <c:v>16.850999999999999</c:v>
                </c:pt>
                <c:pt idx="5855">
                  <c:v>16.850000000000001</c:v>
                </c:pt>
                <c:pt idx="5856">
                  <c:v>16.849</c:v>
                </c:pt>
                <c:pt idx="5857">
                  <c:v>16.847999999999999</c:v>
                </c:pt>
                <c:pt idx="5858">
                  <c:v>16.847999999999999</c:v>
                </c:pt>
                <c:pt idx="5859">
                  <c:v>16.847999999999999</c:v>
                </c:pt>
                <c:pt idx="5860">
                  <c:v>16.847999999999999</c:v>
                </c:pt>
                <c:pt idx="5861">
                  <c:v>16.847000000000001</c:v>
                </c:pt>
                <c:pt idx="5862">
                  <c:v>16.847000000000001</c:v>
                </c:pt>
                <c:pt idx="5863">
                  <c:v>16.847000000000001</c:v>
                </c:pt>
                <c:pt idx="5864">
                  <c:v>16.846</c:v>
                </c:pt>
                <c:pt idx="5865">
                  <c:v>16.846</c:v>
                </c:pt>
                <c:pt idx="5866">
                  <c:v>16.846</c:v>
                </c:pt>
                <c:pt idx="5867">
                  <c:v>16.841000000000001</c:v>
                </c:pt>
                <c:pt idx="5868">
                  <c:v>16.841000000000001</c:v>
                </c:pt>
                <c:pt idx="5869">
                  <c:v>16.841000000000001</c:v>
                </c:pt>
                <c:pt idx="5870">
                  <c:v>16.838999999999999</c:v>
                </c:pt>
                <c:pt idx="5871">
                  <c:v>16.838999999999999</c:v>
                </c:pt>
                <c:pt idx="5872">
                  <c:v>16.838999999999999</c:v>
                </c:pt>
                <c:pt idx="5873">
                  <c:v>16.838000000000001</c:v>
                </c:pt>
                <c:pt idx="5874">
                  <c:v>16.835999999999999</c:v>
                </c:pt>
                <c:pt idx="5875">
                  <c:v>16.834</c:v>
                </c:pt>
                <c:pt idx="5876">
                  <c:v>16.834</c:v>
                </c:pt>
                <c:pt idx="5877">
                  <c:v>16.832000000000001</c:v>
                </c:pt>
                <c:pt idx="5878">
                  <c:v>16.832000000000001</c:v>
                </c:pt>
                <c:pt idx="5879">
                  <c:v>16.832000000000001</c:v>
                </c:pt>
                <c:pt idx="5880">
                  <c:v>16.831</c:v>
                </c:pt>
                <c:pt idx="5881">
                  <c:v>16.831</c:v>
                </c:pt>
                <c:pt idx="5882">
                  <c:v>16.831</c:v>
                </c:pt>
                <c:pt idx="5883">
                  <c:v>16.831</c:v>
                </c:pt>
                <c:pt idx="5884">
                  <c:v>16.831</c:v>
                </c:pt>
                <c:pt idx="5885">
                  <c:v>16.831</c:v>
                </c:pt>
                <c:pt idx="5886">
                  <c:v>16.831</c:v>
                </c:pt>
                <c:pt idx="5887">
                  <c:v>16.831</c:v>
                </c:pt>
                <c:pt idx="5888">
                  <c:v>16.831</c:v>
                </c:pt>
                <c:pt idx="5889">
                  <c:v>16.831</c:v>
                </c:pt>
                <c:pt idx="5890">
                  <c:v>16.831</c:v>
                </c:pt>
                <c:pt idx="5891">
                  <c:v>16.831</c:v>
                </c:pt>
                <c:pt idx="5892">
                  <c:v>16.831</c:v>
                </c:pt>
                <c:pt idx="5893">
                  <c:v>16.831</c:v>
                </c:pt>
                <c:pt idx="5894">
                  <c:v>16.831</c:v>
                </c:pt>
                <c:pt idx="5895">
                  <c:v>16.831</c:v>
                </c:pt>
                <c:pt idx="5896">
                  <c:v>16.831</c:v>
                </c:pt>
                <c:pt idx="5897">
                  <c:v>16.831</c:v>
                </c:pt>
                <c:pt idx="5898">
                  <c:v>16.831</c:v>
                </c:pt>
                <c:pt idx="5899">
                  <c:v>16.831</c:v>
                </c:pt>
                <c:pt idx="5900">
                  <c:v>16.831</c:v>
                </c:pt>
                <c:pt idx="5901">
                  <c:v>16.831</c:v>
                </c:pt>
                <c:pt idx="5902">
                  <c:v>16.829999999999998</c:v>
                </c:pt>
                <c:pt idx="5903">
                  <c:v>16.829999999999998</c:v>
                </c:pt>
                <c:pt idx="5904">
                  <c:v>16.829999999999998</c:v>
                </c:pt>
                <c:pt idx="5905">
                  <c:v>16.829999999999998</c:v>
                </c:pt>
                <c:pt idx="5906">
                  <c:v>16.827999999999999</c:v>
                </c:pt>
                <c:pt idx="5907">
                  <c:v>16.827999999999999</c:v>
                </c:pt>
                <c:pt idx="5908">
                  <c:v>16.827999999999999</c:v>
                </c:pt>
                <c:pt idx="5909">
                  <c:v>16.827999999999999</c:v>
                </c:pt>
                <c:pt idx="5910">
                  <c:v>16.824999999999999</c:v>
                </c:pt>
                <c:pt idx="5911">
                  <c:v>16.823</c:v>
                </c:pt>
                <c:pt idx="5912">
                  <c:v>16.821999999999999</c:v>
                </c:pt>
                <c:pt idx="5913">
                  <c:v>16.821999999999999</c:v>
                </c:pt>
                <c:pt idx="5914">
                  <c:v>16.82</c:v>
                </c:pt>
                <c:pt idx="5915">
                  <c:v>16.82</c:v>
                </c:pt>
                <c:pt idx="5916">
                  <c:v>16.818999999999999</c:v>
                </c:pt>
                <c:pt idx="5917">
                  <c:v>16.818000000000001</c:v>
                </c:pt>
                <c:pt idx="5918">
                  <c:v>16.818000000000001</c:v>
                </c:pt>
                <c:pt idx="5919">
                  <c:v>16.817</c:v>
                </c:pt>
                <c:pt idx="5920">
                  <c:v>16.815000000000001</c:v>
                </c:pt>
                <c:pt idx="5921">
                  <c:v>16.815000000000001</c:v>
                </c:pt>
                <c:pt idx="5922">
                  <c:v>16.814</c:v>
                </c:pt>
                <c:pt idx="5923">
                  <c:v>16.812999999999999</c:v>
                </c:pt>
                <c:pt idx="5924">
                  <c:v>16.812000000000001</c:v>
                </c:pt>
                <c:pt idx="5925">
                  <c:v>16.809999999999999</c:v>
                </c:pt>
                <c:pt idx="5926">
                  <c:v>16.809000000000001</c:v>
                </c:pt>
                <c:pt idx="5927">
                  <c:v>16.809000000000001</c:v>
                </c:pt>
                <c:pt idx="5928">
                  <c:v>16.809000000000001</c:v>
                </c:pt>
                <c:pt idx="5929">
                  <c:v>16.806999999999999</c:v>
                </c:pt>
                <c:pt idx="5930">
                  <c:v>16.805</c:v>
                </c:pt>
                <c:pt idx="5931">
                  <c:v>16.803999999999998</c:v>
                </c:pt>
                <c:pt idx="5932">
                  <c:v>16.803000000000001</c:v>
                </c:pt>
                <c:pt idx="5933">
                  <c:v>16.802</c:v>
                </c:pt>
                <c:pt idx="5934">
                  <c:v>16.802</c:v>
                </c:pt>
                <c:pt idx="5935">
                  <c:v>16.802</c:v>
                </c:pt>
                <c:pt idx="5936">
                  <c:v>16.800999999999998</c:v>
                </c:pt>
                <c:pt idx="5937">
                  <c:v>16.8</c:v>
                </c:pt>
                <c:pt idx="5938">
                  <c:v>16.8</c:v>
                </c:pt>
                <c:pt idx="5939">
                  <c:v>16.8</c:v>
                </c:pt>
                <c:pt idx="5940">
                  <c:v>16.797999999999998</c:v>
                </c:pt>
                <c:pt idx="5941">
                  <c:v>16.797999999999998</c:v>
                </c:pt>
                <c:pt idx="5942">
                  <c:v>16.797999999999998</c:v>
                </c:pt>
                <c:pt idx="5943">
                  <c:v>16.797999999999998</c:v>
                </c:pt>
                <c:pt idx="5944">
                  <c:v>16.797000000000001</c:v>
                </c:pt>
                <c:pt idx="5945">
                  <c:v>16.795999999999999</c:v>
                </c:pt>
                <c:pt idx="5946">
                  <c:v>16.795999999999999</c:v>
                </c:pt>
                <c:pt idx="5947">
                  <c:v>16.795000000000002</c:v>
                </c:pt>
                <c:pt idx="5948">
                  <c:v>16.795000000000002</c:v>
                </c:pt>
                <c:pt idx="5949">
                  <c:v>16.794</c:v>
                </c:pt>
                <c:pt idx="5950">
                  <c:v>16.794</c:v>
                </c:pt>
                <c:pt idx="5951">
                  <c:v>16.792000000000002</c:v>
                </c:pt>
                <c:pt idx="5952">
                  <c:v>16.792000000000002</c:v>
                </c:pt>
                <c:pt idx="5953">
                  <c:v>16.792000000000002</c:v>
                </c:pt>
                <c:pt idx="5954">
                  <c:v>16.792000000000002</c:v>
                </c:pt>
                <c:pt idx="5955">
                  <c:v>16.791</c:v>
                </c:pt>
                <c:pt idx="5956">
                  <c:v>16.791</c:v>
                </c:pt>
                <c:pt idx="5957">
                  <c:v>16.789000000000001</c:v>
                </c:pt>
                <c:pt idx="5958">
                  <c:v>16.788</c:v>
                </c:pt>
                <c:pt idx="5959">
                  <c:v>16.786000000000001</c:v>
                </c:pt>
                <c:pt idx="5960">
                  <c:v>16.786000000000001</c:v>
                </c:pt>
                <c:pt idx="5961">
                  <c:v>16.785</c:v>
                </c:pt>
                <c:pt idx="5962">
                  <c:v>16.785</c:v>
                </c:pt>
                <c:pt idx="5963">
                  <c:v>16.783999999999999</c:v>
                </c:pt>
                <c:pt idx="5964">
                  <c:v>16.783999999999999</c:v>
                </c:pt>
                <c:pt idx="5965">
                  <c:v>16.783000000000001</c:v>
                </c:pt>
                <c:pt idx="5966">
                  <c:v>16.782</c:v>
                </c:pt>
                <c:pt idx="5967">
                  <c:v>16.780999999999999</c:v>
                </c:pt>
                <c:pt idx="5968">
                  <c:v>16.78</c:v>
                </c:pt>
                <c:pt idx="5969">
                  <c:v>16.779</c:v>
                </c:pt>
                <c:pt idx="5970">
                  <c:v>16.779</c:v>
                </c:pt>
                <c:pt idx="5971">
                  <c:v>16.779</c:v>
                </c:pt>
                <c:pt idx="5972">
                  <c:v>16.777999999999999</c:v>
                </c:pt>
                <c:pt idx="5973">
                  <c:v>16.777000000000001</c:v>
                </c:pt>
                <c:pt idx="5974">
                  <c:v>16.774999999999999</c:v>
                </c:pt>
                <c:pt idx="5975">
                  <c:v>16.774000000000001</c:v>
                </c:pt>
                <c:pt idx="5976">
                  <c:v>16.773</c:v>
                </c:pt>
                <c:pt idx="5977">
                  <c:v>16.771999999999998</c:v>
                </c:pt>
                <c:pt idx="5978">
                  <c:v>16.771000000000001</c:v>
                </c:pt>
                <c:pt idx="5979">
                  <c:v>16.768999999999998</c:v>
                </c:pt>
                <c:pt idx="5980">
                  <c:v>16.768000000000001</c:v>
                </c:pt>
                <c:pt idx="5981">
                  <c:v>16.766999999999999</c:v>
                </c:pt>
                <c:pt idx="5982">
                  <c:v>16.765999999999998</c:v>
                </c:pt>
                <c:pt idx="5983">
                  <c:v>16.765999999999998</c:v>
                </c:pt>
                <c:pt idx="5984">
                  <c:v>16.765999999999998</c:v>
                </c:pt>
                <c:pt idx="5985">
                  <c:v>16.765999999999998</c:v>
                </c:pt>
                <c:pt idx="5986">
                  <c:v>16.765999999999998</c:v>
                </c:pt>
                <c:pt idx="5987">
                  <c:v>16.765000000000001</c:v>
                </c:pt>
                <c:pt idx="5988">
                  <c:v>16.765000000000001</c:v>
                </c:pt>
                <c:pt idx="5989">
                  <c:v>16.763999999999999</c:v>
                </c:pt>
                <c:pt idx="5990">
                  <c:v>16.763000000000002</c:v>
                </c:pt>
                <c:pt idx="5991">
                  <c:v>16.762</c:v>
                </c:pt>
                <c:pt idx="5992">
                  <c:v>16.760999999999999</c:v>
                </c:pt>
                <c:pt idx="5993">
                  <c:v>16.760999999999999</c:v>
                </c:pt>
                <c:pt idx="5994">
                  <c:v>16.760999999999999</c:v>
                </c:pt>
                <c:pt idx="5995">
                  <c:v>16.760999999999999</c:v>
                </c:pt>
                <c:pt idx="5996">
                  <c:v>16.760999999999999</c:v>
                </c:pt>
                <c:pt idx="5997">
                  <c:v>16.760999999999999</c:v>
                </c:pt>
                <c:pt idx="5998">
                  <c:v>16.760999999999999</c:v>
                </c:pt>
                <c:pt idx="5999">
                  <c:v>16.760999999999999</c:v>
                </c:pt>
                <c:pt idx="6000">
                  <c:v>16.760999999999999</c:v>
                </c:pt>
                <c:pt idx="6001">
                  <c:v>16.760999999999999</c:v>
                </c:pt>
                <c:pt idx="6002">
                  <c:v>16.760999999999999</c:v>
                </c:pt>
                <c:pt idx="6003">
                  <c:v>16.760000000000002</c:v>
                </c:pt>
                <c:pt idx="6004">
                  <c:v>16.760000000000002</c:v>
                </c:pt>
                <c:pt idx="6005">
                  <c:v>16.760000000000002</c:v>
                </c:pt>
                <c:pt idx="6006">
                  <c:v>16.760000000000002</c:v>
                </c:pt>
                <c:pt idx="6007">
                  <c:v>16.760000000000002</c:v>
                </c:pt>
                <c:pt idx="6008">
                  <c:v>16.760000000000002</c:v>
                </c:pt>
                <c:pt idx="6009">
                  <c:v>16.760000000000002</c:v>
                </c:pt>
                <c:pt idx="6010">
                  <c:v>16.760000000000002</c:v>
                </c:pt>
                <c:pt idx="6011">
                  <c:v>16.760000000000002</c:v>
                </c:pt>
                <c:pt idx="6012">
                  <c:v>16.760000000000002</c:v>
                </c:pt>
                <c:pt idx="6013">
                  <c:v>16.760000000000002</c:v>
                </c:pt>
                <c:pt idx="6014">
                  <c:v>16.760000000000002</c:v>
                </c:pt>
                <c:pt idx="6015">
                  <c:v>16.760000000000002</c:v>
                </c:pt>
                <c:pt idx="6016">
                  <c:v>16.760000000000002</c:v>
                </c:pt>
                <c:pt idx="6017">
                  <c:v>16.760000000000002</c:v>
                </c:pt>
                <c:pt idx="6018">
                  <c:v>16.760000000000002</c:v>
                </c:pt>
                <c:pt idx="6019">
                  <c:v>16.760000000000002</c:v>
                </c:pt>
                <c:pt idx="6020">
                  <c:v>16.760000000000002</c:v>
                </c:pt>
                <c:pt idx="6021">
                  <c:v>16.760000000000002</c:v>
                </c:pt>
                <c:pt idx="6022">
                  <c:v>16.760000000000002</c:v>
                </c:pt>
                <c:pt idx="6023">
                  <c:v>16.760000000000002</c:v>
                </c:pt>
                <c:pt idx="6024">
                  <c:v>16.760000000000002</c:v>
                </c:pt>
                <c:pt idx="6025">
                  <c:v>16.759</c:v>
                </c:pt>
                <c:pt idx="6026">
                  <c:v>16.756</c:v>
                </c:pt>
                <c:pt idx="6027">
                  <c:v>16.753</c:v>
                </c:pt>
                <c:pt idx="6028">
                  <c:v>16.751999999999999</c:v>
                </c:pt>
                <c:pt idx="6029">
                  <c:v>16.748999999999999</c:v>
                </c:pt>
                <c:pt idx="6030">
                  <c:v>16.745999999999999</c:v>
                </c:pt>
                <c:pt idx="6031">
                  <c:v>16.745999999999999</c:v>
                </c:pt>
                <c:pt idx="6032">
                  <c:v>16.745000000000001</c:v>
                </c:pt>
                <c:pt idx="6033">
                  <c:v>16.741</c:v>
                </c:pt>
                <c:pt idx="6034">
                  <c:v>16.741</c:v>
                </c:pt>
                <c:pt idx="6035">
                  <c:v>16.739000000000001</c:v>
                </c:pt>
                <c:pt idx="6036">
                  <c:v>16.738</c:v>
                </c:pt>
                <c:pt idx="6037">
                  <c:v>16.738</c:v>
                </c:pt>
                <c:pt idx="6038">
                  <c:v>16.736999999999998</c:v>
                </c:pt>
                <c:pt idx="6039">
                  <c:v>16.736999999999998</c:v>
                </c:pt>
                <c:pt idx="6040">
                  <c:v>16.736999999999998</c:v>
                </c:pt>
                <c:pt idx="6041">
                  <c:v>16.734999999999999</c:v>
                </c:pt>
                <c:pt idx="6042">
                  <c:v>16.734999999999999</c:v>
                </c:pt>
                <c:pt idx="6043">
                  <c:v>16.734999999999999</c:v>
                </c:pt>
                <c:pt idx="6044">
                  <c:v>16.734000000000002</c:v>
                </c:pt>
                <c:pt idx="6045">
                  <c:v>16.733000000000001</c:v>
                </c:pt>
                <c:pt idx="6046">
                  <c:v>16.733000000000001</c:v>
                </c:pt>
                <c:pt idx="6047">
                  <c:v>16.731999999999999</c:v>
                </c:pt>
                <c:pt idx="6048">
                  <c:v>16.73</c:v>
                </c:pt>
                <c:pt idx="6049">
                  <c:v>16.728999999999999</c:v>
                </c:pt>
                <c:pt idx="6050">
                  <c:v>16.728000000000002</c:v>
                </c:pt>
                <c:pt idx="6051">
                  <c:v>16.728000000000002</c:v>
                </c:pt>
                <c:pt idx="6052">
                  <c:v>16.727</c:v>
                </c:pt>
                <c:pt idx="6053">
                  <c:v>16.725999999999999</c:v>
                </c:pt>
                <c:pt idx="6054">
                  <c:v>16.725999999999999</c:v>
                </c:pt>
                <c:pt idx="6055">
                  <c:v>16.725000000000001</c:v>
                </c:pt>
                <c:pt idx="6056">
                  <c:v>16.725000000000001</c:v>
                </c:pt>
                <c:pt idx="6057">
                  <c:v>16.722999999999999</c:v>
                </c:pt>
                <c:pt idx="6058">
                  <c:v>16.722000000000001</c:v>
                </c:pt>
                <c:pt idx="6059">
                  <c:v>16.719000000000001</c:v>
                </c:pt>
                <c:pt idx="6060">
                  <c:v>16.718</c:v>
                </c:pt>
                <c:pt idx="6061">
                  <c:v>16.718</c:v>
                </c:pt>
                <c:pt idx="6062">
                  <c:v>16.718</c:v>
                </c:pt>
                <c:pt idx="6063">
                  <c:v>16.716999999999999</c:v>
                </c:pt>
                <c:pt idx="6064">
                  <c:v>16.713999999999999</c:v>
                </c:pt>
                <c:pt idx="6065">
                  <c:v>16.713000000000001</c:v>
                </c:pt>
                <c:pt idx="6066">
                  <c:v>16.713000000000001</c:v>
                </c:pt>
                <c:pt idx="6067">
                  <c:v>16.712</c:v>
                </c:pt>
                <c:pt idx="6068">
                  <c:v>16.712</c:v>
                </c:pt>
                <c:pt idx="6069">
                  <c:v>16.712</c:v>
                </c:pt>
                <c:pt idx="6070">
                  <c:v>16.712</c:v>
                </c:pt>
                <c:pt idx="6071">
                  <c:v>16.712</c:v>
                </c:pt>
                <c:pt idx="6072">
                  <c:v>16.712</c:v>
                </c:pt>
                <c:pt idx="6073">
                  <c:v>16.712</c:v>
                </c:pt>
                <c:pt idx="6074">
                  <c:v>16.712</c:v>
                </c:pt>
                <c:pt idx="6075">
                  <c:v>16.712</c:v>
                </c:pt>
                <c:pt idx="6076">
                  <c:v>16.712</c:v>
                </c:pt>
                <c:pt idx="6077">
                  <c:v>16.710999999999999</c:v>
                </c:pt>
                <c:pt idx="6078">
                  <c:v>16.710999999999999</c:v>
                </c:pt>
                <c:pt idx="6079">
                  <c:v>16.710999999999999</c:v>
                </c:pt>
                <c:pt idx="6080">
                  <c:v>16.710999999999999</c:v>
                </c:pt>
                <c:pt idx="6081">
                  <c:v>16.710999999999999</c:v>
                </c:pt>
                <c:pt idx="6082">
                  <c:v>16.710999999999999</c:v>
                </c:pt>
                <c:pt idx="6083">
                  <c:v>16.71</c:v>
                </c:pt>
                <c:pt idx="6084">
                  <c:v>16.71</c:v>
                </c:pt>
                <c:pt idx="6085">
                  <c:v>16.707999999999998</c:v>
                </c:pt>
                <c:pt idx="6086">
                  <c:v>16.704999999999998</c:v>
                </c:pt>
                <c:pt idx="6087">
                  <c:v>16.704999999999998</c:v>
                </c:pt>
                <c:pt idx="6088">
                  <c:v>16.704000000000001</c:v>
                </c:pt>
                <c:pt idx="6089">
                  <c:v>16.704000000000001</c:v>
                </c:pt>
                <c:pt idx="6090">
                  <c:v>16.702000000000002</c:v>
                </c:pt>
                <c:pt idx="6091">
                  <c:v>16.701000000000001</c:v>
                </c:pt>
                <c:pt idx="6092">
                  <c:v>16.7</c:v>
                </c:pt>
                <c:pt idx="6093">
                  <c:v>16.699000000000002</c:v>
                </c:pt>
                <c:pt idx="6094">
                  <c:v>16.698</c:v>
                </c:pt>
                <c:pt idx="6095">
                  <c:v>16.698</c:v>
                </c:pt>
                <c:pt idx="6096">
                  <c:v>16.698</c:v>
                </c:pt>
                <c:pt idx="6097">
                  <c:v>16.696000000000002</c:v>
                </c:pt>
                <c:pt idx="6098">
                  <c:v>16.695</c:v>
                </c:pt>
                <c:pt idx="6099">
                  <c:v>16.695</c:v>
                </c:pt>
                <c:pt idx="6100">
                  <c:v>16.693999999999999</c:v>
                </c:pt>
                <c:pt idx="6101">
                  <c:v>16.693999999999999</c:v>
                </c:pt>
                <c:pt idx="6102">
                  <c:v>16.693999999999999</c:v>
                </c:pt>
                <c:pt idx="6103">
                  <c:v>16.692</c:v>
                </c:pt>
                <c:pt idx="6104">
                  <c:v>16.689</c:v>
                </c:pt>
                <c:pt idx="6105">
                  <c:v>16.687999999999999</c:v>
                </c:pt>
                <c:pt idx="6106">
                  <c:v>16.687999999999999</c:v>
                </c:pt>
                <c:pt idx="6107">
                  <c:v>16.687000000000001</c:v>
                </c:pt>
                <c:pt idx="6108">
                  <c:v>16.687000000000001</c:v>
                </c:pt>
                <c:pt idx="6109">
                  <c:v>16.687000000000001</c:v>
                </c:pt>
                <c:pt idx="6110">
                  <c:v>16.684000000000001</c:v>
                </c:pt>
                <c:pt idx="6111">
                  <c:v>16.683</c:v>
                </c:pt>
                <c:pt idx="6112">
                  <c:v>16.681000000000001</c:v>
                </c:pt>
                <c:pt idx="6113">
                  <c:v>16.681000000000001</c:v>
                </c:pt>
                <c:pt idx="6114">
                  <c:v>16.68</c:v>
                </c:pt>
                <c:pt idx="6115">
                  <c:v>16.678999999999998</c:v>
                </c:pt>
                <c:pt idx="6116">
                  <c:v>16.678999999999998</c:v>
                </c:pt>
                <c:pt idx="6117">
                  <c:v>16.678999999999998</c:v>
                </c:pt>
                <c:pt idx="6118">
                  <c:v>16.675000000000001</c:v>
                </c:pt>
                <c:pt idx="6119">
                  <c:v>16.673999999999999</c:v>
                </c:pt>
                <c:pt idx="6120">
                  <c:v>16.672999999999998</c:v>
                </c:pt>
                <c:pt idx="6121">
                  <c:v>16.672000000000001</c:v>
                </c:pt>
                <c:pt idx="6122">
                  <c:v>16.669</c:v>
                </c:pt>
                <c:pt idx="6123">
                  <c:v>16.669</c:v>
                </c:pt>
                <c:pt idx="6124">
                  <c:v>16.667999999999999</c:v>
                </c:pt>
                <c:pt idx="6125">
                  <c:v>16.667000000000002</c:v>
                </c:pt>
                <c:pt idx="6126">
                  <c:v>16.667000000000002</c:v>
                </c:pt>
                <c:pt idx="6127">
                  <c:v>16.664999999999999</c:v>
                </c:pt>
                <c:pt idx="6128">
                  <c:v>16.664999999999999</c:v>
                </c:pt>
                <c:pt idx="6129">
                  <c:v>16.664000000000001</c:v>
                </c:pt>
                <c:pt idx="6130">
                  <c:v>16.663</c:v>
                </c:pt>
                <c:pt idx="6131">
                  <c:v>16.661999999999999</c:v>
                </c:pt>
                <c:pt idx="6132">
                  <c:v>16.661999999999999</c:v>
                </c:pt>
                <c:pt idx="6133">
                  <c:v>16.661000000000001</c:v>
                </c:pt>
                <c:pt idx="6134">
                  <c:v>16.661000000000001</c:v>
                </c:pt>
                <c:pt idx="6135">
                  <c:v>16.661000000000001</c:v>
                </c:pt>
                <c:pt idx="6136">
                  <c:v>16.66</c:v>
                </c:pt>
                <c:pt idx="6137">
                  <c:v>16.658000000000001</c:v>
                </c:pt>
                <c:pt idx="6138">
                  <c:v>16.658000000000001</c:v>
                </c:pt>
                <c:pt idx="6139">
                  <c:v>16.657</c:v>
                </c:pt>
                <c:pt idx="6140">
                  <c:v>16.657</c:v>
                </c:pt>
                <c:pt idx="6141">
                  <c:v>16.655999999999999</c:v>
                </c:pt>
                <c:pt idx="6142">
                  <c:v>16.654</c:v>
                </c:pt>
                <c:pt idx="6143">
                  <c:v>16.652999999999999</c:v>
                </c:pt>
                <c:pt idx="6144">
                  <c:v>16.652000000000001</c:v>
                </c:pt>
                <c:pt idx="6145">
                  <c:v>16.652000000000001</c:v>
                </c:pt>
                <c:pt idx="6146">
                  <c:v>16.649999999999999</c:v>
                </c:pt>
                <c:pt idx="6147">
                  <c:v>16.649999999999999</c:v>
                </c:pt>
                <c:pt idx="6148">
                  <c:v>16.649999999999999</c:v>
                </c:pt>
                <c:pt idx="6149">
                  <c:v>16.648</c:v>
                </c:pt>
                <c:pt idx="6150">
                  <c:v>16.648</c:v>
                </c:pt>
                <c:pt idx="6151">
                  <c:v>16.646999999999998</c:v>
                </c:pt>
                <c:pt idx="6152">
                  <c:v>16.646000000000001</c:v>
                </c:pt>
                <c:pt idx="6153">
                  <c:v>16.645</c:v>
                </c:pt>
                <c:pt idx="6154">
                  <c:v>16.643999999999998</c:v>
                </c:pt>
                <c:pt idx="6155">
                  <c:v>16.643999999999998</c:v>
                </c:pt>
                <c:pt idx="6156">
                  <c:v>16.643999999999998</c:v>
                </c:pt>
                <c:pt idx="6157">
                  <c:v>16.640999999999998</c:v>
                </c:pt>
                <c:pt idx="6158">
                  <c:v>16.637</c:v>
                </c:pt>
                <c:pt idx="6159">
                  <c:v>16.637</c:v>
                </c:pt>
                <c:pt idx="6160">
                  <c:v>16.635999999999999</c:v>
                </c:pt>
                <c:pt idx="6161">
                  <c:v>16.635999999999999</c:v>
                </c:pt>
                <c:pt idx="6162">
                  <c:v>16.635000000000002</c:v>
                </c:pt>
                <c:pt idx="6163">
                  <c:v>16.635000000000002</c:v>
                </c:pt>
                <c:pt idx="6164">
                  <c:v>16.632000000000001</c:v>
                </c:pt>
                <c:pt idx="6165">
                  <c:v>16.629000000000001</c:v>
                </c:pt>
                <c:pt idx="6166">
                  <c:v>16.626999999999999</c:v>
                </c:pt>
                <c:pt idx="6167">
                  <c:v>16.626999999999999</c:v>
                </c:pt>
                <c:pt idx="6168">
                  <c:v>16.626000000000001</c:v>
                </c:pt>
                <c:pt idx="6169">
                  <c:v>16.626000000000001</c:v>
                </c:pt>
                <c:pt idx="6170">
                  <c:v>16.625</c:v>
                </c:pt>
                <c:pt idx="6171">
                  <c:v>16.625</c:v>
                </c:pt>
                <c:pt idx="6172">
                  <c:v>16.623999999999999</c:v>
                </c:pt>
                <c:pt idx="6173">
                  <c:v>16.623999999999999</c:v>
                </c:pt>
                <c:pt idx="6174">
                  <c:v>16.623999999999999</c:v>
                </c:pt>
                <c:pt idx="6175">
                  <c:v>16.622</c:v>
                </c:pt>
                <c:pt idx="6176">
                  <c:v>16.620999999999999</c:v>
                </c:pt>
                <c:pt idx="6177">
                  <c:v>16.617999999999999</c:v>
                </c:pt>
                <c:pt idx="6178">
                  <c:v>16.617999999999999</c:v>
                </c:pt>
                <c:pt idx="6179">
                  <c:v>16.616</c:v>
                </c:pt>
                <c:pt idx="6180">
                  <c:v>16.616</c:v>
                </c:pt>
                <c:pt idx="6181">
                  <c:v>16.616</c:v>
                </c:pt>
                <c:pt idx="6182">
                  <c:v>16.614999999999998</c:v>
                </c:pt>
                <c:pt idx="6183">
                  <c:v>16.614000000000001</c:v>
                </c:pt>
                <c:pt idx="6184">
                  <c:v>16.614000000000001</c:v>
                </c:pt>
                <c:pt idx="6185">
                  <c:v>16.611999999999998</c:v>
                </c:pt>
                <c:pt idx="6186">
                  <c:v>16.611000000000001</c:v>
                </c:pt>
                <c:pt idx="6187">
                  <c:v>16.611000000000001</c:v>
                </c:pt>
                <c:pt idx="6188">
                  <c:v>16.61</c:v>
                </c:pt>
                <c:pt idx="6189">
                  <c:v>16.61</c:v>
                </c:pt>
                <c:pt idx="6190">
                  <c:v>16.609000000000002</c:v>
                </c:pt>
                <c:pt idx="6191">
                  <c:v>16.608000000000001</c:v>
                </c:pt>
                <c:pt idx="6192">
                  <c:v>16.606999999999999</c:v>
                </c:pt>
                <c:pt idx="6193">
                  <c:v>16.605</c:v>
                </c:pt>
                <c:pt idx="6194">
                  <c:v>16.603999999999999</c:v>
                </c:pt>
                <c:pt idx="6195">
                  <c:v>16.603000000000002</c:v>
                </c:pt>
                <c:pt idx="6196">
                  <c:v>16.603000000000002</c:v>
                </c:pt>
                <c:pt idx="6197">
                  <c:v>16.603000000000002</c:v>
                </c:pt>
                <c:pt idx="6198">
                  <c:v>16.600999999999999</c:v>
                </c:pt>
                <c:pt idx="6199">
                  <c:v>16.600999999999999</c:v>
                </c:pt>
                <c:pt idx="6200">
                  <c:v>16.599</c:v>
                </c:pt>
                <c:pt idx="6201">
                  <c:v>16.599</c:v>
                </c:pt>
                <c:pt idx="6202">
                  <c:v>16.596</c:v>
                </c:pt>
                <c:pt idx="6203">
                  <c:v>16.594000000000001</c:v>
                </c:pt>
                <c:pt idx="6204">
                  <c:v>16.594000000000001</c:v>
                </c:pt>
                <c:pt idx="6205">
                  <c:v>16.594000000000001</c:v>
                </c:pt>
                <c:pt idx="6206">
                  <c:v>16.593</c:v>
                </c:pt>
                <c:pt idx="6207">
                  <c:v>16.593</c:v>
                </c:pt>
                <c:pt idx="6208">
                  <c:v>16.593</c:v>
                </c:pt>
                <c:pt idx="6209">
                  <c:v>16.591999999999999</c:v>
                </c:pt>
                <c:pt idx="6210">
                  <c:v>16.591000000000001</c:v>
                </c:pt>
                <c:pt idx="6211">
                  <c:v>16.59</c:v>
                </c:pt>
                <c:pt idx="6212">
                  <c:v>16.588999999999999</c:v>
                </c:pt>
                <c:pt idx="6213">
                  <c:v>16.588999999999999</c:v>
                </c:pt>
                <c:pt idx="6214">
                  <c:v>16.588999999999999</c:v>
                </c:pt>
                <c:pt idx="6215">
                  <c:v>16.588999999999999</c:v>
                </c:pt>
                <c:pt idx="6216">
                  <c:v>16.588000000000001</c:v>
                </c:pt>
                <c:pt idx="6217">
                  <c:v>16.587</c:v>
                </c:pt>
                <c:pt idx="6218">
                  <c:v>16.585999999999999</c:v>
                </c:pt>
                <c:pt idx="6219">
                  <c:v>16.585999999999999</c:v>
                </c:pt>
                <c:pt idx="6220">
                  <c:v>16.582999999999998</c:v>
                </c:pt>
                <c:pt idx="6221">
                  <c:v>16.582000000000001</c:v>
                </c:pt>
                <c:pt idx="6222">
                  <c:v>16.582000000000001</c:v>
                </c:pt>
                <c:pt idx="6223">
                  <c:v>16.579999999999998</c:v>
                </c:pt>
                <c:pt idx="6224">
                  <c:v>16.579999999999998</c:v>
                </c:pt>
                <c:pt idx="6225">
                  <c:v>16.577999999999999</c:v>
                </c:pt>
                <c:pt idx="6226">
                  <c:v>16.577999999999999</c:v>
                </c:pt>
                <c:pt idx="6227">
                  <c:v>16.577000000000002</c:v>
                </c:pt>
                <c:pt idx="6228">
                  <c:v>16.577000000000002</c:v>
                </c:pt>
                <c:pt idx="6229">
                  <c:v>16.576000000000001</c:v>
                </c:pt>
                <c:pt idx="6230">
                  <c:v>16.576000000000001</c:v>
                </c:pt>
                <c:pt idx="6231">
                  <c:v>16.574000000000002</c:v>
                </c:pt>
                <c:pt idx="6232">
                  <c:v>16.573</c:v>
                </c:pt>
                <c:pt idx="6233">
                  <c:v>16.573</c:v>
                </c:pt>
                <c:pt idx="6234">
                  <c:v>16.571999999999999</c:v>
                </c:pt>
                <c:pt idx="6235">
                  <c:v>16.571999999999999</c:v>
                </c:pt>
                <c:pt idx="6236">
                  <c:v>16.571000000000002</c:v>
                </c:pt>
                <c:pt idx="6237">
                  <c:v>16.571000000000002</c:v>
                </c:pt>
                <c:pt idx="6238">
                  <c:v>16.57</c:v>
                </c:pt>
                <c:pt idx="6239">
                  <c:v>16.57</c:v>
                </c:pt>
                <c:pt idx="6240">
                  <c:v>16.57</c:v>
                </c:pt>
                <c:pt idx="6241">
                  <c:v>16.568999999999999</c:v>
                </c:pt>
                <c:pt idx="6242">
                  <c:v>16.568999999999999</c:v>
                </c:pt>
                <c:pt idx="6243">
                  <c:v>16.568999999999999</c:v>
                </c:pt>
                <c:pt idx="6244">
                  <c:v>16.568000000000001</c:v>
                </c:pt>
                <c:pt idx="6245">
                  <c:v>16.567</c:v>
                </c:pt>
                <c:pt idx="6246">
                  <c:v>16.567</c:v>
                </c:pt>
                <c:pt idx="6247">
                  <c:v>16.565999999999999</c:v>
                </c:pt>
                <c:pt idx="6248">
                  <c:v>16.565999999999999</c:v>
                </c:pt>
                <c:pt idx="6249">
                  <c:v>16.565000000000001</c:v>
                </c:pt>
                <c:pt idx="6250">
                  <c:v>16.565000000000001</c:v>
                </c:pt>
                <c:pt idx="6251">
                  <c:v>16.562999999999999</c:v>
                </c:pt>
                <c:pt idx="6252">
                  <c:v>16.562000000000001</c:v>
                </c:pt>
                <c:pt idx="6253">
                  <c:v>16.561</c:v>
                </c:pt>
                <c:pt idx="6254">
                  <c:v>16.559999999999999</c:v>
                </c:pt>
                <c:pt idx="6255">
                  <c:v>16.559000000000001</c:v>
                </c:pt>
                <c:pt idx="6256">
                  <c:v>16.558</c:v>
                </c:pt>
                <c:pt idx="6257">
                  <c:v>16.558</c:v>
                </c:pt>
                <c:pt idx="6258">
                  <c:v>16.558</c:v>
                </c:pt>
                <c:pt idx="6259">
                  <c:v>16.556999999999999</c:v>
                </c:pt>
                <c:pt idx="6260">
                  <c:v>16.556000000000001</c:v>
                </c:pt>
                <c:pt idx="6261">
                  <c:v>16.556000000000001</c:v>
                </c:pt>
                <c:pt idx="6262">
                  <c:v>16.555</c:v>
                </c:pt>
                <c:pt idx="6263">
                  <c:v>16.555</c:v>
                </c:pt>
                <c:pt idx="6264">
                  <c:v>16.553999999999998</c:v>
                </c:pt>
                <c:pt idx="6265">
                  <c:v>16.553000000000001</c:v>
                </c:pt>
                <c:pt idx="6266">
                  <c:v>16.553000000000001</c:v>
                </c:pt>
                <c:pt idx="6267">
                  <c:v>16.552</c:v>
                </c:pt>
                <c:pt idx="6268">
                  <c:v>16.552</c:v>
                </c:pt>
                <c:pt idx="6269">
                  <c:v>16.552</c:v>
                </c:pt>
                <c:pt idx="6270">
                  <c:v>16.552</c:v>
                </c:pt>
                <c:pt idx="6271">
                  <c:v>16.552</c:v>
                </c:pt>
                <c:pt idx="6272">
                  <c:v>16.550999999999998</c:v>
                </c:pt>
                <c:pt idx="6273">
                  <c:v>16.550999999999998</c:v>
                </c:pt>
                <c:pt idx="6274">
                  <c:v>16.550999999999998</c:v>
                </c:pt>
                <c:pt idx="6275">
                  <c:v>16.55</c:v>
                </c:pt>
                <c:pt idx="6276">
                  <c:v>16.55</c:v>
                </c:pt>
                <c:pt idx="6277">
                  <c:v>16.548999999999999</c:v>
                </c:pt>
                <c:pt idx="6278">
                  <c:v>16.547999999999998</c:v>
                </c:pt>
                <c:pt idx="6279">
                  <c:v>16.547999999999998</c:v>
                </c:pt>
                <c:pt idx="6280">
                  <c:v>16.547999999999998</c:v>
                </c:pt>
                <c:pt idx="6281">
                  <c:v>16.547999999999998</c:v>
                </c:pt>
                <c:pt idx="6282">
                  <c:v>16.547000000000001</c:v>
                </c:pt>
                <c:pt idx="6283">
                  <c:v>16.547000000000001</c:v>
                </c:pt>
                <c:pt idx="6284">
                  <c:v>16.545999999999999</c:v>
                </c:pt>
                <c:pt idx="6285">
                  <c:v>16.545999999999999</c:v>
                </c:pt>
                <c:pt idx="6286">
                  <c:v>16.545000000000002</c:v>
                </c:pt>
                <c:pt idx="6287">
                  <c:v>16.545000000000002</c:v>
                </c:pt>
                <c:pt idx="6288">
                  <c:v>16.544</c:v>
                </c:pt>
                <c:pt idx="6289">
                  <c:v>16.544</c:v>
                </c:pt>
                <c:pt idx="6290">
                  <c:v>16.542999999999999</c:v>
                </c:pt>
                <c:pt idx="6291">
                  <c:v>16.542999999999999</c:v>
                </c:pt>
                <c:pt idx="6292">
                  <c:v>16.542999999999999</c:v>
                </c:pt>
                <c:pt idx="6293">
                  <c:v>16.542999999999999</c:v>
                </c:pt>
                <c:pt idx="6294">
                  <c:v>16.542000000000002</c:v>
                </c:pt>
                <c:pt idx="6295">
                  <c:v>16.541</c:v>
                </c:pt>
                <c:pt idx="6296">
                  <c:v>16.541</c:v>
                </c:pt>
                <c:pt idx="6297">
                  <c:v>16.541</c:v>
                </c:pt>
                <c:pt idx="6298">
                  <c:v>16.541</c:v>
                </c:pt>
                <c:pt idx="6299">
                  <c:v>16.541</c:v>
                </c:pt>
                <c:pt idx="6300">
                  <c:v>16.541</c:v>
                </c:pt>
                <c:pt idx="6301">
                  <c:v>16.541</c:v>
                </c:pt>
                <c:pt idx="6302">
                  <c:v>16.541</c:v>
                </c:pt>
                <c:pt idx="6303">
                  <c:v>16.541</c:v>
                </c:pt>
                <c:pt idx="6304">
                  <c:v>16.541</c:v>
                </c:pt>
                <c:pt idx="6305">
                  <c:v>16.541</c:v>
                </c:pt>
                <c:pt idx="6306">
                  <c:v>16.541</c:v>
                </c:pt>
                <c:pt idx="6307">
                  <c:v>16.541</c:v>
                </c:pt>
                <c:pt idx="6308">
                  <c:v>16.541</c:v>
                </c:pt>
                <c:pt idx="6309">
                  <c:v>16.541</c:v>
                </c:pt>
                <c:pt idx="6310">
                  <c:v>16.541</c:v>
                </c:pt>
                <c:pt idx="6311">
                  <c:v>16.541</c:v>
                </c:pt>
                <c:pt idx="6312">
                  <c:v>16.541</c:v>
                </c:pt>
                <c:pt idx="6313">
                  <c:v>16.541</c:v>
                </c:pt>
                <c:pt idx="6314">
                  <c:v>16.541</c:v>
                </c:pt>
                <c:pt idx="6315">
                  <c:v>16.54</c:v>
                </c:pt>
                <c:pt idx="6316">
                  <c:v>16.54</c:v>
                </c:pt>
                <c:pt idx="6317">
                  <c:v>16.54</c:v>
                </c:pt>
                <c:pt idx="6318">
                  <c:v>16.54</c:v>
                </c:pt>
                <c:pt idx="6319">
                  <c:v>16.54</c:v>
                </c:pt>
                <c:pt idx="6320">
                  <c:v>16.54</c:v>
                </c:pt>
                <c:pt idx="6321">
                  <c:v>16.54</c:v>
                </c:pt>
                <c:pt idx="6322">
                  <c:v>16.54</c:v>
                </c:pt>
                <c:pt idx="6323">
                  <c:v>16.54</c:v>
                </c:pt>
                <c:pt idx="6324">
                  <c:v>16.54</c:v>
                </c:pt>
                <c:pt idx="6325">
                  <c:v>16.54</c:v>
                </c:pt>
                <c:pt idx="6326">
                  <c:v>16.54</c:v>
                </c:pt>
                <c:pt idx="6327">
                  <c:v>16.54</c:v>
                </c:pt>
                <c:pt idx="6328">
                  <c:v>16.54</c:v>
                </c:pt>
                <c:pt idx="6329">
                  <c:v>16.54</c:v>
                </c:pt>
                <c:pt idx="6330">
                  <c:v>16.536999999999999</c:v>
                </c:pt>
                <c:pt idx="6331">
                  <c:v>16.533999999999999</c:v>
                </c:pt>
                <c:pt idx="6332">
                  <c:v>16.533999999999999</c:v>
                </c:pt>
                <c:pt idx="6333">
                  <c:v>16.533000000000001</c:v>
                </c:pt>
                <c:pt idx="6334">
                  <c:v>16.533000000000001</c:v>
                </c:pt>
                <c:pt idx="6335">
                  <c:v>16.532</c:v>
                </c:pt>
                <c:pt idx="6336">
                  <c:v>16.532</c:v>
                </c:pt>
                <c:pt idx="6337">
                  <c:v>16.532</c:v>
                </c:pt>
                <c:pt idx="6338">
                  <c:v>16.530999999999999</c:v>
                </c:pt>
                <c:pt idx="6339">
                  <c:v>16.530999999999999</c:v>
                </c:pt>
                <c:pt idx="6340">
                  <c:v>16.530999999999999</c:v>
                </c:pt>
                <c:pt idx="6341">
                  <c:v>16.530999999999999</c:v>
                </c:pt>
                <c:pt idx="6342">
                  <c:v>16.530999999999999</c:v>
                </c:pt>
                <c:pt idx="6343">
                  <c:v>16.530999999999999</c:v>
                </c:pt>
                <c:pt idx="6344">
                  <c:v>16.530999999999999</c:v>
                </c:pt>
                <c:pt idx="6345">
                  <c:v>16.530999999999999</c:v>
                </c:pt>
                <c:pt idx="6346">
                  <c:v>16.530999999999999</c:v>
                </c:pt>
                <c:pt idx="6347">
                  <c:v>16.530999999999999</c:v>
                </c:pt>
                <c:pt idx="6348">
                  <c:v>16.530999999999999</c:v>
                </c:pt>
                <c:pt idx="6349">
                  <c:v>16.530999999999999</c:v>
                </c:pt>
                <c:pt idx="6350">
                  <c:v>16.53</c:v>
                </c:pt>
                <c:pt idx="6351">
                  <c:v>16.53</c:v>
                </c:pt>
                <c:pt idx="6352">
                  <c:v>16.529</c:v>
                </c:pt>
                <c:pt idx="6353">
                  <c:v>16.527999999999999</c:v>
                </c:pt>
                <c:pt idx="6354">
                  <c:v>16.527999999999999</c:v>
                </c:pt>
                <c:pt idx="6355">
                  <c:v>16.527000000000001</c:v>
                </c:pt>
                <c:pt idx="6356">
                  <c:v>16.524999999999999</c:v>
                </c:pt>
                <c:pt idx="6357">
                  <c:v>16.524000000000001</c:v>
                </c:pt>
                <c:pt idx="6358">
                  <c:v>16.523</c:v>
                </c:pt>
                <c:pt idx="6359">
                  <c:v>16.521000000000001</c:v>
                </c:pt>
                <c:pt idx="6360">
                  <c:v>16.521000000000001</c:v>
                </c:pt>
                <c:pt idx="6361">
                  <c:v>16.518999999999998</c:v>
                </c:pt>
                <c:pt idx="6362">
                  <c:v>16.518000000000001</c:v>
                </c:pt>
                <c:pt idx="6363">
                  <c:v>16.515999999999998</c:v>
                </c:pt>
                <c:pt idx="6364">
                  <c:v>16.515000000000001</c:v>
                </c:pt>
                <c:pt idx="6365">
                  <c:v>16.515000000000001</c:v>
                </c:pt>
                <c:pt idx="6366">
                  <c:v>16.513999999999999</c:v>
                </c:pt>
                <c:pt idx="6367">
                  <c:v>16.513999999999999</c:v>
                </c:pt>
                <c:pt idx="6368">
                  <c:v>16.513999999999999</c:v>
                </c:pt>
                <c:pt idx="6369">
                  <c:v>16.513000000000002</c:v>
                </c:pt>
                <c:pt idx="6370">
                  <c:v>16.510999999999999</c:v>
                </c:pt>
                <c:pt idx="6371">
                  <c:v>16.510999999999999</c:v>
                </c:pt>
                <c:pt idx="6372">
                  <c:v>16.510000000000002</c:v>
                </c:pt>
                <c:pt idx="6373">
                  <c:v>16.509</c:v>
                </c:pt>
                <c:pt idx="6374">
                  <c:v>16.507999999999999</c:v>
                </c:pt>
                <c:pt idx="6375">
                  <c:v>16.507000000000001</c:v>
                </c:pt>
                <c:pt idx="6376">
                  <c:v>16.507000000000001</c:v>
                </c:pt>
                <c:pt idx="6377">
                  <c:v>16.506</c:v>
                </c:pt>
                <c:pt idx="6378">
                  <c:v>16.506</c:v>
                </c:pt>
                <c:pt idx="6379">
                  <c:v>16.504999999999999</c:v>
                </c:pt>
                <c:pt idx="6380">
                  <c:v>16.504000000000001</c:v>
                </c:pt>
                <c:pt idx="6381">
                  <c:v>16.503</c:v>
                </c:pt>
                <c:pt idx="6382">
                  <c:v>16.501000000000001</c:v>
                </c:pt>
                <c:pt idx="6383">
                  <c:v>16.498999999999999</c:v>
                </c:pt>
                <c:pt idx="6384">
                  <c:v>16.498999999999999</c:v>
                </c:pt>
                <c:pt idx="6385">
                  <c:v>16.498999999999999</c:v>
                </c:pt>
                <c:pt idx="6386">
                  <c:v>16.498000000000001</c:v>
                </c:pt>
                <c:pt idx="6387">
                  <c:v>16.498000000000001</c:v>
                </c:pt>
                <c:pt idx="6388">
                  <c:v>16.497</c:v>
                </c:pt>
                <c:pt idx="6389">
                  <c:v>16.497</c:v>
                </c:pt>
                <c:pt idx="6390">
                  <c:v>16.497</c:v>
                </c:pt>
                <c:pt idx="6391">
                  <c:v>16.497</c:v>
                </c:pt>
                <c:pt idx="6392">
                  <c:v>16.495999999999999</c:v>
                </c:pt>
                <c:pt idx="6393">
                  <c:v>16.495000000000001</c:v>
                </c:pt>
                <c:pt idx="6394">
                  <c:v>16.495000000000001</c:v>
                </c:pt>
                <c:pt idx="6395">
                  <c:v>16.495000000000001</c:v>
                </c:pt>
                <c:pt idx="6396">
                  <c:v>16.494</c:v>
                </c:pt>
                <c:pt idx="6397">
                  <c:v>16.494</c:v>
                </c:pt>
                <c:pt idx="6398">
                  <c:v>16.492999999999999</c:v>
                </c:pt>
                <c:pt idx="6399">
                  <c:v>16.491</c:v>
                </c:pt>
                <c:pt idx="6400">
                  <c:v>16.489999999999998</c:v>
                </c:pt>
                <c:pt idx="6401">
                  <c:v>16.489999999999998</c:v>
                </c:pt>
                <c:pt idx="6402">
                  <c:v>16.489000000000001</c:v>
                </c:pt>
                <c:pt idx="6403">
                  <c:v>16.488</c:v>
                </c:pt>
                <c:pt idx="6404">
                  <c:v>16.488</c:v>
                </c:pt>
                <c:pt idx="6405">
                  <c:v>16.486999999999998</c:v>
                </c:pt>
                <c:pt idx="6406">
                  <c:v>16.486999999999998</c:v>
                </c:pt>
                <c:pt idx="6407">
                  <c:v>16.484000000000002</c:v>
                </c:pt>
                <c:pt idx="6408">
                  <c:v>16.483000000000001</c:v>
                </c:pt>
                <c:pt idx="6409">
                  <c:v>16.481000000000002</c:v>
                </c:pt>
                <c:pt idx="6410">
                  <c:v>16.481000000000002</c:v>
                </c:pt>
                <c:pt idx="6411">
                  <c:v>16.48</c:v>
                </c:pt>
                <c:pt idx="6412">
                  <c:v>16.48</c:v>
                </c:pt>
                <c:pt idx="6413">
                  <c:v>16.478999999999999</c:v>
                </c:pt>
                <c:pt idx="6414">
                  <c:v>16.475999999999999</c:v>
                </c:pt>
                <c:pt idx="6415">
                  <c:v>16.475999999999999</c:v>
                </c:pt>
                <c:pt idx="6416">
                  <c:v>16.475000000000001</c:v>
                </c:pt>
                <c:pt idx="6417">
                  <c:v>16.474</c:v>
                </c:pt>
                <c:pt idx="6418">
                  <c:v>16.474</c:v>
                </c:pt>
                <c:pt idx="6419">
                  <c:v>16.472000000000001</c:v>
                </c:pt>
                <c:pt idx="6420">
                  <c:v>16.472000000000001</c:v>
                </c:pt>
                <c:pt idx="6421">
                  <c:v>16.471</c:v>
                </c:pt>
                <c:pt idx="6422">
                  <c:v>16.469000000000001</c:v>
                </c:pt>
                <c:pt idx="6423">
                  <c:v>16.468</c:v>
                </c:pt>
                <c:pt idx="6424">
                  <c:v>16.466999999999999</c:v>
                </c:pt>
                <c:pt idx="6425">
                  <c:v>16.466000000000001</c:v>
                </c:pt>
                <c:pt idx="6426">
                  <c:v>16.466000000000001</c:v>
                </c:pt>
                <c:pt idx="6427">
                  <c:v>16.466000000000001</c:v>
                </c:pt>
                <c:pt idx="6428">
                  <c:v>16.465</c:v>
                </c:pt>
                <c:pt idx="6429">
                  <c:v>16.465</c:v>
                </c:pt>
                <c:pt idx="6430">
                  <c:v>16.463000000000001</c:v>
                </c:pt>
                <c:pt idx="6431">
                  <c:v>16.463000000000001</c:v>
                </c:pt>
                <c:pt idx="6432">
                  <c:v>16.462</c:v>
                </c:pt>
                <c:pt idx="6433">
                  <c:v>16.460999999999999</c:v>
                </c:pt>
                <c:pt idx="6434">
                  <c:v>16.460999999999999</c:v>
                </c:pt>
                <c:pt idx="6435">
                  <c:v>16.460999999999999</c:v>
                </c:pt>
                <c:pt idx="6436">
                  <c:v>16.46</c:v>
                </c:pt>
                <c:pt idx="6437">
                  <c:v>16.459</c:v>
                </c:pt>
                <c:pt idx="6438">
                  <c:v>16.459</c:v>
                </c:pt>
                <c:pt idx="6439">
                  <c:v>16.459</c:v>
                </c:pt>
                <c:pt idx="6440">
                  <c:v>16.457000000000001</c:v>
                </c:pt>
                <c:pt idx="6441">
                  <c:v>16.457000000000001</c:v>
                </c:pt>
                <c:pt idx="6442">
                  <c:v>16.457000000000001</c:v>
                </c:pt>
                <c:pt idx="6443">
                  <c:v>16.457000000000001</c:v>
                </c:pt>
                <c:pt idx="6444">
                  <c:v>16.454999999999998</c:v>
                </c:pt>
                <c:pt idx="6445">
                  <c:v>16.454000000000001</c:v>
                </c:pt>
                <c:pt idx="6446">
                  <c:v>16.452999999999999</c:v>
                </c:pt>
                <c:pt idx="6447">
                  <c:v>16.452999999999999</c:v>
                </c:pt>
                <c:pt idx="6448">
                  <c:v>16.45</c:v>
                </c:pt>
                <c:pt idx="6449">
                  <c:v>16.448</c:v>
                </c:pt>
                <c:pt idx="6450">
                  <c:v>16.446999999999999</c:v>
                </c:pt>
                <c:pt idx="6451">
                  <c:v>16.443000000000001</c:v>
                </c:pt>
                <c:pt idx="6452">
                  <c:v>16.443000000000001</c:v>
                </c:pt>
                <c:pt idx="6453">
                  <c:v>16.443000000000001</c:v>
                </c:pt>
                <c:pt idx="6454">
                  <c:v>16.443000000000001</c:v>
                </c:pt>
                <c:pt idx="6455">
                  <c:v>16.442</c:v>
                </c:pt>
                <c:pt idx="6456">
                  <c:v>16.440999999999999</c:v>
                </c:pt>
                <c:pt idx="6457">
                  <c:v>16.440999999999999</c:v>
                </c:pt>
                <c:pt idx="6458">
                  <c:v>16.440000000000001</c:v>
                </c:pt>
                <c:pt idx="6459">
                  <c:v>16.439</c:v>
                </c:pt>
                <c:pt idx="6460">
                  <c:v>16.437999999999999</c:v>
                </c:pt>
                <c:pt idx="6461">
                  <c:v>16.437000000000001</c:v>
                </c:pt>
                <c:pt idx="6462">
                  <c:v>16.437000000000001</c:v>
                </c:pt>
                <c:pt idx="6463">
                  <c:v>16.434999999999999</c:v>
                </c:pt>
                <c:pt idx="6464">
                  <c:v>16.434999999999999</c:v>
                </c:pt>
                <c:pt idx="6465">
                  <c:v>16.431999999999999</c:v>
                </c:pt>
                <c:pt idx="6466">
                  <c:v>16.431000000000001</c:v>
                </c:pt>
                <c:pt idx="6467">
                  <c:v>16.431000000000001</c:v>
                </c:pt>
                <c:pt idx="6468">
                  <c:v>16.431000000000001</c:v>
                </c:pt>
                <c:pt idx="6469">
                  <c:v>16.428999999999998</c:v>
                </c:pt>
                <c:pt idx="6470">
                  <c:v>16.428000000000001</c:v>
                </c:pt>
                <c:pt idx="6471">
                  <c:v>16.423999999999999</c:v>
                </c:pt>
                <c:pt idx="6472">
                  <c:v>16.423999999999999</c:v>
                </c:pt>
                <c:pt idx="6473">
                  <c:v>16.423999999999999</c:v>
                </c:pt>
                <c:pt idx="6474">
                  <c:v>16.423999999999999</c:v>
                </c:pt>
                <c:pt idx="6475">
                  <c:v>16.422999999999998</c:v>
                </c:pt>
                <c:pt idx="6476">
                  <c:v>16.420999999999999</c:v>
                </c:pt>
                <c:pt idx="6477">
                  <c:v>16.420000000000002</c:v>
                </c:pt>
                <c:pt idx="6478">
                  <c:v>16.420000000000002</c:v>
                </c:pt>
                <c:pt idx="6479">
                  <c:v>16.417000000000002</c:v>
                </c:pt>
                <c:pt idx="6480">
                  <c:v>16.417000000000002</c:v>
                </c:pt>
                <c:pt idx="6481">
                  <c:v>16.414000000000001</c:v>
                </c:pt>
                <c:pt idx="6482">
                  <c:v>16.413</c:v>
                </c:pt>
                <c:pt idx="6483">
                  <c:v>16.413</c:v>
                </c:pt>
                <c:pt idx="6484">
                  <c:v>16.411999999999999</c:v>
                </c:pt>
                <c:pt idx="6485">
                  <c:v>16.411999999999999</c:v>
                </c:pt>
                <c:pt idx="6486">
                  <c:v>16.41</c:v>
                </c:pt>
                <c:pt idx="6487">
                  <c:v>16.41</c:v>
                </c:pt>
                <c:pt idx="6488">
                  <c:v>16.41</c:v>
                </c:pt>
                <c:pt idx="6489">
                  <c:v>16.41</c:v>
                </c:pt>
                <c:pt idx="6490">
                  <c:v>16.41</c:v>
                </c:pt>
                <c:pt idx="6491">
                  <c:v>16.408999999999999</c:v>
                </c:pt>
                <c:pt idx="6492">
                  <c:v>16.408999999999999</c:v>
                </c:pt>
                <c:pt idx="6493">
                  <c:v>16.408000000000001</c:v>
                </c:pt>
                <c:pt idx="6494">
                  <c:v>16.408000000000001</c:v>
                </c:pt>
                <c:pt idx="6495">
                  <c:v>16.408000000000001</c:v>
                </c:pt>
                <c:pt idx="6496">
                  <c:v>16.408000000000001</c:v>
                </c:pt>
                <c:pt idx="6497">
                  <c:v>16.407</c:v>
                </c:pt>
                <c:pt idx="6498">
                  <c:v>16.407</c:v>
                </c:pt>
                <c:pt idx="6499">
                  <c:v>16.405000000000001</c:v>
                </c:pt>
                <c:pt idx="6500">
                  <c:v>16.404</c:v>
                </c:pt>
                <c:pt idx="6501">
                  <c:v>16.402999999999999</c:v>
                </c:pt>
                <c:pt idx="6502">
                  <c:v>16.402000000000001</c:v>
                </c:pt>
                <c:pt idx="6503">
                  <c:v>16.402000000000001</c:v>
                </c:pt>
                <c:pt idx="6504">
                  <c:v>16.402000000000001</c:v>
                </c:pt>
                <c:pt idx="6505">
                  <c:v>16.399000000000001</c:v>
                </c:pt>
                <c:pt idx="6506">
                  <c:v>16.399000000000001</c:v>
                </c:pt>
                <c:pt idx="6507">
                  <c:v>16.398</c:v>
                </c:pt>
                <c:pt idx="6508">
                  <c:v>16.396999999999998</c:v>
                </c:pt>
                <c:pt idx="6509">
                  <c:v>16.396000000000001</c:v>
                </c:pt>
                <c:pt idx="6510">
                  <c:v>16.395</c:v>
                </c:pt>
                <c:pt idx="6511">
                  <c:v>16.39</c:v>
                </c:pt>
                <c:pt idx="6512">
                  <c:v>16.39</c:v>
                </c:pt>
                <c:pt idx="6513">
                  <c:v>16.388999999999999</c:v>
                </c:pt>
                <c:pt idx="6514">
                  <c:v>16.388000000000002</c:v>
                </c:pt>
                <c:pt idx="6515">
                  <c:v>16.388000000000002</c:v>
                </c:pt>
                <c:pt idx="6516">
                  <c:v>16.388000000000002</c:v>
                </c:pt>
                <c:pt idx="6517">
                  <c:v>16.385000000000002</c:v>
                </c:pt>
                <c:pt idx="6518">
                  <c:v>16.385000000000002</c:v>
                </c:pt>
                <c:pt idx="6519">
                  <c:v>16.385000000000002</c:v>
                </c:pt>
                <c:pt idx="6520">
                  <c:v>16.382999999999999</c:v>
                </c:pt>
                <c:pt idx="6521">
                  <c:v>16.382999999999999</c:v>
                </c:pt>
                <c:pt idx="6522">
                  <c:v>16.382999999999999</c:v>
                </c:pt>
                <c:pt idx="6523">
                  <c:v>16.382000000000001</c:v>
                </c:pt>
                <c:pt idx="6524">
                  <c:v>16.381</c:v>
                </c:pt>
                <c:pt idx="6525">
                  <c:v>16.381</c:v>
                </c:pt>
                <c:pt idx="6526">
                  <c:v>16.381</c:v>
                </c:pt>
                <c:pt idx="6527">
                  <c:v>16.38</c:v>
                </c:pt>
                <c:pt idx="6528">
                  <c:v>16.379000000000001</c:v>
                </c:pt>
                <c:pt idx="6529">
                  <c:v>16.378</c:v>
                </c:pt>
                <c:pt idx="6530">
                  <c:v>16.376999999999999</c:v>
                </c:pt>
                <c:pt idx="6531">
                  <c:v>16.376999999999999</c:v>
                </c:pt>
                <c:pt idx="6532">
                  <c:v>16.376999999999999</c:v>
                </c:pt>
                <c:pt idx="6533">
                  <c:v>16.376999999999999</c:v>
                </c:pt>
                <c:pt idx="6534">
                  <c:v>16.376000000000001</c:v>
                </c:pt>
                <c:pt idx="6535">
                  <c:v>16.373999999999999</c:v>
                </c:pt>
                <c:pt idx="6536">
                  <c:v>16.373999999999999</c:v>
                </c:pt>
                <c:pt idx="6537">
                  <c:v>16.373000000000001</c:v>
                </c:pt>
                <c:pt idx="6538">
                  <c:v>16.372</c:v>
                </c:pt>
                <c:pt idx="6539">
                  <c:v>16.370999999999999</c:v>
                </c:pt>
                <c:pt idx="6540">
                  <c:v>16.370999999999999</c:v>
                </c:pt>
                <c:pt idx="6541">
                  <c:v>16.370999999999999</c:v>
                </c:pt>
                <c:pt idx="6542">
                  <c:v>16.370999999999999</c:v>
                </c:pt>
                <c:pt idx="6543">
                  <c:v>16.370999999999999</c:v>
                </c:pt>
                <c:pt idx="6544">
                  <c:v>16.37</c:v>
                </c:pt>
                <c:pt idx="6545">
                  <c:v>16.367999999999999</c:v>
                </c:pt>
                <c:pt idx="6546">
                  <c:v>16.366</c:v>
                </c:pt>
                <c:pt idx="6547">
                  <c:v>16.366</c:v>
                </c:pt>
                <c:pt idx="6548">
                  <c:v>16.364999999999998</c:v>
                </c:pt>
                <c:pt idx="6549">
                  <c:v>16.364999999999998</c:v>
                </c:pt>
                <c:pt idx="6550">
                  <c:v>16.364999999999998</c:v>
                </c:pt>
                <c:pt idx="6551">
                  <c:v>16.364999999999998</c:v>
                </c:pt>
                <c:pt idx="6552">
                  <c:v>16.364000000000001</c:v>
                </c:pt>
                <c:pt idx="6553">
                  <c:v>16.363</c:v>
                </c:pt>
                <c:pt idx="6554">
                  <c:v>16.361999999999998</c:v>
                </c:pt>
                <c:pt idx="6555">
                  <c:v>16.361999999999998</c:v>
                </c:pt>
                <c:pt idx="6556">
                  <c:v>16.36</c:v>
                </c:pt>
                <c:pt idx="6557">
                  <c:v>16.359000000000002</c:v>
                </c:pt>
                <c:pt idx="6558">
                  <c:v>16.359000000000002</c:v>
                </c:pt>
                <c:pt idx="6559">
                  <c:v>16.358000000000001</c:v>
                </c:pt>
                <c:pt idx="6560">
                  <c:v>16.356000000000002</c:v>
                </c:pt>
                <c:pt idx="6561">
                  <c:v>16.356000000000002</c:v>
                </c:pt>
                <c:pt idx="6562">
                  <c:v>16.353000000000002</c:v>
                </c:pt>
                <c:pt idx="6563">
                  <c:v>16.353000000000002</c:v>
                </c:pt>
                <c:pt idx="6564">
                  <c:v>16.353000000000002</c:v>
                </c:pt>
                <c:pt idx="6565">
                  <c:v>16.349</c:v>
                </c:pt>
                <c:pt idx="6566">
                  <c:v>16.347999999999999</c:v>
                </c:pt>
                <c:pt idx="6567">
                  <c:v>16.347000000000001</c:v>
                </c:pt>
                <c:pt idx="6568">
                  <c:v>16.346</c:v>
                </c:pt>
                <c:pt idx="6569">
                  <c:v>16.344999999999999</c:v>
                </c:pt>
                <c:pt idx="6570">
                  <c:v>16.344999999999999</c:v>
                </c:pt>
                <c:pt idx="6571">
                  <c:v>16.344000000000001</c:v>
                </c:pt>
                <c:pt idx="6572">
                  <c:v>16.344000000000001</c:v>
                </c:pt>
                <c:pt idx="6573">
                  <c:v>16.344000000000001</c:v>
                </c:pt>
                <c:pt idx="6574">
                  <c:v>16.343</c:v>
                </c:pt>
                <c:pt idx="6575">
                  <c:v>16.343</c:v>
                </c:pt>
                <c:pt idx="6576">
                  <c:v>16.343</c:v>
                </c:pt>
                <c:pt idx="6577">
                  <c:v>16.341999999999999</c:v>
                </c:pt>
                <c:pt idx="6578">
                  <c:v>16.34</c:v>
                </c:pt>
                <c:pt idx="6579">
                  <c:v>16.338999999999999</c:v>
                </c:pt>
                <c:pt idx="6580">
                  <c:v>16.337</c:v>
                </c:pt>
                <c:pt idx="6581">
                  <c:v>16.337</c:v>
                </c:pt>
                <c:pt idx="6582">
                  <c:v>16.337</c:v>
                </c:pt>
                <c:pt idx="6583">
                  <c:v>16.337</c:v>
                </c:pt>
                <c:pt idx="6584">
                  <c:v>16.335999999999999</c:v>
                </c:pt>
                <c:pt idx="6585">
                  <c:v>16.335999999999999</c:v>
                </c:pt>
                <c:pt idx="6586">
                  <c:v>16.335000000000001</c:v>
                </c:pt>
                <c:pt idx="6587">
                  <c:v>16.335000000000001</c:v>
                </c:pt>
                <c:pt idx="6588">
                  <c:v>16.334</c:v>
                </c:pt>
                <c:pt idx="6589">
                  <c:v>16.332999999999998</c:v>
                </c:pt>
                <c:pt idx="6590">
                  <c:v>16.332999999999998</c:v>
                </c:pt>
                <c:pt idx="6591">
                  <c:v>16.332000000000001</c:v>
                </c:pt>
                <c:pt idx="6592">
                  <c:v>16.332000000000001</c:v>
                </c:pt>
                <c:pt idx="6593">
                  <c:v>16.332000000000001</c:v>
                </c:pt>
                <c:pt idx="6594">
                  <c:v>16.331</c:v>
                </c:pt>
                <c:pt idx="6595">
                  <c:v>16.331</c:v>
                </c:pt>
                <c:pt idx="6596">
                  <c:v>16.329999999999998</c:v>
                </c:pt>
                <c:pt idx="6597">
                  <c:v>16.329999999999998</c:v>
                </c:pt>
                <c:pt idx="6598">
                  <c:v>16.327999999999999</c:v>
                </c:pt>
                <c:pt idx="6599">
                  <c:v>16.327000000000002</c:v>
                </c:pt>
                <c:pt idx="6600">
                  <c:v>16.327000000000002</c:v>
                </c:pt>
                <c:pt idx="6601">
                  <c:v>16.327000000000002</c:v>
                </c:pt>
                <c:pt idx="6602">
                  <c:v>16.326000000000001</c:v>
                </c:pt>
                <c:pt idx="6603">
                  <c:v>16.324999999999999</c:v>
                </c:pt>
                <c:pt idx="6604">
                  <c:v>16.324000000000002</c:v>
                </c:pt>
                <c:pt idx="6605">
                  <c:v>16.323</c:v>
                </c:pt>
                <c:pt idx="6606">
                  <c:v>16.323</c:v>
                </c:pt>
                <c:pt idx="6607">
                  <c:v>16.323</c:v>
                </c:pt>
                <c:pt idx="6608">
                  <c:v>16.321000000000002</c:v>
                </c:pt>
                <c:pt idx="6609">
                  <c:v>16.318999999999999</c:v>
                </c:pt>
                <c:pt idx="6610">
                  <c:v>16.318000000000001</c:v>
                </c:pt>
                <c:pt idx="6611">
                  <c:v>16.317</c:v>
                </c:pt>
                <c:pt idx="6612">
                  <c:v>16.317</c:v>
                </c:pt>
                <c:pt idx="6613">
                  <c:v>16.312999999999999</c:v>
                </c:pt>
                <c:pt idx="6614">
                  <c:v>16.312999999999999</c:v>
                </c:pt>
                <c:pt idx="6615">
                  <c:v>16.311</c:v>
                </c:pt>
                <c:pt idx="6616">
                  <c:v>16.311</c:v>
                </c:pt>
                <c:pt idx="6617">
                  <c:v>16.309999999999999</c:v>
                </c:pt>
                <c:pt idx="6618">
                  <c:v>16.308</c:v>
                </c:pt>
                <c:pt idx="6619">
                  <c:v>16.308</c:v>
                </c:pt>
                <c:pt idx="6620">
                  <c:v>16.306999999999999</c:v>
                </c:pt>
                <c:pt idx="6621">
                  <c:v>16.306999999999999</c:v>
                </c:pt>
                <c:pt idx="6622">
                  <c:v>16.306999999999999</c:v>
                </c:pt>
                <c:pt idx="6623">
                  <c:v>16.305</c:v>
                </c:pt>
                <c:pt idx="6624">
                  <c:v>16.305</c:v>
                </c:pt>
                <c:pt idx="6625">
                  <c:v>16.303999999999998</c:v>
                </c:pt>
                <c:pt idx="6626">
                  <c:v>16.303999999999998</c:v>
                </c:pt>
                <c:pt idx="6627">
                  <c:v>16.303000000000001</c:v>
                </c:pt>
                <c:pt idx="6628">
                  <c:v>16.303000000000001</c:v>
                </c:pt>
                <c:pt idx="6629">
                  <c:v>16.302</c:v>
                </c:pt>
                <c:pt idx="6630">
                  <c:v>16.300999999999998</c:v>
                </c:pt>
                <c:pt idx="6631">
                  <c:v>16.298999999999999</c:v>
                </c:pt>
                <c:pt idx="6632">
                  <c:v>16.298999999999999</c:v>
                </c:pt>
                <c:pt idx="6633">
                  <c:v>16.298999999999999</c:v>
                </c:pt>
                <c:pt idx="6634">
                  <c:v>16.292999999999999</c:v>
                </c:pt>
                <c:pt idx="6635">
                  <c:v>16.292000000000002</c:v>
                </c:pt>
                <c:pt idx="6636">
                  <c:v>16.292000000000002</c:v>
                </c:pt>
                <c:pt idx="6637">
                  <c:v>16.291</c:v>
                </c:pt>
                <c:pt idx="6638">
                  <c:v>16.29</c:v>
                </c:pt>
                <c:pt idx="6639">
                  <c:v>16.29</c:v>
                </c:pt>
                <c:pt idx="6640">
                  <c:v>16.29</c:v>
                </c:pt>
                <c:pt idx="6641">
                  <c:v>16.289000000000001</c:v>
                </c:pt>
                <c:pt idx="6642">
                  <c:v>16.286999999999999</c:v>
                </c:pt>
                <c:pt idx="6643">
                  <c:v>16.286999999999999</c:v>
                </c:pt>
                <c:pt idx="6644">
                  <c:v>16.286000000000001</c:v>
                </c:pt>
                <c:pt idx="6645">
                  <c:v>16.286000000000001</c:v>
                </c:pt>
                <c:pt idx="6646">
                  <c:v>16.283999999999999</c:v>
                </c:pt>
                <c:pt idx="6647">
                  <c:v>16.280999999999999</c:v>
                </c:pt>
                <c:pt idx="6648">
                  <c:v>16.28</c:v>
                </c:pt>
                <c:pt idx="6649">
                  <c:v>16.279</c:v>
                </c:pt>
                <c:pt idx="6650">
                  <c:v>16.279</c:v>
                </c:pt>
                <c:pt idx="6651">
                  <c:v>16.279</c:v>
                </c:pt>
                <c:pt idx="6652">
                  <c:v>16.277000000000001</c:v>
                </c:pt>
                <c:pt idx="6653">
                  <c:v>16.276</c:v>
                </c:pt>
                <c:pt idx="6654">
                  <c:v>16.276</c:v>
                </c:pt>
                <c:pt idx="6655">
                  <c:v>16.276</c:v>
                </c:pt>
                <c:pt idx="6656">
                  <c:v>16.274000000000001</c:v>
                </c:pt>
                <c:pt idx="6657">
                  <c:v>16.273</c:v>
                </c:pt>
                <c:pt idx="6658">
                  <c:v>16.273</c:v>
                </c:pt>
                <c:pt idx="6659">
                  <c:v>16.271999999999998</c:v>
                </c:pt>
                <c:pt idx="6660">
                  <c:v>16.271000000000001</c:v>
                </c:pt>
                <c:pt idx="6661">
                  <c:v>16.27</c:v>
                </c:pt>
                <c:pt idx="6662">
                  <c:v>16.268000000000001</c:v>
                </c:pt>
                <c:pt idx="6663">
                  <c:v>16.266999999999999</c:v>
                </c:pt>
                <c:pt idx="6664">
                  <c:v>16.265999999999998</c:v>
                </c:pt>
                <c:pt idx="6665">
                  <c:v>16.265000000000001</c:v>
                </c:pt>
                <c:pt idx="6666">
                  <c:v>16.263999999999999</c:v>
                </c:pt>
                <c:pt idx="6667">
                  <c:v>16.262</c:v>
                </c:pt>
                <c:pt idx="6668">
                  <c:v>16.262</c:v>
                </c:pt>
                <c:pt idx="6669">
                  <c:v>16.262</c:v>
                </c:pt>
                <c:pt idx="6670">
                  <c:v>16.262</c:v>
                </c:pt>
                <c:pt idx="6671">
                  <c:v>16.260999999999999</c:v>
                </c:pt>
                <c:pt idx="6672">
                  <c:v>16.260999999999999</c:v>
                </c:pt>
                <c:pt idx="6673">
                  <c:v>16.260999999999999</c:v>
                </c:pt>
                <c:pt idx="6674">
                  <c:v>16.260999999999999</c:v>
                </c:pt>
                <c:pt idx="6675">
                  <c:v>16.259</c:v>
                </c:pt>
                <c:pt idx="6676">
                  <c:v>16.259</c:v>
                </c:pt>
                <c:pt idx="6677">
                  <c:v>16.257999999999999</c:v>
                </c:pt>
                <c:pt idx="6678">
                  <c:v>16.257999999999999</c:v>
                </c:pt>
                <c:pt idx="6679">
                  <c:v>16.257999999999999</c:v>
                </c:pt>
                <c:pt idx="6680">
                  <c:v>16.257000000000001</c:v>
                </c:pt>
                <c:pt idx="6681">
                  <c:v>16.257000000000001</c:v>
                </c:pt>
                <c:pt idx="6682">
                  <c:v>16.257000000000001</c:v>
                </c:pt>
                <c:pt idx="6683">
                  <c:v>16.256</c:v>
                </c:pt>
                <c:pt idx="6684">
                  <c:v>16.254999999999999</c:v>
                </c:pt>
                <c:pt idx="6685">
                  <c:v>16.254000000000001</c:v>
                </c:pt>
                <c:pt idx="6686">
                  <c:v>16.254000000000001</c:v>
                </c:pt>
                <c:pt idx="6687">
                  <c:v>16.251000000000001</c:v>
                </c:pt>
                <c:pt idx="6688">
                  <c:v>16.248000000000001</c:v>
                </c:pt>
                <c:pt idx="6689">
                  <c:v>16.247</c:v>
                </c:pt>
                <c:pt idx="6690">
                  <c:v>16.245999999999999</c:v>
                </c:pt>
                <c:pt idx="6691">
                  <c:v>16.245999999999999</c:v>
                </c:pt>
                <c:pt idx="6692">
                  <c:v>16.245000000000001</c:v>
                </c:pt>
                <c:pt idx="6693">
                  <c:v>16.242999999999999</c:v>
                </c:pt>
                <c:pt idx="6694">
                  <c:v>16.242999999999999</c:v>
                </c:pt>
                <c:pt idx="6695">
                  <c:v>16.242000000000001</c:v>
                </c:pt>
                <c:pt idx="6696">
                  <c:v>16.241</c:v>
                </c:pt>
                <c:pt idx="6697">
                  <c:v>16.239000000000001</c:v>
                </c:pt>
                <c:pt idx="6698">
                  <c:v>16.239000000000001</c:v>
                </c:pt>
                <c:pt idx="6699">
                  <c:v>16.238</c:v>
                </c:pt>
                <c:pt idx="6700">
                  <c:v>16.238</c:v>
                </c:pt>
                <c:pt idx="6701">
                  <c:v>16.236999999999998</c:v>
                </c:pt>
                <c:pt idx="6702">
                  <c:v>16.236999999999998</c:v>
                </c:pt>
                <c:pt idx="6703">
                  <c:v>16.236000000000001</c:v>
                </c:pt>
                <c:pt idx="6704">
                  <c:v>16.234000000000002</c:v>
                </c:pt>
                <c:pt idx="6705">
                  <c:v>16.234000000000002</c:v>
                </c:pt>
                <c:pt idx="6706">
                  <c:v>16.234000000000002</c:v>
                </c:pt>
                <c:pt idx="6707">
                  <c:v>16.234000000000002</c:v>
                </c:pt>
                <c:pt idx="6708">
                  <c:v>16.231999999999999</c:v>
                </c:pt>
                <c:pt idx="6709">
                  <c:v>16.231000000000002</c:v>
                </c:pt>
                <c:pt idx="6710">
                  <c:v>16.231000000000002</c:v>
                </c:pt>
                <c:pt idx="6711">
                  <c:v>16.228999999999999</c:v>
                </c:pt>
                <c:pt idx="6712">
                  <c:v>16.228000000000002</c:v>
                </c:pt>
                <c:pt idx="6713">
                  <c:v>16.227</c:v>
                </c:pt>
                <c:pt idx="6714">
                  <c:v>16.227</c:v>
                </c:pt>
                <c:pt idx="6715">
                  <c:v>16.225000000000001</c:v>
                </c:pt>
                <c:pt idx="6716">
                  <c:v>16.224</c:v>
                </c:pt>
                <c:pt idx="6717">
                  <c:v>16.222999999999999</c:v>
                </c:pt>
                <c:pt idx="6718">
                  <c:v>16.222000000000001</c:v>
                </c:pt>
                <c:pt idx="6719">
                  <c:v>16.22</c:v>
                </c:pt>
                <c:pt idx="6720">
                  <c:v>16.22</c:v>
                </c:pt>
                <c:pt idx="6721">
                  <c:v>16.22</c:v>
                </c:pt>
                <c:pt idx="6722">
                  <c:v>16.22</c:v>
                </c:pt>
                <c:pt idx="6723">
                  <c:v>16.22</c:v>
                </c:pt>
                <c:pt idx="6724">
                  <c:v>16.22</c:v>
                </c:pt>
                <c:pt idx="6725">
                  <c:v>16.219000000000001</c:v>
                </c:pt>
                <c:pt idx="6726">
                  <c:v>16.219000000000001</c:v>
                </c:pt>
                <c:pt idx="6727">
                  <c:v>16.219000000000001</c:v>
                </c:pt>
                <c:pt idx="6728">
                  <c:v>16.216999999999999</c:v>
                </c:pt>
                <c:pt idx="6729">
                  <c:v>16.216999999999999</c:v>
                </c:pt>
                <c:pt idx="6730">
                  <c:v>16.216999999999999</c:v>
                </c:pt>
                <c:pt idx="6731">
                  <c:v>16.215</c:v>
                </c:pt>
                <c:pt idx="6732">
                  <c:v>16.212</c:v>
                </c:pt>
                <c:pt idx="6733">
                  <c:v>16.210999999999999</c:v>
                </c:pt>
                <c:pt idx="6734">
                  <c:v>16.21</c:v>
                </c:pt>
                <c:pt idx="6735">
                  <c:v>16.21</c:v>
                </c:pt>
                <c:pt idx="6736">
                  <c:v>16.21</c:v>
                </c:pt>
                <c:pt idx="6737">
                  <c:v>16.21</c:v>
                </c:pt>
                <c:pt idx="6738">
                  <c:v>16.209</c:v>
                </c:pt>
                <c:pt idx="6739">
                  <c:v>16.207999999999998</c:v>
                </c:pt>
                <c:pt idx="6740">
                  <c:v>16.207000000000001</c:v>
                </c:pt>
                <c:pt idx="6741">
                  <c:v>16.206</c:v>
                </c:pt>
                <c:pt idx="6742">
                  <c:v>16.206</c:v>
                </c:pt>
                <c:pt idx="6743">
                  <c:v>16.204999999999998</c:v>
                </c:pt>
                <c:pt idx="6744">
                  <c:v>16.202999999999999</c:v>
                </c:pt>
                <c:pt idx="6745">
                  <c:v>16.202999999999999</c:v>
                </c:pt>
                <c:pt idx="6746">
                  <c:v>16.202000000000002</c:v>
                </c:pt>
                <c:pt idx="6747">
                  <c:v>16.202000000000002</c:v>
                </c:pt>
                <c:pt idx="6748">
                  <c:v>16.202000000000002</c:v>
                </c:pt>
                <c:pt idx="6749">
                  <c:v>16.202000000000002</c:v>
                </c:pt>
                <c:pt idx="6750">
                  <c:v>16.196999999999999</c:v>
                </c:pt>
                <c:pt idx="6751">
                  <c:v>16.196999999999999</c:v>
                </c:pt>
                <c:pt idx="6752">
                  <c:v>16.196999999999999</c:v>
                </c:pt>
                <c:pt idx="6753">
                  <c:v>16.196000000000002</c:v>
                </c:pt>
                <c:pt idx="6754">
                  <c:v>16.195</c:v>
                </c:pt>
                <c:pt idx="6755">
                  <c:v>16.195</c:v>
                </c:pt>
                <c:pt idx="6756">
                  <c:v>16.195</c:v>
                </c:pt>
                <c:pt idx="6757">
                  <c:v>16.193000000000001</c:v>
                </c:pt>
                <c:pt idx="6758">
                  <c:v>16.190999999999999</c:v>
                </c:pt>
                <c:pt idx="6759">
                  <c:v>16.190999999999999</c:v>
                </c:pt>
                <c:pt idx="6760">
                  <c:v>16.187999999999999</c:v>
                </c:pt>
                <c:pt idx="6761">
                  <c:v>16.187999999999999</c:v>
                </c:pt>
                <c:pt idx="6762">
                  <c:v>16.187999999999999</c:v>
                </c:pt>
                <c:pt idx="6763">
                  <c:v>16.187999999999999</c:v>
                </c:pt>
                <c:pt idx="6764">
                  <c:v>16.186</c:v>
                </c:pt>
                <c:pt idx="6765">
                  <c:v>16.184999999999999</c:v>
                </c:pt>
                <c:pt idx="6766">
                  <c:v>16.184999999999999</c:v>
                </c:pt>
                <c:pt idx="6767">
                  <c:v>16.184000000000001</c:v>
                </c:pt>
                <c:pt idx="6768">
                  <c:v>16.184000000000001</c:v>
                </c:pt>
                <c:pt idx="6769">
                  <c:v>16.18</c:v>
                </c:pt>
                <c:pt idx="6770">
                  <c:v>16.18</c:v>
                </c:pt>
                <c:pt idx="6771">
                  <c:v>16.178000000000001</c:v>
                </c:pt>
                <c:pt idx="6772">
                  <c:v>16.175999999999998</c:v>
                </c:pt>
                <c:pt idx="6773">
                  <c:v>16.175999999999998</c:v>
                </c:pt>
                <c:pt idx="6774">
                  <c:v>16.175999999999998</c:v>
                </c:pt>
                <c:pt idx="6775">
                  <c:v>16.175000000000001</c:v>
                </c:pt>
                <c:pt idx="6776">
                  <c:v>16.175000000000001</c:v>
                </c:pt>
                <c:pt idx="6777">
                  <c:v>16.172999999999998</c:v>
                </c:pt>
                <c:pt idx="6778">
                  <c:v>16.172999999999998</c:v>
                </c:pt>
                <c:pt idx="6779">
                  <c:v>16.172000000000001</c:v>
                </c:pt>
                <c:pt idx="6780">
                  <c:v>16.170999999999999</c:v>
                </c:pt>
                <c:pt idx="6781">
                  <c:v>16.170999999999999</c:v>
                </c:pt>
                <c:pt idx="6782">
                  <c:v>16.170999999999999</c:v>
                </c:pt>
                <c:pt idx="6783">
                  <c:v>16.167999999999999</c:v>
                </c:pt>
                <c:pt idx="6784">
                  <c:v>16.166</c:v>
                </c:pt>
                <c:pt idx="6785">
                  <c:v>16.166</c:v>
                </c:pt>
                <c:pt idx="6786">
                  <c:v>16.164000000000001</c:v>
                </c:pt>
                <c:pt idx="6787">
                  <c:v>16.163</c:v>
                </c:pt>
                <c:pt idx="6788">
                  <c:v>16.163</c:v>
                </c:pt>
                <c:pt idx="6789">
                  <c:v>16.161999999999999</c:v>
                </c:pt>
                <c:pt idx="6790">
                  <c:v>16.161000000000001</c:v>
                </c:pt>
                <c:pt idx="6791">
                  <c:v>16.16</c:v>
                </c:pt>
                <c:pt idx="6792">
                  <c:v>16.16</c:v>
                </c:pt>
                <c:pt idx="6793">
                  <c:v>16.16</c:v>
                </c:pt>
                <c:pt idx="6794">
                  <c:v>16.157</c:v>
                </c:pt>
                <c:pt idx="6795">
                  <c:v>16.157</c:v>
                </c:pt>
                <c:pt idx="6796">
                  <c:v>16.155999999999999</c:v>
                </c:pt>
                <c:pt idx="6797">
                  <c:v>16.155999999999999</c:v>
                </c:pt>
                <c:pt idx="6798">
                  <c:v>16.154</c:v>
                </c:pt>
                <c:pt idx="6799">
                  <c:v>16.154</c:v>
                </c:pt>
                <c:pt idx="6800">
                  <c:v>16.152000000000001</c:v>
                </c:pt>
                <c:pt idx="6801">
                  <c:v>16.149999999999999</c:v>
                </c:pt>
                <c:pt idx="6802">
                  <c:v>16.149000000000001</c:v>
                </c:pt>
                <c:pt idx="6803">
                  <c:v>16.148</c:v>
                </c:pt>
                <c:pt idx="6804">
                  <c:v>16.146999999999998</c:v>
                </c:pt>
                <c:pt idx="6805">
                  <c:v>16.143999999999998</c:v>
                </c:pt>
                <c:pt idx="6806">
                  <c:v>16.143000000000001</c:v>
                </c:pt>
                <c:pt idx="6807">
                  <c:v>16.143000000000001</c:v>
                </c:pt>
                <c:pt idx="6808">
                  <c:v>16.141999999999999</c:v>
                </c:pt>
                <c:pt idx="6809">
                  <c:v>16.140999999999998</c:v>
                </c:pt>
                <c:pt idx="6810">
                  <c:v>16.140999999999998</c:v>
                </c:pt>
                <c:pt idx="6811">
                  <c:v>16.140999999999998</c:v>
                </c:pt>
                <c:pt idx="6812">
                  <c:v>16.14</c:v>
                </c:pt>
                <c:pt idx="6813">
                  <c:v>16.138999999999999</c:v>
                </c:pt>
                <c:pt idx="6814">
                  <c:v>16.138999999999999</c:v>
                </c:pt>
                <c:pt idx="6815">
                  <c:v>16.138000000000002</c:v>
                </c:pt>
                <c:pt idx="6816">
                  <c:v>16.137</c:v>
                </c:pt>
                <c:pt idx="6817">
                  <c:v>16.135999999999999</c:v>
                </c:pt>
                <c:pt idx="6818">
                  <c:v>16.135999999999999</c:v>
                </c:pt>
                <c:pt idx="6819">
                  <c:v>16.135000000000002</c:v>
                </c:pt>
                <c:pt idx="6820">
                  <c:v>16.134</c:v>
                </c:pt>
                <c:pt idx="6821">
                  <c:v>16.134</c:v>
                </c:pt>
                <c:pt idx="6822">
                  <c:v>16.134</c:v>
                </c:pt>
                <c:pt idx="6823">
                  <c:v>16.132999999999999</c:v>
                </c:pt>
                <c:pt idx="6824">
                  <c:v>16.132999999999999</c:v>
                </c:pt>
                <c:pt idx="6825">
                  <c:v>16.132999999999999</c:v>
                </c:pt>
                <c:pt idx="6826">
                  <c:v>16.13</c:v>
                </c:pt>
                <c:pt idx="6827">
                  <c:v>16.13</c:v>
                </c:pt>
                <c:pt idx="6828">
                  <c:v>16.13</c:v>
                </c:pt>
                <c:pt idx="6829">
                  <c:v>16.129000000000001</c:v>
                </c:pt>
                <c:pt idx="6830">
                  <c:v>16.129000000000001</c:v>
                </c:pt>
                <c:pt idx="6831">
                  <c:v>16.128</c:v>
                </c:pt>
                <c:pt idx="6832">
                  <c:v>16.126000000000001</c:v>
                </c:pt>
                <c:pt idx="6833">
                  <c:v>16.125</c:v>
                </c:pt>
                <c:pt idx="6834">
                  <c:v>16.123999999999999</c:v>
                </c:pt>
                <c:pt idx="6835">
                  <c:v>16.123000000000001</c:v>
                </c:pt>
                <c:pt idx="6836">
                  <c:v>16.122</c:v>
                </c:pt>
                <c:pt idx="6837">
                  <c:v>16.122</c:v>
                </c:pt>
                <c:pt idx="6838">
                  <c:v>16.120999999999999</c:v>
                </c:pt>
                <c:pt idx="6839">
                  <c:v>16.12</c:v>
                </c:pt>
                <c:pt idx="6840">
                  <c:v>16.119</c:v>
                </c:pt>
                <c:pt idx="6841">
                  <c:v>16.117999999999999</c:v>
                </c:pt>
                <c:pt idx="6842">
                  <c:v>16.117999999999999</c:v>
                </c:pt>
                <c:pt idx="6843">
                  <c:v>16.117999999999999</c:v>
                </c:pt>
                <c:pt idx="6844">
                  <c:v>16.114999999999998</c:v>
                </c:pt>
                <c:pt idx="6845">
                  <c:v>16.111000000000001</c:v>
                </c:pt>
                <c:pt idx="6846">
                  <c:v>16.111000000000001</c:v>
                </c:pt>
                <c:pt idx="6847">
                  <c:v>16.11</c:v>
                </c:pt>
                <c:pt idx="6848">
                  <c:v>16.11</c:v>
                </c:pt>
                <c:pt idx="6849">
                  <c:v>16.109000000000002</c:v>
                </c:pt>
                <c:pt idx="6850">
                  <c:v>16.108000000000001</c:v>
                </c:pt>
                <c:pt idx="6851">
                  <c:v>16.108000000000001</c:v>
                </c:pt>
                <c:pt idx="6852">
                  <c:v>16.106999999999999</c:v>
                </c:pt>
                <c:pt idx="6853">
                  <c:v>16.106999999999999</c:v>
                </c:pt>
                <c:pt idx="6854">
                  <c:v>16.106000000000002</c:v>
                </c:pt>
                <c:pt idx="6855">
                  <c:v>16.106000000000002</c:v>
                </c:pt>
                <c:pt idx="6856">
                  <c:v>16.105</c:v>
                </c:pt>
                <c:pt idx="6857">
                  <c:v>16.105</c:v>
                </c:pt>
                <c:pt idx="6858">
                  <c:v>16.105</c:v>
                </c:pt>
                <c:pt idx="6859">
                  <c:v>16.105</c:v>
                </c:pt>
                <c:pt idx="6860">
                  <c:v>16.102</c:v>
                </c:pt>
                <c:pt idx="6861">
                  <c:v>16.102</c:v>
                </c:pt>
                <c:pt idx="6862">
                  <c:v>16.100000000000001</c:v>
                </c:pt>
                <c:pt idx="6863">
                  <c:v>16.100000000000001</c:v>
                </c:pt>
                <c:pt idx="6864">
                  <c:v>16.099</c:v>
                </c:pt>
                <c:pt idx="6865">
                  <c:v>16.099</c:v>
                </c:pt>
                <c:pt idx="6866">
                  <c:v>16.094999999999999</c:v>
                </c:pt>
                <c:pt idx="6867">
                  <c:v>16.094999999999999</c:v>
                </c:pt>
                <c:pt idx="6868">
                  <c:v>16.094999999999999</c:v>
                </c:pt>
                <c:pt idx="6869">
                  <c:v>16.094999999999999</c:v>
                </c:pt>
                <c:pt idx="6870">
                  <c:v>16.094999999999999</c:v>
                </c:pt>
                <c:pt idx="6871">
                  <c:v>16.094000000000001</c:v>
                </c:pt>
                <c:pt idx="6872">
                  <c:v>16.093</c:v>
                </c:pt>
                <c:pt idx="6873">
                  <c:v>16.091000000000001</c:v>
                </c:pt>
                <c:pt idx="6874">
                  <c:v>16.091000000000001</c:v>
                </c:pt>
                <c:pt idx="6875">
                  <c:v>16.09</c:v>
                </c:pt>
                <c:pt idx="6876">
                  <c:v>16.09</c:v>
                </c:pt>
                <c:pt idx="6877">
                  <c:v>16.09</c:v>
                </c:pt>
                <c:pt idx="6878">
                  <c:v>16.088999999999999</c:v>
                </c:pt>
                <c:pt idx="6879">
                  <c:v>16.088000000000001</c:v>
                </c:pt>
                <c:pt idx="6880">
                  <c:v>16.088000000000001</c:v>
                </c:pt>
                <c:pt idx="6881">
                  <c:v>16.087</c:v>
                </c:pt>
                <c:pt idx="6882">
                  <c:v>16.085000000000001</c:v>
                </c:pt>
                <c:pt idx="6883">
                  <c:v>16.085000000000001</c:v>
                </c:pt>
                <c:pt idx="6884">
                  <c:v>16.084</c:v>
                </c:pt>
                <c:pt idx="6885">
                  <c:v>16.079999999999998</c:v>
                </c:pt>
                <c:pt idx="6886">
                  <c:v>16.079999999999998</c:v>
                </c:pt>
                <c:pt idx="6887">
                  <c:v>16.079999999999998</c:v>
                </c:pt>
                <c:pt idx="6888">
                  <c:v>16.079000000000001</c:v>
                </c:pt>
                <c:pt idx="6889">
                  <c:v>16.079000000000001</c:v>
                </c:pt>
                <c:pt idx="6890">
                  <c:v>16.077999999999999</c:v>
                </c:pt>
                <c:pt idx="6891">
                  <c:v>16.077000000000002</c:v>
                </c:pt>
                <c:pt idx="6892">
                  <c:v>16.076000000000001</c:v>
                </c:pt>
                <c:pt idx="6893">
                  <c:v>16.076000000000001</c:v>
                </c:pt>
                <c:pt idx="6894">
                  <c:v>16.076000000000001</c:v>
                </c:pt>
                <c:pt idx="6895">
                  <c:v>16.076000000000001</c:v>
                </c:pt>
                <c:pt idx="6896">
                  <c:v>16.076000000000001</c:v>
                </c:pt>
                <c:pt idx="6897">
                  <c:v>16.076000000000001</c:v>
                </c:pt>
                <c:pt idx="6898">
                  <c:v>16.076000000000001</c:v>
                </c:pt>
                <c:pt idx="6899">
                  <c:v>16.074999999999999</c:v>
                </c:pt>
                <c:pt idx="6900">
                  <c:v>16.074000000000002</c:v>
                </c:pt>
                <c:pt idx="6901">
                  <c:v>16.074000000000002</c:v>
                </c:pt>
                <c:pt idx="6902">
                  <c:v>16.074000000000002</c:v>
                </c:pt>
                <c:pt idx="6903">
                  <c:v>16.073</c:v>
                </c:pt>
                <c:pt idx="6904">
                  <c:v>16.071999999999999</c:v>
                </c:pt>
                <c:pt idx="6905">
                  <c:v>16.071999999999999</c:v>
                </c:pt>
                <c:pt idx="6906">
                  <c:v>16.071999999999999</c:v>
                </c:pt>
                <c:pt idx="6907">
                  <c:v>16.071000000000002</c:v>
                </c:pt>
                <c:pt idx="6908">
                  <c:v>16.07</c:v>
                </c:pt>
                <c:pt idx="6909">
                  <c:v>16.07</c:v>
                </c:pt>
                <c:pt idx="6910">
                  <c:v>16.068999999999999</c:v>
                </c:pt>
                <c:pt idx="6911">
                  <c:v>16.068999999999999</c:v>
                </c:pt>
                <c:pt idx="6912">
                  <c:v>16.068000000000001</c:v>
                </c:pt>
                <c:pt idx="6913">
                  <c:v>16.068000000000001</c:v>
                </c:pt>
                <c:pt idx="6914">
                  <c:v>16.065999999999999</c:v>
                </c:pt>
                <c:pt idx="6915">
                  <c:v>16.062999999999999</c:v>
                </c:pt>
                <c:pt idx="6916">
                  <c:v>16.062000000000001</c:v>
                </c:pt>
                <c:pt idx="6917">
                  <c:v>16.062000000000001</c:v>
                </c:pt>
                <c:pt idx="6918">
                  <c:v>16.061</c:v>
                </c:pt>
                <c:pt idx="6919">
                  <c:v>16.059999999999999</c:v>
                </c:pt>
                <c:pt idx="6920">
                  <c:v>16.059000000000001</c:v>
                </c:pt>
                <c:pt idx="6921">
                  <c:v>16.058</c:v>
                </c:pt>
                <c:pt idx="6922">
                  <c:v>16.058</c:v>
                </c:pt>
                <c:pt idx="6923">
                  <c:v>16.056999999999999</c:v>
                </c:pt>
                <c:pt idx="6924">
                  <c:v>16.056999999999999</c:v>
                </c:pt>
                <c:pt idx="6925">
                  <c:v>16.056999999999999</c:v>
                </c:pt>
                <c:pt idx="6926">
                  <c:v>16.056999999999999</c:v>
                </c:pt>
                <c:pt idx="6927">
                  <c:v>16.056000000000001</c:v>
                </c:pt>
                <c:pt idx="6928">
                  <c:v>16.056000000000001</c:v>
                </c:pt>
                <c:pt idx="6929">
                  <c:v>16.056000000000001</c:v>
                </c:pt>
                <c:pt idx="6930">
                  <c:v>16.055</c:v>
                </c:pt>
                <c:pt idx="6931">
                  <c:v>16.055</c:v>
                </c:pt>
                <c:pt idx="6932">
                  <c:v>16.053000000000001</c:v>
                </c:pt>
                <c:pt idx="6933">
                  <c:v>16.053000000000001</c:v>
                </c:pt>
                <c:pt idx="6934">
                  <c:v>16.052</c:v>
                </c:pt>
                <c:pt idx="6935">
                  <c:v>16.050999999999998</c:v>
                </c:pt>
                <c:pt idx="6936">
                  <c:v>16.05</c:v>
                </c:pt>
                <c:pt idx="6937">
                  <c:v>16.048999999999999</c:v>
                </c:pt>
                <c:pt idx="6938">
                  <c:v>16.048999999999999</c:v>
                </c:pt>
                <c:pt idx="6939">
                  <c:v>16.047000000000001</c:v>
                </c:pt>
                <c:pt idx="6940">
                  <c:v>16.045999999999999</c:v>
                </c:pt>
                <c:pt idx="6941">
                  <c:v>16.045999999999999</c:v>
                </c:pt>
                <c:pt idx="6942">
                  <c:v>16.045999999999999</c:v>
                </c:pt>
                <c:pt idx="6943">
                  <c:v>16.045000000000002</c:v>
                </c:pt>
                <c:pt idx="6944">
                  <c:v>16.045000000000002</c:v>
                </c:pt>
                <c:pt idx="6945">
                  <c:v>16.041</c:v>
                </c:pt>
                <c:pt idx="6946">
                  <c:v>16.04</c:v>
                </c:pt>
                <c:pt idx="6947">
                  <c:v>16.04</c:v>
                </c:pt>
                <c:pt idx="6948">
                  <c:v>16.038</c:v>
                </c:pt>
                <c:pt idx="6949">
                  <c:v>16.036999999999999</c:v>
                </c:pt>
                <c:pt idx="6950">
                  <c:v>16.036000000000001</c:v>
                </c:pt>
                <c:pt idx="6951">
                  <c:v>16.036000000000001</c:v>
                </c:pt>
                <c:pt idx="6952">
                  <c:v>16.035</c:v>
                </c:pt>
                <c:pt idx="6953">
                  <c:v>16.033999999999999</c:v>
                </c:pt>
                <c:pt idx="6954">
                  <c:v>16.033999999999999</c:v>
                </c:pt>
                <c:pt idx="6955">
                  <c:v>16.033999999999999</c:v>
                </c:pt>
                <c:pt idx="6956">
                  <c:v>16.033000000000001</c:v>
                </c:pt>
                <c:pt idx="6957">
                  <c:v>16.03</c:v>
                </c:pt>
                <c:pt idx="6958">
                  <c:v>16.029</c:v>
                </c:pt>
                <c:pt idx="6959">
                  <c:v>16.027999999999999</c:v>
                </c:pt>
                <c:pt idx="6960">
                  <c:v>16.027999999999999</c:v>
                </c:pt>
                <c:pt idx="6961">
                  <c:v>16.027000000000001</c:v>
                </c:pt>
                <c:pt idx="6962">
                  <c:v>16.027000000000001</c:v>
                </c:pt>
                <c:pt idx="6963">
                  <c:v>16.026</c:v>
                </c:pt>
                <c:pt idx="6964">
                  <c:v>16.026</c:v>
                </c:pt>
                <c:pt idx="6965">
                  <c:v>16.024999999999999</c:v>
                </c:pt>
                <c:pt idx="6966">
                  <c:v>16.023</c:v>
                </c:pt>
                <c:pt idx="6967">
                  <c:v>16.023</c:v>
                </c:pt>
                <c:pt idx="6968">
                  <c:v>16.023</c:v>
                </c:pt>
                <c:pt idx="6969">
                  <c:v>16.023</c:v>
                </c:pt>
                <c:pt idx="6970">
                  <c:v>16.021999999999998</c:v>
                </c:pt>
                <c:pt idx="6971">
                  <c:v>16.021999999999998</c:v>
                </c:pt>
                <c:pt idx="6972">
                  <c:v>16.021000000000001</c:v>
                </c:pt>
                <c:pt idx="6973">
                  <c:v>16.021000000000001</c:v>
                </c:pt>
                <c:pt idx="6974">
                  <c:v>16.018000000000001</c:v>
                </c:pt>
                <c:pt idx="6975">
                  <c:v>16.016999999999999</c:v>
                </c:pt>
                <c:pt idx="6976">
                  <c:v>16.015000000000001</c:v>
                </c:pt>
                <c:pt idx="6977">
                  <c:v>16.015000000000001</c:v>
                </c:pt>
                <c:pt idx="6978">
                  <c:v>16.013999999999999</c:v>
                </c:pt>
                <c:pt idx="6979">
                  <c:v>16.013999999999999</c:v>
                </c:pt>
                <c:pt idx="6980">
                  <c:v>16.013000000000002</c:v>
                </c:pt>
                <c:pt idx="6981">
                  <c:v>16.010999999999999</c:v>
                </c:pt>
                <c:pt idx="6982">
                  <c:v>16.010999999999999</c:v>
                </c:pt>
                <c:pt idx="6983">
                  <c:v>16.009</c:v>
                </c:pt>
                <c:pt idx="6984">
                  <c:v>16.007999999999999</c:v>
                </c:pt>
                <c:pt idx="6985">
                  <c:v>16.006</c:v>
                </c:pt>
                <c:pt idx="6986">
                  <c:v>16.006</c:v>
                </c:pt>
                <c:pt idx="6987">
                  <c:v>16.006</c:v>
                </c:pt>
                <c:pt idx="6988">
                  <c:v>16.004000000000001</c:v>
                </c:pt>
                <c:pt idx="6989">
                  <c:v>16.004000000000001</c:v>
                </c:pt>
                <c:pt idx="6990">
                  <c:v>16.004000000000001</c:v>
                </c:pt>
                <c:pt idx="6991">
                  <c:v>16.004000000000001</c:v>
                </c:pt>
                <c:pt idx="6992">
                  <c:v>16.004000000000001</c:v>
                </c:pt>
                <c:pt idx="6993">
                  <c:v>16.001000000000001</c:v>
                </c:pt>
                <c:pt idx="6994">
                  <c:v>16.001000000000001</c:v>
                </c:pt>
                <c:pt idx="6995">
                  <c:v>15.997</c:v>
                </c:pt>
                <c:pt idx="6996">
                  <c:v>15.996</c:v>
                </c:pt>
                <c:pt idx="6997">
                  <c:v>15.994999999999999</c:v>
                </c:pt>
                <c:pt idx="6998">
                  <c:v>15.994999999999999</c:v>
                </c:pt>
                <c:pt idx="6999">
                  <c:v>15.994</c:v>
                </c:pt>
                <c:pt idx="7000">
                  <c:v>15.99</c:v>
                </c:pt>
                <c:pt idx="7001">
                  <c:v>15.99</c:v>
                </c:pt>
                <c:pt idx="7002">
                  <c:v>15.99</c:v>
                </c:pt>
                <c:pt idx="7003">
                  <c:v>15.99</c:v>
                </c:pt>
                <c:pt idx="7004">
                  <c:v>15.99</c:v>
                </c:pt>
                <c:pt idx="7005">
                  <c:v>15.989000000000001</c:v>
                </c:pt>
                <c:pt idx="7006">
                  <c:v>15.989000000000001</c:v>
                </c:pt>
                <c:pt idx="7007">
                  <c:v>15.989000000000001</c:v>
                </c:pt>
                <c:pt idx="7008">
                  <c:v>15.989000000000001</c:v>
                </c:pt>
                <c:pt idx="7009">
                  <c:v>15.988</c:v>
                </c:pt>
                <c:pt idx="7010">
                  <c:v>15.987</c:v>
                </c:pt>
                <c:pt idx="7011">
                  <c:v>15.984999999999999</c:v>
                </c:pt>
                <c:pt idx="7012">
                  <c:v>15.984999999999999</c:v>
                </c:pt>
                <c:pt idx="7013">
                  <c:v>15.981999999999999</c:v>
                </c:pt>
                <c:pt idx="7014">
                  <c:v>15.981999999999999</c:v>
                </c:pt>
                <c:pt idx="7015">
                  <c:v>15.981</c:v>
                </c:pt>
                <c:pt idx="7016">
                  <c:v>15.978999999999999</c:v>
                </c:pt>
                <c:pt idx="7017">
                  <c:v>15.978999999999999</c:v>
                </c:pt>
                <c:pt idx="7018">
                  <c:v>15.978</c:v>
                </c:pt>
                <c:pt idx="7019">
                  <c:v>15.978</c:v>
                </c:pt>
                <c:pt idx="7020">
                  <c:v>15.977</c:v>
                </c:pt>
                <c:pt idx="7021">
                  <c:v>15.977</c:v>
                </c:pt>
                <c:pt idx="7022">
                  <c:v>15.976000000000001</c:v>
                </c:pt>
                <c:pt idx="7023">
                  <c:v>15.975</c:v>
                </c:pt>
                <c:pt idx="7024">
                  <c:v>15.973000000000001</c:v>
                </c:pt>
                <c:pt idx="7025">
                  <c:v>15.973000000000001</c:v>
                </c:pt>
                <c:pt idx="7026">
                  <c:v>15.973000000000001</c:v>
                </c:pt>
                <c:pt idx="7027">
                  <c:v>15.973000000000001</c:v>
                </c:pt>
                <c:pt idx="7028">
                  <c:v>15.972</c:v>
                </c:pt>
                <c:pt idx="7029">
                  <c:v>15.972</c:v>
                </c:pt>
                <c:pt idx="7030">
                  <c:v>15.971</c:v>
                </c:pt>
                <c:pt idx="7031">
                  <c:v>15.968999999999999</c:v>
                </c:pt>
                <c:pt idx="7032">
                  <c:v>15.968999999999999</c:v>
                </c:pt>
                <c:pt idx="7033">
                  <c:v>15.968</c:v>
                </c:pt>
                <c:pt idx="7034">
                  <c:v>15.968</c:v>
                </c:pt>
                <c:pt idx="7035">
                  <c:v>15.968</c:v>
                </c:pt>
                <c:pt idx="7036">
                  <c:v>15.968</c:v>
                </c:pt>
                <c:pt idx="7037">
                  <c:v>15.968</c:v>
                </c:pt>
                <c:pt idx="7038">
                  <c:v>15.968</c:v>
                </c:pt>
                <c:pt idx="7039">
                  <c:v>15.968</c:v>
                </c:pt>
                <c:pt idx="7040">
                  <c:v>15.967000000000001</c:v>
                </c:pt>
                <c:pt idx="7041">
                  <c:v>15.965999999999999</c:v>
                </c:pt>
                <c:pt idx="7042">
                  <c:v>15.965</c:v>
                </c:pt>
                <c:pt idx="7043">
                  <c:v>15.965</c:v>
                </c:pt>
                <c:pt idx="7044">
                  <c:v>15.964</c:v>
                </c:pt>
                <c:pt idx="7045">
                  <c:v>15.964</c:v>
                </c:pt>
                <c:pt idx="7046">
                  <c:v>15.964</c:v>
                </c:pt>
                <c:pt idx="7047">
                  <c:v>15.964</c:v>
                </c:pt>
                <c:pt idx="7048">
                  <c:v>15.962</c:v>
                </c:pt>
                <c:pt idx="7049">
                  <c:v>15.961</c:v>
                </c:pt>
                <c:pt idx="7050">
                  <c:v>15.96</c:v>
                </c:pt>
                <c:pt idx="7051">
                  <c:v>15.96</c:v>
                </c:pt>
                <c:pt idx="7052">
                  <c:v>15.96</c:v>
                </c:pt>
                <c:pt idx="7053">
                  <c:v>15.959</c:v>
                </c:pt>
                <c:pt idx="7054">
                  <c:v>15.958</c:v>
                </c:pt>
                <c:pt idx="7055">
                  <c:v>15.958</c:v>
                </c:pt>
                <c:pt idx="7056">
                  <c:v>15.958</c:v>
                </c:pt>
                <c:pt idx="7057">
                  <c:v>15.957000000000001</c:v>
                </c:pt>
                <c:pt idx="7058">
                  <c:v>15.957000000000001</c:v>
                </c:pt>
                <c:pt idx="7059">
                  <c:v>15.957000000000001</c:v>
                </c:pt>
                <c:pt idx="7060">
                  <c:v>15.956</c:v>
                </c:pt>
                <c:pt idx="7061">
                  <c:v>15.956</c:v>
                </c:pt>
                <c:pt idx="7062">
                  <c:v>15.952999999999999</c:v>
                </c:pt>
                <c:pt idx="7063">
                  <c:v>15.952999999999999</c:v>
                </c:pt>
                <c:pt idx="7064">
                  <c:v>15.952999999999999</c:v>
                </c:pt>
                <c:pt idx="7065">
                  <c:v>15.952999999999999</c:v>
                </c:pt>
                <c:pt idx="7066">
                  <c:v>15.952</c:v>
                </c:pt>
                <c:pt idx="7067">
                  <c:v>15.952</c:v>
                </c:pt>
                <c:pt idx="7068">
                  <c:v>15.951000000000001</c:v>
                </c:pt>
                <c:pt idx="7069">
                  <c:v>15.951000000000001</c:v>
                </c:pt>
                <c:pt idx="7070">
                  <c:v>15.951000000000001</c:v>
                </c:pt>
                <c:pt idx="7071">
                  <c:v>15.946999999999999</c:v>
                </c:pt>
                <c:pt idx="7072">
                  <c:v>15.945</c:v>
                </c:pt>
                <c:pt idx="7073">
                  <c:v>15.943</c:v>
                </c:pt>
                <c:pt idx="7074">
                  <c:v>15.943</c:v>
                </c:pt>
                <c:pt idx="7075">
                  <c:v>15.942</c:v>
                </c:pt>
                <c:pt idx="7076">
                  <c:v>15.942</c:v>
                </c:pt>
                <c:pt idx="7077">
                  <c:v>15.942</c:v>
                </c:pt>
                <c:pt idx="7078">
                  <c:v>15.94</c:v>
                </c:pt>
                <c:pt idx="7079">
                  <c:v>15.94</c:v>
                </c:pt>
                <c:pt idx="7080">
                  <c:v>15.94</c:v>
                </c:pt>
                <c:pt idx="7081">
                  <c:v>15.939</c:v>
                </c:pt>
                <c:pt idx="7082">
                  <c:v>15.938000000000001</c:v>
                </c:pt>
                <c:pt idx="7083">
                  <c:v>15.936999999999999</c:v>
                </c:pt>
                <c:pt idx="7084">
                  <c:v>15.936</c:v>
                </c:pt>
                <c:pt idx="7085">
                  <c:v>15.936</c:v>
                </c:pt>
                <c:pt idx="7086">
                  <c:v>15.936</c:v>
                </c:pt>
                <c:pt idx="7087">
                  <c:v>15.936</c:v>
                </c:pt>
                <c:pt idx="7088">
                  <c:v>15.935</c:v>
                </c:pt>
                <c:pt idx="7089">
                  <c:v>15.933999999999999</c:v>
                </c:pt>
                <c:pt idx="7090">
                  <c:v>15.933999999999999</c:v>
                </c:pt>
                <c:pt idx="7091">
                  <c:v>15.933999999999999</c:v>
                </c:pt>
                <c:pt idx="7092">
                  <c:v>15.932</c:v>
                </c:pt>
                <c:pt idx="7093">
                  <c:v>15.932</c:v>
                </c:pt>
                <c:pt idx="7094">
                  <c:v>15.93</c:v>
                </c:pt>
                <c:pt idx="7095">
                  <c:v>15.928000000000001</c:v>
                </c:pt>
                <c:pt idx="7096">
                  <c:v>15.928000000000001</c:v>
                </c:pt>
                <c:pt idx="7097">
                  <c:v>15.928000000000001</c:v>
                </c:pt>
                <c:pt idx="7098">
                  <c:v>15.927</c:v>
                </c:pt>
                <c:pt idx="7099">
                  <c:v>15.927</c:v>
                </c:pt>
                <c:pt idx="7100">
                  <c:v>15.927</c:v>
                </c:pt>
                <c:pt idx="7101">
                  <c:v>15.927</c:v>
                </c:pt>
                <c:pt idx="7102">
                  <c:v>15.927</c:v>
                </c:pt>
                <c:pt idx="7103">
                  <c:v>15.926</c:v>
                </c:pt>
                <c:pt idx="7104">
                  <c:v>15.926</c:v>
                </c:pt>
                <c:pt idx="7105">
                  <c:v>15.926</c:v>
                </c:pt>
                <c:pt idx="7106">
                  <c:v>15.926</c:v>
                </c:pt>
                <c:pt idx="7107">
                  <c:v>15.925000000000001</c:v>
                </c:pt>
                <c:pt idx="7108">
                  <c:v>15.925000000000001</c:v>
                </c:pt>
                <c:pt idx="7109">
                  <c:v>15.925000000000001</c:v>
                </c:pt>
                <c:pt idx="7110">
                  <c:v>15.923999999999999</c:v>
                </c:pt>
                <c:pt idx="7111">
                  <c:v>15.923999999999999</c:v>
                </c:pt>
                <c:pt idx="7112">
                  <c:v>15.923</c:v>
                </c:pt>
                <c:pt idx="7113">
                  <c:v>15.923</c:v>
                </c:pt>
                <c:pt idx="7114">
                  <c:v>15.920999999999999</c:v>
                </c:pt>
                <c:pt idx="7115">
                  <c:v>15.920999999999999</c:v>
                </c:pt>
                <c:pt idx="7116">
                  <c:v>15.919</c:v>
                </c:pt>
                <c:pt idx="7117">
                  <c:v>15.919</c:v>
                </c:pt>
                <c:pt idx="7118">
                  <c:v>15.919</c:v>
                </c:pt>
                <c:pt idx="7119">
                  <c:v>15.919</c:v>
                </c:pt>
                <c:pt idx="7120">
                  <c:v>15.917999999999999</c:v>
                </c:pt>
                <c:pt idx="7121">
                  <c:v>15.917999999999999</c:v>
                </c:pt>
                <c:pt idx="7122">
                  <c:v>15.917999999999999</c:v>
                </c:pt>
                <c:pt idx="7123">
                  <c:v>15.917999999999999</c:v>
                </c:pt>
                <c:pt idx="7124">
                  <c:v>15.917999999999999</c:v>
                </c:pt>
                <c:pt idx="7125">
                  <c:v>15.917999999999999</c:v>
                </c:pt>
                <c:pt idx="7126">
                  <c:v>15.917999999999999</c:v>
                </c:pt>
                <c:pt idx="7127">
                  <c:v>15.917999999999999</c:v>
                </c:pt>
                <c:pt idx="7128">
                  <c:v>15.917999999999999</c:v>
                </c:pt>
                <c:pt idx="7129">
                  <c:v>15.917999999999999</c:v>
                </c:pt>
                <c:pt idx="7130">
                  <c:v>15.917999999999999</c:v>
                </c:pt>
                <c:pt idx="7131">
                  <c:v>15.917999999999999</c:v>
                </c:pt>
                <c:pt idx="7132">
                  <c:v>15.917999999999999</c:v>
                </c:pt>
                <c:pt idx="7133">
                  <c:v>15.917999999999999</c:v>
                </c:pt>
                <c:pt idx="7134">
                  <c:v>15.917999999999999</c:v>
                </c:pt>
                <c:pt idx="7135">
                  <c:v>15.917999999999999</c:v>
                </c:pt>
                <c:pt idx="7136">
                  <c:v>15.917999999999999</c:v>
                </c:pt>
                <c:pt idx="7137">
                  <c:v>15.917</c:v>
                </c:pt>
                <c:pt idx="7138">
                  <c:v>15.917</c:v>
                </c:pt>
                <c:pt idx="7139">
                  <c:v>15.916</c:v>
                </c:pt>
                <c:pt idx="7140">
                  <c:v>15.912000000000001</c:v>
                </c:pt>
                <c:pt idx="7141">
                  <c:v>15.912000000000001</c:v>
                </c:pt>
                <c:pt idx="7142">
                  <c:v>15.91</c:v>
                </c:pt>
                <c:pt idx="7143">
                  <c:v>15.909000000000001</c:v>
                </c:pt>
                <c:pt idx="7144">
                  <c:v>15.907999999999999</c:v>
                </c:pt>
                <c:pt idx="7145">
                  <c:v>15.907</c:v>
                </c:pt>
                <c:pt idx="7146">
                  <c:v>15.907</c:v>
                </c:pt>
                <c:pt idx="7147">
                  <c:v>15.904999999999999</c:v>
                </c:pt>
                <c:pt idx="7148">
                  <c:v>15.903</c:v>
                </c:pt>
                <c:pt idx="7149">
                  <c:v>15.901999999999999</c:v>
                </c:pt>
                <c:pt idx="7150">
                  <c:v>15.9</c:v>
                </c:pt>
                <c:pt idx="7151">
                  <c:v>15.9</c:v>
                </c:pt>
                <c:pt idx="7152">
                  <c:v>15.9</c:v>
                </c:pt>
                <c:pt idx="7153">
                  <c:v>15.9</c:v>
                </c:pt>
                <c:pt idx="7154">
                  <c:v>15.898</c:v>
                </c:pt>
                <c:pt idx="7155">
                  <c:v>15.896000000000001</c:v>
                </c:pt>
                <c:pt idx="7156">
                  <c:v>15.895</c:v>
                </c:pt>
                <c:pt idx="7157">
                  <c:v>15.895</c:v>
                </c:pt>
                <c:pt idx="7158">
                  <c:v>15.895</c:v>
                </c:pt>
                <c:pt idx="7159">
                  <c:v>15.894</c:v>
                </c:pt>
                <c:pt idx="7160">
                  <c:v>15.891999999999999</c:v>
                </c:pt>
                <c:pt idx="7161">
                  <c:v>15.891</c:v>
                </c:pt>
                <c:pt idx="7162">
                  <c:v>15.888999999999999</c:v>
                </c:pt>
                <c:pt idx="7163">
                  <c:v>15.887</c:v>
                </c:pt>
                <c:pt idx="7164">
                  <c:v>15.885999999999999</c:v>
                </c:pt>
                <c:pt idx="7165">
                  <c:v>15.885999999999999</c:v>
                </c:pt>
                <c:pt idx="7166">
                  <c:v>15.885</c:v>
                </c:pt>
                <c:pt idx="7167">
                  <c:v>15.885</c:v>
                </c:pt>
                <c:pt idx="7168">
                  <c:v>15.885</c:v>
                </c:pt>
                <c:pt idx="7169">
                  <c:v>15.88</c:v>
                </c:pt>
                <c:pt idx="7170">
                  <c:v>15.88</c:v>
                </c:pt>
                <c:pt idx="7171">
                  <c:v>15.879</c:v>
                </c:pt>
                <c:pt idx="7172">
                  <c:v>15.877000000000001</c:v>
                </c:pt>
                <c:pt idx="7173">
                  <c:v>15.877000000000001</c:v>
                </c:pt>
                <c:pt idx="7174">
                  <c:v>15.875</c:v>
                </c:pt>
                <c:pt idx="7175">
                  <c:v>15.875</c:v>
                </c:pt>
                <c:pt idx="7176">
                  <c:v>15.874000000000001</c:v>
                </c:pt>
                <c:pt idx="7177">
                  <c:v>15.872999999999999</c:v>
                </c:pt>
                <c:pt idx="7178">
                  <c:v>15.872999999999999</c:v>
                </c:pt>
                <c:pt idx="7179">
                  <c:v>15.872</c:v>
                </c:pt>
                <c:pt idx="7180">
                  <c:v>15.872</c:v>
                </c:pt>
                <c:pt idx="7181">
                  <c:v>15.871</c:v>
                </c:pt>
                <c:pt idx="7182">
                  <c:v>15.871</c:v>
                </c:pt>
                <c:pt idx="7183">
                  <c:v>15.87</c:v>
                </c:pt>
                <c:pt idx="7184">
                  <c:v>15.87</c:v>
                </c:pt>
                <c:pt idx="7185">
                  <c:v>15.87</c:v>
                </c:pt>
                <c:pt idx="7186">
                  <c:v>15.869</c:v>
                </c:pt>
                <c:pt idx="7187">
                  <c:v>15.868</c:v>
                </c:pt>
                <c:pt idx="7188">
                  <c:v>15.867000000000001</c:v>
                </c:pt>
                <c:pt idx="7189">
                  <c:v>15.867000000000001</c:v>
                </c:pt>
                <c:pt idx="7190">
                  <c:v>15.867000000000001</c:v>
                </c:pt>
                <c:pt idx="7191">
                  <c:v>15.866</c:v>
                </c:pt>
                <c:pt idx="7192">
                  <c:v>15.865</c:v>
                </c:pt>
                <c:pt idx="7193">
                  <c:v>15.864000000000001</c:v>
                </c:pt>
                <c:pt idx="7194">
                  <c:v>15.863</c:v>
                </c:pt>
                <c:pt idx="7195">
                  <c:v>15.863</c:v>
                </c:pt>
                <c:pt idx="7196">
                  <c:v>15.863</c:v>
                </c:pt>
                <c:pt idx="7197">
                  <c:v>15.863</c:v>
                </c:pt>
                <c:pt idx="7198">
                  <c:v>15.862</c:v>
                </c:pt>
                <c:pt idx="7199">
                  <c:v>15.862</c:v>
                </c:pt>
                <c:pt idx="7200">
                  <c:v>15.86</c:v>
                </c:pt>
                <c:pt idx="7201">
                  <c:v>15.86</c:v>
                </c:pt>
                <c:pt idx="7202">
                  <c:v>15.86</c:v>
                </c:pt>
                <c:pt idx="7203">
                  <c:v>15.859</c:v>
                </c:pt>
                <c:pt idx="7204">
                  <c:v>15.858000000000001</c:v>
                </c:pt>
                <c:pt idx="7205">
                  <c:v>15.855</c:v>
                </c:pt>
                <c:pt idx="7206">
                  <c:v>15.855</c:v>
                </c:pt>
                <c:pt idx="7207">
                  <c:v>15.853999999999999</c:v>
                </c:pt>
                <c:pt idx="7208">
                  <c:v>15.853999999999999</c:v>
                </c:pt>
                <c:pt idx="7209">
                  <c:v>15.852</c:v>
                </c:pt>
                <c:pt idx="7210">
                  <c:v>15.852</c:v>
                </c:pt>
                <c:pt idx="7211">
                  <c:v>15.852</c:v>
                </c:pt>
                <c:pt idx="7212">
                  <c:v>15.851000000000001</c:v>
                </c:pt>
                <c:pt idx="7213">
                  <c:v>15.851000000000001</c:v>
                </c:pt>
                <c:pt idx="7214">
                  <c:v>15.85</c:v>
                </c:pt>
                <c:pt idx="7215">
                  <c:v>15.85</c:v>
                </c:pt>
                <c:pt idx="7216">
                  <c:v>15.849</c:v>
                </c:pt>
                <c:pt idx="7217">
                  <c:v>15.849</c:v>
                </c:pt>
                <c:pt idx="7218">
                  <c:v>15.848000000000001</c:v>
                </c:pt>
                <c:pt idx="7219">
                  <c:v>15.848000000000001</c:v>
                </c:pt>
                <c:pt idx="7220">
                  <c:v>15.847</c:v>
                </c:pt>
                <c:pt idx="7221">
                  <c:v>15.847</c:v>
                </c:pt>
                <c:pt idx="7222">
                  <c:v>15.847</c:v>
                </c:pt>
                <c:pt idx="7223">
                  <c:v>15.847</c:v>
                </c:pt>
                <c:pt idx="7224">
                  <c:v>15.847</c:v>
                </c:pt>
                <c:pt idx="7225">
                  <c:v>15.847</c:v>
                </c:pt>
                <c:pt idx="7226">
                  <c:v>15.847</c:v>
                </c:pt>
                <c:pt idx="7227">
                  <c:v>15.847</c:v>
                </c:pt>
                <c:pt idx="7228">
                  <c:v>15.846</c:v>
                </c:pt>
                <c:pt idx="7229">
                  <c:v>15.843999999999999</c:v>
                </c:pt>
                <c:pt idx="7230">
                  <c:v>15.843</c:v>
                </c:pt>
                <c:pt idx="7231">
                  <c:v>15.842000000000001</c:v>
                </c:pt>
                <c:pt idx="7232">
                  <c:v>15.842000000000001</c:v>
                </c:pt>
                <c:pt idx="7233">
                  <c:v>15.842000000000001</c:v>
                </c:pt>
                <c:pt idx="7234">
                  <c:v>15.840999999999999</c:v>
                </c:pt>
                <c:pt idx="7235">
                  <c:v>15.84</c:v>
                </c:pt>
                <c:pt idx="7236">
                  <c:v>15.84</c:v>
                </c:pt>
                <c:pt idx="7237">
                  <c:v>15.84</c:v>
                </c:pt>
                <c:pt idx="7238">
                  <c:v>15.84</c:v>
                </c:pt>
                <c:pt idx="7239">
                  <c:v>15.837999999999999</c:v>
                </c:pt>
                <c:pt idx="7240">
                  <c:v>15.837999999999999</c:v>
                </c:pt>
                <c:pt idx="7241">
                  <c:v>15.837</c:v>
                </c:pt>
                <c:pt idx="7242">
                  <c:v>15.836</c:v>
                </c:pt>
                <c:pt idx="7243">
                  <c:v>15.836</c:v>
                </c:pt>
                <c:pt idx="7244">
                  <c:v>15.836</c:v>
                </c:pt>
                <c:pt idx="7245">
                  <c:v>15.833</c:v>
                </c:pt>
                <c:pt idx="7246">
                  <c:v>15.833</c:v>
                </c:pt>
                <c:pt idx="7247">
                  <c:v>15.833</c:v>
                </c:pt>
                <c:pt idx="7248">
                  <c:v>15.832000000000001</c:v>
                </c:pt>
                <c:pt idx="7249">
                  <c:v>15.832000000000001</c:v>
                </c:pt>
                <c:pt idx="7250">
                  <c:v>15.832000000000001</c:v>
                </c:pt>
                <c:pt idx="7251">
                  <c:v>15.832000000000001</c:v>
                </c:pt>
                <c:pt idx="7252">
                  <c:v>15.831</c:v>
                </c:pt>
                <c:pt idx="7253">
                  <c:v>15.83</c:v>
                </c:pt>
                <c:pt idx="7254">
                  <c:v>15.83</c:v>
                </c:pt>
                <c:pt idx="7255">
                  <c:v>15.829000000000001</c:v>
                </c:pt>
                <c:pt idx="7256">
                  <c:v>15.829000000000001</c:v>
                </c:pt>
                <c:pt idx="7257">
                  <c:v>15.827999999999999</c:v>
                </c:pt>
                <c:pt idx="7258">
                  <c:v>15.827</c:v>
                </c:pt>
                <c:pt idx="7259">
                  <c:v>15.826000000000001</c:v>
                </c:pt>
                <c:pt idx="7260">
                  <c:v>15.824999999999999</c:v>
                </c:pt>
                <c:pt idx="7261">
                  <c:v>15.824999999999999</c:v>
                </c:pt>
                <c:pt idx="7262">
                  <c:v>15.824</c:v>
                </c:pt>
                <c:pt idx="7263">
                  <c:v>15.82</c:v>
                </c:pt>
                <c:pt idx="7264">
                  <c:v>15.819000000000001</c:v>
                </c:pt>
                <c:pt idx="7265">
                  <c:v>15.818</c:v>
                </c:pt>
                <c:pt idx="7266">
                  <c:v>15.817</c:v>
                </c:pt>
                <c:pt idx="7267">
                  <c:v>15.817</c:v>
                </c:pt>
                <c:pt idx="7268">
                  <c:v>15.817</c:v>
                </c:pt>
                <c:pt idx="7269">
                  <c:v>15.814</c:v>
                </c:pt>
                <c:pt idx="7270">
                  <c:v>15.814</c:v>
                </c:pt>
                <c:pt idx="7271">
                  <c:v>15.814</c:v>
                </c:pt>
                <c:pt idx="7272">
                  <c:v>15.814</c:v>
                </c:pt>
                <c:pt idx="7273">
                  <c:v>15.814</c:v>
                </c:pt>
                <c:pt idx="7274">
                  <c:v>15.814</c:v>
                </c:pt>
                <c:pt idx="7275">
                  <c:v>15.814</c:v>
                </c:pt>
                <c:pt idx="7276">
                  <c:v>15.814</c:v>
                </c:pt>
                <c:pt idx="7277">
                  <c:v>15.814</c:v>
                </c:pt>
                <c:pt idx="7278">
                  <c:v>15.814</c:v>
                </c:pt>
                <c:pt idx="7279">
                  <c:v>15.813000000000001</c:v>
                </c:pt>
                <c:pt idx="7280">
                  <c:v>15.813000000000001</c:v>
                </c:pt>
                <c:pt idx="7281">
                  <c:v>15.811</c:v>
                </c:pt>
                <c:pt idx="7282">
                  <c:v>15.81</c:v>
                </c:pt>
                <c:pt idx="7283">
                  <c:v>15.808999999999999</c:v>
                </c:pt>
                <c:pt idx="7284">
                  <c:v>15.808999999999999</c:v>
                </c:pt>
                <c:pt idx="7285">
                  <c:v>15.808999999999999</c:v>
                </c:pt>
                <c:pt idx="7286">
                  <c:v>15.808</c:v>
                </c:pt>
                <c:pt idx="7287">
                  <c:v>15.805</c:v>
                </c:pt>
                <c:pt idx="7288">
                  <c:v>15.805</c:v>
                </c:pt>
                <c:pt idx="7289">
                  <c:v>15.805</c:v>
                </c:pt>
                <c:pt idx="7290">
                  <c:v>15.804</c:v>
                </c:pt>
                <c:pt idx="7291">
                  <c:v>15.803000000000001</c:v>
                </c:pt>
                <c:pt idx="7292">
                  <c:v>15.803000000000001</c:v>
                </c:pt>
                <c:pt idx="7293">
                  <c:v>15.802</c:v>
                </c:pt>
                <c:pt idx="7294">
                  <c:v>15.801</c:v>
                </c:pt>
                <c:pt idx="7295">
                  <c:v>15.801</c:v>
                </c:pt>
                <c:pt idx="7296">
                  <c:v>15.801</c:v>
                </c:pt>
                <c:pt idx="7297">
                  <c:v>15.801</c:v>
                </c:pt>
                <c:pt idx="7298">
                  <c:v>15.8</c:v>
                </c:pt>
                <c:pt idx="7299">
                  <c:v>15.798999999999999</c:v>
                </c:pt>
                <c:pt idx="7300">
                  <c:v>15.797000000000001</c:v>
                </c:pt>
                <c:pt idx="7301">
                  <c:v>15.797000000000001</c:v>
                </c:pt>
                <c:pt idx="7302">
                  <c:v>15.797000000000001</c:v>
                </c:pt>
                <c:pt idx="7303">
                  <c:v>15.795999999999999</c:v>
                </c:pt>
                <c:pt idx="7304">
                  <c:v>15.795</c:v>
                </c:pt>
                <c:pt idx="7305">
                  <c:v>15.795</c:v>
                </c:pt>
                <c:pt idx="7306">
                  <c:v>15.794</c:v>
                </c:pt>
                <c:pt idx="7307">
                  <c:v>15.792</c:v>
                </c:pt>
                <c:pt idx="7308">
                  <c:v>15.792</c:v>
                </c:pt>
                <c:pt idx="7309">
                  <c:v>15.792</c:v>
                </c:pt>
                <c:pt idx="7310">
                  <c:v>15.79</c:v>
                </c:pt>
                <c:pt idx="7311">
                  <c:v>15.789</c:v>
                </c:pt>
                <c:pt idx="7312">
                  <c:v>15.788</c:v>
                </c:pt>
                <c:pt idx="7313">
                  <c:v>15.787000000000001</c:v>
                </c:pt>
                <c:pt idx="7314">
                  <c:v>15.786</c:v>
                </c:pt>
                <c:pt idx="7315">
                  <c:v>15.786</c:v>
                </c:pt>
                <c:pt idx="7316">
                  <c:v>15.785</c:v>
                </c:pt>
                <c:pt idx="7317">
                  <c:v>15.784000000000001</c:v>
                </c:pt>
                <c:pt idx="7318">
                  <c:v>15.784000000000001</c:v>
                </c:pt>
                <c:pt idx="7319">
                  <c:v>15.781000000000001</c:v>
                </c:pt>
                <c:pt idx="7320">
                  <c:v>15.781000000000001</c:v>
                </c:pt>
                <c:pt idx="7321">
                  <c:v>15.781000000000001</c:v>
                </c:pt>
                <c:pt idx="7322">
                  <c:v>15.781000000000001</c:v>
                </c:pt>
                <c:pt idx="7323">
                  <c:v>15.78</c:v>
                </c:pt>
                <c:pt idx="7324">
                  <c:v>15.78</c:v>
                </c:pt>
                <c:pt idx="7325">
                  <c:v>15.778</c:v>
                </c:pt>
                <c:pt idx="7326">
                  <c:v>15.776999999999999</c:v>
                </c:pt>
                <c:pt idx="7327">
                  <c:v>15.776999999999999</c:v>
                </c:pt>
                <c:pt idx="7328">
                  <c:v>15.776999999999999</c:v>
                </c:pt>
                <c:pt idx="7329">
                  <c:v>15.776</c:v>
                </c:pt>
                <c:pt idx="7330">
                  <c:v>15.776</c:v>
                </c:pt>
                <c:pt idx="7331">
                  <c:v>15.775</c:v>
                </c:pt>
                <c:pt idx="7332">
                  <c:v>15.775</c:v>
                </c:pt>
                <c:pt idx="7333">
                  <c:v>15.775</c:v>
                </c:pt>
                <c:pt idx="7334">
                  <c:v>15.773</c:v>
                </c:pt>
                <c:pt idx="7335">
                  <c:v>15.772</c:v>
                </c:pt>
                <c:pt idx="7336">
                  <c:v>15.771000000000001</c:v>
                </c:pt>
                <c:pt idx="7337">
                  <c:v>15.77</c:v>
                </c:pt>
                <c:pt idx="7338">
                  <c:v>15.77</c:v>
                </c:pt>
                <c:pt idx="7339">
                  <c:v>15.766999999999999</c:v>
                </c:pt>
                <c:pt idx="7340">
                  <c:v>15.766999999999999</c:v>
                </c:pt>
                <c:pt idx="7341">
                  <c:v>15.766</c:v>
                </c:pt>
                <c:pt idx="7342">
                  <c:v>15.766</c:v>
                </c:pt>
                <c:pt idx="7343">
                  <c:v>15.757999999999999</c:v>
                </c:pt>
                <c:pt idx="7344">
                  <c:v>15.757</c:v>
                </c:pt>
                <c:pt idx="7345">
                  <c:v>15.757</c:v>
                </c:pt>
                <c:pt idx="7346">
                  <c:v>15.756</c:v>
                </c:pt>
                <c:pt idx="7347">
                  <c:v>15.755000000000001</c:v>
                </c:pt>
                <c:pt idx="7348">
                  <c:v>15.755000000000001</c:v>
                </c:pt>
                <c:pt idx="7349">
                  <c:v>15.754</c:v>
                </c:pt>
                <c:pt idx="7350">
                  <c:v>15.754</c:v>
                </c:pt>
                <c:pt idx="7351">
                  <c:v>15.753</c:v>
                </c:pt>
                <c:pt idx="7352">
                  <c:v>15.752000000000001</c:v>
                </c:pt>
                <c:pt idx="7353">
                  <c:v>15.752000000000001</c:v>
                </c:pt>
                <c:pt idx="7354">
                  <c:v>15.752000000000001</c:v>
                </c:pt>
                <c:pt idx="7355">
                  <c:v>15.750999999999999</c:v>
                </c:pt>
                <c:pt idx="7356">
                  <c:v>15.750999999999999</c:v>
                </c:pt>
                <c:pt idx="7357">
                  <c:v>15.749000000000001</c:v>
                </c:pt>
                <c:pt idx="7358">
                  <c:v>15.747999999999999</c:v>
                </c:pt>
                <c:pt idx="7359">
                  <c:v>15.747999999999999</c:v>
                </c:pt>
                <c:pt idx="7360">
                  <c:v>15.746</c:v>
                </c:pt>
                <c:pt idx="7361">
                  <c:v>15.746</c:v>
                </c:pt>
                <c:pt idx="7362">
                  <c:v>15.743</c:v>
                </c:pt>
                <c:pt idx="7363">
                  <c:v>15.742000000000001</c:v>
                </c:pt>
                <c:pt idx="7364">
                  <c:v>15.74</c:v>
                </c:pt>
                <c:pt idx="7365">
                  <c:v>15.74</c:v>
                </c:pt>
                <c:pt idx="7366">
                  <c:v>15.74</c:v>
                </c:pt>
                <c:pt idx="7367">
                  <c:v>15.738</c:v>
                </c:pt>
                <c:pt idx="7368">
                  <c:v>15.738</c:v>
                </c:pt>
                <c:pt idx="7369">
                  <c:v>15.737</c:v>
                </c:pt>
                <c:pt idx="7370">
                  <c:v>15.736000000000001</c:v>
                </c:pt>
                <c:pt idx="7371">
                  <c:v>15.734</c:v>
                </c:pt>
                <c:pt idx="7372">
                  <c:v>15.733000000000001</c:v>
                </c:pt>
                <c:pt idx="7373">
                  <c:v>15.73</c:v>
                </c:pt>
                <c:pt idx="7374">
                  <c:v>15.73</c:v>
                </c:pt>
                <c:pt idx="7375">
                  <c:v>15.73</c:v>
                </c:pt>
                <c:pt idx="7376">
                  <c:v>15.728999999999999</c:v>
                </c:pt>
                <c:pt idx="7377">
                  <c:v>15.728999999999999</c:v>
                </c:pt>
                <c:pt idx="7378">
                  <c:v>15.728999999999999</c:v>
                </c:pt>
                <c:pt idx="7379">
                  <c:v>15.728</c:v>
                </c:pt>
                <c:pt idx="7380">
                  <c:v>15.728</c:v>
                </c:pt>
                <c:pt idx="7381">
                  <c:v>15.727</c:v>
                </c:pt>
                <c:pt idx="7382">
                  <c:v>15.726000000000001</c:v>
                </c:pt>
                <c:pt idx="7383">
                  <c:v>15.725</c:v>
                </c:pt>
                <c:pt idx="7384">
                  <c:v>15.725</c:v>
                </c:pt>
                <c:pt idx="7385">
                  <c:v>15.723000000000001</c:v>
                </c:pt>
                <c:pt idx="7386">
                  <c:v>15.723000000000001</c:v>
                </c:pt>
                <c:pt idx="7387">
                  <c:v>15.723000000000001</c:v>
                </c:pt>
                <c:pt idx="7388">
                  <c:v>15.722</c:v>
                </c:pt>
                <c:pt idx="7389">
                  <c:v>15.718999999999999</c:v>
                </c:pt>
                <c:pt idx="7390">
                  <c:v>15.718</c:v>
                </c:pt>
                <c:pt idx="7391">
                  <c:v>15.718</c:v>
                </c:pt>
                <c:pt idx="7392">
                  <c:v>15.718</c:v>
                </c:pt>
                <c:pt idx="7393">
                  <c:v>15.718</c:v>
                </c:pt>
                <c:pt idx="7394">
                  <c:v>15.717000000000001</c:v>
                </c:pt>
                <c:pt idx="7395">
                  <c:v>15.717000000000001</c:v>
                </c:pt>
                <c:pt idx="7396">
                  <c:v>15.715999999999999</c:v>
                </c:pt>
                <c:pt idx="7397">
                  <c:v>15.715999999999999</c:v>
                </c:pt>
                <c:pt idx="7398">
                  <c:v>15.714</c:v>
                </c:pt>
                <c:pt idx="7399">
                  <c:v>15.714</c:v>
                </c:pt>
                <c:pt idx="7400">
                  <c:v>15.712</c:v>
                </c:pt>
                <c:pt idx="7401">
                  <c:v>15.712</c:v>
                </c:pt>
                <c:pt idx="7402">
                  <c:v>15.711</c:v>
                </c:pt>
                <c:pt idx="7403">
                  <c:v>15.711</c:v>
                </c:pt>
                <c:pt idx="7404">
                  <c:v>15.71</c:v>
                </c:pt>
                <c:pt idx="7405">
                  <c:v>15.709</c:v>
                </c:pt>
                <c:pt idx="7406">
                  <c:v>15.709</c:v>
                </c:pt>
                <c:pt idx="7407">
                  <c:v>15.708</c:v>
                </c:pt>
                <c:pt idx="7408">
                  <c:v>15.707000000000001</c:v>
                </c:pt>
                <c:pt idx="7409">
                  <c:v>15.707000000000001</c:v>
                </c:pt>
                <c:pt idx="7410">
                  <c:v>15.707000000000001</c:v>
                </c:pt>
                <c:pt idx="7411">
                  <c:v>15.706</c:v>
                </c:pt>
                <c:pt idx="7412">
                  <c:v>15.705</c:v>
                </c:pt>
                <c:pt idx="7413">
                  <c:v>15.705</c:v>
                </c:pt>
                <c:pt idx="7414">
                  <c:v>15.704000000000001</c:v>
                </c:pt>
                <c:pt idx="7415">
                  <c:v>15.704000000000001</c:v>
                </c:pt>
                <c:pt idx="7416">
                  <c:v>15.704000000000001</c:v>
                </c:pt>
                <c:pt idx="7417">
                  <c:v>15.702999999999999</c:v>
                </c:pt>
                <c:pt idx="7418">
                  <c:v>15.702999999999999</c:v>
                </c:pt>
                <c:pt idx="7419">
                  <c:v>15.702</c:v>
                </c:pt>
                <c:pt idx="7420">
                  <c:v>15.701000000000001</c:v>
                </c:pt>
                <c:pt idx="7421">
                  <c:v>15.701000000000001</c:v>
                </c:pt>
                <c:pt idx="7422">
                  <c:v>15.7</c:v>
                </c:pt>
                <c:pt idx="7423">
                  <c:v>15.7</c:v>
                </c:pt>
                <c:pt idx="7424">
                  <c:v>15.7</c:v>
                </c:pt>
                <c:pt idx="7425">
                  <c:v>15.699</c:v>
                </c:pt>
                <c:pt idx="7426">
                  <c:v>15.698</c:v>
                </c:pt>
                <c:pt idx="7427">
                  <c:v>15.698</c:v>
                </c:pt>
                <c:pt idx="7428">
                  <c:v>15.696</c:v>
                </c:pt>
                <c:pt idx="7429">
                  <c:v>15.696</c:v>
                </c:pt>
                <c:pt idx="7430">
                  <c:v>15.695</c:v>
                </c:pt>
                <c:pt idx="7431">
                  <c:v>15.694000000000001</c:v>
                </c:pt>
                <c:pt idx="7432">
                  <c:v>15.693</c:v>
                </c:pt>
                <c:pt idx="7433">
                  <c:v>15.692</c:v>
                </c:pt>
                <c:pt idx="7434">
                  <c:v>15.691000000000001</c:v>
                </c:pt>
                <c:pt idx="7435">
                  <c:v>15.691000000000001</c:v>
                </c:pt>
                <c:pt idx="7436">
                  <c:v>15.689</c:v>
                </c:pt>
                <c:pt idx="7437">
                  <c:v>15.686999999999999</c:v>
                </c:pt>
                <c:pt idx="7438">
                  <c:v>15.686999999999999</c:v>
                </c:pt>
                <c:pt idx="7439">
                  <c:v>15.686999999999999</c:v>
                </c:pt>
                <c:pt idx="7440">
                  <c:v>15.686999999999999</c:v>
                </c:pt>
                <c:pt idx="7441">
                  <c:v>15.686999999999999</c:v>
                </c:pt>
                <c:pt idx="7442">
                  <c:v>15.686999999999999</c:v>
                </c:pt>
                <c:pt idx="7443">
                  <c:v>15.686999999999999</c:v>
                </c:pt>
                <c:pt idx="7444">
                  <c:v>15.686999999999999</c:v>
                </c:pt>
                <c:pt idx="7445">
                  <c:v>15.686999999999999</c:v>
                </c:pt>
                <c:pt idx="7446">
                  <c:v>15.686999999999999</c:v>
                </c:pt>
                <c:pt idx="7447">
                  <c:v>15.686999999999999</c:v>
                </c:pt>
                <c:pt idx="7448">
                  <c:v>15.686999999999999</c:v>
                </c:pt>
                <c:pt idx="7449">
                  <c:v>15.686999999999999</c:v>
                </c:pt>
                <c:pt idx="7450">
                  <c:v>15.686999999999999</c:v>
                </c:pt>
                <c:pt idx="7451">
                  <c:v>15.686999999999999</c:v>
                </c:pt>
                <c:pt idx="7452">
                  <c:v>15.686999999999999</c:v>
                </c:pt>
                <c:pt idx="7453">
                  <c:v>15.686999999999999</c:v>
                </c:pt>
                <c:pt idx="7454">
                  <c:v>15.686999999999999</c:v>
                </c:pt>
                <c:pt idx="7455">
                  <c:v>15.686</c:v>
                </c:pt>
                <c:pt idx="7456">
                  <c:v>15.686</c:v>
                </c:pt>
                <c:pt idx="7457">
                  <c:v>15.686</c:v>
                </c:pt>
                <c:pt idx="7458">
                  <c:v>15.686</c:v>
                </c:pt>
                <c:pt idx="7459">
                  <c:v>15.686</c:v>
                </c:pt>
                <c:pt idx="7460">
                  <c:v>15.686</c:v>
                </c:pt>
                <c:pt idx="7461">
                  <c:v>15.686</c:v>
                </c:pt>
                <c:pt idx="7462">
                  <c:v>15.686</c:v>
                </c:pt>
                <c:pt idx="7463">
                  <c:v>15.686</c:v>
                </c:pt>
                <c:pt idx="7464">
                  <c:v>15.686</c:v>
                </c:pt>
                <c:pt idx="7465">
                  <c:v>15.686</c:v>
                </c:pt>
                <c:pt idx="7466">
                  <c:v>15.686</c:v>
                </c:pt>
                <c:pt idx="7467">
                  <c:v>15.686</c:v>
                </c:pt>
                <c:pt idx="7468">
                  <c:v>15.686</c:v>
                </c:pt>
                <c:pt idx="7469">
                  <c:v>15.686</c:v>
                </c:pt>
                <c:pt idx="7470">
                  <c:v>15.686</c:v>
                </c:pt>
                <c:pt idx="7471">
                  <c:v>15.686</c:v>
                </c:pt>
                <c:pt idx="7472">
                  <c:v>15.686</c:v>
                </c:pt>
                <c:pt idx="7473">
                  <c:v>15.686</c:v>
                </c:pt>
                <c:pt idx="7474">
                  <c:v>15.686</c:v>
                </c:pt>
                <c:pt idx="7475">
                  <c:v>15.686</c:v>
                </c:pt>
                <c:pt idx="7476">
                  <c:v>15.686</c:v>
                </c:pt>
                <c:pt idx="7477">
                  <c:v>15.686</c:v>
                </c:pt>
                <c:pt idx="7478">
                  <c:v>15.686</c:v>
                </c:pt>
                <c:pt idx="7479">
                  <c:v>15.683999999999999</c:v>
                </c:pt>
                <c:pt idx="7480">
                  <c:v>15.683</c:v>
                </c:pt>
                <c:pt idx="7481">
                  <c:v>15.683</c:v>
                </c:pt>
                <c:pt idx="7482">
                  <c:v>15.683</c:v>
                </c:pt>
                <c:pt idx="7483">
                  <c:v>15.683</c:v>
                </c:pt>
                <c:pt idx="7484">
                  <c:v>15.683</c:v>
                </c:pt>
                <c:pt idx="7485">
                  <c:v>15.682</c:v>
                </c:pt>
                <c:pt idx="7486">
                  <c:v>15.682</c:v>
                </c:pt>
                <c:pt idx="7487">
                  <c:v>15.682</c:v>
                </c:pt>
                <c:pt idx="7488">
                  <c:v>15.680999999999999</c:v>
                </c:pt>
                <c:pt idx="7489">
                  <c:v>15.68</c:v>
                </c:pt>
                <c:pt idx="7490">
                  <c:v>15.679</c:v>
                </c:pt>
                <c:pt idx="7491">
                  <c:v>15.679</c:v>
                </c:pt>
                <c:pt idx="7492">
                  <c:v>15.678000000000001</c:v>
                </c:pt>
                <c:pt idx="7493">
                  <c:v>15.677</c:v>
                </c:pt>
                <c:pt idx="7494">
                  <c:v>15.677</c:v>
                </c:pt>
                <c:pt idx="7495">
                  <c:v>15.676</c:v>
                </c:pt>
                <c:pt idx="7496">
                  <c:v>15.675000000000001</c:v>
                </c:pt>
                <c:pt idx="7497">
                  <c:v>15.675000000000001</c:v>
                </c:pt>
                <c:pt idx="7498">
                  <c:v>15.673999999999999</c:v>
                </c:pt>
                <c:pt idx="7499">
                  <c:v>15.673999999999999</c:v>
                </c:pt>
                <c:pt idx="7500">
                  <c:v>15.67</c:v>
                </c:pt>
                <c:pt idx="7501">
                  <c:v>15.67</c:v>
                </c:pt>
                <c:pt idx="7502">
                  <c:v>15.67</c:v>
                </c:pt>
                <c:pt idx="7503">
                  <c:v>15.669</c:v>
                </c:pt>
                <c:pt idx="7504">
                  <c:v>15.667999999999999</c:v>
                </c:pt>
                <c:pt idx="7505">
                  <c:v>15.666</c:v>
                </c:pt>
                <c:pt idx="7506">
                  <c:v>15.666</c:v>
                </c:pt>
                <c:pt idx="7507">
                  <c:v>15.664999999999999</c:v>
                </c:pt>
                <c:pt idx="7508">
                  <c:v>15.664999999999999</c:v>
                </c:pt>
                <c:pt idx="7509">
                  <c:v>15.663</c:v>
                </c:pt>
                <c:pt idx="7510">
                  <c:v>15.662000000000001</c:v>
                </c:pt>
                <c:pt idx="7511">
                  <c:v>15.657999999999999</c:v>
                </c:pt>
                <c:pt idx="7512">
                  <c:v>15.657999999999999</c:v>
                </c:pt>
                <c:pt idx="7513">
                  <c:v>15.657999999999999</c:v>
                </c:pt>
                <c:pt idx="7514">
                  <c:v>15.657</c:v>
                </c:pt>
                <c:pt idx="7515">
                  <c:v>15.657</c:v>
                </c:pt>
                <c:pt idx="7516">
                  <c:v>15.656000000000001</c:v>
                </c:pt>
                <c:pt idx="7517">
                  <c:v>15.654999999999999</c:v>
                </c:pt>
                <c:pt idx="7518">
                  <c:v>15.654999999999999</c:v>
                </c:pt>
                <c:pt idx="7519">
                  <c:v>15.654999999999999</c:v>
                </c:pt>
                <c:pt idx="7520">
                  <c:v>15.654999999999999</c:v>
                </c:pt>
                <c:pt idx="7521">
                  <c:v>15.654999999999999</c:v>
                </c:pt>
                <c:pt idx="7522">
                  <c:v>15.654999999999999</c:v>
                </c:pt>
                <c:pt idx="7523">
                  <c:v>15.654</c:v>
                </c:pt>
                <c:pt idx="7524">
                  <c:v>15.653</c:v>
                </c:pt>
                <c:pt idx="7525">
                  <c:v>15.653</c:v>
                </c:pt>
                <c:pt idx="7526">
                  <c:v>15.651999999999999</c:v>
                </c:pt>
                <c:pt idx="7527">
                  <c:v>15.651999999999999</c:v>
                </c:pt>
                <c:pt idx="7528">
                  <c:v>15.651</c:v>
                </c:pt>
                <c:pt idx="7529">
                  <c:v>15.65</c:v>
                </c:pt>
                <c:pt idx="7530">
                  <c:v>15.65</c:v>
                </c:pt>
                <c:pt idx="7531">
                  <c:v>15.647</c:v>
                </c:pt>
                <c:pt idx="7532">
                  <c:v>15.645</c:v>
                </c:pt>
                <c:pt idx="7533">
                  <c:v>15.644</c:v>
                </c:pt>
                <c:pt idx="7534">
                  <c:v>15.643000000000001</c:v>
                </c:pt>
                <c:pt idx="7535">
                  <c:v>15.643000000000001</c:v>
                </c:pt>
                <c:pt idx="7536">
                  <c:v>15.643000000000001</c:v>
                </c:pt>
                <c:pt idx="7537">
                  <c:v>15.641999999999999</c:v>
                </c:pt>
                <c:pt idx="7538">
                  <c:v>15.641999999999999</c:v>
                </c:pt>
                <c:pt idx="7539">
                  <c:v>15.64</c:v>
                </c:pt>
                <c:pt idx="7540">
                  <c:v>15.638999999999999</c:v>
                </c:pt>
                <c:pt idx="7541">
                  <c:v>15.638999999999999</c:v>
                </c:pt>
                <c:pt idx="7542">
                  <c:v>15.638</c:v>
                </c:pt>
                <c:pt idx="7543">
                  <c:v>15.638</c:v>
                </c:pt>
                <c:pt idx="7544">
                  <c:v>15.637</c:v>
                </c:pt>
                <c:pt idx="7545">
                  <c:v>15.635999999999999</c:v>
                </c:pt>
                <c:pt idx="7546">
                  <c:v>15.635999999999999</c:v>
                </c:pt>
                <c:pt idx="7547">
                  <c:v>15.635</c:v>
                </c:pt>
                <c:pt idx="7548">
                  <c:v>15.635</c:v>
                </c:pt>
                <c:pt idx="7549">
                  <c:v>15.635</c:v>
                </c:pt>
                <c:pt idx="7550">
                  <c:v>15.635</c:v>
                </c:pt>
                <c:pt idx="7551">
                  <c:v>15.634</c:v>
                </c:pt>
                <c:pt idx="7552">
                  <c:v>15.634</c:v>
                </c:pt>
                <c:pt idx="7553">
                  <c:v>15.632999999999999</c:v>
                </c:pt>
                <c:pt idx="7554">
                  <c:v>15.632999999999999</c:v>
                </c:pt>
                <c:pt idx="7555">
                  <c:v>15.632999999999999</c:v>
                </c:pt>
                <c:pt idx="7556">
                  <c:v>15.632999999999999</c:v>
                </c:pt>
                <c:pt idx="7557">
                  <c:v>15.632</c:v>
                </c:pt>
                <c:pt idx="7558">
                  <c:v>15.632</c:v>
                </c:pt>
                <c:pt idx="7559">
                  <c:v>15.632</c:v>
                </c:pt>
                <c:pt idx="7560">
                  <c:v>15.63</c:v>
                </c:pt>
                <c:pt idx="7561">
                  <c:v>15.629</c:v>
                </c:pt>
                <c:pt idx="7562">
                  <c:v>15.629</c:v>
                </c:pt>
                <c:pt idx="7563">
                  <c:v>15.629</c:v>
                </c:pt>
                <c:pt idx="7564">
                  <c:v>15.629</c:v>
                </c:pt>
                <c:pt idx="7565">
                  <c:v>15.628</c:v>
                </c:pt>
                <c:pt idx="7566">
                  <c:v>15.627000000000001</c:v>
                </c:pt>
                <c:pt idx="7567">
                  <c:v>15.625999999999999</c:v>
                </c:pt>
                <c:pt idx="7568">
                  <c:v>15.625999999999999</c:v>
                </c:pt>
                <c:pt idx="7569">
                  <c:v>15.625</c:v>
                </c:pt>
                <c:pt idx="7570">
                  <c:v>15.625</c:v>
                </c:pt>
                <c:pt idx="7571">
                  <c:v>15.625</c:v>
                </c:pt>
                <c:pt idx="7572">
                  <c:v>15.624000000000001</c:v>
                </c:pt>
                <c:pt idx="7573">
                  <c:v>15.624000000000001</c:v>
                </c:pt>
                <c:pt idx="7574">
                  <c:v>15.622999999999999</c:v>
                </c:pt>
                <c:pt idx="7575">
                  <c:v>15.622999999999999</c:v>
                </c:pt>
                <c:pt idx="7576">
                  <c:v>15.622999999999999</c:v>
                </c:pt>
                <c:pt idx="7577">
                  <c:v>15.622</c:v>
                </c:pt>
                <c:pt idx="7578">
                  <c:v>15.622</c:v>
                </c:pt>
                <c:pt idx="7579">
                  <c:v>15.62</c:v>
                </c:pt>
                <c:pt idx="7580">
                  <c:v>15.619</c:v>
                </c:pt>
                <c:pt idx="7581">
                  <c:v>15.618</c:v>
                </c:pt>
                <c:pt idx="7582">
                  <c:v>15.617000000000001</c:v>
                </c:pt>
                <c:pt idx="7583">
                  <c:v>15.616</c:v>
                </c:pt>
                <c:pt idx="7584">
                  <c:v>15.616</c:v>
                </c:pt>
                <c:pt idx="7585">
                  <c:v>15.616</c:v>
                </c:pt>
                <c:pt idx="7586">
                  <c:v>15.615</c:v>
                </c:pt>
                <c:pt idx="7587">
                  <c:v>15.615</c:v>
                </c:pt>
                <c:pt idx="7588">
                  <c:v>15.614000000000001</c:v>
                </c:pt>
                <c:pt idx="7589">
                  <c:v>15.611000000000001</c:v>
                </c:pt>
                <c:pt idx="7590">
                  <c:v>15.609</c:v>
                </c:pt>
                <c:pt idx="7591">
                  <c:v>15.606999999999999</c:v>
                </c:pt>
                <c:pt idx="7592">
                  <c:v>15.606999999999999</c:v>
                </c:pt>
                <c:pt idx="7593">
                  <c:v>15.606999999999999</c:v>
                </c:pt>
                <c:pt idx="7594">
                  <c:v>15.606</c:v>
                </c:pt>
                <c:pt idx="7595">
                  <c:v>15.606</c:v>
                </c:pt>
                <c:pt idx="7596">
                  <c:v>15.603999999999999</c:v>
                </c:pt>
                <c:pt idx="7597">
                  <c:v>15.603999999999999</c:v>
                </c:pt>
                <c:pt idx="7598">
                  <c:v>15.602</c:v>
                </c:pt>
                <c:pt idx="7599">
                  <c:v>15.6</c:v>
                </c:pt>
                <c:pt idx="7600">
                  <c:v>15.6</c:v>
                </c:pt>
                <c:pt idx="7601">
                  <c:v>15.598000000000001</c:v>
                </c:pt>
                <c:pt idx="7602">
                  <c:v>15.595000000000001</c:v>
                </c:pt>
                <c:pt idx="7603">
                  <c:v>15.595000000000001</c:v>
                </c:pt>
                <c:pt idx="7604">
                  <c:v>15.593</c:v>
                </c:pt>
                <c:pt idx="7605">
                  <c:v>15.593</c:v>
                </c:pt>
                <c:pt idx="7606">
                  <c:v>15.592000000000001</c:v>
                </c:pt>
                <c:pt idx="7607">
                  <c:v>15.590999999999999</c:v>
                </c:pt>
                <c:pt idx="7608">
                  <c:v>15.59</c:v>
                </c:pt>
                <c:pt idx="7609">
                  <c:v>15.59</c:v>
                </c:pt>
                <c:pt idx="7610">
                  <c:v>15.59</c:v>
                </c:pt>
                <c:pt idx="7611">
                  <c:v>15.59</c:v>
                </c:pt>
                <c:pt idx="7612">
                  <c:v>15.59</c:v>
                </c:pt>
                <c:pt idx="7613">
                  <c:v>15.589</c:v>
                </c:pt>
                <c:pt idx="7614">
                  <c:v>15.589</c:v>
                </c:pt>
                <c:pt idx="7615">
                  <c:v>15.587</c:v>
                </c:pt>
                <c:pt idx="7616">
                  <c:v>15.587</c:v>
                </c:pt>
                <c:pt idx="7617">
                  <c:v>15.587</c:v>
                </c:pt>
                <c:pt idx="7618">
                  <c:v>15.587</c:v>
                </c:pt>
                <c:pt idx="7619">
                  <c:v>15.586</c:v>
                </c:pt>
                <c:pt idx="7620">
                  <c:v>15.584</c:v>
                </c:pt>
                <c:pt idx="7621">
                  <c:v>15.584</c:v>
                </c:pt>
                <c:pt idx="7622">
                  <c:v>15.583</c:v>
                </c:pt>
                <c:pt idx="7623">
                  <c:v>15.583</c:v>
                </c:pt>
                <c:pt idx="7624">
                  <c:v>15.582000000000001</c:v>
                </c:pt>
                <c:pt idx="7625">
                  <c:v>15.582000000000001</c:v>
                </c:pt>
                <c:pt idx="7626">
                  <c:v>15.581</c:v>
                </c:pt>
                <c:pt idx="7627">
                  <c:v>15.581</c:v>
                </c:pt>
                <c:pt idx="7628">
                  <c:v>15.581</c:v>
                </c:pt>
                <c:pt idx="7629">
                  <c:v>15.58</c:v>
                </c:pt>
                <c:pt idx="7630">
                  <c:v>15.58</c:v>
                </c:pt>
                <c:pt idx="7631">
                  <c:v>15.579000000000001</c:v>
                </c:pt>
                <c:pt idx="7632">
                  <c:v>15.577999999999999</c:v>
                </c:pt>
                <c:pt idx="7633">
                  <c:v>15.577</c:v>
                </c:pt>
                <c:pt idx="7634">
                  <c:v>15.577</c:v>
                </c:pt>
                <c:pt idx="7635">
                  <c:v>15.574</c:v>
                </c:pt>
                <c:pt idx="7636">
                  <c:v>15.574</c:v>
                </c:pt>
                <c:pt idx="7637">
                  <c:v>15.571999999999999</c:v>
                </c:pt>
                <c:pt idx="7638">
                  <c:v>15.571</c:v>
                </c:pt>
                <c:pt idx="7639">
                  <c:v>15.569000000000001</c:v>
                </c:pt>
                <c:pt idx="7640">
                  <c:v>15.569000000000001</c:v>
                </c:pt>
                <c:pt idx="7641">
                  <c:v>15.569000000000001</c:v>
                </c:pt>
                <c:pt idx="7642">
                  <c:v>15.568</c:v>
                </c:pt>
                <c:pt idx="7643">
                  <c:v>15.568</c:v>
                </c:pt>
                <c:pt idx="7644">
                  <c:v>15.568</c:v>
                </c:pt>
                <c:pt idx="7645">
                  <c:v>15.568</c:v>
                </c:pt>
                <c:pt idx="7646">
                  <c:v>15.568</c:v>
                </c:pt>
                <c:pt idx="7647">
                  <c:v>15.566000000000001</c:v>
                </c:pt>
                <c:pt idx="7648">
                  <c:v>15.565</c:v>
                </c:pt>
                <c:pt idx="7649">
                  <c:v>15.564</c:v>
                </c:pt>
                <c:pt idx="7650">
                  <c:v>15.564</c:v>
                </c:pt>
                <c:pt idx="7651">
                  <c:v>15.563000000000001</c:v>
                </c:pt>
                <c:pt idx="7652">
                  <c:v>15.563000000000001</c:v>
                </c:pt>
                <c:pt idx="7653">
                  <c:v>15.561999999999999</c:v>
                </c:pt>
                <c:pt idx="7654">
                  <c:v>15.561</c:v>
                </c:pt>
                <c:pt idx="7655">
                  <c:v>15.56</c:v>
                </c:pt>
                <c:pt idx="7656">
                  <c:v>15.558999999999999</c:v>
                </c:pt>
                <c:pt idx="7657">
                  <c:v>15.557</c:v>
                </c:pt>
                <c:pt idx="7658">
                  <c:v>15.555999999999999</c:v>
                </c:pt>
                <c:pt idx="7659">
                  <c:v>15.555999999999999</c:v>
                </c:pt>
                <c:pt idx="7660">
                  <c:v>15.555999999999999</c:v>
                </c:pt>
                <c:pt idx="7661">
                  <c:v>15.555</c:v>
                </c:pt>
                <c:pt idx="7662">
                  <c:v>15.554</c:v>
                </c:pt>
                <c:pt idx="7663">
                  <c:v>15.553000000000001</c:v>
                </c:pt>
                <c:pt idx="7664">
                  <c:v>15.553000000000001</c:v>
                </c:pt>
                <c:pt idx="7665">
                  <c:v>15.552</c:v>
                </c:pt>
                <c:pt idx="7666">
                  <c:v>15.551</c:v>
                </c:pt>
                <c:pt idx="7667">
                  <c:v>15.55</c:v>
                </c:pt>
                <c:pt idx="7668">
                  <c:v>15.548999999999999</c:v>
                </c:pt>
                <c:pt idx="7669">
                  <c:v>15.548</c:v>
                </c:pt>
                <c:pt idx="7670">
                  <c:v>15.548</c:v>
                </c:pt>
                <c:pt idx="7671">
                  <c:v>15.547000000000001</c:v>
                </c:pt>
                <c:pt idx="7672">
                  <c:v>15.547000000000001</c:v>
                </c:pt>
                <c:pt idx="7673">
                  <c:v>15.545</c:v>
                </c:pt>
                <c:pt idx="7674">
                  <c:v>15.54</c:v>
                </c:pt>
                <c:pt idx="7675">
                  <c:v>15.539</c:v>
                </c:pt>
                <c:pt idx="7676">
                  <c:v>15.538</c:v>
                </c:pt>
                <c:pt idx="7677">
                  <c:v>15.537000000000001</c:v>
                </c:pt>
                <c:pt idx="7678">
                  <c:v>15.536</c:v>
                </c:pt>
                <c:pt idx="7679">
                  <c:v>15.534000000000001</c:v>
                </c:pt>
                <c:pt idx="7680">
                  <c:v>15.532999999999999</c:v>
                </c:pt>
                <c:pt idx="7681">
                  <c:v>15.53</c:v>
                </c:pt>
                <c:pt idx="7682">
                  <c:v>15.528</c:v>
                </c:pt>
                <c:pt idx="7683">
                  <c:v>15.528</c:v>
                </c:pt>
                <c:pt idx="7684">
                  <c:v>15.528</c:v>
                </c:pt>
                <c:pt idx="7685">
                  <c:v>15.528</c:v>
                </c:pt>
                <c:pt idx="7686">
                  <c:v>15.526999999999999</c:v>
                </c:pt>
                <c:pt idx="7687">
                  <c:v>15.526</c:v>
                </c:pt>
                <c:pt idx="7688">
                  <c:v>15.526</c:v>
                </c:pt>
                <c:pt idx="7689">
                  <c:v>15.525</c:v>
                </c:pt>
                <c:pt idx="7690">
                  <c:v>15.523999999999999</c:v>
                </c:pt>
                <c:pt idx="7691">
                  <c:v>15.522</c:v>
                </c:pt>
                <c:pt idx="7692">
                  <c:v>15.521000000000001</c:v>
                </c:pt>
                <c:pt idx="7693">
                  <c:v>15.519</c:v>
                </c:pt>
                <c:pt idx="7694">
                  <c:v>15.519</c:v>
                </c:pt>
                <c:pt idx="7695">
                  <c:v>15.516999999999999</c:v>
                </c:pt>
                <c:pt idx="7696">
                  <c:v>15.516</c:v>
                </c:pt>
                <c:pt idx="7697">
                  <c:v>15.516</c:v>
                </c:pt>
                <c:pt idx="7698">
                  <c:v>15.512</c:v>
                </c:pt>
                <c:pt idx="7699">
                  <c:v>15.512</c:v>
                </c:pt>
                <c:pt idx="7700">
                  <c:v>15.510999999999999</c:v>
                </c:pt>
                <c:pt idx="7701">
                  <c:v>15.510999999999999</c:v>
                </c:pt>
                <c:pt idx="7702">
                  <c:v>15.51</c:v>
                </c:pt>
                <c:pt idx="7703">
                  <c:v>15.509</c:v>
                </c:pt>
                <c:pt idx="7704">
                  <c:v>15.509</c:v>
                </c:pt>
                <c:pt idx="7705">
                  <c:v>15.507999999999999</c:v>
                </c:pt>
                <c:pt idx="7706">
                  <c:v>15.507</c:v>
                </c:pt>
                <c:pt idx="7707">
                  <c:v>15.507</c:v>
                </c:pt>
                <c:pt idx="7708">
                  <c:v>15.507</c:v>
                </c:pt>
                <c:pt idx="7709">
                  <c:v>15.507</c:v>
                </c:pt>
                <c:pt idx="7710">
                  <c:v>15.507</c:v>
                </c:pt>
                <c:pt idx="7711">
                  <c:v>15.506</c:v>
                </c:pt>
                <c:pt idx="7712">
                  <c:v>15.504</c:v>
                </c:pt>
                <c:pt idx="7713">
                  <c:v>15.504</c:v>
                </c:pt>
                <c:pt idx="7714">
                  <c:v>15.503</c:v>
                </c:pt>
                <c:pt idx="7715">
                  <c:v>15.503</c:v>
                </c:pt>
                <c:pt idx="7716">
                  <c:v>15.503</c:v>
                </c:pt>
                <c:pt idx="7717">
                  <c:v>15.502000000000001</c:v>
                </c:pt>
                <c:pt idx="7718">
                  <c:v>15.500999999999999</c:v>
                </c:pt>
                <c:pt idx="7719">
                  <c:v>15.500999999999999</c:v>
                </c:pt>
                <c:pt idx="7720">
                  <c:v>15.5</c:v>
                </c:pt>
                <c:pt idx="7721">
                  <c:v>15.499000000000001</c:v>
                </c:pt>
                <c:pt idx="7722">
                  <c:v>15.497</c:v>
                </c:pt>
                <c:pt idx="7723">
                  <c:v>15.497</c:v>
                </c:pt>
                <c:pt idx="7724">
                  <c:v>15.494999999999999</c:v>
                </c:pt>
                <c:pt idx="7725">
                  <c:v>15.494</c:v>
                </c:pt>
                <c:pt idx="7726">
                  <c:v>15.494</c:v>
                </c:pt>
                <c:pt idx="7727">
                  <c:v>15.494</c:v>
                </c:pt>
                <c:pt idx="7728">
                  <c:v>15.493</c:v>
                </c:pt>
                <c:pt idx="7729">
                  <c:v>15.491</c:v>
                </c:pt>
                <c:pt idx="7730">
                  <c:v>15.491</c:v>
                </c:pt>
                <c:pt idx="7731">
                  <c:v>15.491</c:v>
                </c:pt>
                <c:pt idx="7732">
                  <c:v>15.491</c:v>
                </c:pt>
                <c:pt idx="7733">
                  <c:v>15.49</c:v>
                </c:pt>
                <c:pt idx="7734">
                  <c:v>15.488</c:v>
                </c:pt>
                <c:pt idx="7735">
                  <c:v>15.487</c:v>
                </c:pt>
                <c:pt idx="7736">
                  <c:v>15.487</c:v>
                </c:pt>
                <c:pt idx="7737">
                  <c:v>15.483000000000001</c:v>
                </c:pt>
                <c:pt idx="7738">
                  <c:v>15.483000000000001</c:v>
                </c:pt>
                <c:pt idx="7739">
                  <c:v>15.481999999999999</c:v>
                </c:pt>
                <c:pt idx="7740">
                  <c:v>15.481</c:v>
                </c:pt>
                <c:pt idx="7741">
                  <c:v>15.48</c:v>
                </c:pt>
                <c:pt idx="7742">
                  <c:v>15.478</c:v>
                </c:pt>
                <c:pt idx="7743">
                  <c:v>15.477</c:v>
                </c:pt>
                <c:pt idx="7744">
                  <c:v>15.477</c:v>
                </c:pt>
                <c:pt idx="7745">
                  <c:v>15.476000000000001</c:v>
                </c:pt>
                <c:pt idx="7746">
                  <c:v>15.475</c:v>
                </c:pt>
                <c:pt idx="7747">
                  <c:v>15.475</c:v>
                </c:pt>
                <c:pt idx="7748">
                  <c:v>15.475</c:v>
                </c:pt>
                <c:pt idx="7749">
                  <c:v>15.474</c:v>
                </c:pt>
                <c:pt idx="7750">
                  <c:v>15.472</c:v>
                </c:pt>
                <c:pt idx="7751">
                  <c:v>15.471</c:v>
                </c:pt>
                <c:pt idx="7752">
                  <c:v>15.47</c:v>
                </c:pt>
                <c:pt idx="7753">
                  <c:v>15.468999999999999</c:v>
                </c:pt>
                <c:pt idx="7754">
                  <c:v>15.468999999999999</c:v>
                </c:pt>
                <c:pt idx="7755">
                  <c:v>15.468</c:v>
                </c:pt>
                <c:pt idx="7756">
                  <c:v>15.468</c:v>
                </c:pt>
                <c:pt idx="7757">
                  <c:v>15.464</c:v>
                </c:pt>
                <c:pt idx="7758">
                  <c:v>15.462999999999999</c:v>
                </c:pt>
                <c:pt idx="7759">
                  <c:v>15.462</c:v>
                </c:pt>
                <c:pt idx="7760">
                  <c:v>15.462</c:v>
                </c:pt>
                <c:pt idx="7761">
                  <c:v>15.462</c:v>
                </c:pt>
                <c:pt idx="7762">
                  <c:v>15.459</c:v>
                </c:pt>
                <c:pt idx="7763">
                  <c:v>15.458</c:v>
                </c:pt>
                <c:pt idx="7764">
                  <c:v>15.457000000000001</c:v>
                </c:pt>
                <c:pt idx="7765">
                  <c:v>15.456</c:v>
                </c:pt>
                <c:pt idx="7766">
                  <c:v>15.456</c:v>
                </c:pt>
                <c:pt idx="7767">
                  <c:v>15.456</c:v>
                </c:pt>
                <c:pt idx="7768">
                  <c:v>15.455</c:v>
                </c:pt>
                <c:pt idx="7769">
                  <c:v>15.455</c:v>
                </c:pt>
                <c:pt idx="7770">
                  <c:v>15.455</c:v>
                </c:pt>
                <c:pt idx="7771">
                  <c:v>15.455</c:v>
                </c:pt>
                <c:pt idx="7772">
                  <c:v>15.454000000000001</c:v>
                </c:pt>
                <c:pt idx="7773">
                  <c:v>15.454000000000001</c:v>
                </c:pt>
                <c:pt idx="7774">
                  <c:v>15.454000000000001</c:v>
                </c:pt>
                <c:pt idx="7775">
                  <c:v>15.454000000000001</c:v>
                </c:pt>
                <c:pt idx="7776">
                  <c:v>15.452999999999999</c:v>
                </c:pt>
                <c:pt idx="7777">
                  <c:v>15.452999999999999</c:v>
                </c:pt>
                <c:pt idx="7778">
                  <c:v>15.452</c:v>
                </c:pt>
                <c:pt idx="7779">
                  <c:v>15.452</c:v>
                </c:pt>
                <c:pt idx="7780">
                  <c:v>15.451000000000001</c:v>
                </c:pt>
                <c:pt idx="7781">
                  <c:v>15.45</c:v>
                </c:pt>
                <c:pt idx="7782">
                  <c:v>15.45</c:v>
                </c:pt>
                <c:pt idx="7783">
                  <c:v>15.45</c:v>
                </c:pt>
                <c:pt idx="7784">
                  <c:v>15.449</c:v>
                </c:pt>
                <c:pt idx="7785">
                  <c:v>15.449</c:v>
                </c:pt>
                <c:pt idx="7786">
                  <c:v>15.448</c:v>
                </c:pt>
                <c:pt idx="7787">
                  <c:v>15.448</c:v>
                </c:pt>
                <c:pt idx="7788">
                  <c:v>15.448</c:v>
                </c:pt>
                <c:pt idx="7789">
                  <c:v>15.448</c:v>
                </c:pt>
                <c:pt idx="7790">
                  <c:v>15.446999999999999</c:v>
                </c:pt>
                <c:pt idx="7791">
                  <c:v>15.445</c:v>
                </c:pt>
                <c:pt idx="7792">
                  <c:v>15.445</c:v>
                </c:pt>
                <c:pt idx="7793">
                  <c:v>15.444000000000001</c:v>
                </c:pt>
                <c:pt idx="7794">
                  <c:v>15.443</c:v>
                </c:pt>
                <c:pt idx="7795">
                  <c:v>15.443</c:v>
                </c:pt>
                <c:pt idx="7796">
                  <c:v>15.442</c:v>
                </c:pt>
                <c:pt idx="7797">
                  <c:v>15.442</c:v>
                </c:pt>
                <c:pt idx="7798">
                  <c:v>15.441000000000001</c:v>
                </c:pt>
                <c:pt idx="7799">
                  <c:v>15.44</c:v>
                </c:pt>
                <c:pt idx="7800">
                  <c:v>15.44</c:v>
                </c:pt>
                <c:pt idx="7801">
                  <c:v>15.44</c:v>
                </c:pt>
                <c:pt idx="7802">
                  <c:v>15.439</c:v>
                </c:pt>
                <c:pt idx="7803">
                  <c:v>15.439</c:v>
                </c:pt>
                <c:pt idx="7804">
                  <c:v>15.439</c:v>
                </c:pt>
                <c:pt idx="7805">
                  <c:v>15.438000000000001</c:v>
                </c:pt>
                <c:pt idx="7806">
                  <c:v>15.438000000000001</c:v>
                </c:pt>
                <c:pt idx="7807">
                  <c:v>15.438000000000001</c:v>
                </c:pt>
                <c:pt idx="7808">
                  <c:v>15.438000000000001</c:v>
                </c:pt>
                <c:pt idx="7809">
                  <c:v>15.436999999999999</c:v>
                </c:pt>
                <c:pt idx="7810">
                  <c:v>15.436999999999999</c:v>
                </c:pt>
                <c:pt idx="7811">
                  <c:v>15.435</c:v>
                </c:pt>
                <c:pt idx="7812">
                  <c:v>15.433999999999999</c:v>
                </c:pt>
                <c:pt idx="7813">
                  <c:v>15.433999999999999</c:v>
                </c:pt>
                <c:pt idx="7814">
                  <c:v>15.433999999999999</c:v>
                </c:pt>
                <c:pt idx="7815">
                  <c:v>15.433</c:v>
                </c:pt>
                <c:pt idx="7816">
                  <c:v>15.433</c:v>
                </c:pt>
                <c:pt idx="7817">
                  <c:v>15.433</c:v>
                </c:pt>
                <c:pt idx="7818">
                  <c:v>15.432</c:v>
                </c:pt>
                <c:pt idx="7819">
                  <c:v>15.43</c:v>
                </c:pt>
                <c:pt idx="7820">
                  <c:v>15.43</c:v>
                </c:pt>
                <c:pt idx="7821">
                  <c:v>15.43</c:v>
                </c:pt>
                <c:pt idx="7822">
                  <c:v>15.428000000000001</c:v>
                </c:pt>
                <c:pt idx="7823">
                  <c:v>15.428000000000001</c:v>
                </c:pt>
                <c:pt idx="7824">
                  <c:v>15.428000000000001</c:v>
                </c:pt>
                <c:pt idx="7825">
                  <c:v>15.427</c:v>
                </c:pt>
                <c:pt idx="7826">
                  <c:v>15.427</c:v>
                </c:pt>
                <c:pt idx="7827">
                  <c:v>15.423999999999999</c:v>
                </c:pt>
                <c:pt idx="7828">
                  <c:v>15.423</c:v>
                </c:pt>
                <c:pt idx="7829">
                  <c:v>15.422000000000001</c:v>
                </c:pt>
                <c:pt idx="7830">
                  <c:v>15.422000000000001</c:v>
                </c:pt>
                <c:pt idx="7831">
                  <c:v>15.420999999999999</c:v>
                </c:pt>
                <c:pt idx="7832">
                  <c:v>15.420999999999999</c:v>
                </c:pt>
                <c:pt idx="7833">
                  <c:v>15.42</c:v>
                </c:pt>
                <c:pt idx="7834">
                  <c:v>15.42</c:v>
                </c:pt>
                <c:pt idx="7835">
                  <c:v>15.417999999999999</c:v>
                </c:pt>
                <c:pt idx="7836">
                  <c:v>15.417</c:v>
                </c:pt>
                <c:pt idx="7837">
                  <c:v>15.417</c:v>
                </c:pt>
                <c:pt idx="7838">
                  <c:v>15.414999999999999</c:v>
                </c:pt>
                <c:pt idx="7839">
                  <c:v>15.414</c:v>
                </c:pt>
                <c:pt idx="7840">
                  <c:v>15.414</c:v>
                </c:pt>
                <c:pt idx="7841">
                  <c:v>15.414</c:v>
                </c:pt>
                <c:pt idx="7842">
                  <c:v>15.413</c:v>
                </c:pt>
                <c:pt idx="7843">
                  <c:v>15.413</c:v>
                </c:pt>
                <c:pt idx="7844">
                  <c:v>15.413</c:v>
                </c:pt>
                <c:pt idx="7845">
                  <c:v>15.413</c:v>
                </c:pt>
                <c:pt idx="7846">
                  <c:v>15.413</c:v>
                </c:pt>
                <c:pt idx="7847">
                  <c:v>15.413</c:v>
                </c:pt>
                <c:pt idx="7848">
                  <c:v>15.412000000000001</c:v>
                </c:pt>
                <c:pt idx="7849">
                  <c:v>15.411</c:v>
                </c:pt>
                <c:pt idx="7850">
                  <c:v>15.41</c:v>
                </c:pt>
                <c:pt idx="7851">
                  <c:v>15.41</c:v>
                </c:pt>
                <c:pt idx="7852">
                  <c:v>15.407999999999999</c:v>
                </c:pt>
                <c:pt idx="7853">
                  <c:v>15.407</c:v>
                </c:pt>
                <c:pt idx="7854">
                  <c:v>15.407</c:v>
                </c:pt>
                <c:pt idx="7855">
                  <c:v>15.407</c:v>
                </c:pt>
                <c:pt idx="7856">
                  <c:v>15.406000000000001</c:v>
                </c:pt>
                <c:pt idx="7857">
                  <c:v>15.404999999999999</c:v>
                </c:pt>
                <c:pt idx="7858">
                  <c:v>15.404999999999999</c:v>
                </c:pt>
                <c:pt idx="7859">
                  <c:v>15.404999999999999</c:v>
                </c:pt>
                <c:pt idx="7860">
                  <c:v>15.404999999999999</c:v>
                </c:pt>
                <c:pt idx="7861">
                  <c:v>15.401999999999999</c:v>
                </c:pt>
                <c:pt idx="7862">
                  <c:v>15.401999999999999</c:v>
                </c:pt>
                <c:pt idx="7863">
                  <c:v>15.401999999999999</c:v>
                </c:pt>
                <c:pt idx="7864">
                  <c:v>15.401999999999999</c:v>
                </c:pt>
                <c:pt idx="7865">
                  <c:v>15.401</c:v>
                </c:pt>
                <c:pt idx="7866">
                  <c:v>15.401</c:v>
                </c:pt>
                <c:pt idx="7867">
                  <c:v>15.4</c:v>
                </c:pt>
                <c:pt idx="7868">
                  <c:v>15.397</c:v>
                </c:pt>
                <c:pt idx="7869">
                  <c:v>15.397</c:v>
                </c:pt>
                <c:pt idx="7870">
                  <c:v>15.396000000000001</c:v>
                </c:pt>
                <c:pt idx="7871">
                  <c:v>15.394</c:v>
                </c:pt>
                <c:pt idx="7872">
                  <c:v>15.394</c:v>
                </c:pt>
                <c:pt idx="7873">
                  <c:v>15.394</c:v>
                </c:pt>
                <c:pt idx="7874">
                  <c:v>15.394</c:v>
                </c:pt>
                <c:pt idx="7875">
                  <c:v>15.393000000000001</c:v>
                </c:pt>
                <c:pt idx="7876">
                  <c:v>15.393000000000001</c:v>
                </c:pt>
                <c:pt idx="7877">
                  <c:v>15.391999999999999</c:v>
                </c:pt>
                <c:pt idx="7878">
                  <c:v>15.388999999999999</c:v>
                </c:pt>
                <c:pt idx="7879">
                  <c:v>15.388999999999999</c:v>
                </c:pt>
                <c:pt idx="7880">
                  <c:v>15.388</c:v>
                </c:pt>
                <c:pt idx="7881">
                  <c:v>15.387</c:v>
                </c:pt>
                <c:pt idx="7882">
                  <c:v>15.385</c:v>
                </c:pt>
                <c:pt idx="7883">
                  <c:v>15.382999999999999</c:v>
                </c:pt>
                <c:pt idx="7884">
                  <c:v>15.382999999999999</c:v>
                </c:pt>
                <c:pt idx="7885">
                  <c:v>15.382</c:v>
                </c:pt>
                <c:pt idx="7886">
                  <c:v>15.381</c:v>
                </c:pt>
                <c:pt idx="7887">
                  <c:v>15.38</c:v>
                </c:pt>
                <c:pt idx="7888">
                  <c:v>15.38</c:v>
                </c:pt>
                <c:pt idx="7889">
                  <c:v>15.38</c:v>
                </c:pt>
                <c:pt idx="7890">
                  <c:v>15.379</c:v>
                </c:pt>
                <c:pt idx="7891">
                  <c:v>15.379</c:v>
                </c:pt>
                <c:pt idx="7892">
                  <c:v>15.378</c:v>
                </c:pt>
                <c:pt idx="7893">
                  <c:v>15.377000000000001</c:v>
                </c:pt>
                <c:pt idx="7894">
                  <c:v>15.377000000000001</c:v>
                </c:pt>
                <c:pt idx="7895">
                  <c:v>15.377000000000001</c:v>
                </c:pt>
                <c:pt idx="7896">
                  <c:v>15.375999999999999</c:v>
                </c:pt>
                <c:pt idx="7897">
                  <c:v>15.372999999999999</c:v>
                </c:pt>
                <c:pt idx="7898">
                  <c:v>15.37</c:v>
                </c:pt>
                <c:pt idx="7899">
                  <c:v>15.369</c:v>
                </c:pt>
                <c:pt idx="7900">
                  <c:v>15.369</c:v>
                </c:pt>
                <c:pt idx="7901">
                  <c:v>15.368</c:v>
                </c:pt>
                <c:pt idx="7902">
                  <c:v>15.367000000000001</c:v>
                </c:pt>
                <c:pt idx="7903">
                  <c:v>15.364000000000001</c:v>
                </c:pt>
                <c:pt idx="7904">
                  <c:v>15.362</c:v>
                </c:pt>
                <c:pt idx="7905">
                  <c:v>15.362</c:v>
                </c:pt>
                <c:pt idx="7906">
                  <c:v>15.362</c:v>
                </c:pt>
                <c:pt idx="7907">
                  <c:v>15.36</c:v>
                </c:pt>
                <c:pt idx="7908">
                  <c:v>15.36</c:v>
                </c:pt>
                <c:pt idx="7909">
                  <c:v>15.36</c:v>
                </c:pt>
                <c:pt idx="7910">
                  <c:v>15.359</c:v>
                </c:pt>
                <c:pt idx="7911">
                  <c:v>15.358000000000001</c:v>
                </c:pt>
                <c:pt idx="7912">
                  <c:v>15.356</c:v>
                </c:pt>
                <c:pt idx="7913">
                  <c:v>15.356</c:v>
                </c:pt>
                <c:pt idx="7914">
                  <c:v>15.356</c:v>
                </c:pt>
                <c:pt idx="7915">
                  <c:v>15.353999999999999</c:v>
                </c:pt>
                <c:pt idx="7916">
                  <c:v>15.353999999999999</c:v>
                </c:pt>
                <c:pt idx="7917">
                  <c:v>15.353</c:v>
                </c:pt>
                <c:pt idx="7918">
                  <c:v>15.353</c:v>
                </c:pt>
                <c:pt idx="7919">
                  <c:v>15.351000000000001</c:v>
                </c:pt>
                <c:pt idx="7920">
                  <c:v>15.35</c:v>
                </c:pt>
                <c:pt idx="7921">
                  <c:v>15.35</c:v>
                </c:pt>
                <c:pt idx="7922">
                  <c:v>15.348000000000001</c:v>
                </c:pt>
                <c:pt idx="7923">
                  <c:v>15.347</c:v>
                </c:pt>
                <c:pt idx="7924">
                  <c:v>15.347</c:v>
                </c:pt>
                <c:pt idx="7925">
                  <c:v>15.345000000000001</c:v>
                </c:pt>
                <c:pt idx="7926">
                  <c:v>15.343999999999999</c:v>
                </c:pt>
                <c:pt idx="7927">
                  <c:v>15.343</c:v>
                </c:pt>
                <c:pt idx="7928">
                  <c:v>15.343</c:v>
                </c:pt>
                <c:pt idx="7929">
                  <c:v>15.342000000000001</c:v>
                </c:pt>
                <c:pt idx="7930">
                  <c:v>15.342000000000001</c:v>
                </c:pt>
                <c:pt idx="7931">
                  <c:v>15.342000000000001</c:v>
                </c:pt>
                <c:pt idx="7932">
                  <c:v>15.339</c:v>
                </c:pt>
                <c:pt idx="7933">
                  <c:v>15.337</c:v>
                </c:pt>
                <c:pt idx="7934">
                  <c:v>15.335000000000001</c:v>
                </c:pt>
                <c:pt idx="7935">
                  <c:v>15.335000000000001</c:v>
                </c:pt>
                <c:pt idx="7936">
                  <c:v>15.335000000000001</c:v>
                </c:pt>
                <c:pt idx="7937">
                  <c:v>15.334</c:v>
                </c:pt>
                <c:pt idx="7938">
                  <c:v>15.334</c:v>
                </c:pt>
                <c:pt idx="7939">
                  <c:v>15.333</c:v>
                </c:pt>
                <c:pt idx="7940">
                  <c:v>15.332000000000001</c:v>
                </c:pt>
                <c:pt idx="7941">
                  <c:v>15.332000000000001</c:v>
                </c:pt>
                <c:pt idx="7942">
                  <c:v>15.331</c:v>
                </c:pt>
                <c:pt idx="7943">
                  <c:v>15.331</c:v>
                </c:pt>
                <c:pt idx="7944">
                  <c:v>15.331</c:v>
                </c:pt>
                <c:pt idx="7945">
                  <c:v>15.329000000000001</c:v>
                </c:pt>
                <c:pt idx="7946">
                  <c:v>15.329000000000001</c:v>
                </c:pt>
                <c:pt idx="7947">
                  <c:v>15.327999999999999</c:v>
                </c:pt>
                <c:pt idx="7948">
                  <c:v>15.327999999999999</c:v>
                </c:pt>
                <c:pt idx="7949">
                  <c:v>15.327</c:v>
                </c:pt>
                <c:pt idx="7950">
                  <c:v>15.327</c:v>
                </c:pt>
                <c:pt idx="7951">
                  <c:v>15.327</c:v>
                </c:pt>
                <c:pt idx="7952">
                  <c:v>15.326000000000001</c:v>
                </c:pt>
                <c:pt idx="7953">
                  <c:v>15.326000000000001</c:v>
                </c:pt>
                <c:pt idx="7954">
                  <c:v>15.324999999999999</c:v>
                </c:pt>
                <c:pt idx="7955">
                  <c:v>15.324</c:v>
                </c:pt>
                <c:pt idx="7956">
                  <c:v>15.324</c:v>
                </c:pt>
                <c:pt idx="7957">
                  <c:v>15.323</c:v>
                </c:pt>
                <c:pt idx="7958">
                  <c:v>15.323</c:v>
                </c:pt>
                <c:pt idx="7959">
                  <c:v>15.323</c:v>
                </c:pt>
                <c:pt idx="7960">
                  <c:v>15.321999999999999</c:v>
                </c:pt>
                <c:pt idx="7961">
                  <c:v>15.321</c:v>
                </c:pt>
                <c:pt idx="7962">
                  <c:v>15.321</c:v>
                </c:pt>
                <c:pt idx="7963">
                  <c:v>15.32</c:v>
                </c:pt>
                <c:pt idx="7964">
                  <c:v>15.32</c:v>
                </c:pt>
                <c:pt idx="7965">
                  <c:v>15.32</c:v>
                </c:pt>
                <c:pt idx="7966">
                  <c:v>15.32</c:v>
                </c:pt>
                <c:pt idx="7967">
                  <c:v>15.32</c:v>
                </c:pt>
                <c:pt idx="7968">
                  <c:v>15.318</c:v>
                </c:pt>
                <c:pt idx="7969">
                  <c:v>15.317</c:v>
                </c:pt>
                <c:pt idx="7970">
                  <c:v>15.315</c:v>
                </c:pt>
                <c:pt idx="7971">
                  <c:v>15.315</c:v>
                </c:pt>
                <c:pt idx="7972">
                  <c:v>15.314</c:v>
                </c:pt>
                <c:pt idx="7973">
                  <c:v>15.311999999999999</c:v>
                </c:pt>
                <c:pt idx="7974">
                  <c:v>15.31</c:v>
                </c:pt>
                <c:pt idx="7975">
                  <c:v>15.31</c:v>
                </c:pt>
                <c:pt idx="7976">
                  <c:v>15.308999999999999</c:v>
                </c:pt>
                <c:pt idx="7977">
                  <c:v>15.308</c:v>
                </c:pt>
                <c:pt idx="7978">
                  <c:v>15.308</c:v>
                </c:pt>
                <c:pt idx="7979">
                  <c:v>15.305999999999999</c:v>
                </c:pt>
                <c:pt idx="7980">
                  <c:v>15.305</c:v>
                </c:pt>
                <c:pt idx="7981">
                  <c:v>15.304</c:v>
                </c:pt>
                <c:pt idx="7982">
                  <c:v>15.304</c:v>
                </c:pt>
                <c:pt idx="7983">
                  <c:v>15.301</c:v>
                </c:pt>
                <c:pt idx="7984">
                  <c:v>15.301</c:v>
                </c:pt>
                <c:pt idx="7985">
                  <c:v>15.301</c:v>
                </c:pt>
                <c:pt idx="7986">
                  <c:v>15.298999999999999</c:v>
                </c:pt>
                <c:pt idx="7987">
                  <c:v>15.298</c:v>
                </c:pt>
                <c:pt idx="7988">
                  <c:v>15.298</c:v>
                </c:pt>
                <c:pt idx="7989">
                  <c:v>15.298</c:v>
                </c:pt>
                <c:pt idx="7990">
                  <c:v>15.295</c:v>
                </c:pt>
                <c:pt idx="7991">
                  <c:v>15.295</c:v>
                </c:pt>
                <c:pt idx="7992">
                  <c:v>15.292999999999999</c:v>
                </c:pt>
                <c:pt idx="7993">
                  <c:v>15.292999999999999</c:v>
                </c:pt>
                <c:pt idx="7994">
                  <c:v>15.292999999999999</c:v>
                </c:pt>
                <c:pt idx="7995">
                  <c:v>15.292</c:v>
                </c:pt>
                <c:pt idx="7996">
                  <c:v>15.291</c:v>
                </c:pt>
                <c:pt idx="7997">
                  <c:v>15.291</c:v>
                </c:pt>
                <c:pt idx="7998">
                  <c:v>15.29</c:v>
                </c:pt>
                <c:pt idx="7999">
                  <c:v>15.29</c:v>
                </c:pt>
                <c:pt idx="8000">
                  <c:v>15.289</c:v>
                </c:pt>
                <c:pt idx="8001">
                  <c:v>15.289</c:v>
                </c:pt>
                <c:pt idx="8002">
                  <c:v>15.288</c:v>
                </c:pt>
                <c:pt idx="8003">
                  <c:v>15.288</c:v>
                </c:pt>
                <c:pt idx="8004">
                  <c:v>15.288</c:v>
                </c:pt>
                <c:pt idx="8005">
                  <c:v>15.287000000000001</c:v>
                </c:pt>
                <c:pt idx="8006">
                  <c:v>15.285</c:v>
                </c:pt>
                <c:pt idx="8007">
                  <c:v>15.284000000000001</c:v>
                </c:pt>
                <c:pt idx="8008">
                  <c:v>15.282999999999999</c:v>
                </c:pt>
                <c:pt idx="8009">
                  <c:v>15.282</c:v>
                </c:pt>
                <c:pt idx="8010">
                  <c:v>15.281000000000001</c:v>
                </c:pt>
                <c:pt idx="8011">
                  <c:v>15.28</c:v>
                </c:pt>
                <c:pt idx="8012">
                  <c:v>15.28</c:v>
                </c:pt>
                <c:pt idx="8013">
                  <c:v>15.279</c:v>
                </c:pt>
                <c:pt idx="8014">
                  <c:v>15.279</c:v>
                </c:pt>
                <c:pt idx="8015">
                  <c:v>15.279</c:v>
                </c:pt>
                <c:pt idx="8016">
                  <c:v>15.278</c:v>
                </c:pt>
                <c:pt idx="8017">
                  <c:v>15.278</c:v>
                </c:pt>
                <c:pt idx="8018">
                  <c:v>15.278</c:v>
                </c:pt>
                <c:pt idx="8019">
                  <c:v>15.278</c:v>
                </c:pt>
                <c:pt idx="8020">
                  <c:v>15.278</c:v>
                </c:pt>
                <c:pt idx="8021">
                  <c:v>15.276999999999999</c:v>
                </c:pt>
                <c:pt idx="8022">
                  <c:v>15.276</c:v>
                </c:pt>
                <c:pt idx="8023">
                  <c:v>15.276</c:v>
                </c:pt>
                <c:pt idx="8024">
                  <c:v>15.276</c:v>
                </c:pt>
                <c:pt idx="8025">
                  <c:v>15.276</c:v>
                </c:pt>
                <c:pt idx="8026">
                  <c:v>15.273999999999999</c:v>
                </c:pt>
                <c:pt idx="8027">
                  <c:v>15.273999999999999</c:v>
                </c:pt>
                <c:pt idx="8028">
                  <c:v>15.273999999999999</c:v>
                </c:pt>
                <c:pt idx="8029">
                  <c:v>15.273999999999999</c:v>
                </c:pt>
                <c:pt idx="8030">
                  <c:v>15.273</c:v>
                </c:pt>
                <c:pt idx="8031">
                  <c:v>15.273</c:v>
                </c:pt>
                <c:pt idx="8032">
                  <c:v>15.272</c:v>
                </c:pt>
                <c:pt idx="8033">
                  <c:v>15.272</c:v>
                </c:pt>
                <c:pt idx="8034">
                  <c:v>15.272</c:v>
                </c:pt>
                <c:pt idx="8035">
                  <c:v>15.269</c:v>
                </c:pt>
                <c:pt idx="8036">
                  <c:v>15.268000000000001</c:v>
                </c:pt>
                <c:pt idx="8037">
                  <c:v>15.266999999999999</c:v>
                </c:pt>
                <c:pt idx="8038">
                  <c:v>15.266</c:v>
                </c:pt>
                <c:pt idx="8039">
                  <c:v>15.263999999999999</c:v>
                </c:pt>
                <c:pt idx="8040">
                  <c:v>15.263</c:v>
                </c:pt>
                <c:pt idx="8041">
                  <c:v>15.262</c:v>
                </c:pt>
                <c:pt idx="8042">
                  <c:v>15.260999999999999</c:v>
                </c:pt>
                <c:pt idx="8043">
                  <c:v>15.260999999999999</c:v>
                </c:pt>
                <c:pt idx="8044">
                  <c:v>15.260999999999999</c:v>
                </c:pt>
                <c:pt idx="8045">
                  <c:v>15.26</c:v>
                </c:pt>
                <c:pt idx="8046">
                  <c:v>15.26</c:v>
                </c:pt>
                <c:pt idx="8047">
                  <c:v>15.26</c:v>
                </c:pt>
                <c:pt idx="8048">
                  <c:v>15.26</c:v>
                </c:pt>
                <c:pt idx="8049">
                  <c:v>15.259</c:v>
                </c:pt>
                <c:pt idx="8050">
                  <c:v>15.257999999999999</c:v>
                </c:pt>
                <c:pt idx="8051">
                  <c:v>15.256</c:v>
                </c:pt>
                <c:pt idx="8052">
                  <c:v>15.256</c:v>
                </c:pt>
                <c:pt idx="8053">
                  <c:v>15.256</c:v>
                </c:pt>
                <c:pt idx="8054">
                  <c:v>15.255000000000001</c:v>
                </c:pt>
                <c:pt idx="8055">
                  <c:v>15.254</c:v>
                </c:pt>
                <c:pt idx="8056">
                  <c:v>15.254</c:v>
                </c:pt>
                <c:pt idx="8057">
                  <c:v>15.253</c:v>
                </c:pt>
                <c:pt idx="8058">
                  <c:v>15.250999999999999</c:v>
                </c:pt>
                <c:pt idx="8059">
                  <c:v>15.25</c:v>
                </c:pt>
                <c:pt idx="8060">
                  <c:v>15.249000000000001</c:v>
                </c:pt>
                <c:pt idx="8061">
                  <c:v>15.246</c:v>
                </c:pt>
                <c:pt idx="8062">
                  <c:v>15.246</c:v>
                </c:pt>
                <c:pt idx="8063">
                  <c:v>15.244999999999999</c:v>
                </c:pt>
                <c:pt idx="8064">
                  <c:v>15.242000000000001</c:v>
                </c:pt>
                <c:pt idx="8065">
                  <c:v>15.241</c:v>
                </c:pt>
                <c:pt idx="8066">
                  <c:v>15.24</c:v>
                </c:pt>
                <c:pt idx="8067">
                  <c:v>15.24</c:v>
                </c:pt>
                <c:pt idx="8068">
                  <c:v>15.24</c:v>
                </c:pt>
                <c:pt idx="8069">
                  <c:v>15.24</c:v>
                </c:pt>
                <c:pt idx="8070">
                  <c:v>15.24</c:v>
                </c:pt>
                <c:pt idx="8071">
                  <c:v>15.239000000000001</c:v>
                </c:pt>
                <c:pt idx="8072">
                  <c:v>15.239000000000001</c:v>
                </c:pt>
                <c:pt idx="8073">
                  <c:v>15.239000000000001</c:v>
                </c:pt>
                <c:pt idx="8074">
                  <c:v>15.237</c:v>
                </c:pt>
                <c:pt idx="8075">
                  <c:v>15.236000000000001</c:v>
                </c:pt>
                <c:pt idx="8076">
                  <c:v>15.236000000000001</c:v>
                </c:pt>
                <c:pt idx="8077">
                  <c:v>15.236000000000001</c:v>
                </c:pt>
                <c:pt idx="8078">
                  <c:v>15.236000000000001</c:v>
                </c:pt>
                <c:pt idx="8079">
                  <c:v>15.236000000000001</c:v>
                </c:pt>
                <c:pt idx="8080">
                  <c:v>15.236000000000001</c:v>
                </c:pt>
                <c:pt idx="8081">
                  <c:v>15.236000000000001</c:v>
                </c:pt>
                <c:pt idx="8082">
                  <c:v>15.236000000000001</c:v>
                </c:pt>
                <c:pt idx="8083">
                  <c:v>15.236000000000001</c:v>
                </c:pt>
                <c:pt idx="8084">
                  <c:v>15.236000000000001</c:v>
                </c:pt>
                <c:pt idx="8085">
                  <c:v>15.234999999999999</c:v>
                </c:pt>
                <c:pt idx="8086">
                  <c:v>15.234999999999999</c:v>
                </c:pt>
                <c:pt idx="8087">
                  <c:v>15.233000000000001</c:v>
                </c:pt>
                <c:pt idx="8088">
                  <c:v>15.233000000000001</c:v>
                </c:pt>
                <c:pt idx="8089">
                  <c:v>15.233000000000001</c:v>
                </c:pt>
                <c:pt idx="8090">
                  <c:v>15.233000000000001</c:v>
                </c:pt>
                <c:pt idx="8091">
                  <c:v>15.231999999999999</c:v>
                </c:pt>
                <c:pt idx="8092">
                  <c:v>15.231999999999999</c:v>
                </c:pt>
                <c:pt idx="8093">
                  <c:v>15.231999999999999</c:v>
                </c:pt>
                <c:pt idx="8094">
                  <c:v>15.23</c:v>
                </c:pt>
                <c:pt idx="8095">
                  <c:v>15.228999999999999</c:v>
                </c:pt>
                <c:pt idx="8096">
                  <c:v>15.228999999999999</c:v>
                </c:pt>
                <c:pt idx="8097">
                  <c:v>15.228999999999999</c:v>
                </c:pt>
                <c:pt idx="8098">
                  <c:v>15.228</c:v>
                </c:pt>
                <c:pt idx="8099">
                  <c:v>15.228</c:v>
                </c:pt>
                <c:pt idx="8100">
                  <c:v>15.228</c:v>
                </c:pt>
                <c:pt idx="8101">
                  <c:v>15.227</c:v>
                </c:pt>
                <c:pt idx="8102">
                  <c:v>15.227</c:v>
                </c:pt>
                <c:pt idx="8103">
                  <c:v>15.227</c:v>
                </c:pt>
                <c:pt idx="8104">
                  <c:v>15.227</c:v>
                </c:pt>
                <c:pt idx="8105">
                  <c:v>15.226000000000001</c:v>
                </c:pt>
                <c:pt idx="8106">
                  <c:v>15.226000000000001</c:v>
                </c:pt>
                <c:pt idx="8107">
                  <c:v>15.224</c:v>
                </c:pt>
                <c:pt idx="8108">
                  <c:v>15.223000000000001</c:v>
                </c:pt>
                <c:pt idx="8109">
                  <c:v>15.222</c:v>
                </c:pt>
                <c:pt idx="8110">
                  <c:v>15.22</c:v>
                </c:pt>
                <c:pt idx="8111">
                  <c:v>15.22</c:v>
                </c:pt>
                <c:pt idx="8112">
                  <c:v>15.218999999999999</c:v>
                </c:pt>
                <c:pt idx="8113">
                  <c:v>15.218999999999999</c:v>
                </c:pt>
                <c:pt idx="8114">
                  <c:v>15.218</c:v>
                </c:pt>
                <c:pt idx="8115">
                  <c:v>15.217000000000001</c:v>
                </c:pt>
                <c:pt idx="8116">
                  <c:v>15.215999999999999</c:v>
                </c:pt>
                <c:pt idx="8117">
                  <c:v>15.214</c:v>
                </c:pt>
                <c:pt idx="8118">
                  <c:v>15.214</c:v>
                </c:pt>
                <c:pt idx="8119">
                  <c:v>15.212999999999999</c:v>
                </c:pt>
                <c:pt idx="8120">
                  <c:v>15.212</c:v>
                </c:pt>
                <c:pt idx="8121">
                  <c:v>15.211</c:v>
                </c:pt>
                <c:pt idx="8122">
                  <c:v>15.211</c:v>
                </c:pt>
                <c:pt idx="8123">
                  <c:v>15.21</c:v>
                </c:pt>
                <c:pt idx="8124">
                  <c:v>15.209</c:v>
                </c:pt>
                <c:pt idx="8125">
                  <c:v>15.208</c:v>
                </c:pt>
                <c:pt idx="8126">
                  <c:v>15.208</c:v>
                </c:pt>
                <c:pt idx="8127">
                  <c:v>15.206</c:v>
                </c:pt>
                <c:pt idx="8128">
                  <c:v>15.206</c:v>
                </c:pt>
                <c:pt idx="8129">
                  <c:v>15.206</c:v>
                </c:pt>
                <c:pt idx="8130">
                  <c:v>15.205</c:v>
                </c:pt>
                <c:pt idx="8131">
                  <c:v>15.205</c:v>
                </c:pt>
                <c:pt idx="8132">
                  <c:v>15.205</c:v>
                </c:pt>
                <c:pt idx="8133">
                  <c:v>15.205</c:v>
                </c:pt>
                <c:pt idx="8134">
                  <c:v>15.205</c:v>
                </c:pt>
                <c:pt idx="8135">
                  <c:v>15.202999999999999</c:v>
                </c:pt>
                <c:pt idx="8136">
                  <c:v>15.202999999999999</c:v>
                </c:pt>
                <c:pt idx="8137">
                  <c:v>15.202</c:v>
                </c:pt>
                <c:pt idx="8138">
                  <c:v>15.202</c:v>
                </c:pt>
                <c:pt idx="8139">
                  <c:v>15.2</c:v>
                </c:pt>
                <c:pt idx="8140">
                  <c:v>15.2</c:v>
                </c:pt>
                <c:pt idx="8141">
                  <c:v>15.2</c:v>
                </c:pt>
                <c:pt idx="8142">
                  <c:v>15.198</c:v>
                </c:pt>
                <c:pt idx="8143">
                  <c:v>15.198</c:v>
                </c:pt>
                <c:pt idx="8144">
                  <c:v>15.198</c:v>
                </c:pt>
                <c:pt idx="8145">
                  <c:v>15.198</c:v>
                </c:pt>
                <c:pt idx="8146">
                  <c:v>15.196999999999999</c:v>
                </c:pt>
                <c:pt idx="8147">
                  <c:v>15.196999999999999</c:v>
                </c:pt>
                <c:pt idx="8148">
                  <c:v>15.196</c:v>
                </c:pt>
                <c:pt idx="8149">
                  <c:v>15.196</c:v>
                </c:pt>
                <c:pt idx="8150">
                  <c:v>15.195</c:v>
                </c:pt>
                <c:pt idx="8151">
                  <c:v>15.194000000000001</c:v>
                </c:pt>
                <c:pt idx="8152">
                  <c:v>15.193</c:v>
                </c:pt>
                <c:pt idx="8153">
                  <c:v>15.192</c:v>
                </c:pt>
                <c:pt idx="8154">
                  <c:v>15.192</c:v>
                </c:pt>
                <c:pt idx="8155">
                  <c:v>15.192</c:v>
                </c:pt>
                <c:pt idx="8156">
                  <c:v>15.192</c:v>
                </c:pt>
                <c:pt idx="8157">
                  <c:v>15.191000000000001</c:v>
                </c:pt>
                <c:pt idx="8158">
                  <c:v>15.191000000000001</c:v>
                </c:pt>
                <c:pt idx="8159">
                  <c:v>15.191000000000001</c:v>
                </c:pt>
                <c:pt idx="8160">
                  <c:v>15.191000000000001</c:v>
                </c:pt>
                <c:pt idx="8161">
                  <c:v>15.19</c:v>
                </c:pt>
                <c:pt idx="8162">
                  <c:v>15.189</c:v>
                </c:pt>
                <c:pt idx="8163">
                  <c:v>15.188000000000001</c:v>
                </c:pt>
                <c:pt idx="8164">
                  <c:v>15.186999999999999</c:v>
                </c:pt>
                <c:pt idx="8165">
                  <c:v>15.186999999999999</c:v>
                </c:pt>
                <c:pt idx="8166">
                  <c:v>15.186999999999999</c:v>
                </c:pt>
                <c:pt idx="8167">
                  <c:v>15.186999999999999</c:v>
                </c:pt>
                <c:pt idx="8168">
                  <c:v>15.186999999999999</c:v>
                </c:pt>
                <c:pt idx="8169">
                  <c:v>15.186999999999999</c:v>
                </c:pt>
                <c:pt idx="8170">
                  <c:v>15.186</c:v>
                </c:pt>
                <c:pt idx="8171">
                  <c:v>15.185</c:v>
                </c:pt>
                <c:pt idx="8172">
                  <c:v>15.185</c:v>
                </c:pt>
                <c:pt idx="8173">
                  <c:v>15.185</c:v>
                </c:pt>
                <c:pt idx="8174">
                  <c:v>15.183999999999999</c:v>
                </c:pt>
                <c:pt idx="8175">
                  <c:v>15.183999999999999</c:v>
                </c:pt>
                <c:pt idx="8176">
                  <c:v>15.183</c:v>
                </c:pt>
                <c:pt idx="8177">
                  <c:v>15.182</c:v>
                </c:pt>
                <c:pt idx="8178">
                  <c:v>15.180999999999999</c:v>
                </c:pt>
                <c:pt idx="8179">
                  <c:v>15.18</c:v>
                </c:pt>
                <c:pt idx="8180">
                  <c:v>15.18</c:v>
                </c:pt>
                <c:pt idx="8181">
                  <c:v>15.178000000000001</c:v>
                </c:pt>
                <c:pt idx="8182">
                  <c:v>15.178000000000001</c:v>
                </c:pt>
                <c:pt idx="8183">
                  <c:v>15.177</c:v>
                </c:pt>
                <c:pt idx="8184">
                  <c:v>15.176</c:v>
                </c:pt>
                <c:pt idx="8185">
                  <c:v>15.173999999999999</c:v>
                </c:pt>
                <c:pt idx="8186">
                  <c:v>15.173999999999999</c:v>
                </c:pt>
                <c:pt idx="8187">
                  <c:v>15.173999999999999</c:v>
                </c:pt>
                <c:pt idx="8188">
                  <c:v>15.173999999999999</c:v>
                </c:pt>
                <c:pt idx="8189">
                  <c:v>15.172000000000001</c:v>
                </c:pt>
                <c:pt idx="8190">
                  <c:v>15.172000000000001</c:v>
                </c:pt>
                <c:pt idx="8191">
                  <c:v>15.172000000000001</c:v>
                </c:pt>
                <c:pt idx="8192">
                  <c:v>15.170999999999999</c:v>
                </c:pt>
                <c:pt idx="8193">
                  <c:v>15.17</c:v>
                </c:pt>
                <c:pt idx="8194">
                  <c:v>15.17</c:v>
                </c:pt>
                <c:pt idx="8195">
                  <c:v>15.169</c:v>
                </c:pt>
                <c:pt idx="8196">
                  <c:v>15.167</c:v>
                </c:pt>
                <c:pt idx="8197">
                  <c:v>15.166</c:v>
                </c:pt>
                <c:pt idx="8198">
                  <c:v>15.166</c:v>
                </c:pt>
                <c:pt idx="8199">
                  <c:v>15.163</c:v>
                </c:pt>
                <c:pt idx="8200">
                  <c:v>15.162000000000001</c:v>
                </c:pt>
                <c:pt idx="8201">
                  <c:v>15.162000000000001</c:v>
                </c:pt>
                <c:pt idx="8202">
                  <c:v>15.162000000000001</c:v>
                </c:pt>
                <c:pt idx="8203">
                  <c:v>15.161</c:v>
                </c:pt>
                <c:pt idx="8204">
                  <c:v>15.161</c:v>
                </c:pt>
                <c:pt idx="8205">
                  <c:v>15.161</c:v>
                </c:pt>
                <c:pt idx="8206">
                  <c:v>15.16</c:v>
                </c:pt>
                <c:pt idx="8207">
                  <c:v>15.16</c:v>
                </c:pt>
                <c:pt idx="8208">
                  <c:v>15.159000000000001</c:v>
                </c:pt>
                <c:pt idx="8209">
                  <c:v>15.159000000000001</c:v>
                </c:pt>
                <c:pt idx="8210">
                  <c:v>15.156000000000001</c:v>
                </c:pt>
                <c:pt idx="8211">
                  <c:v>15.154</c:v>
                </c:pt>
                <c:pt idx="8212">
                  <c:v>15.154</c:v>
                </c:pt>
                <c:pt idx="8213">
                  <c:v>15.154</c:v>
                </c:pt>
                <c:pt idx="8214">
                  <c:v>15.154</c:v>
                </c:pt>
                <c:pt idx="8215">
                  <c:v>15.153</c:v>
                </c:pt>
                <c:pt idx="8216">
                  <c:v>15.151999999999999</c:v>
                </c:pt>
                <c:pt idx="8217">
                  <c:v>15.151</c:v>
                </c:pt>
                <c:pt idx="8218">
                  <c:v>15.148999999999999</c:v>
                </c:pt>
                <c:pt idx="8219">
                  <c:v>15.148</c:v>
                </c:pt>
                <c:pt idx="8220">
                  <c:v>15.148</c:v>
                </c:pt>
                <c:pt idx="8221">
                  <c:v>15.148</c:v>
                </c:pt>
                <c:pt idx="8222">
                  <c:v>15.145</c:v>
                </c:pt>
                <c:pt idx="8223">
                  <c:v>15.145</c:v>
                </c:pt>
                <c:pt idx="8224">
                  <c:v>15.144</c:v>
                </c:pt>
                <c:pt idx="8225">
                  <c:v>15.143000000000001</c:v>
                </c:pt>
                <c:pt idx="8226">
                  <c:v>15.143000000000001</c:v>
                </c:pt>
                <c:pt idx="8227">
                  <c:v>15.141999999999999</c:v>
                </c:pt>
                <c:pt idx="8228">
                  <c:v>15.141999999999999</c:v>
                </c:pt>
                <c:pt idx="8229">
                  <c:v>15.141</c:v>
                </c:pt>
                <c:pt idx="8230">
                  <c:v>15.141</c:v>
                </c:pt>
                <c:pt idx="8231">
                  <c:v>15.141</c:v>
                </c:pt>
                <c:pt idx="8232">
                  <c:v>15.14</c:v>
                </c:pt>
                <c:pt idx="8233">
                  <c:v>15.138999999999999</c:v>
                </c:pt>
                <c:pt idx="8234">
                  <c:v>15.138999999999999</c:v>
                </c:pt>
                <c:pt idx="8235">
                  <c:v>15.137</c:v>
                </c:pt>
                <c:pt idx="8236">
                  <c:v>15.135999999999999</c:v>
                </c:pt>
                <c:pt idx="8237">
                  <c:v>15.135999999999999</c:v>
                </c:pt>
                <c:pt idx="8238">
                  <c:v>15.135</c:v>
                </c:pt>
                <c:pt idx="8239">
                  <c:v>15.135</c:v>
                </c:pt>
                <c:pt idx="8240">
                  <c:v>15.132999999999999</c:v>
                </c:pt>
                <c:pt idx="8241">
                  <c:v>15.132</c:v>
                </c:pt>
                <c:pt idx="8242">
                  <c:v>15.131</c:v>
                </c:pt>
                <c:pt idx="8243">
                  <c:v>15.131</c:v>
                </c:pt>
                <c:pt idx="8244">
                  <c:v>15.131</c:v>
                </c:pt>
                <c:pt idx="8245">
                  <c:v>15.131</c:v>
                </c:pt>
                <c:pt idx="8246">
                  <c:v>15.13</c:v>
                </c:pt>
                <c:pt idx="8247">
                  <c:v>15.13</c:v>
                </c:pt>
                <c:pt idx="8248">
                  <c:v>15.13</c:v>
                </c:pt>
                <c:pt idx="8249">
                  <c:v>15.129</c:v>
                </c:pt>
                <c:pt idx="8250">
                  <c:v>15.129</c:v>
                </c:pt>
                <c:pt idx="8251">
                  <c:v>15.129</c:v>
                </c:pt>
                <c:pt idx="8252">
                  <c:v>15.125</c:v>
                </c:pt>
                <c:pt idx="8253">
                  <c:v>15.125</c:v>
                </c:pt>
                <c:pt idx="8254">
                  <c:v>15.125</c:v>
                </c:pt>
                <c:pt idx="8255">
                  <c:v>15.125</c:v>
                </c:pt>
                <c:pt idx="8256">
                  <c:v>15.125</c:v>
                </c:pt>
                <c:pt idx="8257">
                  <c:v>15.124000000000001</c:v>
                </c:pt>
                <c:pt idx="8258">
                  <c:v>15.122</c:v>
                </c:pt>
                <c:pt idx="8259">
                  <c:v>15.122</c:v>
                </c:pt>
                <c:pt idx="8260">
                  <c:v>15.121</c:v>
                </c:pt>
                <c:pt idx="8261">
                  <c:v>15.121</c:v>
                </c:pt>
                <c:pt idx="8262">
                  <c:v>15.12</c:v>
                </c:pt>
                <c:pt idx="8263">
                  <c:v>15.118</c:v>
                </c:pt>
                <c:pt idx="8264">
                  <c:v>15.118</c:v>
                </c:pt>
                <c:pt idx="8265">
                  <c:v>15.117000000000001</c:v>
                </c:pt>
                <c:pt idx="8266">
                  <c:v>15.117000000000001</c:v>
                </c:pt>
                <c:pt idx="8267">
                  <c:v>15.116</c:v>
                </c:pt>
                <c:pt idx="8268">
                  <c:v>15.115</c:v>
                </c:pt>
                <c:pt idx="8269">
                  <c:v>15.115</c:v>
                </c:pt>
                <c:pt idx="8270">
                  <c:v>15.114000000000001</c:v>
                </c:pt>
                <c:pt idx="8271">
                  <c:v>15.114000000000001</c:v>
                </c:pt>
                <c:pt idx="8272">
                  <c:v>15.113</c:v>
                </c:pt>
                <c:pt idx="8273">
                  <c:v>15.113</c:v>
                </c:pt>
                <c:pt idx="8274">
                  <c:v>15.112</c:v>
                </c:pt>
                <c:pt idx="8275">
                  <c:v>15.112</c:v>
                </c:pt>
                <c:pt idx="8276">
                  <c:v>15.111000000000001</c:v>
                </c:pt>
                <c:pt idx="8277">
                  <c:v>15.111000000000001</c:v>
                </c:pt>
                <c:pt idx="8278">
                  <c:v>15.11</c:v>
                </c:pt>
                <c:pt idx="8279">
                  <c:v>15.11</c:v>
                </c:pt>
                <c:pt idx="8280">
                  <c:v>15.11</c:v>
                </c:pt>
                <c:pt idx="8281">
                  <c:v>15.11</c:v>
                </c:pt>
                <c:pt idx="8282">
                  <c:v>15.108000000000001</c:v>
                </c:pt>
                <c:pt idx="8283">
                  <c:v>15.108000000000001</c:v>
                </c:pt>
                <c:pt idx="8284">
                  <c:v>15.108000000000001</c:v>
                </c:pt>
                <c:pt idx="8285">
                  <c:v>15.106</c:v>
                </c:pt>
                <c:pt idx="8286">
                  <c:v>15.106</c:v>
                </c:pt>
                <c:pt idx="8287">
                  <c:v>15.106</c:v>
                </c:pt>
                <c:pt idx="8288">
                  <c:v>15.106</c:v>
                </c:pt>
                <c:pt idx="8289">
                  <c:v>15.103999999999999</c:v>
                </c:pt>
                <c:pt idx="8290">
                  <c:v>15.103999999999999</c:v>
                </c:pt>
                <c:pt idx="8291">
                  <c:v>15.103</c:v>
                </c:pt>
                <c:pt idx="8292">
                  <c:v>15.102</c:v>
                </c:pt>
                <c:pt idx="8293">
                  <c:v>15.102</c:v>
                </c:pt>
                <c:pt idx="8294">
                  <c:v>15.102</c:v>
                </c:pt>
                <c:pt idx="8295">
                  <c:v>15.101000000000001</c:v>
                </c:pt>
                <c:pt idx="8296">
                  <c:v>15.1</c:v>
                </c:pt>
                <c:pt idx="8297">
                  <c:v>15.099</c:v>
                </c:pt>
                <c:pt idx="8298">
                  <c:v>15.098000000000001</c:v>
                </c:pt>
                <c:pt idx="8299">
                  <c:v>15.097</c:v>
                </c:pt>
                <c:pt idx="8300">
                  <c:v>15.096</c:v>
                </c:pt>
                <c:pt idx="8301">
                  <c:v>15.096</c:v>
                </c:pt>
                <c:pt idx="8302">
                  <c:v>15.095000000000001</c:v>
                </c:pt>
                <c:pt idx="8303">
                  <c:v>15.093999999999999</c:v>
                </c:pt>
                <c:pt idx="8304">
                  <c:v>15.093999999999999</c:v>
                </c:pt>
                <c:pt idx="8305">
                  <c:v>15.093999999999999</c:v>
                </c:pt>
                <c:pt idx="8306">
                  <c:v>15.093</c:v>
                </c:pt>
                <c:pt idx="8307">
                  <c:v>15.093</c:v>
                </c:pt>
                <c:pt idx="8308">
                  <c:v>15.092000000000001</c:v>
                </c:pt>
                <c:pt idx="8309">
                  <c:v>15.092000000000001</c:v>
                </c:pt>
                <c:pt idx="8310">
                  <c:v>15.092000000000001</c:v>
                </c:pt>
                <c:pt idx="8311">
                  <c:v>15.090999999999999</c:v>
                </c:pt>
                <c:pt idx="8312">
                  <c:v>15.090999999999999</c:v>
                </c:pt>
                <c:pt idx="8313">
                  <c:v>15.09</c:v>
                </c:pt>
                <c:pt idx="8314">
                  <c:v>15.09</c:v>
                </c:pt>
                <c:pt idx="8315">
                  <c:v>15.09</c:v>
                </c:pt>
                <c:pt idx="8316">
                  <c:v>15.09</c:v>
                </c:pt>
                <c:pt idx="8317">
                  <c:v>15.09</c:v>
                </c:pt>
                <c:pt idx="8318">
                  <c:v>15.089</c:v>
                </c:pt>
                <c:pt idx="8319">
                  <c:v>15.089</c:v>
                </c:pt>
                <c:pt idx="8320">
                  <c:v>15.087</c:v>
                </c:pt>
                <c:pt idx="8321">
                  <c:v>15.087</c:v>
                </c:pt>
                <c:pt idx="8322">
                  <c:v>15.085000000000001</c:v>
                </c:pt>
                <c:pt idx="8323">
                  <c:v>15.084</c:v>
                </c:pt>
                <c:pt idx="8324">
                  <c:v>15.084</c:v>
                </c:pt>
                <c:pt idx="8325">
                  <c:v>15.084</c:v>
                </c:pt>
                <c:pt idx="8326">
                  <c:v>15.083</c:v>
                </c:pt>
                <c:pt idx="8327">
                  <c:v>15.082000000000001</c:v>
                </c:pt>
                <c:pt idx="8328">
                  <c:v>15.082000000000001</c:v>
                </c:pt>
                <c:pt idx="8329">
                  <c:v>15.082000000000001</c:v>
                </c:pt>
                <c:pt idx="8330">
                  <c:v>15.079000000000001</c:v>
                </c:pt>
                <c:pt idx="8331">
                  <c:v>15.079000000000001</c:v>
                </c:pt>
                <c:pt idx="8332">
                  <c:v>15.077999999999999</c:v>
                </c:pt>
                <c:pt idx="8333">
                  <c:v>15.077999999999999</c:v>
                </c:pt>
                <c:pt idx="8334">
                  <c:v>15.077999999999999</c:v>
                </c:pt>
                <c:pt idx="8335">
                  <c:v>15.077999999999999</c:v>
                </c:pt>
                <c:pt idx="8336">
                  <c:v>15.077</c:v>
                </c:pt>
                <c:pt idx="8337">
                  <c:v>15.077</c:v>
                </c:pt>
                <c:pt idx="8338">
                  <c:v>15.077</c:v>
                </c:pt>
                <c:pt idx="8339">
                  <c:v>15.076000000000001</c:v>
                </c:pt>
                <c:pt idx="8340">
                  <c:v>15.074999999999999</c:v>
                </c:pt>
                <c:pt idx="8341">
                  <c:v>15.074999999999999</c:v>
                </c:pt>
                <c:pt idx="8342">
                  <c:v>15.074</c:v>
                </c:pt>
                <c:pt idx="8343">
                  <c:v>15.074</c:v>
                </c:pt>
                <c:pt idx="8344">
                  <c:v>15.074</c:v>
                </c:pt>
                <c:pt idx="8345">
                  <c:v>15.073</c:v>
                </c:pt>
                <c:pt idx="8346">
                  <c:v>15.073</c:v>
                </c:pt>
                <c:pt idx="8347">
                  <c:v>15.073</c:v>
                </c:pt>
                <c:pt idx="8348">
                  <c:v>15.071999999999999</c:v>
                </c:pt>
                <c:pt idx="8349">
                  <c:v>15.071</c:v>
                </c:pt>
                <c:pt idx="8350">
                  <c:v>15.07</c:v>
                </c:pt>
                <c:pt idx="8351">
                  <c:v>15.07</c:v>
                </c:pt>
                <c:pt idx="8352">
                  <c:v>15.07</c:v>
                </c:pt>
                <c:pt idx="8353">
                  <c:v>15.069000000000001</c:v>
                </c:pt>
                <c:pt idx="8354">
                  <c:v>15.069000000000001</c:v>
                </c:pt>
                <c:pt idx="8355">
                  <c:v>15.069000000000001</c:v>
                </c:pt>
                <c:pt idx="8356">
                  <c:v>15.069000000000001</c:v>
                </c:pt>
                <c:pt idx="8357">
                  <c:v>15.068</c:v>
                </c:pt>
                <c:pt idx="8358">
                  <c:v>15.068</c:v>
                </c:pt>
                <c:pt idx="8359">
                  <c:v>15.067</c:v>
                </c:pt>
                <c:pt idx="8360">
                  <c:v>15.067</c:v>
                </c:pt>
                <c:pt idx="8361">
                  <c:v>15.066000000000001</c:v>
                </c:pt>
                <c:pt idx="8362">
                  <c:v>15.066000000000001</c:v>
                </c:pt>
                <c:pt idx="8363">
                  <c:v>15.066000000000001</c:v>
                </c:pt>
                <c:pt idx="8364">
                  <c:v>15.066000000000001</c:v>
                </c:pt>
                <c:pt idx="8365">
                  <c:v>15.065</c:v>
                </c:pt>
                <c:pt idx="8366">
                  <c:v>15.065</c:v>
                </c:pt>
                <c:pt idx="8367">
                  <c:v>15.065</c:v>
                </c:pt>
                <c:pt idx="8368">
                  <c:v>15.065</c:v>
                </c:pt>
                <c:pt idx="8369">
                  <c:v>15.065</c:v>
                </c:pt>
                <c:pt idx="8370">
                  <c:v>15.064</c:v>
                </c:pt>
                <c:pt idx="8371">
                  <c:v>15.064</c:v>
                </c:pt>
                <c:pt idx="8372">
                  <c:v>15.064</c:v>
                </c:pt>
                <c:pt idx="8373">
                  <c:v>15.063000000000001</c:v>
                </c:pt>
                <c:pt idx="8374">
                  <c:v>15.061999999999999</c:v>
                </c:pt>
                <c:pt idx="8375">
                  <c:v>15.061999999999999</c:v>
                </c:pt>
                <c:pt idx="8376">
                  <c:v>15.061999999999999</c:v>
                </c:pt>
                <c:pt idx="8377">
                  <c:v>15.061</c:v>
                </c:pt>
                <c:pt idx="8378">
                  <c:v>15.06</c:v>
                </c:pt>
                <c:pt idx="8379">
                  <c:v>15.058</c:v>
                </c:pt>
                <c:pt idx="8380">
                  <c:v>15.057</c:v>
                </c:pt>
                <c:pt idx="8381">
                  <c:v>15.055999999999999</c:v>
                </c:pt>
                <c:pt idx="8382">
                  <c:v>15.055</c:v>
                </c:pt>
                <c:pt idx="8383">
                  <c:v>15.055</c:v>
                </c:pt>
                <c:pt idx="8384">
                  <c:v>15.054</c:v>
                </c:pt>
                <c:pt idx="8385">
                  <c:v>15.053000000000001</c:v>
                </c:pt>
                <c:pt idx="8386">
                  <c:v>15.051</c:v>
                </c:pt>
                <c:pt idx="8387">
                  <c:v>15.051</c:v>
                </c:pt>
                <c:pt idx="8388">
                  <c:v>15.051</c:v>
                </c:pt>
                <c:pt idx="8389">
                  <c:v>15.051</c:v>
                </c:pt>
                <c:pt idx="8390">
                  <c:v>15.051</c:v>
                </c:pt>
                <c:pt idx="8391">
                  <c:v>15.05</c:v>
                </c:pt>
                <c:pt idx="8392">
                  <c:v>15.05</c:v>
                </c:pt>
                <c:pt idx="8393">
                  <c:v>15.05</c:v>
                </c:pt>
                <c:pt idx="8394">
                  <c:v>15.05</c:v>
                </c:pt>
                <c:pt idx="8395">
                  <c:v>15.047000000000001</c:v>
                </c:pt>
                <c:pt idx="8396">
                  <c:v>15.045999999999999</c:v>
                </c:pt>
                <c:pt idx="8397">
                  <c:v>15.045</c:v>
                </c:pt>
                <c:pt idx="8398">
                  <c:v>15.044</c:v>
                </c:pt>
                <c:pt idx="8399">
                  <c:v>15.042999999999999</c:v>
                </c:pt>
                <c:pt idx="8400">
                  <c:v>15.042999999999999</c:v>
                </c:pt>
                <c:pt idx="8401">
                  <c:v>15.042</c:v>
                </c:pt>
                <c:pt idx="8402">
                  <c:v>15.042</c:v>
                </c:pt>
                <c:pt idx="8403">
                  <c:v>15.042</c:v>
                </c:pt>
                <c:pt idx="8404">
                  <c:v>15.039</c:v>
                </c:pt>
                <c:pt idx="8405">
                  <c:v>15.038</c:v>
                </c:pt>
                <c:pt idx="8406">
                  <c:v>15.035</c:v>
                </c:pt>
                <c:pt idx="8407">
                  <c:v>15.035</c:v>
                </c:pt>
                <c:pt idx="8408">
                  <c:v>15.035</c:v>
                </c:pt>
                <c:pt idx="8409">
                  <c:v>15.032</c:v>
                </c:pt>
                <c:pt idx="8410">
                  <c:v>15.031000000000001</c:v>
                </c:pt>
                <c:pt idx="8411">
                  <c:v>15.03</c:v>
                </c:pt>
                <c:pt idx="8412">
                  <c:v>15.029</c:v>
                </c:pt>
                <c:pt idx="8413">
                  <c:v>15.029</c:v>
                </c:pt>
                <c:pt idx="8414">
                  <c:v>15.028</c:v>
                </c:pt>
                <c:pt idx="8415">
                  <c:v>15.028</c:v>
                </c:pt>
                <c:pt idx="8416">
                  <c:v>15.026999999999999</c:v>
                </c:pt>
                <c:pt idx="8417">
                  <c:v>15.026999999999999</c:v>
                </c:pt>
                <c:pt idx="8418">
                  <c:v>15.026</c:v>
                </c:pt>
                <c:pt idx="8419">
                  <c:v>15.025</c:v>
                </c:pt>
                <c:pt idx="8420">
                  <c:v>15.023999999999999</c:v>
                </c:pt>
                <c:pt idx="8421">
                  <c:v>15.023</c:v>
                </c:pt>
                <c:pt idx="8422">
                  <c:v>15.023</c:v>
                </c:pt>
                <c:pt idx="8423">
                  <c:v>15.022</c:v>
                </c:pt>
                <c:pt idx="8424">
                  <c:v>15.021000000000001</c:v>
                </c:pt>
                <c:pt idx="8425">
                  <c:v>15.021000000000001</c:v>
                </c:pt>
                <c:pt idx="8426">
                  <c:v>15.021000000000001</c:v>
                </c:pt>
                <c:pt idx="8427">
                  <c:v>15.021000000000001</c:v>
                </c:pt>
                <c:pt idx="8428">
                  <c:v>15.02</c:v>
                </c:pt>
                <c:pt idx="8429">
                  <c:v>15.02</c:v>
                </c:pt>
                <c:pt idx="8430">
                  <c:v>15.019</c:v>
                </c:pt>
                <c:pt idx="8431">
                  <c:v>15.018000000000001</c:v>
                </c:pt>
                <c:pt idx="8432">
                  <c:v>15.016999999999999</c:v>
                </c:pt>
                <c:pt idx="8433">
                  <c:v>15.016</c:v>
                </c:pt>
                <c:pt idx="8434">
                  <c:v>15.015000000000001</c:v>
                </c:pt>
                <c:pt idx="8435">
                  <c:v>15.012</c:v>
                </c:pt>
                <c:pt idx="8436">
                  <c:v>15.010999999999999</c:v>
                </c:pt>
                <c:pt idx="8437">
                  <c:v>15.010999999999999</c:v>
                </c:pt>
                <c:pt idx="8438">
                  <c:v>15.009</c:v>
                </c:pt>
                <c:pt idx="8439">
                  <c:v>15.009</c:v>
                </c:pt>
                <c:pt idx="8440">
                  <c:v>15.009</c:v>
                </c:pt>
                <c:pt idx="8441">
                  <c:v>15.009</c:v>
                </c:pt>
                <c:pt idx="8442">
                  <c:v>15.007999999999999</c:v>
                </c:pt>
                <c:pt idx="8443">
                  <c:v>15.007999999999999</c:v>
                </c:pt>
                <c:pt idx="8444">
                  <c:v>15.007999999999999</c:v>
                </c:pt>
                <c:pt idx="8445">
                  <c:v>15.007999999999999</c:v>
                </c:pt>
                <c:pt idx="8446">
                  <c:v>15.007999999999999</c:v>
                </c:pt>
                <c:pt idx="8447">
                  <c:v>15.007</c:v>
                </c:pt>
                <c:pt idx="8448">
                  <c:v>15.007</c:v>
                </c:pt>
                <c:pt idx="8449">
                  <c:v>15.006</c:v>
                </c:pt>
                <c:pt idx="8450">
                  <c:v>15.005000000000001</c:v>
                </c:pt>
                <c:pt idx="8451">
                  <c:v>15.005000000000001</c:v>
                </c:pt>
                <c:pt idx="8452">
                  <c:v>15.004</c:v>
                </c:pt>
                <c:pt idx="8453">
                  <c:v>15.003</c:v>
                </c:pt>
                <c:pt idx="8454">
                  <c:v>15.003</c:v>
                </c:pt>
                <c:pt idx="8455">
                  <c:v>15.003</c:v>
                </c:pt>
                <c:pt idx="8456">
                  <c:v>15.003</c:v>
                </c:pt>
                <c:pt idx="8457">
                  <c:v>15.002000000000001</c:v>
                </c:pt>
                <c:pt idx="8458">
                  <c:v>15.002000000000001</c:v>
                </c:pt>
                <c:pt idx="8459">
                  <c:v>15</c:v>
                </c:pt>
                <c:pt idx="8460">
                  <c:v>15</c:v>
                </c:pt>
                <c:pt idx="8461">
                  <c:v>15</c:v>
                </c:pt>
                <c:pt idx="8462">
                  <c:v>14.999000000000001</c:v>
                </c:pt>
                <c:pt idx="8463">
                  <c:v>14.999000000000001</c:v>
                </c:pt>
                <c:pt idx="8464">
                  <c:v>14.997999999999999</c:v>
                </c:pt>
                <c:pt idx="8465">
                  <c:v>14.997999999999999</c:v>
                </c:pt>
                <c:pt idx="8466">
                  <c:v>14.997</c:v>
                </c:pt>
                <c:pt idx="8467">
                  <c:v>14.996</c:v>
                </c:pt>
                <c:pt idx="8468">
                  <c:v>14.996</c:v>
                </c:pt>
                <c:pt idx="8469">
                  <c:v>14.996</c:v>
                </c:pt>
                <c:pt idx="8470">
                  <c:v>14.994999999999999</c:v>
                </c:pt>
                <c:pt idx="8471">
                  <c:v>14.994999999999999</c:v>
                </c:pt>
                <c:pt idx="8472">
                  <c:v>14.994999999999999</c:v>
                </c:pt>
                <c:pt idx="8473">
                  <c:v>14.994999999999999</c:v>
                </c:pt>
                <c:pt idx="8474">
                  <c:v>14.994</c:v>
                </c:pt>
                <c:pt idx="8475">
                  <c:v>14.994</c:v>
                </c:pt>
                <c:pt idx="8476">
                  <c:v>14.994</c:v>
                </c:pt>
                <c:pt idx="8477">
                  <c:v>14.994</c:v>
                </c:pt>
                <c:pt idx="8478">
                  <c:v>14.994</c:v>
                </c:pt>
                <c:pt idx="8479">
                  <c:v>14.994</c:v>
                </c:pt>
                <c:pt idx="8480">
                  <c:v>14.994</c:v>
                </c:pt>
                <c:pt idx="8481">
                  <c:v>14.994</c:v>
                </c:pt>
                <c:pt idx="8482">
                  <c:v>14.994</c:v>
                </c:pt>
                <c:pt idx="8483">
                  <c:v>14.993</c:v>
                </c:pt>
                <c:pt idx="8484">
                  <c:v>14.993</c:v>
                </c:pt>
                <c:pt idx="8485">
                  <c:v>14.992000000000001</c:v>
                </c:pt>
                <c:pt idx="8486">
                  <c:v>14.991</c:v>
                </c:pt>
                <c:pt idx="8487">
                  <c:v>14.991</c:v>
                </c:pt>
                <c:pt idx="8488">
                  <c:v>14.99</c:v>
                </c:pt>
                <c:pt idx="8489">
                  <c:v>14.989000000000001</c:v>
                </c:pt>
                <c:pt idx="8490">
                  <c:v>14.987</c:v>
                </c:pt>
                <c:pt idx="8491">
                  <c:v>14.987</c:v>
                </c:pt>
                <c:pt idx="8492">
                  <c:v>14.986000000000001</c:v>
                </c:pt>
                <c:pt idx="8493">
                  <c:v>14.986000000000001</c:v>
                </c:pt>
                <c:pt idx="8494">
                  <c:v>14.984</c:v>
                </c:pt>
                <c:pt idx="8495">
                  <c:v>14.984</c:v>
                </c:pt>
                <c:pt idx="8496">
                  <c:v>14.981999999999999</c:v>
                </c:pt>
                <c:pt idx="8497">
                  <c:v>14.981999999999999</c:v>
                </c:pt>
                <c:pt idx="8498">
                  <c:v>14.981</c:v>
                </c:pt>
                <c:pt idx="8499">
                  <c:v>14.978999999999999</c:v>
                </c:pt>
                <c:pt idx="8500">
                  <c:v>14.978999999999999</c:v>
                </c:pt>
                <c:pt idx="8501">
                  <c:v>14.978</c:v>
                </c:pt>
                <c:pt idx="8502">
                  <c:v>14.978</c:v>
                </c:pt>
                <c:pt idx="8503">
                  <c:v>14.976000000000001</c:v>
                </c:pt>
                <c:pt idx="8504">
                  <c:v>14.976000000000001</c:v>
                </c:pt>
                <c:pt idx="8505">
                  <c:v>14.973000000000001</c:v>
                </c:pt>
                <c:pt idx="8506">
                  <c:v>14.971</c:v>
                </c:pt>
                <c:pt idx="8507">
                  <c:v>14.971</c:v>
                </c:pt>
                <c:pt idx="8508">
                  <c:v>14.971</c:v>
                </c:pt>
                <c:pt idx="8509">
                  <c:v>14.971</c:v>
                </c:pt>
                <c:pt idx="8510">
                  <c:v>14.97</c:v>
                </c:pt>
                <c:pt idx="8511">
                  <c:v>14.968</c:v>
                </c:pt>
                <c:pt idx="8512">
                  <c:v>14.967000000000001</c:v>
                </c:pt>
                <c:pt idx="8513">
                  <c:v>14.967000000000001</c:v>
                </c:pt>
                <c:pt idx="8514">
                  <c:v>14.965</c:v>
                </c:pt>
                <c:pt idx="8515">
                  <c:v>14.964</c:v>
                </c:pt>
                <c:pt idx="8516">
                  <c:v>14.964</c:v>
                </c:pt>
                <c:pt idx="8517">
                  <c:v>14.962999999999999</c:v>
                </c:pt>
                <c:pt idx="8518">
                  <c:v>14.962999999999999</c:v>
                </c:pt>
                <c:pt idx="8519">
                  <c:v>14.96</c:v>
                </c:pt>
                <c:pt idx="8520">
                  <c:v>14.959</c:v>
                </c:pt>
                <c:pt idx="8521">
                  <c:v>14.959</c:v>
                </c:pt>
                <c:pt idx="8522">
                  <c:v>14.956</c:v>
                </c:pt>
                <c:pt idx="8523">
                  <c:v>14.955</c:v>
                </c:pt>
                <c:pt idx="8524">
                  <c:v>14.955</c:v>
                </c:pt>
                <c:pt idx="8525">
                  <c:v>14.955</c:v>
                </c:pt>
                <c:pt idx="8526">
                  <c:v>14.954000000000001</c:v>
                </c:pt>
                <c:pt idx="8527">
                  <c:v>14.954000000000001</c:v>
                </c:pt>
                <c:pt idx="8528">
                  <c:v>14.952</c:v>
                </c:pt>
                <c:pt idx="8529">
                  <c:v>14.952</c:v>
                </c:pt>
                <c:pt idx="8530">
                  <c:v>14.952</c:v>
                </c:pt>
                <c:pt idx="8531">
                  <c:v>14.952</c:v>
                </c:pt>
                <c:pt idx="8532">
                  <c:v>14.95</c:v>
                </c:pt>
                <c:pt idx="8533">
                  <c:v>14.95</c:v>
                </c:pt>
                <c:pt idx="8534">
                  <c:v>14.949</c:v>
                </c:pt>
                <c:pt idx="8535">
                  <c:v>14.948</c:v>
                </c:pt>
                <c:pt idx="8536">
                  <c:v>14.946</c:v>
                </c:pt>
                <c:pt idx="8537">
                  <c:v>14.946</c:v>
                </c:pt>
                <c:pt idx="8538">
                  <c:v>14.945</c:v>
                </c:pt>
                <c:pt idx="8539">
                  <c:v>14.945</c:v>
                </c:pt>
                <c:pt idx="8540">
                  <c:v>14.943</c:v>
                </c:pt>
                <c:pt idx="8541">
                  <c:v>14.941000000000001</c:v>
                </c:pt>
                <c:pt idx="8542">
                  <c:v>14.941000000000001</c:v>
                </c:pt>
                <c:pt idx="8543">
                  <c:v>14.94</c:v>
                </c:pt>
                <c:pt idx="8544">
                  <c:v>14.94</c:v>
                </c:pt>
                <c:pt idx="8545">
                  <c:v>14.939</c:v>
                </c:pt>
                <c:pt idx="8546">
                  <c:v>14.939</c:v>
                </c:pt>
                <c:pt idx="8547">
                  <c:v>14.939</c:v>
                </c:pt>
                <c:pt idx="8548">
                  <c:v>14.939</c:v>
                </c:pt>
                <c:pt idx="8549">
                  <c:v>14.939</c:v>
                </c:pt>
                <c:pt idx="8550">
                  <c:v>14.938000000000001</c:v>
                </c:pt>
                <c:pt idx="8551">
                  <c:v>14.938000000000001</c:v>
                </c:pt>
                <c:pt idx="8552">
                  <c:v>14.938000000000001</c:v>
                </c:pt>
                <c:pt idx="8553">
                  <c:v>14.936999999999999</c:v>
                </c:pt>
                <c:pt idx="8554">
                  <c:v>14.936</c:v>
                </c:pt>
                <c:pt idx="8555">
                  <c:v>14.933999999999999</c:v>
                </c:pt>
                <c:pt idx="8556">
                  <c:v>14.933999999999999</c:v>
                </c:pt>
                <c:pt idx="8557">
                  <c:v>14.933</c:v>
                </c:pt>
                <c:pt idx="8558">
                  <c:v>14.932</c:v>
                </c:pt>
                <c:pt idx="8559">
                  <c:v>14.93</c:v>
                </c:pt>
                <c:pt idx="8560">
                  <c:v>14.929</c:v>
                </c:pt>
                <c:pt idx="8561">
                  <c:v>14.928000000000001</c:v>
                </c:pt>
                <c:pt idx="8562">
                  <c:v>14.927</c:v>
                </c:pt>
                <c:pt idx="8563">
                  <c:v>14.927</c:v>
                </c:pt>
                <c:pt idx="8564">
                  <c:v>14.926</c:v>
                </c:pt>
                <c:pt idx="8565">
                  <c:v>14.926</c:v>
                </c:pt>
                <c:pt idx="8566">
                  <c:v>14.926</c:v>
                </c:pt>
                <c:pt idx="8567">
                  <c:v>14.925000000000001</c:v>
                </c:pt>
                <c:pt idx="8568">
                  <c:v>14.923999999999999</c:v>
                </c:pt>
                <c:pt idx="8569">
                  <c:v>14.923999999999999</c:v>
                </c:pt>
                <c:pt idx="8570">
                  <c:v>14.922000000000001</c:v>
                </c:pt>
                <c:pt idx="8571">
                  <c:v>14.922000000000001</c:v>
                </c:pt>
                <c:pt idx="8572">
                  <c:v>14.922000000000001</c:v>
                </c:pt>
                <c:pt idx="8573">
                  <c:v>14.920999999999999</c:v>
                </c:pt>
                <c:pt idx="8574">
                  <c:v>14.920999999999999</c:v>
                </c:pt>
                <c:pt idx="8575">
                  <c:v>14.92</c:v>
                </c:pt>
                <c:pt idx="8576">
                  <c:v>14.919</c:v>
                </c:pt>
                <c:pt idx="8577">
                  <c:v>14.917</c:v>
                </c:pt>
                <c:pt idx="8578">
                  <c:v>14.917</c:v>
                </c:pt>
                <c:pt idx="8579">
                  <c:v>14.916</c:v>
                </c:pt>
                <c:pt idx="8580">
                  <c:v>14.914999999999999</c:v>
                </c:pt>
                <c:pt idx="8581">
                  <c:v>14.913</c:v>
                </c:pt>
                <c:pt idx="8582">
                  <c:v>14.913</c:v>
                </c:pt>
                <c:pt idx="8583">
                  <c:v>14.913</c:v>
                </c:pt>
                <c:pt idx="8584">
                  <c:v>14.911</c:v>
                </c:pt>
                <c:pt idx="8585">
                  <c:v>14.911</c:v>
                </c:pt>
                <c:pt idx="8586">
                  <c:v>14.91</c:v>
                </c:pt>
                <c:pt idx="8587">
                  <c:v>14.91</c:v>
                </c:pt>
                <c:pt idx="8588">
                  <c:v>14.909000000000001</c:v>
                </c:pt>
                <c:pt idx="8589">
                  <c:v>14.907999999999999</c:v>
                </c:pt>
                <c:pt idx="8590">
                  <c:v>14.907</c:v>
                </c:pt>
                <c:pt idx="8591">
                  <c:v>14.907</c:v>
                </c:pt>
                <c:pt idx="8592">
                  <c:v>14.906000000000001</c:v>
                </c:pt>
                <c:pt idx="8593">
                  <c:v>14.906000000000001</c:v>
                </c:pt>
                <c:pt idx="8594">
                  <c:v>14.904999999999999</c:v>
                </c:pt>
                <c:pt idx="8595">
                  <c:v>14.904</c:v>
                </c:pt>
                <c:pt idx="8596">
                  <c:v>14.903</c:v>
                </c:pt>
                <c:pt idx="8597">
                  <c:v>14.903</c:v>
                </c:pt>
                <c:pt idx="8598">
                  <c:v>14.901999999999999</c:v>
                </c:pt>
                <c:pt idx="8599">
                  <c:v>14.901999999999999</c:v>
                </c:pt>
                <c:pt idx="8600">
                  <c:v>14.898999999999999</c:v>
                </c:pt>
                <c:pt idx="8601">
                  <c:v>14.898999999999999</c:v>
                </c:pt>
                <c:pt idx="8602">
                  <c:v>14.897</c:v>
                </c:pt>
                <c:pt idx="8603">
                  <c:v>14.897</c:v>
                </c:pt>
                <c:pt idx="8604">
                  <c:v>14.897</c:v>
                </c:pt>
                <c:pt idx="8605">
                  <c:v>14.896000000000001</c:v>
                </c:pt>
                <c:pt idx="8606">
                  <c:v>14.895</c:v>
                </c:pt>
                <c:pt idx="8607">
                  <c:v>14.895</c:v>
                </c:pt>
                <c:pt idx="8608">
                  <c:v>14.895</c:v>
                </c:pt>
                <c:pt idx="8609">
                  <c:v>14.895</c:v>
                </c:pt>
                <c:pt idx="8610">
                  <c:v>14.894</c:v>
                </c:pt>
                <c:pt idx="8611">
                  <c:v>14.893000000000001</c:v>
                </c:pt>
                <c:pt idx="8612">
                  <c:v>14.891999999999999</c:v>
                </c:pt>
                <c:pt idx="8613">
                  <c:v>14.891999999999999</c:v>
                </c:pt>
                <c:pt idx="8614">
                  <c:v>14.891999999999999</c:v>
                </c:pt>
                <c:pt idx="8615">
                  <c:v>14.891999999999999</c:v>
                </c:pt>
                <c:pt idx="8616">
                  <c:v>14.891</c:v>
                </c:pt>
                <c:pt idx="8617">
                  <c:v>14.89</c:v>
                </c:pt>
                <c:pt idx="8618">
                  <c:v>14.89</c:v>
                </c:pt>
                <c:pt idx="8619">
                  <c:v>14.888</c:v>
                </c:pt>
                <c:pt idx="8620">
                  <c:v>14.888</c:v>
                </c:pt>
                <c:pt idx="8621">
                  <c:v>14.887</c:v>
                </c:pt>
                <c:pt idx="8622">
                  <c:v>14.885999999999999</c:v>
                </c:pt>
                <c:pt idx="8623">
                  <c:v>14.885</c:v>
                </c:pt>
                <c:pt idx="8624">
                  <c:v>14.885</c:v>
                </c:pt>
                <c:pt idx="8625">
                  <c:v>14.884</c:v>
                </c:pt>
                <c:pt idx="8626">
                  <c:v>14.882999999999999</c:v>
                </c:pt>
                <c:pt idx="8627">
                  <c:v>14.882999999999999</c:v>
                </c:pt>
                <c:pt idx="8628">
                  <c:v>14.882999999999999</c:v>
                </c:pt>
                <c:pt idx="8629">
                  <c:v>14.882999999999999</c:v>
                </c:pt>
                <c:pt idx="8630">
                  <c:v>14.882999999999999</c:v>
                </c:pt>
                <c:pt idx="8631">
                  <c:v>14.882999999999999</c:v>
                </c:pt>
                <c:pt idx="8632">
                  <c:v>14.882</c:v>
                </c:pt>
                <c:pt idx="8633">
                  <c:v>14.882</c:v>
                </c:pt>
                <c:pt idx="8634">
                  <c:v>14.882</c:v>
                </c:pt>
                <c:pt idx="8635">
                  <c:v>14.882</c:v>
                </c:pt>
                <c:pt idx="8636">
                  <c:v>14.882</c:v>
                </c:pt>
                <c:pt idx="8637">
                  <c:v>14.882</c:v>
                </c:pt>
                <c:pt idx="8638">
                  <c:v>14.882</c:v>
                </c:pt>
                <c:pt idx="8639">
                  <c:v>14.882</c:v>
                </c:pt>
                <c:pt idx="8640">
                  <c:v>14.882</c:v>
                </c:pt>
                <c:pt idx="8641">
                  <c:v>14.882</c:v>
                </c:pt>
                <c:pt idx="8642">
                  <c:v>14.882</c:v>
                </c:pt>
                <c:pt idx="8643">
                  <c:v>14.882</c:v>
                </c:pt>
                <c:pt idx="8644">
                  <c:v>14.882</c:v>
                </c:pt>
                <c:pt idx="8645">
                  <c:v>14.882</c:v>
                </c:pt>
                <c:pt idx="8646">
                  <c:v>14.882</c:v>
                </c:pt>
                <c:pt idx="8647">
                  <c:v>14.882</c:v>
                </c:pt>
                <c:pt idx="8648">
                  <c:v>14.882</c:v>
                </c:pt>
                <c:pt idx="8649">
                  <c:v>14.882</c:v>
                </c:pt>
                <c:pt idx="8650">
                  <c:v>14.882</c:v>
                </c:pt>
                <c:pt idx="8651">
                  <c:v>14.881</c:v>
                </c:pt>
                <c:pt idx="8652">
                  <c:v>14.881</c:v>
                </c:pt>
                <c:pt idx="8653">
                  <c:v>14.881</c:v>
                </c:pt>
                <c:pt idx="8654">
                  <c:v>14.881</c:v>
                </c:pt>
                <c:pt idx="8655">
                  <c:v>14.879</c:v>
                </c:pt>
                <c:pt idx="8656">
                  <c:v>14.879</c:v>
                </c:pt>
                <c:pt idx="8657">
                  <c:v>14.877000000000001</c:v>
                </c:pt>
                <c:pt idx="8658">
                  <c:v>14.875999999999999</c:v>
                </c:pt>
                <c:pt idx="8659">
                  <c:v>14.875999999999999</c:v>
                </c:pt>
                <c:pt idx="8660">
                  <c:v>14.875</c:v>
                </c:pt>
                <c:pt idx="8661">
                  <c:v>14.872999999999999</c:v>
                </c:pt>
                <c:pt idx="8662">
                  <c:v>14.872999999999999</c:v>
                </c:pt>
                <c:pt idx="8663">
                  <c:v>14.872999999999999</c:v>
                </c:pt>
                <c:pt idx="8664">
                  <c:v>14.872</c:v>
                </c:pt>
                <c:pt idx="8665">
                  <c:v>14.871</c:v>
                </c:pt>
                <c:pt idx="8666">
                  <c:v>14.871</c:v>
                </c:pt>
                <c:pt idx="8667">
                  <c:v>14.869</c:v>
                </c:pt>
                <c:pt idx="8668">
                  <c:v>14.869</c:v>
                </c:pt>
                <c:pt idx="8669">
                  <c:v>14.868</c:v>
                </c:pt>
                <c:pt idx="8670">
                  <c:v>14.868</c:v>
                </c:pt>
                <c:pt idx="8671">
                  <c:v>14.868</c:v>
                </c:pt>
                <c:pt idx="8672">
                  <c:v>14.867000000000001</c:v>
                </c:pt>
                <c:pt idx="8673">
                  <c:v>14.867000000000001</c:v>
                </c:pt>
                <c:pt idx="8674">
                  <c:v>14.867000000000001</c:v>
                </c:pt>
                <c:pt idx="8675">
                  <c:v>14.865</c:v>
                </c:pt>
                <c:pt idx="8676">
                  <c:v>14.861000000000001</c:v>
                </c:pt>
                <c:pt idx="8677">
                  <c:v>14.861000000000001</c:v>
                </c:pt>
                <c:pt idx="8678">
                  <c:v>14.86</c:v>
                </c:pt>
                <c:pt idx="8679">
                  <c:v>14.859</c:v>
                </c:pt>
                <c:pt idx="8680">
                  <c:v>14.859</c:v>
                </c:pt>
                <c:pt idx="8681">
                  <c:v>14.859</c:v>
                </c:pt>
                <c:pt idx="8682">
                  <c:v>14.859</c:v>
                </c:pt>
                <c:pt idx="8683">
                  <c:v>14.858000000000001</c:v>
                </c:pt>
                <c:pt idx="8684">
                  <c:v>14.856999999999999</c:v>
                </c:pt>
                <c:pt idx="8685">
                  <c:v>14.856</c:v>
                </c:pt>
                <c:pt idx="8686">
                  <c:v>14.856</c:v>
                </c:pt>
                <c:pt idx="8687">
                  <c:v>14.856</c:v>
                </c:pt>
                <c:pt idx="8688">
                  <c:v>14.855</c:v>
                </c:pt>
                <c:pt idx="8689">
                  <c:v>14.855</c:v>
                </c:pt>
                <c:pt idx="8690">
                  <c:v>14.853</c:v>
                </c:pt>
                <c:pt idx="8691">
                  <c:v>14.852</c:v>
                </c:pt>
                <c:pt idx="8692">
                  <c:v>14.852</c:v>
                </c:pt>
                <c:pt idx="8693">
                  <c:v>14.852</c:v>
                </c:pt>
                <c:pt idx="8694">
                  <c:v>14.852</c:v>
                </c:pt>
                <c:pt idx="8695">
                  <c:v>14.851000000000001</c:v>
                </c:pt>
                <c:pt idx="8696">
                  <c:v>14.851000000000001</c:v>
                </c:pt>
                <c:pt idx="8697">
                  <c:v>14.849</c:v>
                </c:pt>
                <c:pt idx="8698">
                  <c:v>14.847</c:v>
                </c:pt>
                <c:pt idx="8699">
                  <c:v>14.846</c:v>
                </c:pt>
                <c:pt idx="8700">
                  <c:v>14.843999999999999</c:v>
                </c:pt>
                <c:pt idx="8701">
                  <c:v>14.843999999999999</c:v>
                </c:pt>
                <c:pt idx="8702">
                  <c:v>14.843</c:v>
                </c:pt>
                <c:pt idx="8703">
                  <c:v>14.843</c:v>
                </c:pt>
                <c:pt idx="8704">
                  <c:v>14.842000000000001</c:v>
                </c:pt>
                <c:pt idx="8705">
                  <c:v>14.842000000000001</c:v>
                </c:pt>
                <c:pt idx="8706">
                  <c:v>14.842000000000001</c:v>
                </c:pt>
                <c:pt idx="8707">
                  <c:v>14.839</c:v>
                </c:pt>
                <c:pt idx="8708">
                  <c:v>14.839</c:v>
                </c:pt>
                <c:pt idx="8709">
                  <c:v>14.839</c:v>
                </c:pt>
                <c:pt idx="8710">
                  <c:v>14.839</c:v>
                </c:pt>
                <c:pt idx="8711">
                  <c:v>14.837</c:v>
                </c:pt>
                <c:pt idx="8712">
                  <c:v>14.834</c:v>
                </c:pt>
                <c:pt idx="8713">
                  <c:v>14.834</c:v>
                </c:pt>
                <c:pt idx="8714">
                  <c:v>14.833</c:v>
                </c:pt>
                <c:pt idx="8715">
                  <c:v>14.832000000000001</c:v>
                </c:pt>
                <c:pt idx="8716">
                  <c:v>14.832000000000001</c:v>
                </c:pt>
                <c:pt idx="8717">
                  <c:v>14.831</c:v>
                </c:pt>
                <c:pt idx="8718">
                  <c:v>14.827</c:v>
                </c:pt>
                <c:pt idx="8719">
                  <c:v>14.827</c:v>
                </c:pt>
                <c:pt idx="8720">
                  <c:v>14.827</c:v>
                </c:pt>
                <c:pt idx="8721">
                  <c:v>14.826000000000001</c:v>
                </c:pt>
                <c:pt idx="8722">
                  <c:v>14.826000000000001</c:v>
                </c:pt>
                <c:pt idx="8723">
                  <c:v>14.823</c:v>
                </c:pt>
                <c:pt idx="8724">
                  <c:v>14.821999999999999</c:v>
                </c:pt>
                <c:pt idx="8725">
                  <c:v>14.821999999999999</c:v>
                </c:pt>
                <c:pt idx="8726">
                  <c:v>14.821</c:v>
                </c:pt>
                <c:pt idx="8727">
                  <c:v>14.82</c:v>
                </c:pt>
                <c:pt idx="8728">
                  <c:v>14.82</c:v>
                </c:pt>
                <c:pt idx="8729">
                  <c:v>14.819000000000001</c:v>
                </c:pt>
                <c:pt idx="8730">
                  <c:v>14.819000000000001</c:v>
                </c:pt>
                <c:pt idx="8731">
                  <c:v>14.818</c:v>
                </c:pt>
                <c:pt idx="8732">
                  <c:v>14.818</c:v>
                </c:pt>
                <c:pt idx="8733">
                  <c:v>14.818</c:v>
                </c:pt>
                <c:pt idx="8734">
                  <c:v>14.816000000000001</c:v>
                </c:pt>
                <c:pt idx="8735">
                  <c:v>14.813000000000001</c:v>
                </c:pt>
                <c:pt idx="8736">
                  <c:v>14.811999999999999</c:v>
                </c:pt>
                <c:pt idx="8737">
                  <c:v>14.811999999999999</c:v>
                </c:pt>
                <c:pt idx="8738">
                  <c:v>14.811</c:v>
                </c:pt>
                <c:pt idx="8739">
                  <c:v>14.808999999999999</c:v>
                </c:pt>
                <c:pt idx="8740">
                  <c:v>14.808999999999999</c:v>
                </c:pt>
                <c:pt idx="8741">
                  <c:v>14.808999999999999</c:v>
                </c:pt>
                <c:pt idx="8742">
                  <c:v>14.808</c:v>
                </c:pt>
                <c:pt idx="8743">
                  <c:v>14.808</c:v>
                </c:pt>
                <c:pt idx="8744">
                  <c:v>14.808</c:v>
                </c:pt>
                <c:pt idx="8745">
                  <c:v>14.807</c:v>
                </c:pt>
                <c:pt idx="8746">
                  <c:v>14.807</c:v>
                </c:pt>
                <c:pt idx="8747">
                  <c:v>14.805999999999999</c:v>
                </c:pt>
                <c:pt idx="8748">
                  <c:v>14.805999999999999</c:v>
                </c:pt>
                <c:pt idx="8749">
                  <c:v>14.805999999999999</c:v>
                </c:pt>
                <c:pt idx="8750">
                  <c:v>14.805</c:v>
                </c:pt>
                <c:pt idx="8751">
                  <c:v>14.805</c:v>
                </c:pt>
                <c:pt idx="8752">
                  <c:v>14.803000000000001</c:v>
                </c:pt>
                <c:pt idx="8753">
                  <c:v>14.802</c:v>
                </c:pt>
                <c:pt idx="8754">
                  <c:v>14.802</c:v>
                </c:pt>
                <c:pt idx="8755">
                  <c:v>14.802</c:v>
                </c:pt>
                <c:pt idx="8756">
                  <c:v>14.802</c:v>
                </c:pt>
                <c:pt idx="8757">
                  <c:v>14.802</c:v>
                </c:pt>
                <c:pt idx="8758">
                  <c:v>14.802</c:v>
                </c:pt>
                <c:pt idx="8759">
                  <c:v>14.802</c:v>
                </c:pt>
                <c:pt idx="8760">
                  <c:v>14.802</c:v>
                </c:pt>
                <c:pt idx="8761">
                  <c:v>14.802</c:v>
                </c:pt>
                <c:pt idx="8762">
                  <c:v>14.802</c:v>
                </c:pt>
                <c:pt idx="8763">
                  <c:v>14.802</c:v>
                </c:pt>
                <c:pt idx="8764">
                  <c:v>14.802</c:v>
                </c:pt>
                <c:pt idx="8765">
                  <c:v>14.801</c:v>
                </c:pt>
                <c:pt idx="8766">
                  <c:v>14.801</c:v>
                </c:pt>
                <c:pt idx="8767">
                  <c:v>14.801</c:v>
                </c:pt>
                <c:pt idx="8768">
                  <c:v>14.801</c:v>
                </c:pt>
                <c:pt idx="8769">
                  <c:v>14.801</c:v>
                </c:pt>
                <c:pt idx="8770">
                  <c:v>14.801</c:v>
                </c:pt>
                <c:pt idx="8771">
                  <c:v>14.801</c:v>
                </c:pt>
                <c:pt idx="8772">
                  <c:v>14.801</c:v>
                </c:pt>
                <c:pt idx="8773">
                  <c:v>14.801</c:v>
                </c:pt>
                <c:pt idx="8774">
                  <c:v>14.801</c:v>
                </c:pt>
                <c:pt idx="8775">
                  <c:v>14.801</c:v>
                </c:pt>
                <c:pt idx="8776">
                  <c:v>14.801</c:v>
                </c:pt>
                <c:pt idx="8777">
                  <c:v>14.801</c:v>
                </c:pt>
                <c:pt idx="8778">
                  <c:v>14.801</c:v>
                </c:pt>
                <c:pt idx="8779">
                  <c:v>14.801</c:v>
                </c:pt>
                <c:pt idx="8780">
                  <c:v>14.801</c:v>
                </c:pt>
                <c:pt idx="8781">
                  <c:v>14.801</c:v>
                </c:pt>
                <c:pt idx="8782">
                  <c:v>14.801</c:v>
                </c:pt>
                <c:pt idx="8783">
                  <c:v>14.801</c:v>
                </c:pt>
                <c:pt idx="8784">
                  <c:v>14.801</c:v>
                </c:pt>
                <c:pt idx="8785">
                  <c:v>14.801</c:v>
                </c:pt>
                <c:pt idx="8786">
                  <c:v>14.8</c:v>
                </c:pt>
                <c:pt idx="8787">
                  <c:v>14.8</c:v>
                </c:pt>
                <c:pt idx="8788">
                  <c:v>14.8</c:v>
                </c:pt>
                <c:pt idx="8789">
                  <c:v>14.8</c:v>
                </c:pt>
                <c:pt idx="8790">
                  <c:v>14.8</c:v>
                </c:pt>
                <c:pt idx="8791">
                  <c:v>14.8</c:v>
                </c:pt>
                <c:pt idx="8792">
                  <c:v>14.798999999999999</c:v>
                </c:pt>
                <c:pt idx="8793">
                  <c:v>14.798</c:v>
                </c:pt>
                <c:pt idx="8794">
                  <c:v>14.797000000000001</c:v>
                </c:pt>
                <c:pt idx="8795">
                  <c:v>14.797000000000001</c:v>
                </c:pt>
                <c:pt idx="8796">
                  <c:v>14.795</c:v>
                </c:pt>
                <c:pt idx="8797">
                  <c:v>14.795</c:v>
                </c:pt>
                <c:pt idx="8798">
                  <c:v>14.794</c:v>
                </c:pt>
                <c:pt idx="8799">
                  <c:v>14.794</c:v>
                </c:pt>
                <c:pt idx="8800">
                  <c:v>14.794</c:v>
                </c:pt>
                <c:pt idx="8801">
                  <c:v>14.792999999999999</c:v>
                </c:pt>
                <c:pt idx="8802">
                  <c:v>14.792999999999999</c:v>
                </c:pt>
                <c:pt idx="8803">
                  <c:v>14.792999999999999</c:v>
                </c:pt>
                <c:pt idx="8804">
                  <c:v>14.792999999999999</c:v>
                </c:pt>
                <c:pt idx="8805">
                  <c:v>14.792999999999999</c:v>
                </c:pt>
                <c:pt idx="8806">
                  <c:v>14.792999999999999</c:v>
                </c:pt>
                <c:pt idx="8807">
                  <c:v>14.792999999999999</c:v>
                </c:pt>
                <c:pt idx="8808">
                  <c:v>14.792999999999999</c:v>
                </c:pt>
                <c:pt idx="8809">
                  <c:v>14.792999999999999</c:v>
                </c:pt>
                <c:pt idx="8810">
                  <c:v>14.792999999999999</c:v>
                </c:pt>
                <c:pt idx="8811">
                  <c:v>14.792999999999999</c:v>
                </c:pt>
                <c:pt idx="8812">
                  <c:v>14.792999999999999</c:v>
                </c:pt>
                <c:pt idx="8813">
                  <c:v>14.792</c:v>
                </c:pt>
                <c:pt idx="8814">
                  <c:v>14.792</c:v>
                </c:pt>
                <c:pt idx="8815">
                  <c:v>14.792</c:v>
                </c:pt>
                <c:pt idx="8816">
                  <c:v>14.792</c:v>
                </c:pt>
                <c:pt idx="8817">
                  <c:v>14.792</c:v>
                </c:pt>
                <c:pt idx="8818">
                  <c:v>14.791</c:v>
                </c:pt>
                <c:pt idx="8819">
                  <c:v>14.79</c:v>
                </c:pt>
                <c:pt idx="8820">
                  <c:v>14.79</c:v>
                </c:pt>
                <c:pt idx="8821">
                  <c:v>14.79</c:v>
                </c:pt>
                <c:pt idx="8822">
                  <c:v>14.788</c:v>
                </c:pt>
                <c:pt idx="8823">
                  <c:v>14.788</c:v>
                </c:pt>
                <c:pt idx="8824">
                  <c:v>14.787000000000001</c:v>
                </c:pt>
                <c:pt idx="8825">
                  <c:v>14.787000000000001</c:v>
                </c:pt>
                <c:pt idx="8826">
                  <c:v>14.786</c:v>
                </c:pt>
                <c:pt idx="8827">
                  <c:v>14.786</c:v>
                </c:pt>
                <c:pt idx="8828">
                  <c:v>14.784000000000001</c:v>
                </c:pt>
                <c:pt idx="8829">
                  <c:v>14.784000000000001</c:v>
                </c:pt>
                <c:pt idx="8830">
                  <c:v>14.784000000000001</c:v>
                </c:pt>
                <c:pt idx="8831">
                  <c:v>14.784000000000001</c:v>
                </c:pt>
                <c:pt idx="8832">
                  <c:v>14.784000000000001</c:v>
                </c:pt>
                <c:pt idx="8833">
                  <c:v>14.782999999999999</c:v>
                </c:pt>
                <c:pt idx="8834">
                  <c:v>14.782</c:v>
                </c:pt>
                <c:pt idx="8835">
                  <c:v>14.781000000000001</c:v>
                </c:pt>
                <c:pt idx="8836">
                  <c:v>14.78</c:v>
                </c:pt>
                <c:pt idx="8837">
                  <c:v>14.78</c:v>
                </c:pt>
                <c:pt idx="8838">
                  <c:v>14.78</c:v>
                </c:pt>
                <c:pt idx="8839">
                  <c:v>14.779</c:v>
                </c:pt>
                <c:pt idx="8840">
                  <c:v>14.779</c:v>
                </c:pt>
                <c:pt idx="8841">
                  <c:v>14.779</c:v>
                </c:pt>
                <c:pt idx="8842">
                  <c:v>14.779</c:v>
                </c:pt>
                <c:pt idx="8843">
                  <c:v>14.778</c:v>
                </c:pt>
                <c:pt idx="8844">
                  <c:v>14.778</c:v>
                </c:pt>
                <c:pt idx="8845">
                  <c:v>14.776999999999999</c:v>
                </c:pt>
                <c:pt idx="8846">
                  <c:v>14.776</c:v>
                </c:pt>
                <c:pt idx="8847">
                  <c:v>14.776</c:v>
                </c:pt>
                <c:pt idx="8848">
                  <c:v>14.776</c:v>
                </c:pt>
                <c:pt idx="8849">
                  <c:v>14.775</c:v>
                </c:pt>
                <c:pt idx="8850">
                  <c:v>14.773999999999999</c:v>
                </c:pt>
                <c:pt idx="8851">
                  <c:v>14.773999999999999</c:v>
                </c:pt>
                <c:pt idx="8852">
                  <c:v>14.773</c:v>
                </c:pt>
                <c:pt idx="8853">
                  <c:v>14.773</c:v>
                </c:pt>
                <c:pt idx="8854">
                  <c:v>14.773</c:v>
                </c:pt>
                <c:pt idx="8855">
                  <c:v>14.773</c:v>
                </c:pt>
                <c:pt idx="8856">
                  <c:v>14.772</c:v>
                </c:pt>
                <c:pt idx="8857">
                  <c:v>14.772</c:v>
                </c:pt>
                <c:pt idx="8858">
                  <c:v>14.772</c:v>
                </c:pt>
                <c:pt idx="8859">
                  <c:v>14.771000000000001</c:v>
                </c:pt>
                <c:pt idx="8860">
                  <c:v>14.771000000000001</c:v>
                </c:pt>
                <c:pt idx="8861">
                  <c:v>14.771000000000001</c:v>
                </c:pt>
                <c:pt idx="8862">
                  <c:v>14.769</c:v>
                </c:pt>
                <c:pt idx="8863">
                  <c:v>14.769</c:v>
                </c:pt>
                <c:pt idx="8864">
                  <c:v>14.766999999999999</c:v>
                </c:pt>
                <c:pt idx="8865">
                  <c:v>14.766999999999999</c:v>
                </c:pt>
                <c:pt idx="8866">
                  <c:v>14.766999999999999</c:v>
                </c:pt>
                <c:pt idx="8867">
                  <c:v>14.766</c:v>
                </c:pt>
                <c:pt idx="8868">
                  <c:v>14.765000000000001</c:v>
                </c:pt>
                <c:pt idx="8869">
                  <c:v>14.765000000000001</c:v>
                </c:pt>
                <c:pt idx="8870">
                  <c:v>14.765000000000001</c:v>
                </c:pt>
                <c:pt idx="8871">
                  <c:v>14.763</c:v>
                </c:pt>
                <c:pt idx="8872">
                  <c:v>14.763</c:v>
                </c:pt>
                <c:pt idx="8873">
                  <c:v>14.763</c:v>
                </c:pt>
                <c:pt idx="8874">
                  <c:v>14.762</c:v>
                </c:pt>
                <c:pt idx="8875">
                  <c:v>14.760999999999999</c:v>
                </c:pt>
                <c:pt idx="8876">
                  <c:v>14.759</c:v>
                </c:pt>
                <c:pt idx="8877">
                  <c:v>14.759</c:v>
                </c:pt>
                <c:pt idx="8878">
                  <c:v>14.759</c:v>
                </c:pt>
                <c:pt idx="8879">
                  <c:v>14.757999999999999</c:v>
                </c:pt>
                <c:pt idx="8880">
                  <c:v>14.756</c:v>
                </c:pt>
                <c:pt idx="8881">
                  <c:v>14.753</c:v>
                </c:pt>
                <c:pt idx="8882">
                  <c:v>14.753</c:v>
                </c:pt>
                <c:pt idx="8883">
                  <c:v>14.753</c:v>
                </c:pt>
                <c:pt idx="8884">
                  <c:v>14.752000000000001</c:v>
                </c:pt>
                <c:pt idx="8885">
                  <c:v>14.752000000000001</c:v>
                </c:pt>
                <c:pt idx="8886">
                  <c:v>14.750999999999999</c:v>
                </c:pt>
                <c:pt idx="8887">
                  <c:v>14.75</c:v>
                </c:pt>
                <c:pt idx="8888">
                  <c:v>14.75</c:v>
                </c:pt>
                <c:pt idx="8889">
                  <c:v>14.749000000000001</c:v>
                </c:pt>
                <c:pt idx="8890">
                  <c:v>14.747999999999999</c:v>
                </c:pt>
                <c:pt idx="8891">
                  <c:v>14.747999999999999</c:v>
                </c:pt>
                <c:pt idx="8892">
                  <c:v>14.747</c:v>
                </c:pt>
                <c:pt idx="8893">
                  <c:v>14.746</c:v>
                </c:pt>
                <c:pt idx="8894">
                  <c:v>14.744</c:v>
                </c:pt>
                <c:pt idx="8895">
                  <c:v>14.744</c:v>
                </c:pt>
                <c:pt idx="8896">
                  <c:v>14.744</c:v>
                </c:pt>
                <c:pt idx="8897">
                  <c:v>14.742000000000001</c:v>
                </c:pt>
                <c:pt idx="8898">
                  <c:v>14.742000000000001</c:v>
                </c:pt>
                <c:pt idx="8899">
                  <c:v>14.742000000000001</c:v>
                </c:pt>
                <c:pt idx="8900">
                  <c:v>14.742000000000001</c:v>
                </c:pt>
                <c:pt idx="8901">
                  <c:v>14.739000000000001</c:v>
                </c:pt>
                <c:pt idx="8902">
                  <c:v>14.739000000000001</c:v>
                </c:pt>
                <c:pt idx="8903">
                  <c:v>14.738</c:v>
                </c:pt>
                <c:pt idx="8904">
                  <c:v>14.738</c:v>
                </c:pt>
                <c:pt idx="8905">
                  <c:v>14.738</c:v>
                </c:pt>
                <c:pt idx="8906">
                  <c:v>14.738</c:v>
                </c:pt>
                <c:pt idx="8907">
                  <c:v>14.737</c:v>
                </c:pt>
                <c:pt idx="8908">
                  <c:v>14.736000000000001</c:v>
                </c:pt>
                <c:pt idx="8909">
                  <c:v>14.736000000000001</c:v>
                </c:pt>
                <c:pt idx="8910">
                  <c:v>14.736000000000001</c:v>
                </c:pt>
                <c:pt idx="8911">
                  <c:v>14.736000000000001</c:v>
                </c:pt>
                <c:pt idx="8912">
                  <c:v>14.736000000000001</c:v>
                </c:pt>
                <c:pt idx="8913">
                  <c:v>14.733000000000001</c:v>
                </c:pt>
                <c:pt idx="8914">
                  <c:v>14.733000000000001</c:v>
                </c:pt>
                <c:pt idx="8915">
                  <c:v>14.733000000000001</c:v>
                </c:pt>
                <c:pt idx="8916">
                  <c:v>14.733000000000001</c:v>
                </c:pt>
                <c:pt idx="8917">
                  <c:v>14.731999999999999</c:v>
                </c:pt>
                <c:pt idx="8918">
                  <c:v>14.731999999999999</c:v>
                </c:pt>
                <c:pt idx="8919">
                  <c:v>14.731</c:v>
                </c:pt>
                <c:pt idx="8920">
                  <c:v>14.728</c:v>
                </c:pt>
                <c:pt idx="8921">
                  <c:v>14.728</c:v>
                </c:pt>
                <c:pt idx="8922">
                  <c:v>14.727</c:v>
                </c:pt>
                <c:pt idx="8923">
                  <c:v>14.727</c:v>
                </c:pt>
                <c:pt idx="8924">
                  <c:v>14.727</c:v>
                </c:pt>
                <c:pt idx="8925">
                  <c:v>14.727</c:v>
                </c:pt>
                <c:pt idx="8926">
                  <c:v>14.727</c:v>
                </c:pt>
                <c:pt idx="8927">
                  <c:v>14.726000000000001</c:v>
                </c:pt>
                <c:pt idx="8928">
                  <c:v>14.724</c:v>
                </c:pt>
                <c:pt idx="8929">
                  <c:v>14.724</c:v>
                </c:pt>
                <c:pt idx="8930">
                  <c:v>14.723000000000001</c:v>
                </c:pt>
                <c:pt idx="8931">
                  <c:v>14.722</c:v>
                </c:pt>
                <c:pt idx="8932">
                  <c:v>14.72</c:v>
                </c:pt>
                <c:pt idx="8933">
                  <c:v>14.718999999999999</c:v>
                </c:pt>
                <c:pt idx="8934">
                  <c:v>14.718</c:v>
                </c:pt>
                <c:pt idx="8935">
                  <c:v>14.718</c:v>
                </c:pt>
                <c:pt idx="8936">
                  <c:v>14.717000000000001</c:v>
                </c:pt>
                <c:pt idx="8937">
                  <c:v>14.715999999999999</c:v>
                </c:pt>
                <c:pt idx="8938">
                  <c:v>14.715999999999999</c:v>
                </c:pt>
                <c:pt idx="8939">
                  <c:v>14.715</c:v>
                </c:pt>
                <c:pt idx="8940">
                  <c:v>14.715</c:v>
                </c:pt>
                <c:pt idx="8941">
                  <c:v>14.714</c:v>
                </c:pt>
                <c:pt idx="8942">
                  <c:v>14.712999999999999</c:v>
                </c:pt>
                <c:pt idx="8943">
                  <c:v>14.712999999999999</c:v>
                </c:pt>
                <c:pt idx="8944">
                  <c:v>14.712</c:v>
                </c:pt>
                <c:pt idx="8945">
                  <c:v>14.712</c:v>
                </c:pt>
                <c:pt idx="8946">
                  <c:v>14.711</c:v>
                </c:pt>
                <c:pt idx="8947">
                  <c:v>14.711</c:v>
                </c:pt>
                <c:pt idx="8948">
                  <c:v>14.707000000000001</c:v>
                </c:pt>
                <c:pt idx="8949">
                  <c:v>14.706</c:v>
                </c:pt>
                <c:pt idx="8950">
                  <c:v>14.705</c:v>
                </c:pt>
                <c:pt idx="8951">
                  <c:v>14.705</c:v>
                </c:pt>
                <c:pt idx="8952">
                  <c:v>14.704000000000001</c:v>
                </c:pt>
                <c:pt idx="8953">
                  <c:v>14.702999999999999</c:v>
                </c:pt>
                <c:pt idx="8954">
                  <c:v>14.702999999999999</c:v>
                </c:pt>
                <c:pt idx="8955">
                  <c:v>14.701000000000001</c:v>
                </c:pt>
                <c:pt idx="8956">
                  <c:v>14.699</c:v>
                </c:pt>
                <c:pt idx="8957">
                  <c:v>14.699</c:v>
                </c:pt>
                <c:pt idx="8958">
                  <c:v>14.695</c:v>
                </c:pt>
                <c:pt idx="8959">
                  <c:v>14.694000000000001</c:v>
                </c:pt>
                <c:pt idx="8960">
                  <c:v>14.69</c:v>
                </c:pt>
                <c:pt idx="8961">
                  <c:v>14.689</c:v>
                </c:pt>
                <c:pt idx="8962">
                  <c:v>14.688000000000001</c:v>
                </c:pt>
                <c:pt idx="8963">
                  <c:v>14.686</c:v>
                </c:pt>
                <c:pt idx="8964">
                  <c:v>14.685</c:v>
                </c:pt>
                <c:pt idx="8965">
                  <c:v>14.683999999999999</c:v>
                </c:pt>
                <c:pt idx="8966">
                  <c:v>14.683999999999999</c:v>
                </c:pt>
                <c:pt idx="8967">
                  <c:v>14.683999999999999</c:v>
                </c:pt>
                <c:pt idx="8968">
                  <c:v>14.683999999999999</c:v>
                </c:pt>
                <c:pt idx="8969">
                  <c:v>14.683999999999999</c:v>
                </c:pt>
                <c:pt idx="8970">
                  <c:v>14.683999999999999</c:v>
                </c:pt>
                <c:pt idx="8971">
                  <c:v>14.683999999999999</c:v>
                </c:pt>
                <c:pt idx="8972">
                  <c:v>14.683999999999999</c:v>
                </c:pt>
                <c:pt idx="8973">
                  <c:v>14.683999999999999</c:v>
                </c:pt>
                <c:pt idx="8974">
                  <c:v>14.683999999999999</c:v>
                </c:pt>
                <c:pt idx="8975">
                  <c:v>14.683999999999999</c:v>
                </c:pt>
                <c:pt idx="8976">
                  <c:v>14.683999999999999</c:v>
                </c:pt>
                <c:pt idx="8977">
                  <c:v>14.683999999999999</c:v>
                </c:pt>
                <c:pt idx="8978">
                  <c:v>14.683999999999999</c:v>
                </c:pt>
                <c:pt idx="8979">
                  <c:v>14.683999999999999</c:v>
                </c:pt>
                <c:pt idx="8980">
                  <c:v>14.683999999999999</c:v>
                </c:pt>
                <c:pt idx="8981">
                  <c:v>14.683999999999999</c:v>
                </c:pt>
                <c:pt idx="8982">
                  <c:v>14.683999999999999</c:v>
                </c:pt>
                <c:pt idx="8983">
                  <c:v>14.683999999999999</c:v>
                </c:pt>
                <c:pt idx="8984">
                  <c:v>14.683999999999999</c:v>
                </c:pt>
                <c:pt idx="8985">
                  <c:v>14.683</c:v>
                </c:pt>
                <c:pt idx="8986">
                  <c:v>14.682</c:v>
                </c:pt>
                <c:pt idx="8987">
                  <c:v>14.68</c:v>
                </c:pt>
                <c:pt idx="8988">
                  <c:v>14.68</c:v>
                </c:pt>
                <c:pt idx="8989">
                  <c:v>14.679</c:v>
                </c:pt>
                <c:pt idx="8990">
                  <c:v>14.679</c:v>
                </c:pt>
                <c:pt idx="8991">
                  <c:v>14.678000000000001</c:v>
                </c:pt>
                <c:pt idx="8992">
                  <c:v>14.676</c:v>
                </c:pt>
                <c:pt idx="8993">
                  <c:v>14.675000000000001</c:v>
                </c:pt>
                <c:pt idx="8994">
                  <c:v>14.673999999999999</c:v>
                </c:pt>
                <c:pt idx="8995">
                  <c:v>14.673999999999999</c:v>
                </c:pt>
                <c:pt idx="8996">
                  <c:v>14.673999999999999</c:v>
                </c:pt>
                <c:pt idx="8997">
                  <c:v>14.672000000000001</c:v>
                </c:pt>
                <c:pt idx="8998">
                  <c:v>14.672000000000001</c:v>
                </c:pt>
                <c:pt idx="8999">
                  <c:v>14.670999999999999</c:v>
                </c:pt>
                <c:pt idx="9000">
                  <c:v>14.670999999999999</c:v>
                </c:pt>
                <c:pt idx="9001">
                  <c:v>14.67</c:v>
                </c:pt>
                <c:pt idx="9002">
                  <c:v>14.67</c:v>
                </c:pt>
                <c:pt idx="9003">
                  <c:v>14.67</c:v>
                </c:pt>
                <c:pt idx="9004">
                  <c:v>14.67</c:v>
                </c:pt>
                <c:pt idx="9005">
                  <c:v>14.667999999999999</c:v>
                </c:pt>
                <c:pt idx="9006">
                  <c:v>14.667999999999999</c:v>
                </c:pt>
                <c:pt idx="9007">
                  <c:v>14.667999999999999</c:v>
                </c:pt>
                <c:pt idx="9008">
                  <c:v>14.667</c:v>
                </c:pt>
                <c:pt idx="9009">
                  <c:v>14.667</c:v>
                </c:pt>
                <c:pt idx="9010">
                  <c:v>14.667</c:v>
                </c:pt>
                <c:pt idx="9011">
                  <c:v>14.666</c:v>
                </c:pt>
                <c:pt idx="9012">
                  <c:v>14.666</c:v>
                </c:pt>
                <c:pt idx="9013">
                  <c:v>14.666</c:v>
                </c:pt>
                <c:pt idx="9014">
                  <c:v>14.664999999999999</c:v>
                </c:pt>
                <c:pt idx="9015">
                  <c:v>14.664999999999999</c:v>
                </c:pt>
                <c:pt idx="9016">
                  <c:v>14.664999999999999</c:v>
                </c:pt>
                <c:pt idx="9017">
                  <c:v>14.664999999999999</c:v>
                </c:pt>
                <c:pt idx="9018">
                  <c:v>14.664999999999999</c:v>
                </c:pt>
                <c:pt idx="9019">
                  <c:v>14.664999999999999</c:v>
                </c:pt>
                <c:pt idx="9020">
                  <c:v>14.664</c:v>
                </c:pt>
                <c:pt idx="9021">
                  <c:v>14.664</c:v>
                </c:pt>
                <c:pt idx="9022">
                  <c:v>14.664</c:v>
                </c:pt>
                <c:pt idx="9023">
                  <c:v>14.664</c:v>
                </c:pt>
                <c:pt idx="9024">
                  <c:v>14.663</c:v>
                </c:pt>
                <c:pt idx="9025">
                  <c:v>14.663</c:v>
                </c:pt>
                <c:pt idx="9026">
                  <c:v>14.663</c:v>
                </c:pt>
                <c:pt idx="9027">
                  <c:v>14.663</c:v>
                </c:pt>
                <c:pt idx="9028">
                  <c:v>14.662000000000001</c:v>
                </c:pt>
                <c:pt idx="9029">
                  <c:v>14.66</c:v>
                </c:pt>
                <c:pt idx="9030">
                  <c:v>14.66</c:v>
                </c:pt>
                <c:pt idx="9031">
                  <c:v>14.66</c:v>
                </c:pt>
                <c:pt idx="9032">
                  <c:v>14.659000000000001</c:v>
                </c:pt>
                <c:pt idx="9033">
                  <c:v>14.657999999999999</c:v>
                </c:pt>
                <c:pt idx="9034">
                  <c:v>14.657</c:v>
                </c:pt>
                <c:pt idx="9035">
                  <c:v>14.657</c:v>
                </c:pt>
                <c:pt idx="9036">
                  <c:v>14.656000000000001</c:v>
                </c:pt>
                <c:pt idx="9037">
                  <c:v>14.656000000000001</c:v>
                </c:pt>
                <c:pt idx="9038">
                  <c:v>14.656000000000001</c:v>
                </c:pt>
                <c:pt idx="9039">
                  <c:v>14.656000000000001</c:v>
                </c:pt>
                <c:pt idx="9040">
                  <c:v>14.654999999999999</c:v>
                </c:pt>
                <c:pt idx="9041">
                  <c:v>14.654</c:v>
                </c:pt>
                <c:pt idx="9042">
                  <c:v>14.654</c:v>
                </c:pt>
                <c:pt idx="9043">
                  <c:v>14.653</c:v>
                </c:pt>
                <c:pt idx="9044">
                  <c:v>14.653</c:v>
                </c:pt>
                <c:pt idx="9045">
                  <c:v>14.651999999999999</c:v>
                </c:pt>
                <c:pt idx="9046">
                  <c:v>14.651999999999999</c:v>
                </c:pt>
                <c:pt idx="9047">
                  <c:v>14.651</c:v>
                </c:pt>
                <c:pt idx="9048">
                  <c:v>14.65</c:v>
                </c:pt>
                <c:pt idx="9049">
                  <c:v>14.648</c:v>
                </c:pt>
                <c:pt idx="9050">
                  <c:v>14.648</c:v>
                </c:pt>
                <c:pt idx="9051">
                  <c:v>14.648</c:v>
                </c:pt>
                <c:pt idx="9052">
                  <c:v>14.645</c:v>
                </c:pt>
                <c:pt idx="9053">
                  <c:v>14.644</c:v>
                </c:pt>
                <c:pt idx="9054">
                  <c:v>14.644</c:v>
                </c:pt>
                <c:pt idx="9055">
                  <c:v>14.643000000000001</c:v>
                </c:pt>
                <c:pt idx="9056">
                  <c:v>14.643000000000001</c:v>
                </c:pt>
                <c:pt idx="9057">
                  <c:v>14.641999999999999</c:v>
                </c:pt>
                <c:pt idx="9058">
                  <c:v>14.641999999999999</c:v>
                </c:pt>
                <c:pt idx="9059">
                  <c:v>14.641</c:v>
                </c:pt>
                <c:pt idx="9060">
                  <c:v>14.641</c:v>
                </c:pt>
                <c:pt idx="9061">
                  <c:v>14.638</c:v>
                </c:pt>
                <c:pt idx="9062">
                  <c:v>14.638</c:v>
                </c:pt>
                <c:pt idx="9063">
                  <c:v>14.637</c:v>
                </c:pt>
                <c:pt idx="9064">
                  <c:v>14.632999999999999</c:v>
                </c:pt>
                <c:pt idx="9065">
                  <c:v>14.632</c:v>
                </c:pt>
                <c:pt idx="9066">
                  <c:v>14.629</c:v>
                </c:pt>
                <c:pt idx="9067">
                  <c:v>14.628</c:v>
                </c:pt>
                <c:pt idx="9068">
                  <c:v>14.628</c:v>
                </c:pt>
                <c:pt idx="9069">
                  <c:v>14.627000000000001</c:v>
                </c:pt>
                <c:pt idx="9070">
                  <c:v>14.625999999999999</c:v>
                </c:pt>
                <c:pt idx="9071">
                  <c:v>14.625999999999999</c:v>
                </c:pt>
                <c:pt idx="9072">
                  <c:v>14.624000000000001</c:v>
                </c:pt>
                <c:pt idx="9073">
                  <c:v>14.622999999999999</c:v>
                </c:pt>
                <c:pt idx="9074">
                  <c:v>14.622</c:v>
                </c:pt>
                <c:pt idx="9075">
                  <c:v>14.622</c:v>
                </c:pt>
                <c:pt idx="9076">
                  <c:v>14.621</c:v>
                </c:pt>
                <c:pt idx="9077">
                  <c:v>14.62</c:v>
                </c:pt>
                <c:pt idx="9078">
                  <c:v>14.619</c:v>
                </c:pt>
                <c:pt idx="9079">
                  <c:v>14.618</c:v>
                </c:pt>
                <c:pt idx="9080">
                  <c:v>14.615</c:v>
                </c:pt>
                <c:pt idx="9081">
                  <c:v>14.614000000000001</c:v>
                </c:pt>
                <c:pt idx="9082">
                  <c:v>14.613</c:v>
                </c:pt>
                <c:pt idx="9083">
                  <c:v>14.612</c:v>
                </c:pt>
                <c:pt idx="9084">
                  <c:v>14.611000000000001</c:v>
                </c:pt>
                <c:pt idx="9085">
                  <c:v>14.611000000000001</c:v>
                </c:pt>
                <c:pt idx="9086">
                  <c:v>14.61</c:v>
                </c:pt>
                <c:pt idx="9087">
                  <c:v>14.61</c:v>
                </c:pt>
                <c:pt idx="9088">
                  <c:v>14.61</c:v>
                </c:pt>
                <c:pt idx="9089">
                  <c:v>14.609</c:v>
                </c:pt>
                <c:pt idx="9090">
                  <c:v>14.608000000000001</c:v>
                </c:pt>
                <c:pt idx="9091">
                  <c:v>14.608000000000001</c:v>
                </c:pt>
                <c:pt idx="9092">
                  <c:v>14.606</c:v>
                </c:pt>
                <c:pt idx="9093">
                  <c:v>14.606</c:v>
                </c:pt>
                <c:pt idx="9094">
                  <c:v>14.605</c:v>
                </c:pt>
                <c:pt idx="9095">
                  <c:v>14.605</c:v>
                </c:pt>
                <c:pt idx="9096">
                  <c:v>14.605</c:v>
                </c:pt>
                <c:pt idx="9097">
                  <c:v>14.603999999999999</c:v>
                </c:pt>
                <c:pt idx="9098">
                  <c:v>14.603999999999999</c:v>
                </c:pt>
                <c:pt idx="9099">
                  <c:v>14.603999999999999</c:v>
                </c:pt>
                <c:pt idx="9100">
                  <c:v>14.602</c:v>
                </c:pt>
                <c:pt idx="9101">
                  <c:v>14.6</c:v>
                </c:pt>
                <c:pt idx="9102">
                  <c:v>14.6</c:v>
                </c:pt>
                <c:pt idx="9103">
                  <c:v>14.6</c:v>
                </c:pt>
                <c:pt idx="9104">
                  <c:v>14.597</c:v>
                </c:pt>
                <c:pt idx="9105">
                  <c:v>14.596</c:v>
                </c:pt>
                <c:pt idx="9106">
                  <c:v>14.595000000000001</c:v>
                </c:pt>
                <c:pt idx="9107">
                  <c:v>14.595000000000001</c:v>
                </c:pt>
                <c:pt idx="9108">
                  <c:v>14.593999999999999</c:v>
                </c:pt>
                <c:pt idx="9109">
                  <c:v>14.593999999999999</c:v>
                </c:pt>
                <c:pt idx="9110">
                  <c:v>14.593</c:v>
                </c:pt>
                <c:pt idx="9111">
                  <c:v>14.593</c:v>
                </c:pt>
                <c:pt idx="9112">
                  <c:v>14.593</c:v>
                </c:pt>
                <c:pt idx="9113">
                  <c:v>14.592000000000001</c:v>
                </c:pt>
                <c:pt idx="9114">
                  <c:v>14.592000000000001</c:v>
                </c:pt>
                <c:pt idx="9115">
                  <c:v>14.592000000000001</c:v>
                </c:pt>
                <c:pt idx="9116">
                  <c:v>14.592000000000001</c:v>
                </c:pt>
                <c:pt idx="9117">
                  <c:v>14.592000000000001</c:v>
                </c:pt>
                <c:pt idx="9118">
                  <c:v>14.592000000000001</c:v>
                </c:pt>
                <c:pt idx="9119">
                  <c:v>14.592000000000001</c:v>
                </c:pt>
                <c:pt idx="9120">
                  <c:v>14.592000000000001</c:v>
                </c:pt>
                <c:pt idx="9121">
                  <c:v>14.592000000000001</c:v>
                </c:pt>
                <c:pt idx="9122">
                  <c:v>14.592000000000001</c:v>
                </c:pt>
                <c:pt idx="9123">
                  <c:v>14.592000000000001</c:v>
                </c:pt>
                <c:pt idx="9124">
                  <c:v>14.592000000000001</c:v>
                </c:pt>
                <c:pt idx="9125">
                  <c:v>14.592000000000001</c:v>
                </c:pt>
                <c:pt idx="9126">
                  <c:v>14.590999999999999</c:v>
                </c:pt>
                <c:pt idx="9127">
                  <c:v>14.590999999999999</c:v>
                </c:pt>
                <c:pt idx="9128">
                  <c:v>14.590999999999999</c:v>
                </c:pt>
                <c:pt idx="9129">
                  <c:v>14.590999999999999</c:v>
                </c:pt>
                <c:pt idx="9130">
                  <c:v>14.590999999999999</c:v>
                </c:pt>
                <c:pt idx="9131">
                  <c:v>14.590999999999999</c:v>
                </c:pt>
                <c:pt idx="9132">
                  <c:v>14.590999999999999</c:v>
                </c:pt>
                <c:pt idx="9133">
                  <c:v>14.590999999999999</c:v>
                </c:pt>
                <c:pt idx="9134">
                  <c:v>14.590999999999999</c:v>
                </c:pt>
                <c:pt idx="9135">
                  <c:v>14.59</c:v>
                </c:pt>
                <c:pt idx="9136">
                  <c:v>14.59</c:v>
                </c:pt>
                <c:pt idx="9137">
                  <c:v>14.59</c:v>
                </c:pt>
                <c:pt idx="9138">
                  <c:v>14.59</c:v>
                </c:pt>
                <c:pt idx="9139">
                  <c:v>14.59</c:v>
                </c:pt>
                <c:pt idx="9140">
                  <c:v>14.589</c:v>
                </c:pt>
                <c:pt idx="9141">
                  <c:v>14.589</c:v>
                </c:pt>
                <c:pt idx="9142">
                  <c:v>14.589</c:v>
                </c:pt>
                <c:pt idx="9143">
                  <c:v>14.589</c:v>
                </c:pt>
                <c:pt idx="9144">
                  <c:v>14.589</c:v>
                </c:pt>
                <c:pt idx="9145">
                  <c:v>14.589</c:v>
                </c:pt>
                <c:pt idx="9146">
                  <c:v>14.589</c:v>
                </c:pt>
                <c:pt idx="9147">
                  <c:v>14.589</c:v>
                </c:pt>
                <c:pt idx="9148">
                  <c:v>14.589</c:v>
                </c:pt>
                <c:pt idx="9149">
                  <c:v>14.589</c:v>
                </c:pt>
                <c:pt idx="9150">
                  <c:v>14.589</c:v>
                </c:pt>
                <c:pt idx="9151">
                  <c:v>14.589</c:v>
                </c:pt>
                <c:pt idx="9152">
                  <c:v>14.589</c:v>
                </c:pt>
                <c:pt idx="9153">
                  <c:v>14.589</c:v>
                </c:pt>
                <c:pt idx="9154">
                  <c:v>14.589</c:v>
                </c:pt>
                <c:pt idx="9155">
                  <c:v>14.589</c:v>
                </c:pt>
                <c:pt idx="9156">
                  <c:v>14.589</c:v>
                </c:pt>
                <c:pt idx="9157">
                  <c:v>14.589</c:v>
                </c:pt>
                <c:pt idx="9158">
                  <c:v>14.589</c:v>
                </c:pt>
                <c:pt idx="9159">
                  <c:v>14.589</c:v>
                </c:pt>
                <c:pt idx="9160">
                  <c:v>14.589</c:v>
                </c:pt>
                <c:pt idx="9161">
                  <c:v>14.589</c:v>
                </c:pt>
                <c:pt idx="9162">
                  <c:v>14.589</c:v>
                </c:pt>
                <c:pt idx="9163">
                  <c:v>14.589</c:v>
                </c:pt>
                <c:pt idx="9164">
                  <c:v>14.589</c:v>
                </c:pt>
                <c:pt idx="9165">
                  <c:v>14.589</c:v>
                </c:pt>
                <c:pt idx="9166">
                  <c:v>14.589</c:v>
                </c:pt>
                <c:pt idx="9167">
                  <c:v>14.589</c:v>
                </c:pt>
                <c:pt idx="9168">
                  <c:v>14.589</c:v>
                </c:pt>
                <c:pt idx="9169">
                  <c:v>14.589</c:v>
                </c:pt>
                <c:pt idx="9170">
                  <c:v>14.589</c:v>
                </c:pt>
                <c:pt idx="9171">
                  <c:v>14.587999999999999</c:v>
                </c:pt>
                <c:pt idx="9172">
                  <c:v>14.587999999999999</c:v>
                </c:pt>
                <c:pt idx="9173">
                  <c:v>14.587999999999999</c:v>
                </c:pt>
                <c:pt idx="9174">
                  <c:v>14.587999999999999</c:v>
                </c:pt>
                <c:pt idx="9175">
                  <c:v>14.587999999999999</c:v>
                </c:pt>
                <c:pt idx="9176">
                  <c:v>14.587</c:v>
                </c:pt>
                <c:pt idx="9177">
                  <c:v>14.587</c:v>
                </c:pt>
                <c:pt idx="9178">
                  <c:v>14.587</c:v>
                </c:pt>
                <c:pt idx="9179">
                  <c:v>14.587</c:v>
                </c:pt>
                <c:pt idx="9180">
                  <c:v>14.587</c:v>
                </c:pt>
                <c:pt idx="9181">
                  <c:v>14.587</c:v>
                </c:pt>
                <c:pt idx="9182">
                  <c:v>14.587</c:v>
                </c:pt>
                <c:pt idx="9183">
                  <c:v>14.587</c:v>
                </c:pt>
                <c:pt idx="9184">
                  <c:v>14.587</c:v>
                </c:pt>
                <c:pt idx="9185">
                  <c:v>14.586</c:v>
                </c:pt>
                <c:pt idx="9186">
                  <c:v>14.586</c:v>
                </c:pt>
                <c:pt idx="9187">
                  <c:v>14.586</c:v>
                </c:pt>
                <c:pt idx="9188">
                  <c:v>14.586</c:v>
                </c:pt>
                <c:pt idx="9189">
                  <c:v>14.586</c:v>
                </c:pt>
                <c:pt idx="9190">
                  <c:v>14.586</c:v>
                </c:pt>
                <c:pt idx="9191">
                  <c:v>14.586</c:v>
                </c:pt>
                <c:pt idx="9192">
                  <c:v>14.585000000000001</c:v>
                </c:pt>
                <c:pt idx="9193">
                  <c:v>14.584</c:v>
                </c:pt>
                <c:pt idx="9194">
                  <c:v>14.584</c:v>
                </c:pt>
                <c:pt idx="9195">
                  <c:v>14.584</c:v>
                </c:pt>
                <c:pt idx="9196">
                  <c:v>14.583</c:v>
                </c:pt>
                <c:pt idx="9197">
                  <c:v>14.583</c:v>
                </c:pt>
                <c:pt idx="9198">
                  <c:v>14.583</c:v>
                </c:pt>
                <c:pt idx="9199">
                  <c:v>14.582000000000001</c:v>
                </c:pt>
                <c:pt idx="9200">
                  <c:v>14.582000000000001</c:v>
                </c:pt>
                <c:pt idx="9201">
                  <c:v>14.582000000000001</c:v>
                </c:pt>
                <c:pt idx="9202">
                  <c:v>14.58</c:v>
                </c:pt>
                <c:pt idx="9203">
                  <c:v>14.579000000000001</c:v>
                </c:pt>
                <c:pt idx="9204">
                  <c:v>14.579000000000001</c:v>
                </c:pt>
                <c:pt idx="9205">
                  <c:v>14.577999999999999</c:v>
                </c:pt>
                <c:pt idx="9206">
                  <c:v>14.577</c:v>
                </c:pt>
                <c:pt idx="9207">
                  <c:v>14.577</c:v>
                </c:pt>
                <c:pt idx="9208">
                  <c:v>14.574999999999999</c:v>
                </c:pt>
                <c:pt idx="9209">
                  <c:v>14.574999999999999</c:v>
                </c:pt>
                <c:pt idx="9210">
                  <c:v>14.574</c:v>
                </c:pt>
                <c:pt idx="9211">
                  <c:v>14.574</c:v>
                </c:pt>
                <c:pt idx="9212">
                  <c:v>14.573</c:v>
                </c:pt>
                <c:pt idx="9213">
                  <c:v>14.573</c:v>
                </c:pt>
                <c:pt idx="9214">
                  <c:v>14.571999999999999</c:v>
                </c:pt>
                <c:pt idx="9215">
                  <c:v>14.571999999999999</c:v>
                </c:pt>
                <c:pt idx="9216">
                  <c:v>14.571</c:v>
                </c:pt>
                <c:pt idx="9217">
                  <c:v>14.571</c:v>
                </c:pt>
                <c:pt idx="9218">
                  <c:v>14.571</c:v>
                </c:pt>
                <c:pt idx="9219">
                  <c:v>14.57</c:v>
                </c:pt>
                <c:pt idx="9220">
                  <c:v>14.57</c:v>
                </c:pt>
                <c:pt idx="9221">
                  <c:v>14.57</c:v>
                </c:pt>
                <c:pt idx="9222">
                  <c:v>14.57</c:v>
                </c:pt>
                <c:pt idx="9223">
                  <c:v>14.569000000000001</c:v>
                </c:pt>
                <c:pt idx="9224">
                  <c:v>14.569000000000001</c:v>
                </c:pt>
                <c:pt idx="9225">
                  <c:v>14.569000000000001</c:v>
                </c:pt>
                <c:pt idx="9226">
                  <c:v>14.568</c:v>
                </c:pt>
                <c:pt idx="9227">
                  <c:v>14.568</c:v>
                </c:pt>
                <c:pt idx="9228">
                  <c:v>14.567</c:v>
                </c:pt>
                <c:pt idx="9229">
                  <c:v>14.565</c:v>
                </c:pt>
                <c:pt idx="9230">
                  <c:v>14.565</c:v>
                </c:pt>
                <c:pt idx="9231">
                  <c:v>14.565</c:v>
                </c:pt>
                <c:pt idx="9232">
                  <c:v>14.564</c:v>
                </c:pt>
                <c:pt idx="9233">
                  <c:v>14.564</c:v>
                </c:pt>
                <c:pt idx="9234">
                  <c:v>14.564</c:v>
                </c:pt>
                <c:pt idx="9235">
                  <c:v>14.564</c:v>
                </c:pt>
                <c:pt idx="9236">
                  <c:v>14.563000000000001</c:v>
                </c:pt>
                <c:pt idx="9237">
                  <c:v>14.563000000000001</c:v>
                </c:pt>
                <c:pt idx="9238">
                  <c:v>14.563000000000001</c:v>
                </c:pt>
                <c:pt idx="9239">
                  <c:v>14.561999999999999</c:v>
                </c:pt>
                <c:pt idx="9240">
                  <c:v>14.561999999999999</c:v>
                </c:pt>
                <c:pt idx="9241">
                  <c:v>14.561999999999999</c:v>
                </c:pt>
                <c:pt idx="9242">
                  <c:v>14.561999999999999</c:v>
                </c:pt>
                <c:pt idx="9243">
                  <c:v>14.56</c:v>
                </c:pt>
                <c:pt idx="9244">
                  <c:v>14.558999999999999</c:v>
                </c:pt>
                <c:pt idx="9245">
                  <c:v>14.558999999999999</c:v>
                </c:pt>
                <c:pt idx="9246">
                  <c:v>14.558999999999999</c:v>
                </c:pt>
                <c:pt idx="9247">
                  <c:v>14.558999999999999</c:v>
                </c:pt>
                <c:pt idx="9248">
                  <c:v>14.558999999999999</c:v>
                </c:pt>
                <c:pt idx="9249">
                  <c:v>14.558999999999999</c:v>
                </c:pt>
                <c:pt idx="9250">
                  <c:v>14.558999999999999</c:v>
                </c:pt>
                <c:pt idx="9251">
                  <c:v>14.558999999999999</c:v>
                </c:pt>
                <c:pt idx="9252">
                  <c:v>14.558999999999999</c:v>
                </c:pt>
                <c:pt idx="9253">
                  <c:v>14.558999999999999</c:v>
                </c:pt>
                <c:pt idx="9254">
                  <c:v>14.558999999999999</c:v>
                </c:pt>
                <c:pt idx="9255">
                  <c:v>14.558999999999999</c:v>
                </c:pt>
                <c:pt idx="9256">
                  <c:v>14.558999999999999</c:v>
                </c:pt>
                <c:pt idx="9257">
                  <c:v>14.558999999999999</c:v>
                </c:pt>
                <c:pt idx="9258">
                  <c:v>14.558999999999999</c:v>
                </c:pt>
                <c:pt idx="9259">
                  <c:v>14.558999999999999</c:v>
                </c:pt>
                <c:pt idx="9260">
                  <c:v>14.558999999999999</c:v>
                </c:pt>
                <c:pt idx="9261">
                  <c:v>14.558999999999999</c:v>
                </c:pt>
                <c:pt idx="9262">
                  <c:v>14.558999999999999</c:v>
                </c:pt>
                <c:pt idx="9263">
                  <c:v>14.558999999999999</c:v>
                </c:pt>
                <c:pt idx="9264">
                  <c:v>14.558999999999999</c:v>
                </c:pt>
                <c:pt idx="9265">
                  <c:v>14.558999999999999</c:v>
                </c:pt>
                <c:pt idx="9266">
                  <c:v>14.558999999999999</c:v>
                </c:pt>
                <c:pt idx="9267">
                  <c:v>14.558999999999999</c:v>
                </c:pt>
                <c:pt idx="9268">
                  <c:v>14.558999999999999</c:v>
                </c:pt>
                <c:pt idx="9269">
                  <c:v>14.558999999999999</c:v>
                </c:pt>
                <c:pt idx="9270">
                  <c:v>14.558999999999999</c:v>
                </c:pt>
                <c:pt idx="9271">
                  <c:v>14.558999999999999</c:v>
                </c:pt>
                <c:pt idx="9272">
                  <c:v>14.558999999999999</c:v>
                </c:pt>
                <c:pt idx="9273">
                  <c:v>14.558999999999999</c:v>
                </c:pt>
                <c:pt idx="9274">
                  <c:v>14.558999999999999</c:v>
                </c:pt>
                <c:pt idx="9275">
                  <c:v>14.558999999999999</c:v>
                </c:pt>
                <c:pt idx="9276">
                  <c:v>14.558999999999999</c:v>
                </c:pt>
                <c:pt idx="9277">
                  <c:v>14.558999999999999</c:v>
                </c:pt>
                <c:pt idx="9278">
                  <c:v>14.558999999999999</c:v>
                </c:pt>
                <c:pt idx="9279">
                  <c:v>14.558999999999999</c:v>
                </c:pt>
                <c:pt idx="9280">
                  <c:v>14.558999999999999</c:v>
                </c:pt>
                <c:pt idx="9281">
                  <c:v>14.558999999999999</c:v>
                </c:pt>
                <c:pt idx="9282">
                  <c:v>14.558999999999999</c:v>
                </c:pt>
                <c:pt idx="9283">
                  <c:v>14.558999999999999</c:v>
                </c:pt>
                <c:pt idx="9284">
                  <c:v>14.558999999999999</c:v>
                </c:pt>
                <c:pt idx="9285">
                  <c:v>14.558999999999999</c:v>
                </c:pt>
                <c:pt idx="9286">
                  <c:v>14.558999999999999</c:v>
                </c:pt>
                <c:pt idx="9287">
                  <c:v>14.558999999999999</c:v>
                </c:pt>
                <c:pt idx="9288">
                  <c:v>14.558999999999999</c:v>
                </c:pt>
                <c:pt idx="9289">
                  <c:v>14.558999999999999</c:v>
                </c:pt>
                <c:pt idx="9290">
                  <c:v>14.558999999999999</c:v>
                </c:pt>
                <c:pt idx="9291">
                  <c:v>14.558999999999999</c:v>
                </c:pt>
                <c:pt idx="9292">
                  <c:v>14.558999999999999</c:v>
                </c:pt>
                <c:pt idx="9293">
                  <c:v>14.558999999999999</c:v>
                </c:pt>
                <c:pt idx="9294">
                  <c:v>14.558999999999999</c:v>
                </c:pt>
                <c:pt idx="9295">
                  <c:v>14.558999999999999</c:v>
                </c:pt>
                <c:pt idx="9296">
                  <c:v>14.558999999999999</c:v>
                </c:pt>
                <c:pt idx="9297">
                  <c:v>14.558999999999999</c:v>
                </c:pt>
                <c:pt idx="9298">
                  <c:v>14.558999999999999</c:v>
                </c:pt>
                <c:pt idx="9299">
                  <c:v>14.558999999999999</c:v>
                </c:pt>
                <c:pt idx="9300">
                  <c:v>14.558999999999999</c:v>
                </c:pt>
                <c:pt idx="9301">
                  <c:v>14.558</c:v>
                </c:pt>
                <c:pt idx="9302">
                  <c:v>14.558</c:v>
                </c:pt>
                <c:pt idx="9303">
                  <c:v>14.558</c:v>
                </c:pt>
                <c:pt idx="9304">
                  <c:v>14.558</c:v>
                </c:pt>
                <c:pt idx="9305">
                  <c:v>14.558</c:v>
                </c:pt>
                <c:pt idx="9306">
                  <c:v>14.558</c:v>
                </c:pt>
                <c:pt idx="9307">
                  <c:v>14.558</c:v>
                </c:pt>
                <c:pt idx="9308">
                  <c:v>14.558</c:v>
                </c:pt>
                <c:pt idx="9309">
                  <c:v>14.558</c:v>
                </c:pt>
                <c:pt idx="9310">
                  <c:v>14.558</c:v>
                </c:pt>
                <c:pt idx="9311">
                  <c:v>14.558</c:v>
                </c:pt>
                <c:pt idx="9312">
                  <c:v>14.558</c:v>
                </c:pt>
                <c:pt idx="9313">
                  <c:v>14.558</c:v>
                </c:pt>
                <c:pt idx="9314">
                  <c:v>14.558</c:v>
                </c:pt>
                <c:pt idx="9315">
                  <c:v>14.558</c:v>
                </c:pt>
                <c:pt idx="9316">
                  <c:v>14.558</c:v>
                </c:pt>
                <c:pt idx="9317">
                  <c:v>14.558</c:v>
                </c:pt>
                <c:pt idx="9318">
                  <c:v>14.558</c:v>
                </c:pt>
                <c:pt idx="9319">
                  <c:v>14.558</c:v>
                </c:pt>
                <c:pt idx="9320">
                  <c:v>14.558</c:v>
                </c:pt>
                <c:pt idx="9321">
                  <c:v>14.558</c:v>
                </c:pt>
                <c:pt idx="9322">
                  <c:v>14.558</c:v>
                </c:pt>
                <c:pt idx="9323">
                  <c:v>14.558</c:v>
                </c:pt>
                <c:pt idx="9324">
                  <c:v>14.558</c:v>
                </c:pt>
                <c:pt idx="9325">
                  <c:v>14.558</c:v>
                </c:pt>
                <c:pt idx="9326">
                  <c:v>14.558</c:v>
                </c:pt>
                <c:pt idx="9327">
                  <c:v>14.558</c:v>
                </c:pt>
                <c:pt idx="9328">
                  <c:v>14.558</c:v>
                </c:pt>
                <c:pt idx="9329">
                  <c:v>14.558</c:v>
                </c:pt>
                <c:pt idx="9330">
                  <c:v>14.558</c:v>
                </c:pt>
                <c:pt idx="9331">
                  <c:v>14.558</c:v>
                </c:pt>
                <c:pt idx="9332">
                  <c:v>14.558</c:v>
                </c:pt>
                <c:pt idx="9333">
                  <c:v>14.558</c:v>
                </c:pt>
                <c:pt idx="9334">
                  <c:v>14.558</c:v>
                </c:pt>
                <c:pt idx="9335">
                  <c:v>14.558</c:v>
                </c:pt>
                <c:pt idx="9336">
                  <c:v>14.558</c:v>
                </c:pt>
                <c:pt idx="9337">
                  <c:v>14.558</c:v>
                </c:pt>
                <c:pt idx="9338">
                  <c:v>14.558</c:v>
                </c:pt>
                <c:pt idx="9339">
                  <c:v>14.558</c:v>
                </c:pt>
                <c:pt idx="9340">
                  <c:v>14.558</c:v>
                </c:pt>
                <c:pt idx="9341">
                  <c:v>14.558</c:v>
                </c:pt>
                <c:pt idx="9342">
                  <c:v>14.558</c:v>
                </c:pt>
                <c:pt idx="9343">
                  <c:v>14.558</c:v>
                </c:pt>
                <c:pt idx="9344">
                  <c:v>14.558</c:v>
                </c:pt>
                <c:pt idx="9345">
                  <c:v>14.558</c:v>
                </c:pt>
                <c:pt idx="9346">
                  <c:v>14.558</c:v>
                </c:pt>
                <c:pt idx="9347">
                  <c:v>14.558</c:v>
                </c:pt>
                <c:pt idx="9348">
                  <c:v>14.558</c:v>
                </c:pt>
                <c:pt idx="9349">
                  <c:v>14.558</c:v>
                </c:pt>
                <c:pt idx="9350">
                  <c:v>14.558</c:v>
                </c:pt>
                <c:pt idx="9351">
                  <c:v>14.558</c:v>
                </c:pt>
                <c:pt idx="9352">
                  <c:v>14.558</c:v>
                </c:pt>
                <c:pt idx="9353">
                  <c:v>14.558</c:v>
                </c:pt>
                <c:pt idx="9354">
                  <c:v>14.558</c:v>
                </c:pt>
                <c:pt idx="9355">
                  <c:v>14.558</c:v>
                </c:pt>
                <c:pt idx="9356">
                  <c:v>14.558</c:v>
                </c:pt>
                <c:pt idx="9357">
                  <c:v>14.558</c:v>
                </c:pt>
                <c:pt idx="9358">
                  <c:v>14.558</c:v>
                </c:pt>
                <c:pt idx="9359">
                  <c:v>14.558</c:v>
                </c:pt>
                <c:pt idx="9360">
                  <c:v>14.558</c:v>
                </c:pt>
                <c:pt idx="9361">
                  <c:v>14.558</c:v>
                </c:pt>
                <c:pt idx="9362">
                  <c:v>14.558</c:v>
                </c:pt>
                <c:pt idx="9363">
                  <c:v>14.558</c:v>
                </c:pt>
                <c:pt idx="9364">
                  <c:v>14.558</c:v>
                </c:pt>
                <c:pt idx="9365">
                  <c:v>14.558</c:v>
                </c:pt>
                <c:pt idx="9366">
                  <c:v>14.558</c:v>
                </c:pt>
                <c:pt idx="9367">
                  <c:v>14.558</c:v>
                </c:pt>
                <c:pt idx="9368">
                  <c:v>14.558</c:v>
                </c:pt>
                <c:pt idx="9369">
                  <c:v>14.558</c:v>
                </c:pt>
                <c:pt idx="9370">
                  <c:v>14.558</c:v>
                </c:pt>
                <c:pt idx="9371">
                  <c:v>14.558</c:v>
                </c:pt>
                <c:pt idx="9372">
                  <c:v>14.558</c:v>
                </c:pt>
                <c:pt idx="9373">
                  <c:v>14.558</c:v>
                </c:pt>
                <c:pt idx="9374">
                  <c:v>14.558</c:v>
                </c:pt>
                <c:pt idx="9375">
                  <c:v>14.558</c:v>
                </c:pt>
                <c:pt idx="9376">
                  <c:v>14.557</c:v>
                </c:pt>
                <c:pt idx="9377">
                  <c:v>14.557</c:v>
                </c:pt>
                <c:pt idx="9378">
                  <c:v>14.555999999999999</c:v>
                </c:pt>
                <c:pt idx="9379">
                  <c:v>14.555999999999999</c:v>
                </c:pt>
                <c:pt idx="9380">
                  <c:v>14.555999999999999</c:v>
                </c:pt>
                <c:pt idx="9381">
                  <c:v>14.552</c:v>
                </c:pt>
                <c:pt idx="9382">
                  <c:v>14.551</c:v>
                </c:pt>
                <c:pt idx="9383">
                  <c:v>14.551</c:v>
                </c:pt>
                <c:pt idx="9384">
                  <c:v>14.55</c:v>
                </c:pt>
                <c:pt idx="9385">
                  <c:v>14.55</c:v>
                </c:pt>
                <c:pt idx="9386">
                  <c:v>14.55</c:v>
                </c:pt>
                <c:pt idx="9387">
                  <c:v>14.545999999999999</c:v>
                </c:pt>
                <c:pt idx="9388">
                  <c:v>14.545</c:v>
                </c:pt>
                <c:pt idx="9389">
                  <c:v>14.545</c:v>
                </c:pt>
                <c:pt idx="9390">
                  <c:v>14.545</c:v>
                </c:pt>
                <c:pt idx="9391">
                  <c:v>14.545</c:v>
                </c:pt>
                <c:pt idx="9392">
                  <c:v>14.544</c:v>
                </c:pt>
                <c:pt idx="9393">
                  <c:v>14.544</c:v>
                </c:pt>
                <c:pt idx="9394">
                  <c:v>14.544</c:v>
                </c:pt>
                <c:pt idx="9395">
                  <c:v>14.544</c:v>
                </c:pt>
                <c:pt idx="9396">
                  <c:v>14.544</c:v>
                </c:pt>
                <c:pt idx="9397">
                  <c:v>14.544</c:v>
                </c:pt>
                <c:pt idx="9398">
                  <c:v>14.542999999999999</c:v>
                </c:pt>
                <c:pt idx="9399">
                  <c:v>14.542</c:v>
                </c:pt>
                <c:pt idx="9400">
                  <c:v>14.542</c:v>
                </c:pt>
                <c:pt idx="9401">
                  <c:v>14.542</c:v>
                </c:pt>
                <c:pt idx="9402">
                  <c:v>14.542</c:v>
                </c:pt>
                <c:pt idx="9403">
                  <c:v>14.542</c:v>
                </c:pt>
                <c:pt idx="9404">
                  <c:v>14.54</c:v>
                </c:pt>
                <c:pt idx="9405">
                  <c:v>14.539</c:v>
                </c:pt>
                <c:pt idx="9406">
                  <c:v>14.539</c:v>
                </c:pt>
                <c:pt idx="9407">
                  <c:v>14.539</c:v>
                </c:pt>
                <c:pt idx="9408">
                  <c:v>14.535</c:v>
                </c:pt>
                <c:pt idx="9409">
                  <c:v>14.535</c:v>
                </c:pt>
                <c:pt idx="9410">
                  <c:v>14.534000000000001</c:v>
                </c:pt>
                <c:pt idx="9411">
                  <c:v>14.534000000000001</c:v>
                </c:pt>
                <c:pt idx="9412">
                  <c:v>14.534000000000001</c:v>
                </c:pt>
                <c:pt idx="9413">
                  <c:v>14.532999999999999</c:v>
                </c:pt>
                <c:pt idx="9414">
                  <c:v>14.532999999999999</c:v>
                </c:pt>
                <c:pt idx="9415">
                  <c:v>14.532999999999999</c:v>
                </c:pt>
                <c:pt idx="9416">
                  <c:v>14.532999999999999</c:v>
                </c:pt>
                <c:pt idx="9417">
                  <c:v>14.532999999999999</c:v>
                </c:pt>
                <c:pt idx="9418">
                  <c:v>14.532</c:v>
                </c:pt>
                <c:pt idx="9419">
                  <c:v>14.532</c:v>
                </c:pt>
                <c:pt idx="9420">
                  <c:v>14.532</c:v>
                </c:pt>
                <c:pt idx="9421">
                  <c:v>14.532</c:v>
                </c:pt>
                <c:pt idx="9422">
                  <c:v>14.532</c:v>
                </c:pt>
                <c:pt idx="9423">
                  <c:v>14.532</c:v>
                </c:pt>
                <c:pt idx="9424">
                  <c:v>14.532</c:v>
                </c:pt>
                <c:pt idx="9425">
                  <c:v>14.532</c:v>
                </c:pt>
                <c:pt idx="9426">
                  <c:v>14.532</c:v>
                </c:pt>
                <c:pt idx="9427">
                  <c:v>14.532</c:v>
                </c:pt>
                <c:pt idx="9428">
                  <c:v>14.532</c:v>
                </c:pt>
                <c:pt idx="9429">
                  <c:v>14.532</c:v>
                </c:pt>
                <c:pt idx="9430">
                  <c:v>14.532</c:v>
                </c:pt>
                <c:pt idx="9431">
                  <c:v>14.531000000000001</c:v>
                </c:pt>
                <c:pt idx="9432">
                  <c:v>14.531000000000001</c:v>
                </c:pt>
                <c:pt idx="9433">
                  <c:v>14.531000000000001</c:v>
                </c:pt>
                <c:pt idx="9434">
                  <c:v>14.53</c:v>
                </c:pt>
                <c:pt idx="9435">
                  <c:v>14.529</c:v>
                </c:pt>
                <c:pt idx="9436">
                  <c:v>14.529</c:v>
                </c:pt>
                <c:pt idx="9437">
                  <c:v>14.529</c:v>
                </c:pt>
                <c:pt idx="9438">
                  <c:v>14.528</c:v>
                </c:pt>
                <c:pt idx="9439">
                  <c:v>14.526999999999999</c:v>
                </c:pt>
                <c:pt idx="9440">
                  <c:v>14.526</c:v>
                </c:pt>
                <c:pt idx="9441">
                  <c:v>14.526</c:v>
                </c:pt>
                <c:pt idx="9442">
                  <c:v>14.525</c:v>
                </c:pt>
                <c:pt idx="9443">
                  <c:v>14.523999999999999</c:v>
                </c:pt>
                <c:pt idx="9444">
                  <c:v>14.523999999999999</c:v>
                </c:pt>
                <c:pt idx="9445">
                  <c:v>14.523999999999999</c:v>
                </c:pt>
                <c:pt idx="9446">
                  <c:v>14.523999999999999</c:v>
                </c:pt>
                <c:pt idx="9447">
                  <c:v>14.523999999999999</c:v>
                </c:pt>
                <c:pt idx="9448">
                  <c:v>14.523999999999999</c:v>
                </c:pt>
                <c:pt idx="9449">
                  <c:v>14.523999999999999</c:v>
                </c:pt>
                <c:pt idx="9450">
                  <c:v>14.523999999999999</c:v>
                </c:pt>
                <c:pt idx="9451">
                  <c:v>14.523999999999999</c:v>
                </c:pt>
                <c:pt idx="9452">
                  <c:v>14.523999999999999</c:v>
                </c:pt>
                <c:pt idx="9453">
                  <c:v>14.523999999999999</c:v>
                </c:pt>
                <c:pt idx="9454">
                  <c:v>14.523999999999999</c:v>
                </c:pt>
                <c:pt idx="9455">
                  <c:v>14.523999999999999</c:v>
                </c:pt>
                <c:pt idx="9456">
                  <c:v>14.523999999999999</c:v>
                </c:pt>
                <c:pt idx="9457">
                  <c:v>14.523999999999999</c:v>
                </c:pt>
                <c:pt idx="9458">
                  <c:v>14.523</c:v>
                </c:pt>
                <c:pt idx="9459">
                  <c:v>14.523</c:v>
                </c:pt>
                <c:pt idx="9460">
                  <c:v>14.523</c:v>
                </c:pt>
                <c:pt idx="9461">
                  <c:v>14.523</c:v>
                </c:pt>
                <c:pt idx="9462">
                  <c:v>14.523</c:v>
                </c:pt>
                <c:pt idx="9463">
                  <c:v>14.523</c:v>
                </c:pt>
                <c:pt idx="9464">
                  <c:v>14.523</c:v>
                </c:pt>
                <c:pt idx="9465">
                  <c:v>14.523</c:v>
                </c:pt>
                <c:pt idx="9466">
                  <c:v>14.523</c:v>
                </c:pt>
                <c:pt idx="9467">
                  <c:v>14.523</c:v>
                </c:pt>
                <c:pt idx="9468">
                  <c:v>14.523</c:v>
                </c:pt>
                <c:pt idx="9469">
                  <c:v>14.523</c:v>
                </c:pt>
                <c:pt idx="9470">
                  <c:v>14.523</c:v>
                </c:pt>
                <c:pt idx="9471">
                  <c:v>14.523</c:v>
                </c:pt>
                <c:pt idx="9472">
                  <c:v>14.523</c:v>
                </c:pt>
                <c:pt idx="9473">
                  <c:v>14.523</c:v>
                </c:pt>
                <c:pt idx="9474">
                  <c:v>14.523</c:v>
                </c:pt>
                <c:pt idx="9475">
                  <c:v>14.523</c:v>
                </c:pt>
                <c:pt idx="9476">
                  <c:v>14.523</c:v>
                </c:pt>
                <c:pt idx="9477">
                  <c:v>14.523</c:v>
                </c:pt>
                <c:pt idx="9478">
                  <c:v>14.522</c:v>
                </c:pt>
                <c:pt idx="9479">
                  <c:v>14.521000000000001</c:v>
                </c:pt>
                <c:pt idx="9480">
                  <c:v>14.52</c:v>
                </c:pt>
                <c:pt idx="9481">
                  <c:v>14.52</c:v>
                </c:pt>
                <c:pt idx="9482">
                  <c:v>14.52</c:v>
                </c:pt>
                <c:pt idx="9483">
                  <c:v>14.52</c:v>
                </c:pt>
                <c:pt idx="9484">
                  <c:v>14.519</c:v>
                </c:pt>
                <c:pt idx="9485">
                  <c:v>14.518000000000001</c:v>
                </c:pt>
                <c:pt idx="9486">
                  <c:v>14.516999999999999</c:v>
                </c:pt>
                <c:pt idx="9487">
                  <c:v>14.516999999999999</c:v>
                </c:pt>
                <c:pt idx="9488">
                  <c:v>14.516999999999999</c:v>
                </c:pt>
                <c:pt idx="9489">
                  <c:v>14.516</c:v>
                </c:pt>
                <c:pt idx="9490">
                  <c:v>14.516</c:v>
                </c:pt>
                <c:pt idx="9491">
                  <c:v>14.516</c:v>
                </c:pt>
                <c:pt idx="9492">
                  <c:v>14.513999999999999</c:v>
                </c:pt>
                <c:pt idx="9493">
                  <c:v>14.513</c:v>
                </c:pt>
                <c:pt idx="9494">
                  <c:v>14.513</c:v>
                </c:pt>
                <c:pt idx="9495">
                  <c:v>14.512</c:v>
                </c:pt>
                <c:pt idx="9496">
                  <c:v>14.510999999999999</c:v>
                </c:pt>
                <c:pt idx="9497">
                  <c:v>14.51</c:v>
                </c:pt>
                <c:pt idx="9498">
                  <c:v>14.509</c:v>
                </c:pt>
                <c:pt idx="9499">
                  <c:v>14.507999999999999</c:v>
                </c:pt>
                <c:pt idx="9500">
                  <c:v>14.506</c:v>
                </c:pt>
                <c:pt idx="9501">
                  <c:v>14.504</c:v>
                </c:pt>
                <c:pt idx="9502">
                  <c:v>14.502000000000001</c:v>
                </c:pt>
                <c:pt idx="9503">
                  <c:v>14.502000000000001</c:v>
                </c:pt>
                <c:pt idx="9504">
                  <c:v>14.500999999999999</c:v>
                </c:pt>
                <c:pt idx="9505">
                  <c:v>14.500999999999999</c:v>
                </c:pt>
                <c:pt idx="9506">
                  <c:v>14.499000000000001</c:v>
                </c:pt>
                <c:pt idx="9507">
                  <c:v>14.499000000000001</c:v>
                </c:pt>
                <c:pt idx="9508">
                  <c:v>14.499000000000001</c:v>
                </c:pt>
                <c:pt idx="9509">
                  <c:v>14.496</c:v>
                </c:pt>
                <c:pt idx="9510">
                  <c:v>14.494999999999999</c:v>
                </c:pt>
                <c:pt idx="9511">
                  <c:v>14.494999999999999</c:v>
                </c:pt>
                <c:pt idx="9512">
                  <c:v>14.494999999999999</c:v>
                </c:pt>
                <c:pt idx="9513">
                  <c:v>14.494999999999999</c:v>
                </c:pt>
                <c:pt idx="9514">
                  <c:v>14.494999999999999</c:v>
                </c:pt>
                <c:pt idx="9515">
                  <c:v>14.494</c:v>
                </c:pt>
                <c:pt idx="9516">
                  <c:v>14.494</c:v>
                </c:pt>
                <c:pt idx="9517">
                  <c:v>14.494</c:v>
                </c:pt>
                <c:pt idx="9518">
                  <c:v>14.493</c:v>
                </c:pt>
                <c:pt idx="9519">
                  <c:v>14.492000000000001</c:v>
                </c:pt>
                <c:pt idx="9520">
                  <c:v>14.492000000000001</c:v>
                </c:pt>
                <c:pt idx="9521">
                  <c:v>14.491</c:v>
                </c:pt>
                <c:pt idx="9522">
                  <c:v>14.491</c:v>
                </c:pt>
                <c:pt idx="9523">
                  <c:v>14.491</c:v>
                </c:pt>
                <c:pt idx="9524">
                  <c:v>14.49</c:v>
                </c:pt>
                <c:pt idx="9525">
                  <c:v>14.49</c:v>
                </c:pt>
                <c:pt idx="9526">
                  <c:v>14.489000000000001</c:v>
                </c:pt>
                <c:pt idx="9527">
                  <c:v>14.489000000000001</c:v>
                </c:pt>
                <c:pt idx="9528">
                  <c:v>14.488</c:v>
                </c:pt>
                <c:pt idx="9529">
                  <c:v>14.487</c:v>
                </c:pt>
                <c:pt idx="9530">
                  <c:v>14.487</c:v>
                </c:pt>
                <c:pt idx="9531">
                  <c:v>14.486000000000001</c:v>
                </c:pt>
                <c:pt idx="9532">
                  <c:v>14.486000000000001</c:v>
                </c:pt>
                <c:pt idx="9533">
                  <c:v>14.486000000000001</c:v>
                </c:pt>
                <c:pt idx="9534">
                  <c:v>14.484999999999999</c:v>
                </c:pt>
                <c:pt idx="9535">
                  <c:v>14.483000000000001</c:v>
                </c:pt>
                <c:pt idx="9536">
                  <c:v>14.481999999999999</c:v>
                </c:pt>
                <c:pt idx="9537">
                  <c:v>14.481999999999999</c:v>
                </c:pt>
                <c:pt idx="9538">
                  <c:v>14.481</c:v>
                </c:pt>
                <c:pt idx="9539">
                  <c:v>14.481</c:v>
                </c:pt>
                <c:pt idx="9540">
                  <c:v>14.478</c:v>
                </c:pt>
                <c:pt idx="9541">
                  <c:v>14.477</c:v>
                </c:pt>
                <c:pt idx="9542">
                  <c:v>14.476000000000001</c:v>
                </c:pt>
                <c:pt idx="9543">
                  <c:v>14.475</c:v>
                </c:pt>
                <c:pt idx="9544">
                  <c:v>14.474</c:v>
                </c:pt>
                <c:pt idx="9545">
                  <c:v>14.474</c:v>
                </c:pt>
                <c:pt idx="9546">
                  <c:v>14.472</c:v>
                </c:pt>
                <c:pt idx="9547">
                  <c:v>14.472</c:v>
                </c:pt>
                <c:pt idx="9548">
                  <c:v>14.472</c:v>
                </c:pt>
                <c:pt idx="9549">
                  <c:v>14.471</c:v>
                </c:pt>
                <c:pt idx="9550">
                  <c:v>14.47</c:v>
                </c:pt>
                <c:pt idx="9551">
                  <c:v>14.47</c:v>
                </c:pt>
                <c:pt idx="9552">
                  <c:v>14.468</c:v>
                </c:pt>
                <c:pt idx="9553">
                  <c:v>14.468</c:v>
                </c:pt>
                <c:pt idx="9554">
                  <c:v>14.467000000000001</c:v>
                </c:pt>
                <c:pt idx="9555">
                  <c:v>14.464</c:v>
                </c:pt>
                <c:pt idx="9556">
                  <c:v>14.464</c:v>
                </c:pt>
                <c:pt idx="9557">
                  <c:v>14.462</c:v>
                </c:pt>
                <c:pt idx="9558">
                  <c:v>14.459</c:v>
                </c:pt>
                <c:pt idx="9559">
                  <c:v>14.459</c:v>
                </c:pt>
                <c:pt idx="9560">
                  <c:v>14.459</c:v>
                </c:pt>
                <c:pt idx="9561">
                  <c:v>14.458</c:v>
                </c:pt>
                <c:pt idx="9562">
                  <c:v>14.458</c:v>
                </c:pt>
                <c:pt idx="9563">
                  <c:v>14.457000000000001</c:v>
                </c:pt>
                <c:pt idx="9564">
                  <c:v>14.456</c:v>
                </c:pt>
                <c:pt idx="9565">
                  <c:v>14.454000000000001</c:v>
                </c:pt>
                <c:pt idx="9566">
                  <c:v>14.452999999999999</c:v>
                </c:pt>
                <c:pt idx="9567">
                  <c:v>14.452999999999999</c:v>
                </c:pt>
                <c:pt idx="9568">
                  <c:v>14.452999999999999</c:v>
                </c:pt>
                <c:pt idx="9569">
                  <c:v>14.452</c:v>
                </c:pt>
                <c:pt idx="9570">
                  <c:v>14.45</c:v>
                </c:pt>
                <c:pt idx="9571">
                  <c:v>14.45</c:v>
                </c:pt>
                <c:pt idx="9572">
                  <c:v>14.449</c:v>
                </c:pt>
                <c:pt idx="9573">
                  <c:v>14.448</c:v>
                </c:pt>
                <c:pt idx="9574">
                  <c:v>14.448</c:v>
                </c:pt>
                <c:pt idx="9575">
                  <c:v>14.446999999999999</c:v>
                </c:pt>
                <c:pt idx="9576">
                  <c:v>14.446</c:v>
                </c:pt>
                <c:pt idx="9577">
                  <c:v>14.445</c:v>
                </c:pt>
                <c:pt idx="9578">
                  <c:v>14.445</c:v>
                </c:pt>
                <c:pt idx="9579">
                  <c:v>14.443</c:v>
                </c:pt>
                <c:pt idx="9580">
                  <c:v>14.442</c:v>
                </c:pt>
                <c:pt idx="9581">
                  <c:v>14.44</c:v>
                </c:pt>
                <c:pt idx="9582">
                  <c:v>14.44</c:v>
                </c:pt>
                <c:pt idx="9583">
                  <c:v>14.44</c:v>
                </c:pt>
                <c:pt idx="9584">
                  <c:v>14.44</c:v>
                </c:pt>
                <c:pt idx="9585">
                  <c:v>14.44</c:v>
                </c:pt>
                <c:pt idx="9586">
                  <c:v>14.44</c:v>
                </c:pt>
                <c:pt idx="9587">
                  <c:v>14.439</c:v>
                </c:pt>
                <c:pt idx="9588">
                  <c:v>14.439</c:v>
                </c:pt>
                <c:pt idx="9589">
                  <c:v>14.439</c:v>
                </c:pt>
                <c:pt idx="9590">
                  <c:v>14.439</c:v>
                </c:pt>
                <c:pt idx="9591">
                  <c:v>14.439</c:v>
                </c:pt>
                <c:pt idx="9592">
                  <c:v>14.436999999999999</c:v>
                </c:pt>
                <c:pt idx="9593">
                  <c:v>14.435</c:v>
                </c:pt>
                <c:pt idx="9594">
                  <c:v>14.435</c:v>
                </c:pt>
                <c:pt idx="9595">
                  <c:v>14.435</c:v>
                </c:pt>
                <c:pt idx="9596">
                  <c:v>14.435</c:v>
                </c:pt>
                <c:pt idx="9597">
                  <c:v>14.433999999999999</c:v>
                </c:pt>
                <c:pt idx="9598">
                  <c:v>14.433999999999999</c:v>
                </c:pt>
                <c:pt idx="9599">
                  <c:v>14.433</c:v>
                </c:pt>
                <c:pt idx="9600">
                  <c:v>14.432</c:v>
                </c:pt>
                <c:pt idx="9601">
                  <c:v>14.432</c:v>
                </c:pt>
                <c:pt idx="9602">
                  <c:v>14.430999999999999</c:v>
                </c:pt>
                <c:pt idx="9603">
                  <c:v>14.430999999999999</c:v>
                </c:pt>
                <c:pt idx="9604">
                  <c:v>14.430999999999999</c:v>
                </c:pt>
                <c:pt idx="9605">
                  <c:v>14.429</c:v>
                </c:pt>
                <c:pt idx="9606">
                  <c:v>14.428000000000001</c:v>
                </c:pt>
                <c:pt idx="9607">
                  <c:v>14.427</c:v>
                </c:pt>
                <c:pt idx="9608">
                  <c:v>14.427</c:v>
                </c:pt>
                <c:pt idx="9609">
                  <c:v>14.427</c:v>
                </c:pt>
                <c:pt idx="9610">
                  <c:v>14.423999999999999</c:v>
                </c:pt>
                <c:pt idx="9611">
                  <c:v>14.423</c:v>
                </c:pt>
                <c:pt idx="9612">
                  <c:v>14.423</c:v>
                </c:pt>
                <c:pt idx="9613">
                  <c:v>14.422000000000001</c:v>
                </c:pt>
                <c:pt idx="9614">
                  <c:v>14.422000000000001</c:v>
                </c:pt>
                <c:pt idx="9615">
                  <c:v>14.422000000000001</c:v>
                </c:pt>
                <c:pt idx="9616">
                  <c:v>14.42</c:v>
                </c:pt>
                <c:pt idx="9617">
                  <c:v>14.417999999999999</c:v>
                </c:pt>
                <c:pt idx="9618">
                  <c:v>14.417999999999999</c:v>
                </c:pt>
                <c:pt idx="9619">
                  <c:v>14.417999999999999</c:v>
                </c:pt>
                <c:pt idx="9620">
                  <c:v>14.417</c:v>
                </c:pt>
                <c:pt idx="9621">
                  <c:v>14.417</c:v>
                </c:pt>
                <c:pt idx="9622">
                  <c:v>14.414999999999999</c:v>
                </c:pt>
                <c:pt idx="9623">
                  <c:v>14.414</c:v>
                </c:pt>
                <c:pt idx="9624">
                  <c:v>14.414</c:v>
                </c:pt>
                <c:pt idx="9625">
                  <c:v>14.413</c:v>
                </c:pt>
                <c:pt idx="9626">
                  <c:v>14.413</c:v>
                </c:pt>
                <c:pt idx="9627">
                  <c:v>14.413</c:v>
                </c:pt>
                <c:pt idx="9628">
                  <c:v>14.413</c:v>
                </c:pt>
                <c:pt idx="9629">
                  <c:v>14.413</c:v>
                </c:pt>
                <c:pt idx="9630">
                  <c:v>14.413</c:v>
                </c:pt>
                <c:pt idx="9631">
                  <c:v>14.412000000000001</c:v>
                </c:pt>
                <c:pt idx="9632">
                  <c:v>14.412000000000001</c:v>
                </c:pt>
                <c:pt idx="9633">
                  <c:v>14.412000000000001</c:v>
                </c:pt>
                <c:pt idx="9634">
                  <c:v>14.412000000000001</c:v>
                </c:pt>
                <c:pt idx="9635">
                  <c:v>14.412000000000001</c:v>
                </c:pt>
                <c:pt idx="9636">
                  <c:v>14.412000000000001</c:v>
                </c:pt>
                <c:pt idx="9637">
                  <c:v>14.412000000000001</c:v>
                </c:pt>
                <c:pt idx="9638">
                  <c:v>14.412000000000001</c:v>
                </c:pt>
                <c:pt idx="9639">
                  <c:v>14.412000000000001</c:v>
                </c:pt>
                <c:pt idx="9640">
                  <c:v>14.412000000000001</c:v>
                </c:pt>
                <c:pt idx="9641">
                  <c:v>14.412000000000001</c:v>
                </c:pt>
                <c:pt idx="9642">
                  <c:v>14.412000000000001</c:v>
                </c:pt>
                <c:pt idx="9643">
                  <c:v>14.412000000000001</c:v>
                </c:pt>
                <c:pt idx="9644">
                  <c:v>14.412000000000001</c:v>
                </c:pt>
                <c:pt idx="9645">
                  <c:v>14.411</c:v>
                </c:pt>
                <c:pt idx="9646">
                  <c:v>14.409000000000001</c:v>
                </c:pt>
                <c:pt idx="9647">
                  <c:v>14.407</c:v>
                </c:pt>
                <c:pt idx="9648">
                  <c:v>14.407</c:v>
                </c:pt>
                <c:pt idx="9649">
                  <c:v>14.406000000000001</c:v>
                </c:pt>
                <c:pt idx="9650">
                  <c:v>14.406000000000001</c:v>
                </c:pt>
                <c:pt idx="9651">
                  <c:v>14.404999999999999</c:v>
                </c:pt>
                <c:pt idx="9652">
                  <c:v>14.404999999999999</c:v>
                </c:pt>
                <c:pt idx="9653">
                  <c:v>14.404999999999999</c:v>
                </c:pt>
                <c:pt idx="9654">
                  <c:v>14.404999999999999</c:v>
                </c:pt>
                <c:pt idx="9655">
                  <c:v>14.404999999999999</c:v>
                </c:pt>
                <c:pt idx="9656">
                  <c:v>14.404999999999999</c:v>
                </c:pt>
                <c:pt idx="9657">
                  <c:v>14.404999999999999</c:v>
                </c:pt>
                <c:pt idx="9658">
                  <c:v>14.404999999999999</c:v>
                </c:pt>
                <c:pt idx="9659">
                  <c:v>14.404999999999999</c:v>
                </c:pt>
                <c:pt idx="9660">
                  <c:v>14.404</c:v>
                </c:pt>
                <c:pt idx="9661">
                  <c:v>14.404</c:v>
                </c:pt>
                <c:pt idx="9662">
                  <c:v>14.404</c:v>
                </c:pt>
                <c:pt idx="9663">
                  <c:v>14.404</c:v>
                </c:pt>
                <c:pt idx="9664">
                  <c:v>14.404</c:v>
                </c:pt>
                <c:pt idx="9665">
                  <c:v>14.404</c:v>
                </c:pt>
                <c:pt idx="9666">
                  <c:v>14.404</c:v>
                </c:pt>
                <c:pt idx="9667">
                  <c:v>14.404</c:v>
                </c:pt>
                <c:pt idx="9668">
                  <c:v>14.404</c:v>
                </c:pt>
                <c:pt idx="9669">
                  <c:v>14.404</c:v>
                </c:pt>
                <c:pt idx="9670">
                  <c:v>14.404</c:v>
                </c:pt>
                <c:pt idx="9671">
                  <c:v>14.403</c:v>
                </c:pt>
                <c:pt idx="9672">
                  <c:v>14.403</c:v>
                </c:pt>
                <c:pt idx="9673">
                  <c:v>14.401999999999999</c:v>
                </c:pt>
                <c:pt idx="9674">
                  <c:v>14.401999999999999</c:v>
                </c:pt>
                <c:pt idx="9675">
                  <c:v>14.401999999999999</c:v>
                </c:pt>
                <c:pt idx="9676">
                  <c:v>14.398999999999999</c:v>
                </c:pt>
                <c:pt idx="9677">
                  <c:v>14.398</c:v>
                </c:pt>
                <c:pt idx="9678">
                  <c:v>14.398</c:v>
                </c:pt>
                <c:pt idx="9679">
                  <c:v>14.398</c:v>
                </c:pt>
                <c:pt idx="9680">
                  <c:v>14.397</c:v>
                </c:pt>
                <c:pt idx="9681">
                  <c:v>14.396000000000001</c:v>
                </c:pt>
                <c:pt idx="9682">
                  <c:v>14.396000000000001</c:v>
                </c:pt>
                <c:pt idx="9683">
                  <c:v>14.396000000000001</c:v>
                </c:pt>
                <c:pt idx="9684">
                  <c:v>14.396000000000001</c:v>
                </c:pt>
                <c:pt idx="9685">
                  <c:v>14.396000000000001</c:v>
                </c:pt>
                <c:pt idx="9686">
                  <c:v>14.396000000000001</c:v>
                </c:pt>
                <c:pt idx="9687">
                  <c:v>14.395</c:v>
                </c:pt>
                <c:pt idx="9688">
                  <c:v>14.395</c:v>
                </c:pt>
                <c:pt idx="9689">
                  <c:v>14.395</c:v>
                </c:pt>
                <c:pt idx="9690">
                  <c:v>14.395</c:v>
                </c:pt>
                <c:pt idx="9691">
                  <c:v>14.395</c:v>
                </c:pt>
                <c:pt idx="9692">
                  <c:v>14.395</c:v>
                </c:pt>
                <c:pt idx="9693">
                  <c:v>14.395</c:v>
                </c:pt>
                <c:pt idx="9694">
                  <c:v>14.395</c:v>
                </c:pt>
                <c:pt idx="9695">
                  <c:v>14.395</c:v>
                </c:pt>
                <c:pt idx="9696">
                  <c:v>14.395</c:v>
                </c:pt>
                <c:pt idx="9697">
                  <c:v>14.395</c:v>
                </c:pt>
                <c:pt idx="9698">
                  <c:v>14.395</c:v>
                </c:pt>
                <c:pt idx="9699">
                  <c:v>14.395</c:v>
                </c:pt>
                <c:pt idx="9700">
                  <c:v>14.395</c:v>
                </c:pt>
                <c:pt idx="9701">
                  <c:v>14.394</c:v>
                </c:pt>
                <c:pt idx="9702">
                  <c:v>14.393000000000001</c:v>
                </c:pt>
                <c:pt idx="9703">
                  <c:v>14.393000000000001</c:v>
                </c:pt>
                <c:pt idx="9704">
                  <c:v>14.391999999999999</c:v>
                </c:pt>
                <c:pt idx="9705">
                  <c:v>14.391</c:v>
                </c:pt>
                <c:pt idx="9706">
                  <c:v>14.391</c:v>
                </c:pt>
                <c:pt idx="9707">
                  <c:v>14.391</c:v>
                </c:pt>
                <c:pt idx="9708">
                  <c:v>14.39</c:v>
                </c:pt>
                <c:pt idx="9709">
                  <c:v>14.388999999999999</c:v>
                </c:pt>
                <c:pt idx="9710">
                  <c:v>14.388</c:v>
                </c:pt>
                <c:pt idx="9711">
                  <c:v>14.388</c:v>
                </c:pt>
                <c:pt idx="9712">
                  <c:v>14.388</c:v>
                </c:pt>
                <c:pt idx="9713">
                  <c:v>14.388</c:v>
                </c:pt>
                <c:pt idx="9714">
                  <c:v>14.388</c:v>
                </c:pt>
                <c:pt idx="9715">
                  <c:v>14.388</c:v>
                </c:pt>
                <c:pt idx="9716">
                  <c:v>14.388</c:v>
                </c:pt>
                <c:pt idx="9717">
                  <c:v>14.388</c:v>
                </c:pt>
                <c:pt idx="9718">
                  <c:v>14.388</c:v>
                </c:pt>
                <c:pt idx="9719">
                  <c:v>14.388</c:v>
                </c:pt>
                <c:pt idx="9720">
                  <c:v>14.388</c:v>
                </c:pt>
                <c:pt idx="9721">
                  <c:v>14.388</c:v>
                </c:pt>
                <c:pt idx="9722">
                  <c:v>14.388</c:v>
                </c:pt>
                <c:pt idx="9723">
                  <c:v>14.388</c:v>
                </c:pt>
                <c:pt idx="9724">
                  <c:v>14.388</c:v>
                </c:pt>
                <c:pt idx="9725">
                  <c:v>14.388</c:v>
                </c:pt>
                <c:pt idx="9726">
                  <c:v>14.388</c:v>
                </c:pt>
                <c:pt idx="9727">
                  <c:v>14.388</c:v>
                </c:pt>
                <c:pt idx="9728">
                  <c:v>14.388</c:v>
                </c:pt>
                <c:pt idx="9729">
                  <c:v>14.388</c:v>
                </c:pt>
                <c:pt idx="9730">
                  <c:v>14.388</c:v>
                </c:pt>
                <c:pt idx="9731">
                  <c:v>14.388</c:v>
                </c:pt>
                <c:pt idx="9732">
                  <c:v>14.388</c:v>
                </c:pt>
                <c:pt idx="9733">
                  <c:v>14.388</c:v>
                </c:pt>
                <c:pt idx="9734">
                  <c:v>14.388</c:v>
                </c:pt>
                <c:pt idx="9735">
                  <c:v>14.388</c:v>
                </c:pt>
                <c:pt idx="9736">
                  <c:v>14.388</c:v>
                </c:pt>
                <c:pt idx="9737">
                  <c:v>14.388</c:v>
                </c:pt>
                <c:pt idx="9738">
                  <c:v>14.388</c:v>
                </c:pt>
                <c:pt idx="9739">
                  <c:v>14.388</c:v>
                </c:pt>
                <c:pt idx="9740">
                  <c:v>14.388</c:v>
                </c:pt>
                <c:pt idx="9741">
                  <c:v>14.388</c:v>
                </c:pt>
                <c:pt idx="9742">
                  <c:v>14.388</c:v>
                </c:pt>
                <c:pt idx="9743">
                  <c:v>14.388</c:v>
                </c:pt>
                <c:pt idx="9744">
                  <c:v>14.388</c:v>
                </c:pt>
                <c:pt idx="9745">
                  <c:v>14.388</c:v>
                </c:pt>
                <c:pt idx="9746">
                  <c:v>14.388</c:v>
                </c:pt>
                <c:pt idx="9747">
                  <c:v>14.388</c:v>
                </c:pt>
                <c:pt idx="9748">
                  <c:v>14.388</c:v>
                </c:pt>
                <c:pt idx="9749">
                  <c:v>14.388</c:v>
                </c:pt>
                <c:pt idx="9750">
                  <c:v>14.388</c:v>
                </c:pt>
                <c:pt idx="9751">
                  <c:v>14.387</c:v>
                </c:pt>
                <c:pt idx="9752">
                  <c:v>14.387</c:v>
                </c:pt>
                <c:pt idx="9753">
                  <c:v>14.387</c:v>
                </c:pt>
                <c:pt idx="9754">
                  <c:v>14.387</c:v>
                </c:pt>
                <c:pt idx="9755">
                  <c:v>14.387</c:v>
                </c:pt>
                <c:pt idx="9756">
                  <c:v>14.387</c:v>
                </c:pt>
                <c:pt idx="9757">
                  <c:v>14.387</c:v>
                </c:pt>
                <c:pt idx="9758">
                  <c:v>14.387</c:v>
                </c:pt>
                <c:pt idx="9759">
                  <c:v>14.387</c:v>
                </c:pt>
                <c:pt idx="9760">
                  <c:v>14.387</c:v>
                </c:pt>
                <c:pt idx="9761">
                  <c:v>14.387</c:v>
                </c:pt>
                <c:pt idx="9762">
                  <c:v>14.387</c:v>
                </c:pt>
                <c:pt idx="9763">
                  <c:v>14.387</c:v>
                </c:pt>
                <c:pt idx="9764">
                  <c:v>14.387</c:v>
                </c:pt>
                <c:pt idx="9765">
                  <c:v>14.387</c:v>
                </c:pt>
                <c:pt idx="9766">
                  <c:v>14.387</c:v>
                </c:pt>
                <c:pt idx="9767">
                  <c:v>14.387</c:v>
                </c:pt>
                <c:pt idx="9768">
                  <c:v>14.387</c:v>
                </c:pt>
                <c:pt idx="9769">
                  <c:v>14.387</c:v>
                </c:pt>
                <c:pt idx="9770">
                  <c:v>14.387</c:v>
                </c:pt>
                <c:pt idx="9771">
                  <c:v>14.387</c:v>
                </c:pt>
                <c:pt idx="9772">
                  <c:v>14.387</c:v>
                </c:pt>
                <c:pt idx="9773">
                  <c:v>14.387</c:v>
                </c:pt>
                <c:pt idx="9774">
                  <c:v>14.387</c:v>
                </c:pt>
                <c:pt idx="9775">
                  <c:v>14.387</c:v>
                </c:pt>
                <c:pt idx="9776">
                  <c:v>14.387</c:v>
                </c:pt>
                <c:pt idx="9777">
                  <c:v>14.387</c:v>
                </c:pt>
                <c:pt idx="9778">
                  <c:v>14.387</c:v>
                </c:pt>
                <c:pt idx="9779">
                  <c:v>14.387</c:v>
                </c:pt>
                <c:pt idx="9780">
                  <c:v>14.387</c:v>
                </c:pt>
                <c:pt idx="9781">
                  <c:v>14.387</c:v>
                </c:pt>
                <c:pt idx="9782">
                  <c:v>14.387</c:v>
                </c:pt>
                <c:pt idx="9783">
                  <c:v>14.387</c:v>
                </c:pt>
                <c:pt idx="9784">
                  <c:v>14.387</c:v>
                </c:pt>
                <c:pt idx="9785">
                  <c:v>14.387</c:v>
                </c:pt>
                <c:pt idx="9786">
                  <c:v>14.387</c:v>
                </c:pt>
                <c:pt idx="9787">
                  <c:v>14.387</c:v>
                </c:pt>
                <c:pt idx="9788">
                  <c:v>14.387</c:v>
                </c:pt>
                <c:pt idx="9789">
                  <c:v>14.387</c:v>
                </c:pt>
                <c:pt idx="9790">
                  <c:v>14.387</c:v>
                </c:pt>
                <c:pt idx="9791">
                  <c:v>14.387</c:v>
                </c:pt>
                <c:pt idx="9792">
                  <c:v>14.387</c:v>
                </c:pt>
                <c:pt idx="9793">
                  <c:v>14.387</c:v>
                </c:pt>
                <c:pt idx="9794">
                  <c:v>14.387</c:v>
                </c:pt>
                <c:pt idx="9795">
                  <c:v>14.387</c:v>
                </c:pt>
                <c:pt idx="9796">
                  <c:v>14.387</c:v>
                </c:pt>
                <c:pt idx="9797">
                  <c:v>14.387</c:v>
                </c:pt>
                <c:pt idx="9798">
                  <c:v>14.387</c:v>
                </c:pt>
                <c:pt idx="9799">
                  <c:v>14.387</c:v>
                </c:pt>
                <c:pt idx="9800">
                  <c:v>14.387</c:v>
                </c:pt>
                <c:pt idx="9801">
                  <c:v>14.387</c:v>
                </c:pt>
                <c:pt idx="9802">
                  <c:v>14.387</c:v>
                </c:pt>
                <c:pt idx="9803">
                  <c:v>14.387</c:v>
                </c:pt>
                <c:pt idx="9804">
                  <c:v>14.387</c:v>
                </c:pt>
                <c:pt idx="9805">
                  <c:v>14.387</c:v>
                </c:pt>
                <c:pt idx="9806">
                  <c:v>14.387</c:v>
                </c:pt>
                <c:pt idx="9807">
                  <c:v>14.387</c:v>
                </c:pt>
                <c:pt idx="9808">
                  <c:v>14.387</c:v>
                </c:pt>
                <c:pt idx="9809">
                  <c:v>14.387</c:v>
                </c:pt>
                <c:pt idx="9810">
                  <c:v>14.387</c:v>
                </c:pt>
                <c:pt idx="9811">
                  <c:v>14.387</c:v>
                </c:pt>
                <c:pt idx="9812">
                  <c:v>14.387</c:v>
                </c:pt>
                <c:pt idx="9813">
                  <c:v>14.387</c:v>
                </c:pt>
                <c:pt idx="9814">
                  <c:v>14.387</c:v>
                </c:pt>
                <c:pt idx="9815">
                  <c:v>14.387</c:v>
                </c:pt>
                <c:pt idx="9816">
                  <c:v>14.387</c:v>
                </c:pt>
                <c:pt idx="9817">
                  <c:v>14.387</c:v>
                </c:pt>
                <c:pt idx="9818">
                  <c:v>14.387</c:v>
                </c:pt>
                <c:pt idx="9819">
                  <c:v>14.387</c:v>
                </c:pt>
                <c:pt idx="9820">
                  <c:v>14.387</c:v>
                </c:pt>
                <c:pt idx="9821">
                  <c:v>14.387</c:v>
                </c:pt>
                <c:pt idx="9822">
                  <c:v>14.387</c:v>
                </c:pt>
                <c:pt idx="9823">
                  <c:v>14.387</c:v>
                </c:pt>
                <c:pt idx="9824">
                  <c:v>14.387</c:v>
                </c:pt>
                <c:pt idx="9825">
                  <c:v>14.387</c:v>
                </c:pt>
                <c:pt idx="9826">
                  <c:v>14.387</c:v>
                </c:pt>
                <c:pt idx="9827">
                  <c:v>14.387</c:v>
                </c:pt>
                <c:pt idx="9828">
                  <c:v>14.387</c:v>
                </c:pt>
                <c:pt idx="9829">
                  <c:v>14.387</c:v>
                </c:pt>
                <c:pt idx="9830">
                  <c:v>14.387</c:v>
                </c:pt>
                <c:pt idx="9831">
                  <c:v>14.387</c:v>
                </c:pt>
                <c:pt idx="9832">
                  <c:v>14.387</c:v>
                </c:pt>
                <c:pt idx="9833">
                  <c:v>14.387</c:v>
                </c:pt>
                <c:pt idx="9834">
                  <c:v>14.387</c:v>
                </c:pt>
                <c:pt idx="9835">
                  <c:v>14.387</c:v>
                </c:pt>
                <c:pt idx="9836">
                  <c:v>14.387</c:v>
                </c:pt>
                <c:pt idx="9837">
                  <c:v>14.387</c:v>
                </c:pt>
                <c:pt idx="9838">
                  <c:v>14.387</c:v>
                </c:pt>
                <c:pt idx="9839">
                  <c:v>14.387</c:v>
                </c:pt>
                <c:pt idx="9840">
                  <c:v>14.387</c:v>
                </c:pt>
                <c:pt idx="9841">
                  <c:v>14.387</c:v>
                </c:pt>
                <c:pt idx="9842">
                  <c:v>14.387</c:v>
                </c:pt>
                <c:pt idx="9843">
                  <c:v>14.387</c:v>
                </c:pt>
                <c:pt idx="9844">
                  <c:v>14.387</c:v>
                </c:pt>
                <c:pt idx="9845">
                  <c:v>14.385999999999999</c:v>
                </c:pt>
                <c:pt idx="9846">
                  <c:v>14.385999999999999</c:v>
                </c:pt>
                <c:pt idx="9847">
                  <c:v>14.385999999999999</c:v>
                </c:pt>
                <c:pt idx="9848">
                  <c:v>14.385999999999999</c:v>
                </c:pt>
                <c:pt idx="9849">
                  <c:v>14.385999999999999</c:v>
                </c:pt>
                <c:pt idx="9850">
                  <c:v>14.385999999999999</c:v>
                </c:pt>
                <c:pt idx="9851">
                  <c:v>14.385999999999999</c:v>
                </c:pt>
                <c:pt idx="9852">
                  <c:v>14.385999999999999</c:v>
                </c:pt>
                <c:pt idx="9853">
                  <c:v>14.385999999999999</c:v>
                </c:pt>
                <c:pt idx="9854">
                  <c:v>14.385999999999999</c:v>
                </c:pt>
                <c:pt idx="9855">
                  <c:v>14.385999999999999</c:v>
                </c:pt>
                <c:pt idx="9856">
                  <c:v>14.385999999999999</c:v>
                </c:pt>
                <c:pt idx="9857">
                  <c:v>14.385999999999999</c:v>
                </c:pt>
                <c:pt idx="9858">
                  <c:v>14.385999999999999</c:v>
                </c:pt>
                <c:pt idx="9859">
                  <c:v>14.385999999999999</c:v>
                </c:pt>
                <c:pt idx="9860">
                  <c:v>14.385999999999999</c:v>
                </c:pt>
                <c:pt idx="9861">
                  <c:v>14.385999999999999</c:v>
                </c:pt>
                <c:pt idx="9862">
                  <c:v>14.385999999999999</c:v>
                </c:pt>
                <c:pt idx="9863">
                  <c:v>14.385999999999999</c:v>
                </c:pt>
                <c:pt idx="9864">
                  <c:v>14.385999999999999</c:v>
                </c:pt>
                <c:pt idx="9865">
                  <c:v>14.385999999999999</c:v>
                </c:pt>
                <c:pt idx="9866">
                  <c:v>14.385999999999999</c:v>
                </c:pt>
                <c:pt idx="9867">
                  <c:v>14.385999999999999</c:v>
                </c:pt>
                <c:pt idx="9868">
                  <c:v>14.385999999999999</c:v>
                </c:pt>
                <c:pt idx="9869">
                  <c:v>14.385999999999999</c:v>
                </c:pt>
                <c:pt idx="9870">
                  <c:v>14.385999999999999</c:v>
                </c:pt>
                <c:pt idx="9871">
                  <c:v>14.385999999999999</c:v>
                </c:pt>
                <c:pt idx="9872">
                  <c:v>14.385999999999999</c:v>
                </c:pt>
                <c:pt idx="9873">
                  <c:v>14.385999999999999</c:v>
                </c:pt>
                <c:pt idx="9874">
                  <c:v>14.385999999999999</c:v>
                </c:pt>
                <c:pt idx="9875">
                  <c:v>14.385999999999999</c:v>
                </c:pt>
                <c:pt idx="9876">
                  <c:v>14.385999999999999</c:v>
                </c:pt>
                <c:pt idx="9877">
                  <c:v>14.385999999999999</c:v>
                </c:pt>
                <c:pt idx="9878">
                  <c:v>14.385999999999999</c:v>
                </c:pt>
                <c:pt idx="9879">
                  <c:v>14.385999999999999</c:v>
                </c:pt>
                <c:pt idx="9880">
                  <c:v>14.385999999999999</c:v>
                </c:pt>
                <c:pt idx="9881">
                  <c:v>14.385999999999999</c:v>
                </c:pt>
                <c:pt idx="9882">
                  <c:v>14.385999999999999</c:v>
                </c:pt>
                <c:pt idx="9883">
                  <c:v>14.385999999999999</c:v>
                </c:pt>
                <c:pt idx="9884">
                  <c:v>14.385999999999999</c:v>
                </c:pt>
                <c:pt idx="9885">
                  <c:v>14.385999999999999</c:v>
                </c:pt>
                <c:pt idx="9886">
                  <c:v>14.385999999999999</c:v>
                </c:pt>
                <c:pt idx="9887">
                  <c:v>14.385999999999999</c:v>
                </c:pt>
                <c:pt idx="9888">
                  <c:v>14.385999999999999</c:v>
                </c:pt>
                <c:pt idx="9889">
                  <c:v>14.385999999999999</c:v>
                </c:pt>
                <c:pt idx="9890">
                  <c:v>14.385999999999999</c:v>
                </c:pt>
                <c:pt idx="9891">
                  <c:v>14.385999999999999</c:v>
                </c:pt>
                <c:pt idx="9892">
                  <c:v>14.385999999999999</c:v>
                </c:pt>
                <c:pt idx="9893">
                  <c:v>14.385999999999999</c:v>
                </c:pt>
                <c:pt idx="9894">
                  <c:v>14.385999999999999</c:v>
                </c:pt>
                <c:pt idx="9895">
                  <c:v>14.385999999999999</c:v>
                </c:pt>
                <c:pt idx="9896">
                  <c:v>14.385999999999999</c:v>
                </c:pt>
                <c:pt idx="9897">
                  <c:v>14.385999999999999</c:v>
                </c:pt>
                <c:pt idx="9898">
                  <c:v>14.385999999999999</c:v>
                </c:pt>
                <c:pt idx="9899">
                  <c:v>14.385999999999999</c:v>
                </c:pt>
                <c:pt idx="9900">
                  <c:v>14.385999999999999</c:v>
                </c:pt>
                <c:pt idx="9901">
                  <c:v>14.385999999999999</c:v>
                </c:pt>
                <c:pt idx="9902">
                  <c:v>14.385999999999999</c:v>
                </c:pt>
                <c:pt idx="9903">
                  <c:v>14.385999999999999</c:v>
                </c:pt>
                <c:pt idx="9904">
                  <c:v>14.385999999999999</c:v>
                </c:pt>
                <c:pt idx="9905">
                  <c:v>14.385999999999999</c:v>
                </c:pt>
                <c:pt idx="9906">
                  <c:v>14.385999999999999</c:v>
                </c:pt>
                <c:pt idx="9907">
                  <c:v>14.385999999999999</c:v>
                </c:pt>
                <c:pt idx="9908">
                  <c:v>14.385999999999999</c:v>
                </c:pt>
                <c:pt idx="9909">
                  <c:v>14.385999999999999</c:v>
                </c:pt>
                <c:pt idx="9910">
                  <c:v>14.385999999999999</c:v>
                </c:pt>
                <c:pt idx="9911">
                  <c:v>14.385999999999999</c:v>
                </c:pt>
                <c:pt idx="9912">
                  <c:v>14.385999999999999</c:v>
                </c:pt>
                <c:pt idx="9913">
                  <c:v>14.385999999999999</c:v>
                </c:pt>
                <c:pt idx="9914">
                  <c:v>14.385999999999999</c:v>
                </c:pt>
                <c:pt idx="9915">
                  <c:v>14.385999999999999</c:v>
                </c:pt>
                <c:pt idx="9916">
                  <c:v>14.385999999999999</c:v>
                </c:pt>
                <c:pt idx="9917">
                  <c:v>14.385999999999999</c:v>
                </c:pt>
                <c:pt idx="9918">
                  <c:v>14.385999999999999</c:v>
                </c:pt>
                <c:pt idx="9919">
                  <c:v>14.385999999999999</c:v>
                </c:pt>
                <c:pt idx="9920">
                  <c:v>14.385999999999999</c:v>
                </c:pt>
                <c:pt idx="9921">
                  <c:v>14.385</c:v>
                </c:pt>
                <c:pt idx="9922">
                  <c:v>14.385</c:v>
                </c:pt>
                <c:pt idx="9923">
                  <c:v>14.385</c:v>
                </c:pt>
                <c:pt idx="9924">
                  <c:v>14.385</c:v>
                </c:pt>
                <c:pt idx="9925">
                  <c:v>14.385</c:v>
                </c:pt>
                <c:pt idx="9926">
                  <c:v>14.385</c:v>
                </c:pt>
                <c:pt idx="9927">
                  <c:v>14.385</c:v>
                </c:pt>
                <c:pt idx="9928">
                  <c:v>14.385</c:v>
                </c:pt>
                <c:pt idx="9929">
                  <c:v>14.385</c:v>
                </c:pt>
                <c:pt idx="9930">
                  <c:v>14.385</c:v>
                </c:pt>
                <c:pt idx="9931">
                  <c:v>14.385</c:v>
                </c:pt>
                <c:pt idx="9932">
                  <c:v>14.385</c:v>
                </c:pt>
                <c:pt idx="9933">
                  <c:v>14.385</c:v>
                </c:pt>
                <c:pt idx="9934">
                  <c:v>14.385</c:v>
                </c:pt>
                <c:pt idx="9935">
                  <c:v>14.385</c:v>
                </c:pt>
                <c:pt idx="9936">
                  <c:v>14.385</c:v>
                </c:pt>
                <c:pt idx="9937">
                  <c:v>14.385</c:v>
                </c:pt>
                <c:pt idx="9938">
                  <c:v>14.385</c:v>
                </c:pt>
                <c:pt idx="9939">
                  <c:v>14.385</c:v>
                </c:pt>
                <c:pt idx="9940">
                  <c:v>14.385</c:v>
                </c:pt>
                <c:pt idx="9941">
                  <c:v>14.385</c:v>
                </c:pt>
                <c:pt idx="9942">
                  <c:v>14.385</c:v>
                </c:pt>
                <c:pt idx="9943">
                  <c:v>14.385</c:v>
                </c:pt>
                <c:pt idx="9944">
                  <c:v>14.385</c:v>
                </c:pt>
                <c:pt idx="9945">
                  <c:v>14.385</c:v>
                </c:pt>
                <c:pt idx="9946">
                  <c:v>14.385</c:v>
                </c:pt>
                <c:pt idx="9947">
                  <c:v>14.385</c:v>
                </c:pt>
                <c:pt idx="9948">
                  <c:v>14.385</c:v>
                </c:pt>
                <c:pt idx="9949">
                  <c:v>14.385</c:v>
                </c:pt>
                <c:pt idx="9950">
                  <c:v>14.385</c:v>
                </c:pt>
                <c:pt idx="9951">
                  <c:v>14.385</c:v>
                </c:pt>
                <c:pt idx="9952">
                  <c:v>14.385</c:v>
                </c:pt>
                <c:pt idx="9953">
                  <c:v>14.385</c:v>
                </c:pt>
                <c:pt idx="9954">
                  <c:v>14.385</c:v>
                </c:pt>
                <c:pt idx="9955">
                  <c:v>14.385</c:v>
                </c:pt>
                <c:pt idx="9956">
                  <c:v>14.385</c:v>
                </c:pt>
                <c:pt idx="9957">
                  <c:v>14.385</c:v>
                </c:pt>
                <c:pt idx="9958">
                  <c:v>14.385</c:v>
                </c:pt>
                <c:pt idx="9959">
                  <c:v>14.385</c:v>
                </c:pt>
                <c:pt idx="9960">
                  <c:v>14.385</c:v>
                </c:pt>
                <c:pt idx="9961">
                  <c:v>14.385</c:v>
                </c:pt>
                <c:pt idx="9962">
                  <c:v>14.385</c:v>
                </c:pt>
                <c:pt idx="9963">
                  <c:v>14.385</c:v>
                </c:pt>
                <c:pt idx="9964">
                  <c:v>14.385</c:v>
                </c:pt>
                <c:pt idx="9965">
                  <c:v>14.385</c:v>
                </c:pt>
                <c:pt idx="9966">
                  <c:v>14.385</c:v>
                </c:pt>
                <c:pt idx="9967">
                  <c:v>14.385</c:v>
                </c:pt>
                <c:pt idx="9968">
                  <c:v>14.385</c:v>
                </c:pt>
                <c:pt idx="9969">
                  <c:v>14.385</c:v>
                </c:pt>
                <c:pt idx="9970">
                  <c:v>14.385</c:v>
                </c:pt>
                <c:pt idx="9971">
                  <c:v>14.385</c:v>
                </c:pt>
                <c:pt idx="9972">
                  <c:v>14.385</c:v>
                </c:pt>
                <c:pt idx="9973">
                  <c:v>14.385</c:v>
                </c:pt>
                <c:pt idx="9974">
                  <c:v>14.385</c:v>
                </c:pt>
                <c:pt idx="9975">
                  <c:v>14.385</c:v>
                </c:pt>
                <c:pt idx="9976">
                  <c:v>14.385</c:v>
                </c:pt>
                <c:pt idx="9977">
                  <c:v>14.385</c:v>
                </c:pt>
                <c:pt idx="9978">
                  <c:v>14.385</c:v>
                </c:pt>
                <c:pt idx="9979">
                  <c:v>14.384</c:v>
                </c:pt>
                <c:pt idx="9980">
                  <c:v>14.384</c:v>
                </c:pt>
                <c:pt idx="9981">
                  <c:v>14.384</c:v>
                </c:pt>
                <c:pt idx="9982">
                  <c:v>14.384</c:v>
                </c:pt>
                <c:pt idx="9983">
                  <c:v>14.384</c:v>
                </c:pt>
                <c:pt idx="9984">
                  <c:v>14.384</c:v>
                </c:pt>
                <c:pt idx="9985">
                  <c:v>14.384</c:v>
                </c:pt>
                <c:pt idx="9986">
                  <c:v>14.384</c:v>
                </c:pt>
                <c:pt idx="9987">
                  <c:v>14.384</c:v>
                </c:pt>
                <c:pt idx="9988">
                  <c:v>14.384</c:v>
                </c:pt>
                <c:pt idx="9989">
                  <c:v>14.384</c:v>
                </c:pt>
                <c:pt idx="9990">
                  <c:v>14.384</c:v>
                </c:pt>
                <c:pt idx="9991">
                  <c:v>14.384</c:v>
                </c:pt>
                <c:pt idx="9992">
                  <c:v>14.384</c:v>
                </c:pt>
                <c:pt idx="9993">
                  <c:v>14.384</c:v>
                </c:pt>
                <c:pt idx="9994">
                  <c:v>14.384</c:v>
                </c:pt>
                <c:pt idx="9995">
                  <c:v>14.384</c:v>
                </c:pt>
                <c:pt idx="9996">
                  <c:v>14.384</c:v>
                </c:pt>
                <c:pt idx="9997">
                  <c:v>14.384</c:v>
                </c:pt>
                <c:pt idx="9998">
                  <c:v>14.384</c:v>
                </c:pt>
                <c:pt idx="9999">
                  <c:v>14.384</c:v>
                </c:pt>
                <c:pt idx="10000">
                  <c:v>14.384</c:v>
                </c:pt>
                <c:pt idx="10001">
                  <c:v>14.384</c:v>
                </c:pt>
                <c:pt idx="10002">
                  <c:v>14.384</c:v>
                </c:pt>
                <c:pt idx="10003">
                  <c:v>14.384</c:v>
                </c:pt>
                <c:pt idx="10004">
                  <c:v>14.384</c:v>
                </c:pt>
                <c:pt idx="10005">
                  <c:v>14.384</c:v>
                </c:pt>
                <c:pt idx="10006">
                  <c:v>14.384</c:v>
                </c:pt>
                <c:pt idx="10007">
                  <c:v>14.384</c:v>
                </c:pt>
                <c:pt idx="10008">
                  <c:v>14.384</c:v>
                </c:pt>
                <c:pt idx="10009">
                  <c:v>14.384</c:v>
                </c:pt>
                <c:pt idx="10010">
                  <c:v>14.382999999999999</c:v>
                </c:pt>
                <c:pt idx="10011">
                  <c:v>14.382999999999999</c:v>
                </c:pt>
                <c:pt idx="10012">
                  <c:v>14.382999999999999</c:v>
                </c:pt>
                <c:pt idx="10013">
                  <c:v>14.382999999999999</c:v>
                </c:pt>
                <c:pt idx="10014">
                  <c:v>14.382999999999999</c:v>
                </c:pt>
                <c:pt idx="10015">
                  <c:v>14.382999999999999</c:v>
                </c:pt>
                <c:pt idx="10016">
                  <c:v>14.382999999999999</c:v>
                </c:pt>
                <c:pt idx="10017">
                  <c:v>14.382999999999999</c:v>
                </c:pt>
                <c:pt idx="10018">
                  <c:v>14.382999999999999</c:v>
                </c:pt>
                <c:pt idx="10019">
                  <c:v>14.382999999999999</c:v>
                </c:pt>
                <c:pt idx="10020">
                  <c:v>14.382999999999999</c:v>
                </c:pt>
                <c:pt idx="10021">
                  <c:v>14.382999999999999</c:v>
                </c:pt>
                <c:pt idx="10022">
                  <c:v>14.382999999999999</c:v>
                </c:pt>
                <c:pt idx="10023">
                  <c:v>14.382999999999999</c:v>
                </c:pt>
                <c:pt idx="10024">
                  <c:v>14.382999999999999</c:v>
                </c:pt>
                <c:pt idx="10025">
                  <c:v>14.382</c:v>
                </c:pt>
                <c:pt idx="10026">
                  <c:v>14.382</c:v>
                </c:pt>
                <c:pt idx="10027">
                  <c:v>14.381</c:v>
                </c:pt>
                <c:pt idx="10028">
                  <c:v>14.381</c:v>
                </c:pt>
                <c:pt idx="10029">
                  <c:v>14.379</c:v>
                </c:pt>
                <c:pt idx="10030">
                  <c:v>14.379</c:v>
                </c:pt>
                <c:pt idx="10031">
                  <c:v>14.378</c:v>
                </c:pt>
                <c:pt idx="10032">
                  <c:v>14.378</c:v>
                </c:pt>
                <c:pt idx="10033">
                  <c:v>14.378</c:v>
                </c:pt>
                <c:pt idx="10034">
                  <c:v>14.378</c:v>
                </c:pt>
                <c:pt idx="10035">
                  <c:v>14.377000000000001</c:v>
                </c:pt>
                <c:pt idx="10036">
                  <c:v>14.377000000000001</c:v>
                </c:pt>
                <c:pt idx="10037">
                  <c:v>14.377000000000001</c:v>
                </c:pt>
                <c:pt idx="10038">
                  <c:v>14.377000000000001</c:v>
                </c:pt>
                <c:pt idx="10039">
                  <c:v>14.375</c:v>
                </c:pt>
                <c:pt idx="10040">
                  <c:v>14.375</c:v>
                </c:pt>
                <c:pt idx="10041">
                  <c:v>14.375</c:v>
                </c:pt>
                <c:pt idx="10042">
                  <c:v>14.375</c:v>
                </c:pt>
                <c:pt idx="10043">
                  <c:v>14.375</c:v>
                </c:pt>
                <c:pt idx="10044">
                  <c:v>14.374000000000001</c:v>
                </c:pt>
                <c:pt idx="10045">
                  <c:v>14.374000000000001</c:v>
                </c:pt>
                <c:pt idx="10046">
                  <c:v>14.374000000000001</c:v>
                </c:pt>
                <c:pt idx="10047">
                  <c:v>14.374000000000001</c:v>
                </c:pt>
                <c:pt idx="10048">
                  <c:v>14.374000000000001</c:v>
                </c:pt>
                <c:pt idx="10049">
                  <c:v>14.374000000000001</c:v>
                </c:pt>
                <c:pt idx="10050">
                  <c:v>14.372999999999999</c:v>
                </c:pt>
                <c:pt idx="10051">
                  <c:v>14.372999999999999</c:v>
                </c:pt>
                <c:pt idx="10052">
                  <c:v>14.372999999999999</c:v>
                </c:pt>
                <c:pt idx="10053">
                  <c:v>14.372</c:v>
                </c:pt>
                <c:pt idx="10054">
                  <c:v>14.371</c:v>
                </c:pt>
                <c:pt idx="10055">
                  <c:v>14.37</c:v>
                </c:pt>
                <c:pt idx="10056">
                  <c:v>14.37</c:v>
                </c:pt>
                <c:pt idx="10057">
                  <c:v>14.369</c:v>
                </c:pt>
                <c:pt idx="10058">
                  <c:v>14.369</c:v>
                </c:pt>
                <c:pt idx="10059">
                  <c:v>14.368</c:v>
                </c:pt>
                <c:pt idx="10060">
                  <c:v>14.368</c:v>
                </c:pt>
                <c:pt idx="10061">
                  <c:v>14.367000000000001</c:v>
                </c:pt>
                <c:pt idx="10062">
                  <c:v>14.367000000000001</c:v>
                </c:pt>
                <c:pt idx="10063">
                  <c:v>14.367000000000001</c:v>
                </c:pt>
                <c:pt idx="10064">
                  <c:v>14.365</c:v>
                </c:pt>
                <c:pt idx="10065">
                  <c:v>14.365</c:v>
                </c:pt>
                <c:pt idx="10066">
                  <c:v>14.365</c:v>
                </c:pt>
                <c:pt idx="10067">
                  <c:v>14.364000000000001</c:v>
                </c:pt>
                <c:pt idx="10068">
                  <c:v>14.364000000000001</c:v>
                </c:pt>
                <c:pt idx="10069">
                  <c:v>14.363</c:v>
                </c:pt>
                <c:pt idx="10070">
                  <c:v>14.363</c:v>
                </c:pt>
                <c:pt idx="10071">
                  <c:v>14.363</c:v>
                </c:pt>
                <c:pt idx="10072">
                  <c:v>14.363</c:v>
                </c:pt>
                <c:pt idx="10073">
                  <c:v>14.363</c:v>
                </c:pt>
                <c:pt idx="10074">
                  <c:v>14.362</c:v>
                </c:pt>
                <c:pt idx="10075">
                  <c:v>14.361000000000001</c:v>
                </c:pt>
                <c:pt idx="10076">
                  <c:v>14.36</c:v>
                </c:pt>
                <c:pt idx="10077">
                  <c:v>14.36</c:v>
                </c:pt>
                <c:pt idx="10078">
                  <c:v>14.36</c:v>
                </c:pt>
                <c:pt idx="10079">
                  <c:v>14.36</c:v>
                </c:pt>
                <c:pt idx="10080">
                  <c:v>14.36</c:v>
                </c:pt>
                <c:pt idx="10081">
                  <c:v>14.36</c:v>
                </c:pt>
                <c:pt idx="10082">
                  <c:v>14.36</c:v>
                </c:pt>
                <c:pt idx="10083">
                  <c:v>14.36</c:v>
                </c:pt>
                <c:pt idx="10084">
                  <c:v>14.36</c:v>
                </c:pt>
                <c:pt idx="10085">
                  <c:v>14.359</c:v>
                </c:pt>
                <c:pt idx="10086">
                  <c:v>14.359</c:v>
                </c:pt>
                <c:pt idx="10087">
                  <c:v>14.359</c:v>
                </c:pt>
                <c:pt idx="10088">
                  <c:v>14.359</c:v>
                </c:pt>
                <c:pt idx="10089">
                  <c:v>14.359</c:v>
                </c:pt>
                <c:pt idx="10090">
                  <c:v>14.359</c:v>
                </c:pt>
                <c:pt idx="10091">
                  <c:v>14.359</c:v>
                </c:pt>
                <c:pt idx="10092">
                  <c:v>14.359</c:v>
                </c:pt>
                <c:pt idx="10093">
                  <c:v>14.359</c:v>
                </c:pt>
                <c:pt idx="10094">
                  <c:v>14.359</c:v>
                </c:pt>
                <c:pt idx="10095">
                  <c:v>14.359</c:v>
                </c:pt>
                <c:pt idx="10096">
                  <c:v>14.359</c:v>
                </c:pt>
                <c:pt idx="10097">
                  <c:v>14.359</c:v>
                </c:pt>
                <c:pt idx="10098">
                  <c:v>14.359</c:v>
                </c:pt>
                <c:pt idx="10099">
                  <c:v>14.359</c:v>
                </c:pt>
                <c:pt idx="10100">
                  <c:v>14.359</c:v>
                </c:pt>
                <c:pt idx="10101">
                  <c:v>14.359</c:v>
                </c:pt>
                <c:pt idx="10102">
                  <c:v>14.358000000000001</c:v>
                </c:pt>
                <c:pt idx="10103">
                  <c:v>14.358000000000001</c:v>
                </c:pt>
                <c:pt idx="10104">
                  <c:v>14.358000000000001</c:v>
                </c:pt>
                <c:pt idx="10105">
                  <c:v>14.356999999999999</c:v>
                </c:pt>
                <c:pt idx="10106">
                  <c:v>14.356999999999999</c:v>
                </c:pt>
                <c:pt idx="10107">
                  <c:v>14.356999999999999</c:v>
                </c:pt>
                <c:pt idx="10108">
                  <c:v>14.356999999999999</c:v>
                </c:pt>
                <c:pt idx="10109">
                  <c:v>14.356999999999999</c:v>
                </c:pt>
                <c:pt idx="10110">
                  <c:v>14.356999999999999</c:v>
                </c:pt>
                <c:pt idx="10111">
                  <c:v>14.356999999999999</c:v>
                </c:pt>
                <c:pt idx="10112">
                  <c:v>14.356</c:v>
                </c:pt>
                <c:pt idx="10113">
                  <c:v>14.356</c:v>
                </c:pt>
                <c:pt idx="10114">
                  <c:v>14.355</c:v>
                </c:pt>
                <c:pt idx="10115">
                  <c:v>14.353999999999999</c:v>
                </c:pt>
                <c:pt idx="10116">
                  <c:v>14.353</c:v>
                </c:pt>
                <c:pt idx="10117">
                  <c:v>14.352</c:v>
                </c:pt>
                <c:pt idx="10118">
                  <c:v>14.352</c:v>
                </c:pt>
                <c:pt idx="10119">
                  <c:v>14.351000000000001</c:v>
                </c:pt>
                <c:pt idx="10120">
                  <c:v>14.351000000000001</c:v>
                </c:pt>
                <c:pt idx="10121">
                  <c:v>14.351000000000001</c:v>
                </c:pt>
                <c:pt idx="10122">
                  <c:v>14.35</c:v>
                </c:pt>
                <c:pt idx="10123">
                  <c:v>14.348000000000001</c:v>
                </c:pt>
                <c:pt idx="10124">
                  <c:v>14.347</c:v>
                </c:pt>
                <c:pt idx="10125">
                  <c:v>14.347</c:v>
                </c:pt>
                <c:pt idx="10126">
                  <c:v>14.343999999999999</c:v>
                </c:pt>
                <c:pt idx="10127">
                  <c:v>14.343</c:v>
                </c:pt>
                <c:pt idx="10128">
                  <c:v>14.343</c:v>
                </c:pt>
                <c:pt idx="10129">
                  <c:v>14.340999999999999</c:v>
                </c:pt>
                <c:pt idx="10130">
                  <c:v>14.340999999999999</c:v>
                </c:pt>
                <c:pt idx="10131">
                  <c:v>14.34</c:v>
                </c:pt>
                <c:pt idx="10132">
                  <c:v>14.339</c:v>
                </c:pt>
                <c:pt idx="10133">
                  <c:v>14.339</c:v>
                </c:pt>
                <c:pt idx="10134">
                  <c:v>14.337999999999999</c:v>
                </c:pt>
                <c:pt idx="10135">
                  <c:v>14.337999999999999</c:v>
                </c:pt>
                <c:pt idx="10136">
                  <c:v>14.337999999999999</c:v>
                </c:pt>
                <c:pt idx="10137">
                  <c:v>14.337</c:v>
                </c:pt>
                <c:pt idx="10138">
                  <c:v>14.336</c:v>
                </c:pt>
                <c:pt idx="10139">
                  <c:v>14.335000000000001</c:v>
                </c:pt>
                <c:pt idx="10140">
                  <c:v>14.335000000000001</c:v>
                </c:pt>
                <c:pt idx="10141">
                  <c:v>14.334</c:v>
                </c:pt>
                <c:pt idx="10142">
                  <c:v>14.334</c:v>
                </c:pt>
                <c:pt idx="10143">
                  <c:v>14.333</c:v>
                </c:pt>
                <c:pt idx="10144">
                  <c:v>14.333</c:v>
                </c:pt>
                <c:pt idx="10145">
                  <c:v>14.333</c:v>
                </c:pt>
                <c:pt idx="10146">
                  <c:v>14.333</c:v>
                </c:pt>
                <c:pt idx="10147">
                  <c:v>14.332000000000001</c:v>
                </c:pt>
                <c:pt idx="10148">
                  <c:v>14.331</c:v>
                </c:pt>
                <c:pt idx="10149">
                  <c:v>14.33</c:v>
                </c:pt>
                <c:pt idx="10150">
                  <c:v>14.329000000000001</c:v>
                </c:pt>
                <c:pt idx="10151">
                  <c:v>14.329000000000001</c:v>
                </c:pt>
                <c:pt idx="10152">
                  <c:v>14.329000000000001</c:v>
                </c:pt>
                <c:pt idx="10153">
                  <c:v>14.327999999999999</c:v>
                </c:pt>
                <c:pt idx="10154">
                  <c:v>14.327999999999999</c:v>
                </c:pt>
                <c:pt idx="10155">
                  <c:v>14.327999999999999</c:v>
                </c:pt>
                <c:pt idx="10156">
                  <c:v>14.326000000000001</c:v>
                </c:pt>
                <c:pt idx="10157">
                  <c:v>14.324999999999999</c:v>
                </c:pt>
                <c:pt idx="10158">
                  <c:v>14.321999999999999</c:v>
                </c:pt>
                <c:pt idx="10159">
                  <c:v>14.321</c:v>
                </c:pt>
                <c:pt idx="10160">
                  <c:v>14.321</c:v>
                </c:pt>
                <c:pt idx="10161">
                  <c:v>14.32</c:v>
                </c:pt>
                <c:pt idx="10162">
                  <c:v>14.32</c:v>
                </c:pt>
                <c:pt idx="10163">
                  <c:v>14.32</c:v>
                </c:pt>
                <c:pt idx="10164">
                  <c:v>14.319000000000001</c:v>
                </c:pt>
                <c:pt idx="10165">
                  <c:v>14.319000000000001</c:v>
                </c:pt>
                <c:pt idx="10166">
                  <c:v>14.319000000000001</c:v>
                </c:pt>
                <c:pt idx="10167">
                  <c:v>14.318</c:v>
                </c:pt>
                <c:pt idx="10168">
                  <c:v>14.318</c:v>
                </c:pt>
                <c:pt idx="10169">
                  <c:v>14.318</c:v>
                </c:pt>
                <c:pt idx="10170">
                  <c:v>14.317</c:v>
                </c:pt>
                <c:pt idx="10171">
                  <c:v>14.317</c:v>
                </c:pt>
                <c:pt idx="10172">
                  <c:v>14.317</c:v>
                </c:pt>
                <c:pt idx="10173">
                  <c:v>14.316000000000001</c:v>
                </c:pt>
                <c:pt idx="10174">
                  <c:v>14.316000000000001</c:v>
                </c:pt>
                <c:pt idx="10175">
                  <c:v>14.316000000000001</c:v>
                </c:pt>
                <c:pt idx="10176">
                  <c:v>14.316000000000001</c:v>
                </c:pt>
                <c:pt idx="10177">
                  <c:v>14.315</c:v>
                </c:pt>
                <c:pt idx="10178">
                  <c:v>14.314</c:v>
                </c:pt>
                <c:pt idx="10179">
                  <c:v>14.311999999999999</c:v>
                </c:pt>
                <c:pt idx="10180">
                  <c:v>14.311999999999999</c:v>
                </c:pt>
                <c:pt idx="10181">
                  <c:v>14.311999999999999</c:v>
                </c:pt>
                <c:pt idx="10182">
                  <c:v>14.311999999999999</c:v>
                </c:pt>
                <c:pt idx="10183">
                  <c:v>14.311999999999999</c:v>
                </c:pt>
                <c:pt idx="10184">
                  <c:v>14.311999999999999</c:v>
                </c:pt>
                <c:pt idx="10185">
                  <c:v>14.311</c:v>
                </c:pt>
                <c:pt idx="10186">
                  <c:v>14.311</c:v>
                </c:pt>
                <c:pt idx="10187">
                  <c:v>14.31</c:v>
                </c:pt>
                <c:pt idx="10188">
                  <c:v>14.308999999999999</c:v>
                </c:pt>
                <c:pt idx="10189">
                  <c:v>14.308999999999999</c:v>
                </c:pt>
                <c:pt idx="10190">
                  <c:v>14.308999999999999</c:v>
                </c:pt>
                <c:pt idx="10191">
                  <c:v>14.308999999999999</c:v>
                </c:pt>
                <c:pt idx="10192">
                  <c:v>14.308</c:v>
                </c:pt>
                <c:pt idx="10193">
                  <c:v>14.307</c:v>
                </c:pt>
                <c:pt idx="10194">
                  <c:v>14.305999999999999</c:v>
                </c:pt>
                <c:pt idx="10195">
                  <c:v>14.305</c:v>
                </c:pt>
                <c:pt idx="10196">
                  <c:v>14.304</c:v>
                </c:pt>
                <c:pt idx="10197">
                  <c:v>14.301</c:v>
                </c:pt>
                <c:pt idx="10198">
                  <c:v>14.3</c:v>
                </c:pt>
                <c:pt idx="10199">
                  <c:v>14.297000000000001</c:v>
                </c:pt>
                <c:pt idx="10200">
                  <c:v>14.297000000000001</c:v>
                </c:pt>
                <c:pt idx="10201">
                  <c:v>14.294</c:v>
                </c:pt>
                <c:pt idx="10202">
                  <c:v>14.292999999999999</c:v>
                </c:pt>
                <c:pt idx="10203">
                  <c:v>14.292</c:v>
                </c:pt>
                <c:pt idx="10204">
                  <c:v>14.291</c:v>
                </c:pt>
                <c:pt idx="10205">
                  <c:v>14.291</c:v>
                </c:pt>
                <c:pt idx="10206">
                  <c:v>14.29</c:v>
                </c:pt>
                <c:pt idx="10207">
                  <c:v>14.288</c:v>
                </c:pt>
                <c:pt idx="10208">
                  <c:v>14.287000000000001</c:v>
                </c:pt>
                <c:pt idx="10209">
                  <c:v>14.285</c:v>
                </c:pt>
                <c:pt idx="10210">
                  <c:v>14.282</c:v>
                </c:pt>
                <c:pt idx="10211">
                  <c:v>14.281000000000001</c:v>
                </c:pt>
                <c:pt idx="10212">
                  <c:v>14.281000000000001</c:v>
                </c:pt>
                <c:pt idx="10213">
                  <c:v>14.279</c:v>
                </c:pt>
                <c:pt idx="10214">
                  <c:v>14.279</c:v>
                </c:pt>
                <c:pt idx="10215">
                  <c:v>14.278</c:v>
                </c:pt>
                <c:pt idx="10216">
                  <c:v>14.278</c:v>
                </c:pt>
                <c:pt idx="10217">
                  <c:v>14.278</c:v>
                </c:pt>
                <c:pt idx="10218">
                  <c:v>14.278</c:v>
                </c:pt>
                <c:pt idx="10219">
                  <c:v>14.276999999999999</c:v>
                </c:pt>
                <c:pt idx="10220">
                  <c:v>14.276</c:v>
                </c:pt>
                <c:pt idx="10221">
                  <c:v>14.275</c:v>
                </c:pt>
                <c:pt idx="10222">
                  <c:v>14.273999999999999</c:v>
                </c:pt>
                <c:pt idx="10223">
                  <c:v>14.273999999999999</c:v>
                </c:pt>
                <c:pt idx="10224">
                  <c:v>14.273999999999999</c:v>
                </c:pt>
                <c:pt idx="10225">
                  <c:v>14.273</c:v>
                </c:pt>
                <c:pt idx="10226">
                  <c:v>14.273</c:v>
                </c:pt>
                <c:pt idx="10227">
                  <c:v>14.273</c:v>
                </c:pt>
                <c:pt idx="10228">
                  <c:v>14.273</c:v>
                </c:pt>
                <c:pt idx="10229">
                  <c:v>14.269</c:v>
                </c:pt>
                <c:pt idx="10230">
                  <c:v>14.269</c:v>
                </c:pt>
                <c:pt idx="10231">
                  <c:v>14.268000000000001</c:v>
                </c:pt>
                <c:pt idx="10232">
                  <c:v>14.266999999999999</c:v>
                </c:pt>
                <c:pt idx="10233">
                  <c:v>14.266999999999999</c:v>
                </c:pt>
                <c:pt idx="10234">
                  <c:v>14.265000000000001</c:v>
                </c:pt>
                <c:pt idx="10235">
                  <c:v>14.265000000000001</c:v>
                </c:pt>
                <c:pt idx="10236">
                  <c:v>14.265000000000001</c:v>
                </c:pt>
                <c:pt idx="10237">
                  <c:v>14.263999999999999</c:v>
                </c:pt>
                <c:pt idx="10238">
                  <c:v>14.263999999999999</c:v>
                </c:pt>
                <c:pt idx="10239">
                  <c:v>14.262</c:v>
                </c:pt>
                <c:pt idx="10240">
                  <c:v>14.260999999999999</c:v>
                </c:pt>
                <c:pt idx="10241">
                  <c:v>14.260999999999999</c:v>
                </c:pt>
                <c:pt idx="10242">
                  <c:v>14.260999999999999</c:v>
                </c:pt>
                <c:pt idx="10243">
                  <c:v>14.26</c:v>
                </c:pt>
                <c:pt idx="10244">
                  <c:v>14.259</c:v>
                </c:pt>
                <c:pt idx="10245">
                  <c:v>14.257999999999999</c:v>
                </c:pt>
                <c:pt idx="10246">
                  <c:v>14.257999999999999</c:v>
                </c:pt>
                <c:pt idx="10247">
                  <c:v>14.257</c:v>
                </c:pt>
                <c:pt idx="10248">
                  <c:v>14.257</c:v>
                </c:pt>
                <c:pt idx="10249">
                  <c:v>14.256</c:v>
                </c:pt>
                <c:pt idx="10250">
                  <c:v>14.256</c:v>
                </c:pt>
                <c:pt idx="10251">
                  <c:v>14.255000000000001</c:v>
                </c:pt>
                <c:pt idx="10252">
                  <c:v>14.255000000000001</c:v>
                </c:pt>
                <c:pt idx="10253">
                  <c:v>14.253</c:v>
                </c:pt>
                <c:pt idx="10254">
                  <c:v>14.252000000000001</c:v>
                </c:pt>
                <c:pt idx="10255">
                  <c:v>14.25</c:v>
                </c:pt>
                <c:pt idx="10256">
                  <c:v>14.25</c:v>
                </c:pt>
                <c:pt idx="10257">
                  <c:v>14.249000000000001</c:v>
                </c:pt>
                <c:pt idx="10258">
                  <c:v>14.247</c:v>
                </c:pt>
                <c:pt idx="10259">
                  <c:v>14.247</c:v>
                </c:pt>
                <c:pt idx="10260">
                  <c:v>14.246</c:v>
                </c:pt>
                <c:pt idx="10261">
                  <c:v>14.246</c:v>
                </c:pt>
                <c:pt idx="10262">
                  <c:v>14.246</c:v>
                </c:pt>
                <c:pt idx="10263">
                  <c:v>14.246</c:v>
                </c:pt>
                <c:pt idx="10264">
                  <c:v>14.246</c:v>
                </c:pt>
                <c:pt idx="10265">
                  <c:v>14.244</c:v>
                </c:pt>
                <c:pt idx="10266">
                  <c:v>14.243</c:v>
                </c:pt>
                <c:pt idx="10267">
                  <c:v>14.242000000000001</c:v>
                </c:pt>
                <c:pt idx="10268">
                  <c:v>14.241</c:v>
                </c:pt>
                <c:pt idx="10269">
                  <c:v>14.239000000000001</c:v>
                </c:pt>
                <c:pt idx="10270">
                  <c:v>14.238</c:v>
                </c:pt>
                <c:pt idx="10271">
                  <c:v>14.237</c:v>
                </c:pt>
                <c:pt idx="10272">
                  <c:v>14.236000000000001</c:v>
                </c:pt>
                <c:pt idx="10273">
                  <c:v>14.233000000000001</c:v>
                </c:pt>
                <c:pt idx="10274">
                  <c:v>14.233000000000001</c:v>
                </c:pt>
                <c:pt idx="10275">
                  <c:v>14.231999999999999</c:v>
                </c:pt>
                <c:pt idx="10276">
                  <c:v>14.231999999999999</c:v>
                </c:pt>
                <c:pt idx="10277">
                  <c:v>14.231999999999999</c:v>
                </c:pt>
                <c:pt idx="10278">
                  <c:v>14.231</c:v>
                </c:pt>
                <c:pt idx="10279">
                  <c:v>14.228999999999999</c:v>
                </c:pt>
                <c:pt idx="10280">
                  <c:v>14.228999999999999</c:v>
                </c:pt>
                <c:pt idx="10281">
                  <c:v>14.228</c:v>
                </c:pt>
                <c:pt idx="10282">
                  <c:v>14.227</c:v>
                </c:pt>
                <c:pt idx="10283">
                  <c:v>14.227</c:v>
                </c:pt>
                <c:pt idx="10284">
                  <c:v>14.227</c:v>
                </c:pt>
                <c:pt idx="10285">
                  <c:v>14.226000000000001</c:v>
                </c:pt>
                <c:pt idx="10286">
                  <c:v>14.226000000000001</c:v>
                </c:pt>
                <c:pt idx="10287">
                  <c:v>14.225</c:v>
                </c:pt>
                <c:pt idx="10288">
                  <c:v>14.225</c:v>
                </c:pt>
                <c:pt idx="10289">
                  <c:v>14.225</c:v>
                </c:pt>
                <c:pt idx="10290">
                  <c:v>14.224</c:v>
                </c:pt>
                <c:pt idx="10291">
                  <c:v>14.224</c:v>
                </c:pt>
                <c:pt idx="10292">
                  <c:v>14.224</c:v>
                </c:pt>
                <c:pt idx="10293">
                  <c:v>14.224</c:v>
                </c:pt>
                <c:pt idx="10294">
                  <c:v>14.223000000000001</c:v>
                </c:pt>
                <c:pt idx="10295">
                  <c:v>14.222</c:v>
                </c:pt>
                <c:pt idx="10296">
                  <c:v>14.22</c:v>
                </c:pt>
                <c:pt idx="10297">
                  <c:v>14.218999999999999</c:v>
                </c:pt>
                <c:pt idx="10298">
                  <c:v>14.218</c:v>
                </c:pt>
                <c:pt idx="10299">
                  <c:v>14.218</c:v>
                </c:pt>
                <c:pt idx="10300">
                  <c:v>14.217000000000001</c:v>
                </c:pt>
                <c:pt idx="10301">
                  <c:v>14.217000000000001</c:v>
                </c:pt>
                <c:pt idx="10302">
                  <c:v>14.215999999999999</c:v>
                </c:pt>
                <c:pt idx="10303">
                  <c:v>14.215999999999999</c:v>
                </c:pt>
                <c:pt idx="10304">
                  <c:v>14.215999999999999</c:v>
                </c:pt>
                <c:pt idx="10305">
                  <c:v>14.214</c:v>
                </c:pt>
                <c:pt idx="10306">
                  <c:v>14.214</c:v>
                </c:pt>
                <c:pt idx="10307">
                  <c:v>14.214</c:v>
                </c:pt>
                <c:pt idx="10308">
                  <c:v>14.214</c:v>
                </c:pt>
                <c:pt idx="10309">
                  <c:v>14.212999999999999</c:v>
                </c:pt>
                <c:pt idx="10310">
                  <c:v>14.212</c:v>
                </c:pt>
                <c:pt idx="10311">
                  <c:v>14.211</c:v>
                </c:pt>
                <c:pt idx="10312">
                  <c:v>14.211</c:v>
                </c:pt>
                <c:pt idx="10313">
                  <c:v>14.21</c:v>
                </c:pt>
                <c:pt idx="10314">
                  <c:v>14.209</c:v>
                </c:pt>
                <c:pt idx="10315">
                  <c:v>14.209</c:v>
                </c:pt>
                <c:pt idx="10316">
                  <c:v>14.209</c:v>
                </c:pt>
                <c:pt idx="10317">
                  <c:v>14.209</c:v>
                </c:pt>
                <c:pt idx="10318">
                  <c:v>14.209</c:v>
                </c:pt>
                <c:pt idx="10319">
                  <c:v>14.208</c:v>
                </c:pt>
                <c:pt idx="10320">
                  <c:v>14.207000000000001</c:v>
                </c:pt>
                <c:pt idx="10321">
                  <c:v>14.207000000000001</c:v>
                </c:pt>
                <c:pt idx="10322">
                  <c:v>14.207000000000001</c:v>
                </c:pt>
                <c:pt idx="10323">
                  <c:v>14.206</c:v>
                </c:pt>
                <c:pt idx="10324">
                  <c:v>14.206</c:v>
                </c:pt>
                <c:pt idx="10325">
                  <c:v>14.205</c:v>
                </c:pt>
                <c:pt idx="10326">
                  <c:v>14.205</c:v>
                </c:pt>
                <c:pt idx="10327">
                  <c:v>14.204000000000001</c:v>
                </c:pt>
                <c:pt idx="10328">
                  <c:v>14.2</c:v>
                </c:pt>
                <c:pt idx="10329">
                  <c:v>14.2</c:v>
                </c:pt>
                <c:pt idx="10330">
                  <c:v>14.2</c:v>
                </c:pt>
                <c:pt idx="10331">
                  <c:v>14.198</c:v>
                </c:pt>
                <c:pt idx="10332">
                  <c:v>14.196999999999999</c:v>
                </c:pt>
                <c:pt idx="10333">
                  <c:v>14.196999999999999</c:v>
                </c:pt>
                <c:pt idx="10334">
                  <c:v>14.196</c:v>
                </c:pt>
                <c:pt idx="10335">
                  <c:v>14.196</c:v>
                </c:pt>
                <c:pt idx="10336">
                  <c:v>14.194000000000001</c:v>
                </c:pt>
                <c:pt idx="10337">
                  <c:v>14.193</c:v>
                </c:pt>
                <c:pt idx="10338">
                  <c:v>14.193</c:v>
                </c:pt>
                <c:pt idx="10339">
                  <c:v>14.192</c:v>
                </c:pt>
                <c:pt idx="10340">
                  <c:v>14.192</c:v>
                </c:pt>
                <c:pt idx="10341">
                  <c:v>14.19</c:v>
                </c:pt>
                <c:pt idx="10342">
                  <c:v>14.189</c:v>
                </c:pt>
                <c:pt idx="10343">
                  <c:v>14.189</c:v>
                </c:pt>
                <c:pt idx="10344">
                  <c:v>14.189</c:v>
                </c:pt>
                <c:pt idx="10345">
                  <c:v>14.189</c:v>
                </c:pt>
                <c:pt idx="10346">
                  <c:v>14.189</c:v>
                </c:pt>
                <c:pt idx="10347">
                  <c:v>14.188000000000001</c:v>
                </c:pt>
                <c:pt idx="10348">
                  <c:v>14.188000000000001</c:v>
                </c:pt>
                <c:pt idx="10349">
                  <c:v>14.188000000000001</c:v>
                </c:pt>
                <c:pt idx="10350">
                  <c:v>14.188000000000001</c:v>
                </c:pt>
                <c:pt idx="10351">
                  <c:v>14.186999999999999</c:v>
                </c:pt>
                <c:pt idx="10352">
                  <c:v>14.183999999999999</c:v>
                </c:pt>
                <c:pt idx="10353">
                  <c:v>14.183999999999999</c:v>
                </c:pt>
                <c:pt idx="10354">
                  <c:v>14.183</c:v>
                </c:pt>
                <c:pt idx="10355">
                  <c:v>14.183</c:v>
                </c:pt>
                <c:pt idx="10356">
                  <c:v>14.182</c:v>
                </c:pt>
                <c:pt idx="10357">
                  <c:v>14.180999999999999</c:v>
                </c:pt>
                <c:pt idx="10358">
                  <c:v>14.180999999999999</c:v>
                </c:pt>
                <c:pt idx="10359">
                  <c:v>14.18</c:v>
                </c:pt>
                <c:pt idx="10360">
                  <c:v>14.177</c:v>
                </c:pt>
                <c:pt idx="10361">
                  <c:v>14.177</c:v>
                </c:pt>
                <c:pt idx="10362">
                  <c:v>14.177</c:v>
                </c:pt>
                <c:pt idx="10363">
                  <c:v>14.176</c:v>
                </c:pt>
                <c:pt idx="10364">
                  <c:v>14.173999999999999</c:v>
                </c:pt>
                <c:pt idx="10365">
                  <c:v>14.173999999999999</c:v>
                </c:pt>
                <c:pt idx="10366">
                  <c:v>14.173999999999999</c:v>
                </c:pt>
                <c:pt idx="10367">
                  <c:v>14.172000000000001</c:v>
                </c:pt>
                <c:pt idx="10368">
                  <c:v>14.170999999999999</c:v>
                </c:pt>
                <c:pt idx="10369">
                  <c:v>14.170999999999999</c:v>
                </c:pt>
                <c:pt idx="10370">
                  <c:v>14.170999999999999</c:v>
                </c:pt>
                <c:pt idx="10371">
                  <c:v>14.17</c:v>
                </c:pt>
                <c:pt idx="10372">
                  <c:v>14.17</c:v>
                </c:pt>
                <c:pt idx="10373">
                  <c:v>14.17</c:v>
                </c:pt>
                <c:pt idx="10374">
                  <c:v>14.169</c:v>
                </c:pt>
                <c:pt idx="10375">
                  <c:v>14.167999999999999</c:v>
                </c:pt>
                <c:pt idx="10376">
                  <c:v>14.167999999999999</c:v>
                </c:pt>
                <c:pt idx="10377">
                  <c:v>14.167</c:v>
                </c:pt>
                <c:pt idx="10378">
                  <c:v>14.167</c:v>
                </c:pt>
                <c:pt idx="10379">
                  <c:v>14.164999999999999</c:v>
                </c:pt>
                <c:pt idx="10380">
                  <c:v>14.164999999999999</c:v>
                </c:pt>
                <c:pt idx="10381">
                  <c:v>14.164999999999999</c:v>
                </c:pt>
                <c:pt idx="10382">
                  <c:v>14.164</c:v>
                </c:pt>
                <c:pt idx="10383">
                  <c:v>14.164</c:v>
                </c:pt>
                <c:pt idx="10384">
                  <c:v>14.162000000000001</c:v>
                </c:pt>
                <c:pt idx="10385">
                  <c:v>14.161</c:v>
                </c:pt>
                <c:pt idx="10386">
                  <c:v>14.16</c:v>
                </c:pt>
                <c:pt idx="10387">
                  <c:v>14.16</c:v>
                </c:pt>
                <c:pt idx="10388">
                  <c:v>14.16</c:v>
                </c:pt>
                <c:pt idx="10389">
                  <c:v>14.159000000000001</c:v>
                </c:pt>
                <c:pt idx="10390">
                  <c:v>14.159000000000001</c:v>
                </c:pt>
                <c:pt idx="10391">
                  <c:v>14.157999999999999</c:v>
                </c:pt>
                <c:pt idx="10392">
                  <c:v>14.157999999999999</c:v>
                </c:pt>
                <c:pt idx="10393">
                  <c:v>14.157999999999999</c:v>
                </c:pt>
                <c:pt idx="10394">
                  <c:v>14.157</c:v>
                </c:pt>
                <c:pt idx="10395">
                  <c:v>14.156000000000001</c:v>
                </c:pt>
                <c:pt idx="10396">
                  <c:v>14.154999999999999</c:v>
                </c:pt>
                <c:pt idx="10397">
                  <c:v>14.154</c:v>
                </c:pt>
                <c:pt idx="10398">
                  <c:v>14.154</c:v>
                </c:pt>
                <c:pt idx="10399">
                  <c:v>14.154</c:v>
                </c:pt>
                <c:pt idx="10400">
                  <c:v>14.154</c:v>
                </c:pt>
                <c:pt idx="10401">
                  <c:v>14.153</c:v>
                </c:pt>
                <c:pt idx="10402">
                  <c:v>14.153</c:v>
                </c:pt>
                <c:pt idx="10403">
                  <c:v>14.153</c:v>
                </c:pt>
                <c:pt idx="10404">
                  <c:v>14.151999999999999</c:v>
                </c:pt>
                <c:pt idx="10405">
                  <c:v>14.151999999999999</c:v>
                </c:pt>
                <c:pt idx="10406">
                  <c:v>14.151</c:v>
                </c:pt>
                <c:pt idx="10407">
                  <c:v>14.151</c:v>
                </c:pt>
                <c:pt idx="10408">
                  <c:v>14.15</c:v>
                </c:pt>
                <c:pt idx="10409">
                  <c:v>14.148999999999999</c:v>
                </c:pt>
                <c:pt idx="10410">
                  <c:v>14.148</c:v>
                </c:pt>
                <c:pt idx="10411">
                  <c:v>14.147</c:v>
                </c:pt>
                <c:pt idx="10412">
                  <c:v>14.147</c:v>
                </c:pt>
                <c:pt idx="10413">
                  <c:v>14.144</c:v>
                </c:pt>
                <c:pt idx="10414">
                  <c:v>14.144</c:v>
                </c:pt>
                <c:pt idx="10415">
                  <c:v>14.143000000000001</c:v>
                </c:pt>
                <c:pt idx="10416">
                  <c:v>14.141999999999999</c:v>
                </c:pt>
                <c:pt idx="10417">
                  <c:v>14.141</c:v>
                </c:pt>
                <c:pt idx="10418">
                  <c:v>14.14</c:v>
                </c:pt>
                <c:pt idx="10419">
                  <c:v>14.14</c:v>
                </c:pt>
                <c:pt idx="10420">
                  <c:v>14.14</c:v>
                </c:pt>
                <c:pt idx="10421">
                  <c:v>14.14</c:v>
                </c:pt>
                <c:pt idx="10422">
                  <c:v>14.138999999999999</c:v>
                </c:pt>
                <c:pt idx="10423">
                  <c:v>14.138999999999999</c:v>
                </c:pt>
                <c:pt idx="10424">
                  <c:v>14.138999999999999</c:v>
                </c:pt>
                <c:pt idx="10425">
                  <c:v>14.138999999999999</c:v>
                </c:pt>
                <c:pt idx="10426">
                  <c:v>14.138999999999999</c:v>
                </c:pt>
                <c:pt idx="10427">
                  <c:v>14.138999999999999</c:v>
                </c:pt>
                <c:pt idx="10428">
                  <c:v>14.138</c:v>
                </c:pt>
                <c:pt idx="10429">
                  <c:v>14.138</c:v>
                </c:pt>
                <c:pt idx="10430">
                  <c:v>14.138</c:v>
                </c:pt>
                <c:pt idx="10431">
                  <c:v>14.138</c:v>
                </c:pt>
                <c:pt idx="10432">
                  <c:v>14.138</c:v>
                </c:pt>
                <c:pt idx="10433">
                  <c:v>14.138</c:v>
                </c:pt>
                <c:pt idx="10434">
                  <c:v>14.138</c:v>
                </c:pt>
                <c:pt idx="10435">
                  <c:v>14.138</c:v>
                </c:pt>
                <c:pt idx="10436">
                  <c:v>14.137</c:v>
                </c:pt>
                <c:pt idx="10437">
                  <c:v>14.134</c:v>
                </c:pt>
                <c:pt idx="10438">
                  <c:v>14.132999999999999</c:v>
                </c:pt>
                <c:pt idx="10439">
                  <c:v>14.132999999999999</c:v>
                </c:pt>
                <c:pt idx="10440">
                  <c:v>14.132</c:v>
                </c:pt>
                <c:pt idx="10441">
                  <c:v>14.132</c:v>
                </c:pt>
                <c:pt idx="10442">
                  <c:v>14.13</c:v>
                </c:pt>
                <c:pt idx="10443">
                  <c:v>14.13</c:v>
                </c:pt>
                <c:pt idx="10444">
                  <c:v>14.13</c:v>
                </c:pt>
                <c:pt idx="10445">
                  <c:v>14.127000000000001</c:v>
                </c:pt>
                <c:pt idx="10446">
                  <c:v>14.127000000000001</c:v>
                </c:pt>
                <c:pt idx="10447">
                  <c:v>14.125999999999999</c:v>
                </c:pt>
                <c:pt idx="10448">
                  <c:v>14.125999999999999</c:v>
                </c:pt>
                <c:pt idx="10449">
                  <c:v>14.125</c:v>
                </c:pt>
                <c:pt idx="10450">
                  <c:v>14.124000000000001</c:v>
                </c:pt>
                <c:pt idx="10451">
                  <c:v>14.122999999999999</c:v>
                </c:pt>
                <c:pt idx="10452">
                  <c:v>14.122999999999999</c:v>
                </c:pt>
                <c:pt idx="10453">
                  <c:v>14.122999999999999</c:v>
                </c:pt>
                <c:pt idx="10454">
                  <c:v>14.122</c:v>
                </c:pt>
                <c:pt idx="10455">
                  <c:v>14.122</c:v>
                </c:pt>
                <c:pt idx="10456">
                  <c:v>14.121</c:v>
                </c:pt>
                <c:pt idx="10457">
                  <c:v>14.12</c:v>
                </c:pt>
                <c:pt idx="10458">
                  <c:v>14.118</c:v>
                </c:pt>
                <c:pt idx="10459">
                  <c:v>14.117000000000001</c:v>
                </c:pt>
                <c:pt idx="10460">
                  <c:v>14.117000000000001</c:v>
                </c:pt>
                <c:pt idx="10461">
                  <c:v>14.117000000000001</c:v>
                </c:pt>
                <c:pt idx="10462">
                  <c:v>14.116</c:v>
                </c:pt>
                <c:pt idx="10463">
                  <c:v>14.116</c:v>
                </c:pt>
                <c:pt idx="10464">
                  <c:v>14.116</c:v>
                </c:pt>
                <c:pt idx="10465">
                  <c:v>14.115</c:v>
                </c:pt>
                <c:pt idx="10466">
                  <c:v>14.115</c:v>
                </c:pt>
                <c:pt idx="10467">
                  <c:v>14.114000000000001</c:v>
                </c:pt>
                <c:pt idx="10468">
                  <c:v>14.113</c:v>
                </c:pt>
                <c:pt idx="10469">
                  <c:v>14.111000000000001</c:v>
                </c:pt>
                <c:pt idx="10470">
                  <c:v>14.11</c:v>
                </c:pt>
                <c:pt idx="10471">
                  <c:v>14.108000000000001</c:v>
                </c:pt>
                <c:pt idx="10472">
                  <c:v>14.108000000000001</c:v>
                </c:pt>
                <c:pt idx="10473">
                  <c:v>14.106</c:v>
                </c:pt>
                <c:pt idx="10474">
                  <c:v>14.106</c:v>
                </c:pt>
                <c:pt idx="10475">
                  <c:v>14.105</c:v>
                </c:pt>
                <c:pt idx="10476">
                  <c:v>14.105</c:v>
                </c:pt>
                <c:pt idx="10477">
                  <c:v>14.105</c:v>
                </c:pt>
                <c:pt idx="10478">
                  <c:v>14.105</c:v>
                </c:pt>
                <c:pt idx="10479">
                  <c:v>14.103999999999999</c:v>
                </c:pt>
                <c:pt idx="10480">
                  <c:v>14.103</c:v>
                </c:pt>
                <c:pt idx="10481">
                  <c:v>14.1</c:v>
                </c:pt>
                <c:pt idx="10482">
                  <c:v>14.1</c:v>
                </c:pt>
                <c:pt idx="10483">
                  <c:v>14.1</c:v>
                </c:pt>
                <c:pt idx="10484">
                  <c:v>14.099</c:v>
                </c:pt>
                <c:pt idx="10485">
                  <c:v>14.098000000000001</c:v>
                </c:pt>
                <c:pt idx="10486">
                  <c:v>14.096</c:v>
                </c:pt>
                <c:pt idx="10487">
                  <c:v>14.095000000000001</c:v>
                </c:pt>
                <c:pt idx="10488">
                  <c:v>14.095000000000001</c:v>
                </c:pt>
                <c:pt idx="10489">
                  <c:v>14.095000000000001</c:v>
                </c:pt>
                <c:pt idx="10490">
                  <c:v>14.095000000000001</c:v>
                </c:pt>
                <c:pt idx="10491">
                  <c:v>14.093999999999999</c:v>
                </c:pt>
                <c:pt idx="10492">
                  <c:v>14.093</c:v>
                </c:pt>
                <c:pt idx="10493">
                  <c:v>14.093</c:v>
                </c:pt>
                <c:pt idx="10494">
                  <c:v>14.090999999999999</c:v>
                </c:pt>
                <c:pt idx="10495">
                  <c:v>14.090999999999999</c:v>
                </c:pt>
                <c:pt idx="10496">
                  <c:v>14.09</c:v>
                </c:pt>
                <c:pt idx="10497">
                  <c:v>14.09</c:v>
                </c:pt>
                <c:pt idx="10498">
                  <c:v>14.089</c:v>
                </c:pt>
                <c:pt idx="10499">
                  <c:v>14.087999999999999</c:v>
                </c:pt>
                <c:pt idx="10500">
                  <c:v>14.087</c:v>
                </c:pt>
                <c:pt idx="10501">
                  <c:v>14.087</c:v>
                </c:pt>
                <c:pt idx="10502">
                  <c:v>14.086</c:v>
                </c:pt>
                <c:pt idx="10503">
                  <c:v>14.084</c:v>
                </c:pt>
                <c:pt idx="10504">
                  <c:v>14.084</c:v>
                </c:pt>
                <c:pt idx="10505">
                  <c:v>14.084</c:v>
                </c:pt>
                <c:pt idx="10506">
                  <c:v>14.083</c:v>
                </c:pt>
                <c:pt idx="10507">
                  <c:v>14.083</c:v>
                </c:pt>
                <c:pt idx="10508">
                  <c:v>14.082000000000001</c:v>
                </c:pt>
                <c:pt idx="10509">
                  <c:v>14.082000000000001</c:v>
                </c:pt>
                <c:pt idx="10510">
                  <c:v>14.08</c:v>
                </c:pt>
                <c:pt idx="10511">
                  <c:v>14.08</c:v>
                </c:pt>
                <c:pt idx="10512">
                  <c:v>14.079000000000001</c:v>
                </c:pt>
                <c:pt idx="10513">
                  <c:v>14.079000000000001</c:v>
                </c:pt>
                <c:pt idx="10514">
                  <c:v>14.079000000000001</c:v>
                </c:pt>
                <c:pt idx="10515">
                  <c:v>14.079000000000001</c:v>
                </c:pt>
                <c:pt idx="10516">
                  <c:v>14.077999999999999</c:v>
                </c:pt>
                <c:pt idx="10517">
                  <c:v>14.077</c:v>
                </c:pt>
                <c:pt idx="10518">
                  <c:v>14.076000000000001</c:v>
                </c:pt>
                <c:pt idx="10519">
                  <c:v>14.076000000000001</c:v>
                </c:pt>
                <c:pt idx="10520">
                  <c:v>14.076000000000001</c:v>
                </c:pt>
                <c:pt idx="10521">
                  <c:v>14.074999999999999</c:v>
                </c:pt>
                <c:pt idx="10522">
                  <c:v>14.074999999999999</c:v>
                </c:pt>
                <c:pt idx="10523">
                  <c:v>14.074</c:v>
                </c:pt>
                <c:pt idx="10524">
                  <c:v>14.073</c:v>
                </c:pt>
                <c:pt idx="10525">
                  <c:v>14.069000000000001</c:v>
                </c:pt>
                <c:pt idx="10526">
                  <c:v>14.067</c:v>
                </c:pt>
                <c:pt idx="10527">
                  <c:v>14.067</c:v>
                </c:pt>
                <c:pt idx="10528">
                  <c:v>14.066000000000001</c:v>
                </c:pt>
                <c:pt idx="10529">
                  <c:v>14.063000000000001</c:v>
                </c:pt>
                <c:pt idx="10530">
                  <c:v>14.063000000000001</c:v>
                </c:pt>
                <c:pt idx="10531">
                  <c:v>14.061999999999999</c:v>
                </c:pt>
                <c:pt idx="10532">
                  <c:v>14.061999999999999</c:v>
                </c:pt>
                <c:pt idx="10533">
                  <c:v>14.061</c:v>
                </c:pt>
                <c:pt idx="10534">
                  <c:v>14.061</c:v>
                </c:pt>
                <c:pt idx="10535">
                  <c:v>14.061</c:v>
                </c:pt>
                <c:pt idx="10536">
                  <c:v>14.06</c:v>
                </c:pt>
                <c:pt idx="10537">
                  <c:v>14.058999999999999</c:v>
                </c:pt>
                <c:pt idx="10538">
                  <c:v>14.058999999999999</c:v>
                </c:pt>
                <c:pt idx="10539">
                  <c:v>14.058999999999999</c:v>
                </c:pt>
                <c:pt idx="10540">
                  <c:v>14.058</c:v>
                </c:pt>
                <c:pt idx="10541">
                  <c:v>14.058</c:v>
                </c:pt>
                <c:pt idx="10542">
                  <c:v>14.058</c:v>
                </c:pt>
                <c:pt idx="10543">
                  <c:v>14.058</c:v>
                </c:pt>
                <c:pt idx="10544">
                  <c:v>14.057</c:v>
                </c:pt>
                <c:pt idx="10545">
                  <c:v>14.057</c:v>
                </c:pt>
                <c:pt idx="10546">
                  <c:v>14.055999999999999</c:v>
                </c:pt>
                <c:pt idx="10547">
                  <c:v>14.055999999999999</c:v>
                </c:pt>
                <c:pt idx="10548">
                  <c:v>14.054</c:v>
                </c:pt>
                <c:pt idx="10549">
                  <c:v>14.054</c:v>
                </c:pt>
                <c:pt idx="10550">
                  <c:v>14.054</c:v>
                </c:pt>
                <c:pt idx="10551">
                  <c:v>14.051</c:v>
                </c:pt>
                <c:pt idx="10552">
                  <c:v>14.051</c:v>
                </c:pt>
                <c:pt idx="10553">
                  <c:v>14.05</c:v>
                </c:pt>
                <c:pt idx="10554">
                  <c:v>14.05</c:v>
                </c:pt>
                <c:pt idx="10555">
                  <c:v>14.048999999999999</c:v>
                </c:pt>
                <c:pt idx="10556">
                  <c:v>14.048999999999999</c:v>
                </c:pt>
                <c:pt idx="10557">
                  <c:v>14.048</c:v>
                </c:pt>
                <c:pt idx="10558">
                  <c:v>14.048</c:v>
                </c:pt>
                <c:pt idx="10559">
                  <c:v>14.047000000000001</c:v>
                </c:pt>
                <c:pt idx="10560">
                  <c:v>14.047000000000001</c:v>
                </c:pt>
                <c:pt idx="10561">
                  <c:v>14.047000000000001</c:v>
                </c:pt>
                <c:pt idx="10562">
                  <c:v>14.044</c:v>
                </c:pt>
                <c:pt idx="10563">
                  <c:v>14.044</c:v>
                </c:pt>
                <c:pt idx="10564">
                  <c:v>14.042999999999999</c:v>
                </c:pt>
                <c:pt idx="10565">
                  <c:v>14.042999999999999</c:v>
                </c:pt>
                <c:pt idx="10566">
                  <c:v>14.042</c:v>
                </c:pt>
                <c:pt idx="10567">
                  <c:v>14.042</c:v>
                </c:pt>
                <c:pt idx="10568">
                  <c:v>14.041</c:v>
                </c:pt>
                <c:pt idx="10569">
                  <c:v>14.041</c:v>
                </c:pt>
                <c:pt idx="10570">
                  <c:v>14.04</c:v>
                </c:pt>
                <c:pt idx="10571">
                  <c:v>14.04</c:v>
                </c:pt>
                <c:pt idx="10572">
                  <c:v>14.04</c:v>
                </c:pt>
                <c:pt idx="10573">
                  <c:v>14.04</c:v>
                </c:pt>
                <c:pt idx="10574">
                  <c:v>14.039</c:v>
                </c:pt>
                <c:pt idx="10575">
                  <c:v>14.039</c:v>
                </c:pt>
                <c:pt idx="10576">
                  <c:v>14.037000000000001</c:v>
                </c:pt>
                <c:pt idx="10577">
                  <c:v>14.037000000000001</c:v>
                </c:pt>
                <c:pt idx="10578">
                  <c:v>14.036</c:v>
                </c:pt>
                <c:pt idx="10579">
                  <c:v>14.035</c:v>
                </c:pt>
                <c:pt idx="10580">
                  <c:v>14.035</c:v>
                </c:pt>
                <c:pt idx="10581">
                  <c:v>14.034000000000001</c:v>
                </c:pt>
                <c:pt idx="10582">
                  <c:v>14.031000000000001</c:v>
                </c:pt>
                <c:pt idx="10583">
                  <c:v>14.031000000000001</c:v>
                </c:pt>
                <c:pt idx="10584">
                  <c:v>14.031000000000001</c:v>
                </c:pt>
                <c:pt idx="10585">
                  <c:v>14.031000000000001</c:v>
                </c:pt>
                <c:pt idx="10586">
                  <c:v>14.031000000000001</c:v>
                </c:pt>
                <c:pt idx="10587">
                  <c:v>14.03</c:v>
                </c:pt>
                <c:pt idx="10588">
                  <c:v>14.03</c:v>
                </c:pt>
                <c:pt idx="10589">
                  <c:v>14.03</c:v>
                </c:pt>
                <c:pt idx="10590">
                  <c:v>14.03</c:v>
                </c:pt>
                <c:pt idx="10591">
                  <c:v>14.03</c:v>
                </c:pt>
                <c:pt idx="10592">
                  <c:v>14.029</c:v>
                </c:pt>
                <c:pt idx="10593">
                  <c:v>14.028</c:v>
                </c:pt>
                <c:pt idx="10594">
                  <c:v>14.026</c:v>
                </c:pt>
                <c:pt idx="10595">
                  <c:v>14.026</c:v>
                </c:pt>
                <c:pt idx="10596">
                  <c:v>14.026</c:v>
                </c:pt>
                <c:pt idx="10597">
                  <c:v>14.025</c:v>
                </c:pt>
                <c:pt idx="10598">
                  <c:v>14.025</c:v>
                </c:pt>
                <c:pt idx="10599">
                  <c:v>14.025</c:v>
                </c:pt>
                <c:pt idx="10600">
                  <c:v>14.025</c:v>
                </c:pt>
                <c:pt idx="10601">
                  <c:v>14.025</c:v>
                </c:pt>
                <c:pt idx="10602">
                  <c:v>14.025</c:v>
                </c:pt>
                <c:pt idx="10603">
                  <c:v>14.023999999999999</c:v>
                </c:pt>
                <c:pt idx="10604">
                  <c:v>14.023</c:v>
                </c:pt>
                <c:pt idx="10605">
                  <c:v>14.022</c:v>
                </c:pt>
                <c:pt idx="10606">
                  <c:v>14.022</c:v>
                </c:pt>
                <c:pt idx="10607">
                  <c:v>14.022</c:v>
                </c:pt>
                <c:pt idx="10608">
                  <c:v>14.021000000000001</c:v>
                </c:pt>
                <c:pt idx="10609">
                  <c:v>14.021000000000001</c:v>
                </c:pt>
                <c:pt idx="10610">
                  <c:v>14.02</c:v>
                </c:pt>
                <c:pt idx="10611">
                  <c:v>14.02</c:v>
                </c:pt>
                <c:pt idx="10612">
                  <c:v>14.02</c:v>
                </c:pt>
                <c:pt idx="10613">
                  <c:v>14.019</c:v>
                </c:pt>
                <c:pt idx="10614">
                  <c:v>14.019</c:v>
                </c:pt>
                <c:pt idx="10615">
                  <c:v>14.019</c:v>
                </c:pt>
                <c:pt idx="10616">
                  <c:v>14.016999999999999</c:v>
                </c:pt>
                <c:pt idx="10617">
                  <c:v>14.015000000000001</c:v>
                </c:pt>
                <c:pt idx="10618">
                  <c:v>14.015000000000001</c:v>
                </c:pt>
                <c:pt idx="10619">
                  <c:v>14.013999999999999</c:v>
                </c:pt>
                <c:pt idx="10620">
                  <c:v>14.010999999999999</c:v>
                </c:pt>
                <c:pt idx="10621">
                  <c:v>14.009</c:v>
                </c:pt>
                <c:pt idx="10622">
                  <c:v>14.007</c:v>
                </c:pt>
                <c:pt idx="10623">
                  <c:v>14.004</c:v>
                </c:pt>
                <c:pt idx="10624">
                  <c:v>14.004</c:v>
                </c:pt>
                <c:pt idx="10625">
                  <c:v>14.004</c:v>
                </c:pt>
                <c:pt idx="10626">
                  <c:v>14.004</c:v>
                </c:pt>
                <c:pt idx="10627">
                  <c:v>14.004</c:v>
                </c:pt>
                <c:pt idx="10628">
                  <c:v>14.002000000000001</c:v>
                </c:pt>
                <c:pt idx="10629">
                  <c:v>14.000999999999999</c:v>
                </c:pt>
                <c:pt idx="10630">
                  <c:v>14</c:v>
                </c:pt>
                <c:pt idx="10631">
                  <c:v>14</c:v>
                </c:pt>
                <c:pt idx="10632">
                  <c:v>14</c:v>
                </c:pt>
                <c:pt idx="10633">
                  <c:v>14</c:v>
                </c:pt>
                <c:pt idx="10634">
                  <c:v>14</c:v>
                </c:pt>
                <c:pt idx="10635">
                  <c:v>14</c:v>
                </c:pt>
                <c:pt idx="10636">
                  <c:v>14</c:v>
                </c:pt>
                <c:pt idx="10637">
                  <c:v>13.999000000000001</c:v>
                </c:pt>
                <c:pt idx="10638">
                  <c:v>13.997</c:v>
                </c:pt>
                <c:pt idx="10639">
                  <c:v>13.997</c:v>
                </c:pt>
                <c:pt idx="10640">
                  <c:v>13.996</c:v>
                </c:pt>
                <c:pt idx="10641">
                  <c:v>13.994999999999999</c:v>
                </c:pt>
                <c:pt idx="10642">
                  <c:v>13.994999999999999</c:v>
                </c:pt>
                <c:pt idx="10643">
                  <c:v>13.992000000000001</c:v>
                </c:pt>
                <c:pt idx="10644">
                  <c:v>13.992000000000001</c:v>
                </c:pt>
                <c:pt idx="10645">
                  <c:v>13.991</c:v>
                </c:pt>
                <c:pt idx="10646">
                  <c:v>13.991</c:v>
                </c:pt>
                <c:pt idx="10647">
                  <c:v>13.989000000000001</c:v>
                </c:pt>
                <c:pt idx="10648">
                  <c:v>13.989000000000001</c:v>
                </c:pt>
                <c:pt idx="10649">
                  <c:v>13.989000000000001</c:v>
                </c:pt>
                <c:pt idx="10650">
                  <c:v>13.988</c:v>
                </c:pt>
                <c:pt idx="10651">
                  <c:v>13.987</c:v>
                </c:pt>
                <c:pt idx="10652">
                  <c:v>13.987</c:v>
                </c:pt>
                <c:pt idx="10653">
                  <c:v>13.987</c:v>
                </c:pt>
                <c:pt idx="10654">
                  <c:v>13.987</c:v>
                </c:pt>
                <c:pt idx="10655">
                  <c:v>13.986000000000001</c:v>
                </c:pt>
                <c:pt idx="10656">
                  <c:v>13.984999999999999</c:v>
                </c:pt>
                <c:pt idx="10657">
                  <c:v>13.984</c:v>
                </c:pt>
                <c:pt idx="10658">
                  <c:v>13.984</c:v>
                </c:pt>
                <c:pt idx="10659">
                  <c:v>13.983000000000001</c:v>
                </c:pt>
                <c:pt idx="10660">
                  <c:v>13.981999999999999</c:v>
                </c:pt>
                <c:pt idx="10661">
                  <c:v>13.981999999999999</c:v>
                </c:pt>
                <c:pt idx="10662">
                  <c:v>13.981999999999999</c:v>
                </c:pt>
                <c:pt idx="10663">
                  <c:v>13.981999999999999</c:v>
                </c:pt>
                <c:pt idx="10664">
                  <c:v>13.981999999999999</c:v>
                </c:pt>
                <c:pt idx="10665">
                  <c:v>13.981999999999999</c:v>
                </c:pt>
                <c:pt idx="10666">
                  <c:v>13.981999999999999</c:v>
                </c:pt>
                <c:pt idx="10667">
                  <c:v>13.981999999999999</c:v>
                </c:pt>
                <c:pt idx="10668">
                  <c:v>13.981999999999999</c:v>
                </c:pt>
                <c:pt idx="10669">
                  <c:v>13.981</c:v>
                </c:pt>
                <c:pt idx="10670">
                  <c:v>13.981</c:v>
                </c:pt>
                <c:pt idx="10671">
                  <c:v>13.981</c:v>
                </c:pt>
                <c:pt idx="10672">
                  <c:v>13.981</c:v>
                </c:pt>
                <c:pt idx="10673">
                  <c:v>13.981</c:v>
                </c:pt>
                <c:pt idx="10674">
                  <c:v>13.981</c:v>
                </c:pt>
                <c:pt idx="10675">
                  <c:v>13.981</c:v>
                </c:pt>
                <c:pt idx="10676">
                  <c:v>13.981</c:v>
                </c:pt>
                <c:pt idx="10677">
                  <c:v>13.981</c:v>
                </c:pt>
                <c:pt idx="10678">
                  <c:v>13.978</c:v>
                </c:pt>
                <c:pt idx="10679">
                  <c:v>13.977</c:v>
                </c:pt>
                <c:pt idx="10680">
                  <c:v>13.977</c:v>
                </c:pt>
                <c:pt idx="10681">
                  <c:v>13.976000000000001</c:v>
                </c:pt>
                <c:pt idx="10682">
                  <c:v>13.976000000000001</c:v>
                </c:pt>
                <c:pt idx="10683">
                  <c:v>13.975</c:v>
                </c:pt>
                <c:pt idx="10684">
                  <c:v>13.974</c:v>
                </c:pt>
                <c:pt idx="10685">
                  <c:v>13.974</c:v>
                </c:pt>
                <c:pt idx="10686">
                  <c:v>13.974</c:v>
                </c:pt>
                <c:pt idx="10687">
                  <c:v>13.973000000000001</c:v>
                </c:pt>
                <c:pt idx="10688">
                  <c:v>13.971</c:v>
                </c:pt>
                <c:pt idx="10689">
                  <c:v>13.97</c:v>
                </c:pt>
                <c:pt idx="10690">
                  <c:v>13.97</c:v>
                </c:pt>
                <c:pt idx="10691">
                  <c:v>13.97</c:v>
                </c:pt>
                <c:pt idx="10692">
                  <c:v>13.97</c:v>
                </c:pt>
                <c:pt idx="10693">
                  <c:v>13.968</c:v>
                </c:pt>
                <c:pt idx="10694">
                  <c:v>13.967000000000001</c:v>
                </c:pt>
                <c:pt idx="10695">
                  <c:v>13.967000000000001</c:v>
                </c:pt>
                <c:pt idx="10696">
                  <c:v>13.965</c:v>
                </c:pt>
                <c:pt idx="10697">
                  <c:v>13.964</c:v>
                </c:pt>
                <c:pt idx="10698">
                  <c:v>13.964</c:v>
                </c:pt>
                <c:pt idx="10699">
                  <c:v>13.964</c:v>
                </c:pt>
                <c:pt idx="10700">
                  <c:v>13.962</c:v>
                </c:pt>
                <c:pt idx="10701">
                  <c:v>13.962</c:v>
                </c:pt>
                <c:pt idx="10702">
                  <c:v>13.962</c:v>
                </c:pt>
                <c:pt idx="10703">
                  <c:v>13.962</c:v>
                </c:pt>
                <c:pt idx="10704">
                  <c:v>13.961</c:v>
                </c:pt>
                <c:pt idx="10705">
                  <c:v>13.96</c:v>
                </c:pt>
                <c:pt idx="10706">
                  <c:v>13.959</c:v>
                </c:pt>
                <c:pt idx="10707">
                  <c:v>13.959</c:v>
                </c:pt>
                <c:pt idx="10708">
                  <c:v>13.956</c:v>
                </c:pt>
                <c:pt idx="10709">
                  <c:v>13.955</c:v>
                </c:pt>
                <c:pt idx="10710">
                  <c:v>13.955</c:v>
                </c:pt>
                <c:pt idx="10711">
                  <c:v>13.955</c:v>
                </c:pt>
                <c:pt idx="10712">
                  <c:v>13.954000000000001</c:v>
                </c:pt>
                <c:pt idx="10713">
                  <c:v>13.954000000000001</c:v>
                </c:pt>
                <c:pt idx="10714">
                  <c:v>13.952999999999999</c:v>
                </c:pt>
                <c:pt idx="10715">
                  <c:v>13.952999999999999</c:v>
                </c:pt>
                <c:pt idx="10716">
                  <c:v>13.952999999999999</c:v>
                </c:pt>
                <c:pt idx="10717">
                  <c:v>13.952</c:v>
                </c:pt>
                <c:pt idx="10718">
                  <c:v>13.951000000000001</c:v>
                </c:pt>
                <c:pt idx="10719">
                  <c:v>13.95</c:v>
                </c:pt>
                <c:pt idx="10720">
                  <c:v>13.95</c:v>
                </c:pt>
                <c:pt idx="10721">
                  <c:v>13.949</c:v>
                </c:pt>
                <c:pt idx="10722">
                  <c:v>13.948</c:v>
                </c:pt>
                <c:pt idx="10723">
                  <c:v>13.948</c:v>
                </c:pt>
                <c:pt idx="10724">
                  <c:v>13.946999999999999</c:v>
                </c:pt>
                <c:pt idx="10725">
                  <c:v>13.946999999999999</c:v>
                </c:pt>
                <c:pt idx="10726">
                  <c:v>13.946999999999999</c:v>
                </c:pt>
                <c:pt idx="10727">
                  <c:v>13.946</c:v>
                </c:pt>
                <c:pt idx="10728">
                  <c:v>13.945</c:v>
                </c:pt>
                <c:pt idx="10729">
                  <c:v>13.945</c:v>
                </c:pt>
                <c:pt idx="10730">
                  <c:v>13.945</c:v>
                </c:pt>
                <c:pt idx="10731">
                  <c:v>13.944000000000001</c:v>
                </c:pt>
                <c:pt idx="10732">
                  <c:v>13.943</c:v>
                </c:pt>
                <c:pt idx="10733">
                  <c:v>13.942</c:v>
                </c:pt>
                <c:pt idx="10734">
                  <c:v>13.941000000000001</c:v>
                </c:pt>
                <c:pt idx="10735">
                  <c:v>13.94</c:v>
                </c:pt>
                <c:pt idx="10736">
                  <c:v>13.94</c:v>
                </c:pt>
                <c:pt idx="10737">
                  <c:v>13.939</c:v>
                </c:pt>
                <c:pt idx="10738">
                  <c:v>13.939</c:v>
                </c:pt>
                <c:pt idx="10739">
                  <c:v>13.939</c:v>
                </c:pt>
                <c:pt idx="10740">
                  <c:v>13.939</c:v>
                </c:pt>
                <c:pt idx="10741">
                  <c:v>13.936</c:v>
                </c:pt>
                <c:pt idx="10742">
                  <c:v>13.935</c:v>
                </c:pt>
                <c:pt idx="10743">
                  <c:v>13.935</c:v>
                </c:pt>
                <c:pt idx="10744">
                  <c:v>13.933999999999999</c:v>
                </c:pt>
                <c:pt idx="10745">
                  <c:v>13.933</c:v>
                </c:pt>
                <c:pt idx="10746">
                  <c:v>13.932</c:v>
                </c:pt>
                <c:pt idx="10747">
                  <c:v>13.930999999999999</c:v>
                </c:pt>
                <c:pt idx="10748">
                  <c:v>13.93</c:v>
                </c:pt>
                <c:pt idx="10749">
                  <c:v>13.93</c:v>
                </c:pt>
                <c:pt idx="10750">
                  <c:v>13.929</c:v>
                </c:pt>
                <c:pt idx="10751">
                  <c:v>13.928000000000001</c:v>
                </c:pt>
                <c:pt idx="10752">
                  <c:v>13.927</c:v>
                </c:pt>
                <c:pt idx="10753">
                  <c:v>13.926</c:v>
                </c:pt>
                <c:pt idx="10754">
                  <c:v>13.925000000000001</c:v>
                </c:pt>
                <c:pt idx="10755">
                  <c:v>13.923999999999999</c:v>
                </c:pt>
                <c:pt idx="10756">
                  <c:v>13.923</c:v>
                </c:pt>
                <c:pt idx="10757">
                  <c:v>13.923</c:v>
                </c:pt>
                <c:pt idx="10758">
                  <c:v>13.92</c:v>
                </c:pt>
                <c:pt idx="10759">
                  <c:v>13.92</c:v>
                </c:pt>
                <c:pt idx="10760">
                  <c:v>13.92</c:v>
                </c:pt>
                <c:pt idx="10761">
                  <c:v>13.92</c:v>
                </c:pt>
                <c:pt idx="10762">
                  <c:v>13.92</c:v>
                </c:pt>
                <c:pt idx="10763">
                  <c:v>13.92</c:v>
                </c:pt>
                <c:pt idx="10764">
                  <c:v>13.92</c:v>
                </c:pt>
                <c:pt idx="10765">
                  <c:v>13.92</c:v>
                </c:pt>
                <c:pt idx="10766">
                  <c:v>13.92</c:v>
                </c:pt>
                <c:pt idx="10767">
                  <c:v>13.92</c:v>
                </c:pt>
                <c:pt idx="10768">
                  <c:v>13.92</c:v>
                </c:pt>
                <c:pt idx="10769">
                  <c:v>13.92</c:v>
                </c:pt>
                <c:pt idx="10770">
                  <c:v>13.92</c:v>
                </c:pt>
                <c:pt idx="10771">
                  <c:v>13.92</c:v>
                </c:pt>
                <c:pt idx="10772">
                  <c:v>13.92</c:v>
                </c:pt>
                <c:pt idx="10773">
                  <c:v>13.919</c:v>
                </c:pt>
                <c:pt idx="10774">
                  <c:v>13.917999999999999</c:v>
                </c:pt>
                <c:pt idx="10775">
                  <c:v>13.917</c:v>
                </c:pt>
                <c:pt idx="10776">
                  <c:v>13.917</c:v>
                </c:pt>
                <c:pt idx="10777">
                  <c:v>13.916</c:v>
                </c:pt>
                <c:pt idx="10778">
                  <c:v>13.916</c:v>
                </c:pt>
                <c:pt idx="10779">
                  <c:v>13.916</c:v>
                </c:pt>
                <c:pt idx="10780">
                  <c:v>13.914999999999999</c:v>
                </c:pt>
                <c:pt idx="10781">
                  <c:v>13.914</c:v>
                </c:pt>
                <c:pt idx="10782">
                  <c:v>13.913</c:v>
                </c:pt>
                <c:pt idx="10783">
                  <c:v>13.912000000000001</c:v>
                </c:pt>
                <c:pt idx="10784">
                  <c:v>13.912000000000001</c:v>
                </c:pt>
                <c:pt idx="10785">
                  <c:v>13.912000000000001</c:v>
                </c:pt>
                <c:pt idx="10786">
                  <c:v>13.911</c:v>
                </c:pt>
                <c:pt idx="10787">
                  <c:v>13.907</c:v>
                </c:pt>
                <c:pt idx="10788">
                  <c:v>13.906000000000001</c:v>
                </c:pt>
                <c:pt idx="10789">
                  <c:v>13.904999999999999</c:v>
                </c:pt>
                <c:pt idx="10790">
                  <c:v>13.904999999999999</c:v>
                </c:pt>
                <c:pt idx="10791">
                  <c:v>13.903</c:v>
                </c:pt>
                <c:pt idx="10792">
                  <c:v>13.903</c:v>
                </c:pt>
                <c:pt idx="10793">
                  <c:v>13.901999999999999</c:v>
                </c:pt>
                <c:pt idx="10794">
                  <c:v>13.901</c:v>
                </c:pt>
                <c:pt idx="10795">
                  <c:v>13.901</c:v>
                </c:pt>
                <c:pt idx="10796">
                  <c:v>13.898999999999999</c:v>
                </c:pt>
                <c:pt idx="10797">
                  <c:v>13.898999999999999</c:v>
                </c:pt>
                <c:pt idx="10798">
                  <c:v>13.897</c:v>
                </c:pt>
                <c:pt idx="10799">
                  <c:v>13.897</c:v>
                </c:pt>
                <c:pt idx="10800">
                  <c:v>13.896000000000001</c:v>
                </c:pt>
                <c:pt idx="10801">
                  <c:v>13.896000000000001</c:v>
                </c:pt>
                <c:pt idx="10802">
                  <c:v>13.894</c:v>
                </c:pt>
                <c:pt idx="10803">
                  <c:v>13.894</c:v>
                </c:pt>
                <c:pt idx="10804">
                  <c:v>13.893000000000001</c:v>
                </c:pt>
                <c:pt idx="10805">
                  <c:v>13.893000000000001</c:v>
                </c:pt>
                <c:pt idx="10806">
                  <c:v>13.891</c:v>
                </c:pt>
                <c:pt idx="10807">
                  <c:v>13.888</c:v>
                </c:pt>
                <c:pt idx="10808">
                  <c:v>13.888</c:v>
                </c:pt>
                <c:pt idx="10809">
                  <c:v>13.885999999999999</c:v>
                </c:pt>
                <c:pt idx="10810">
                  <c:v>13.885999999999999</c:v>
                </c:pt>
                <c:pt idx="10811">
                  <c:v>13.885999999999999</c:v>
                </c:pt>
                <c:pt idx="10812">
                  <c:v>13.885999999999999</c:v>
                </c:pt>
                <c:pt idx="10813">
                  <c:v>13.882999999999999</c:v>
                </c:pt>
                <c:pt idx="10814">
                  <c:v>13.882999999999999</c:v>
                </c:pt>
                <c:pt idx="10815">
                  <c:v>13.882</c:v>
                </c:pt>
                <c:pt idx="10816">
                  <c:v>13.881</c:v>
                </c:pt>
                <c:pt idx="10817">
                  <c:v>13.881</c:v>
                </c:pt>
                <c:pt idx="10818">
                  <c:v>13.88</c:v>
                </c:pt>
                <c:pt idx="10819">
                  <c:v>13.88</c:v>
                </c:pt>
                <c:pt idx="10820">
                  <c:v>13.88</c:v>
                </c:pt>
                <c:pt idx="10821">
                  <c:v>13.879</c:v>
                </c:pt>
                <c:pt idx="10822">
                  <c:v>13.877000000000001</c:v>
                </c:pt>
                <c:pt idx="10823">
                  <c:v>13.877000000000001</c:v>
                </c:pt>
                <c:pt idx="10824">
                  <c:v>13.877000000000001</c:v>
                </c:pt>
                <c:pt idx="10825">
                  <c:v>13.877000000000001</c:v>
                </c:pt>
                <c:pt idx="10826">
                  <c:v>13.875999999999999</c:v>
                </c:pt>
                <c:pt idx="10827">
                  <c:v>13.874000000000001</c:v>
                </c:pt>
                <c:pt idx="10828">
                  <c:v>13.874000000000001</c:v>
                </c:pt>
                <c:pt idx="10829">
                  <c:v>13.874000000000001</c:v>
                </c:pt>
                <c:pt idx="10830">
                  <c:v>13.874000000000001</c:v>
                </c:pt>
                <c:pt idx="10831">
                  <c:v>13.874000000000001</c:v>
                </c:pt>
                <c:pt idx="10832">
                  <c:v>13.872999999999999</c:v>
                </c:pt>
                <c:pt idx="10833">
                  <c:v>13.871</c:v>
                </c:pt>
                <c:pt idx="10834">
                  <c:v>13.87</c:v>
                </c:pt>
                <c:pt idx="10835">
                  <c:v>13.868</c:v>
                </c:pt>
                <c:pt idx="10836">
                  <c:v>13.865</c:v>
                </c:pt>
                <c:pt idx="10837">
                  <c:v>13.864000000000001</c:v>
                </c:pt>
                <c:pt idx="10838">
                  <c:v>13.864000000000001</c:v>
                </c:pt>
                <c:pt idx="10839">
                  <c:v>13.861000000000001</c:v>
                </c:pt>
                <c:pt idx="10840">
                  <c:v>13.861000000000001</c:v>
                </c:pt>
                <c:pt idx="10841">
                  <c:v>13.861000000000001</c:v>
                </c:pt>
                <c:pt idx="10842">
                  <c:v>13.86</c:v>
                </c:pt>
                <c:pt idx="10843">
                  <c:v>13.859</c:v>
                </c:pt>
                <c:pt idx="10844">
                  <c:v>13.858000000000001</c:v>
                </c:pt>
                <c:pt idx="10845">
                  <c:v>13.858000000000001</c:v>
                </c:pt>
                <c:pt idx="10846">
                  <c:v>13.858000000000001</c:v>
                </c:pt>
                <c:pt idx="10847">
                  <c:v>13.856999999999999</c:v>
                </c:pt>
                <c:pt idx="10848">
                  <c:v>13.856999999999999</c:v>
                </c:pt>
                <c:pt idx="10849">
                  <c:v>13.856</c:v>
                </c:pt>
                <c:pt idx="10850">
                  <c:v>13.855</c:v>
                </c:pt>
                <c:pt idx="10851">
                  <c:v>13.855</c:v>
                </c:pt>
                <c:pt idx="10852">
                  <c:v>13.853</c:v>
                </c:pt>
                <c:pt idx="10853">
                  <c:v>13.852</c:v>
                </c:pt>
                <c:pt idx="10854">
                  <c:v>13.848000000000001</c:v>
                </c:pt>
                <c:pt idx="10855">
                  <c:v>13.846</c:v>
                </c:pt>
                <c:pt idx="10856">
                  <c:v>13.846</c:v>
                </c:pt>
                <c:pt idx="10857">
                  <c:v>13.846</c:v>
                </c:pt>
                <c:pt idx="10858">
                  <c:v>13.846</c:v>
                </c:pt>
                <c:pt idx="10859">
                  <c:v>13.845000000000001</c:v>
                </c:pt>
                <c:pt idx="10860">
                  <c:v>13.845000000000001</c:v>
                </c:pt>
                <c:pt idx="10861">
                  <c:v>13.845000000000001</c:v>
                </c:pt>
                <c:pt idx="10862">
                  <c:v>13.843999999999999</c:v>
                </c:pt>
                <c:pt idx="10863">
                  <c:v>13.843999999999999</c:v>
                </c:pt>
                <c:pt idx="10864">
                  <c:v>13.843</c:v>
                </c:pt>
                <c:pt idx="10865">
                  <c:v>13.842000000000001</c:v>
                </c:pt>
                <c:pt idx="10866">
                  <c:v>13.840999999999999</c:v>
                </c:pt>
                <c:pt idx="10867">
                  <c:v>13.84</c:v>
                </c:pt>
                <c:pt idx="10868">
                  <c:v>13.84</c:v>
                </c:pt>
                <c:pt idx="10869">
                  <c:v>13.84</c:v>
                </c:pt>
                <c:pt idx="10870">
                  <c:v>13.84</c:v>
                </c:pt>
                <c:pt idx="10871">
                  <c:v>13.837999999999999</c:v>
                </c:pt>
                <c:pt idx="10872">
                  <c:v>13.837999999999999</c:v>
                </c:pt>
                <c:pt idx="10873">
                  <c:v>13.837</c:v>
                </c:pt>
                <c:pt idx="10874">
                  <c:v>13.837</c:v>
                </c:pt>
                <c:pt idx="10875">
                  <c:v>13.837</c:v>
                </c:pt>
                <c:pt idx="10876">
                  <c:v>13.835000000000001</c:v>
                </c:pt>
                <c:pt idx="10877">
                  <c:v>13.835000000000001</c:v>
                </c:pt>
                <c:pt idx="10878">
                  <c:v>13.834</c:v>
                </c:pt>
                <c:pt idx="10879">
                  <c:v>13.833</c:v>
                </c:pt>
                <c:pt idx="10880">
                  <c:v>13.833</c:v>
                </c:pt>
                <c:pt idx="10881">
                  <c:v>13.832000000000001</c:v>
                </c:pt>
                <c:pt idx="10882">
                  <c:v>13.832000000000001</c:v>
                </c:pt>
                <c:pt idx="10883">
                  <c:v>13.831</c:v>
                </c:pt>
                <c:pt idx="10884">
                  <c:v>13.83</c:v>
                </c:pt>
                <c:pt idx="10885">
                  <c:v>13.83</c:v>
                </c:pt>
                <c:pt idx="10886">
                  <c:v>13.829000000000001</c:v>
                </c:pt>
                <c:pt idx="10887">
                  <c:v>13.829000000000001</c:v>
                </c:pt>
                <c:pt idx="10888">
                  <c:v>13.827999999999999</c:v>
                </c:pt>
                <c:pt idx="10889">
                  <c:v>13.827999999999999</c:v>
                </c:pt>
                <c:pt idx="10890">
                  <c:v>13.826000000000001</c:v>
                </c:pt>
                <c:pt idx="10891">
                  <c:v>13.824999999999999</c:v>
                </c:pt>
                <c:pt idx="10892">
                  <c:v>13.824999999999999</c:v>
                </c:pt>
                <c:pt idx="10893">
                  <c:v>13.821</c:v>
                </c:pt>
                <c:pt idx="10894">
                  <c:v>13.821</c:v>
                </c:pt>
                <c:pt idx="10895">
                  <c:v>13.817</c:v>
                </c:pt>
                <c:pt idx="10896">
                  <c:v>13.814</c:v>
                </c:pt>
                <c:pt idx="10897">
                  <c:v>13.811999999999999</c:v>
                </c:pt>
                <c:pt idx="10898">
                  <c:v>13.811999999999999</c:v>
                </c:pt>
                <c:pt idx="10899">
                  <c:v>13.811</c:v>
                </c:pt>
                <c:pt idx="10900">
                  <c:v>13.811</c:v>
                </c:pt>
                <c:pt idx="10901">
                  <c:v>13.811</c:v>
                </c:pt>
                <c:pt idx="10902">
                  <c:v>13.808999999999999</c:v>
                </c:pt>
                <c:pt idx="10903">
                  <c:v>13.808999999999999</c:v>
                </c:pt>
                <c:pt idx="10904">
                  <c:v>13.805</c:v>
                </c:pt>
                <c:pt idx="10905">
                  <c:v>13.805</c:v>
                </c:pt>
                <c:pt idx="10906">
                  <c:v>13.803000000000001</c:v>
                </c:pt>
                <c:pt idx="10907">
                  <c:v>13.803000000000001</c:v>
                </c:pt>
                <c:pt idx="10908">
                  <c:v>13.803000000000001</c:v>
                </c:pt>
                <c:pt idx="10909">
                  <c:v>13.798999999999999</c:v>
                </c:pt>
                <c:pt idx="10910">
                  <c:v>13.798</c:v>
                </c:pt>
                <c:pt idx="10911">
                  <c:v>13.798</c:v>
                </c:pt>
                <c:pt idx="10912">
                  <c:v>13.798</c:v>
                </c:pt>
                <c:pt idx="10913">
                  <c:v>13.798</c:v>
                </c:pt>
                <c:pt idx="10914">
                  <c:v>13.797000000000001</c:v>
                </c:pt>
                <c:pt idx="10915">
                  <c:v>13.795999999999999</c:v>
                </c:pt>
                <c:pt idx="10916">
                  <c:v>13.795</c:v>
                </c:pt>
                <c:pt idx="10917">
                  <c:v>13.795</c:v>
                </c:pt>
                <c:pt idx="10918">
                  <c:v>13.795</c:v>
                </c:pt>
                <c:pt idx="10919">
                  <c:v>13.794</c:v>
                </c:pt>
                <c:pt idx="10920">
                  <c:v>13.792999999999999</c:v>
                </c:pt>
                <c:pt idx="10921">
                  <c:v>13.792999999999999</c:v>
                </c:pt>
                <c:pt idx="10922">
                  <c:v>13.792999999999999</c:v>
                </c:pt>
                <c:pt idx="10923">
                  <c:v>13.791</c:v>
                </c:pt>
                <c:pt idx="10924">
                  <c:v>13.791</c:v>
                </c:pt>
                <c:pt idx="10925">
                  <c:v>13.791</c:v>
                </c:pt>
                <c:pt idx="10926">
                  <c:v>13.791</c:v>
                </c:pt>
                <c:pt idx="10927">
                  <c:v>13.79</c:v>
                </c:pt>
                <c:pt idx="10928">
                  <c:v>13.79</c:v>
                </c:pt>
                <c:pt idx="10929">
                  <c:v>13.788</c:v>
                </c:pt>
                <c:pt idx="10930">
                  <c:v>13.787000000000001</c:v>
                </c:pt>
                <c:pt idx="10931">
                  <c:v>13.786</c:v>
                </c:pt>
                <c:pt idx="10932">
                  <c:v>13.786</c:v>
                </c:pt>
                <c:pt idx="10933">
                  <c:v>13.785</c:v>
                </c:pt>
                <c:pt idx="10934">
                  <c:v>13.785</c:v>
                </c:pt>
                <c:pt idx="10935">
                  <c:v>13.785</c:v>
                </c:pt>
                <c:pt idx="10936">
                  <c:v>13.784000000000001</c:v>
                </c:pt>
                <c:pt idx="10937">
                  <c:v>13.782999999999999</c:v>
                </c:pt>
                <c:pt idx="10938">
                  <c:v>13.782999999999999</c:v>
                </c:pt>
                <c:pt idx="10939">
                  <c:v>13.782999999999999</c:v>
                </c:pt>
                <c:pt idx="10940">
                  <c:v>13.781000000000001</c:v>
                </c:pt>
                <c:pt idx="10941">
                  <c:v>13.78</c:v>
                </c:pt>
                <c:pt idx="10942">
                  <c:v>13.78</c:v>
                </c:pt>
                <c:pt idx="10943">
                  <c:v>13.779</c:v>
                </c:pt>
                <c:pt idx="10944">
                  <c:v>13.779</c:v>
                </c:pt>
                <c:pt idx="10945">
                  <c:v>13.778</c:v>
                </c:pt>
                <c:pt idx="10946">
                  <c:v>13.778</c:v>
                </c:pt>
                <c:pt idx="10947">
                  <c:v>13.776999999999999</c:v>
                </c:pt>
                <c:pt idx="10948">
                  <c:v>13.776999999999999</c:v>
                </c:pt>
                <c:pt idx="10949">
                  <c:v>13.776</c:v>
                </c:pt>
                <c:pt idx="10950">
                  <c:v>13.775</c:v>
                </c:pt>
                <c:pt idx="10951">
                  <c:v>13.775</c:v>
                </c:pt>
                <c:pt idx="10952">
                  <c:v>13.775</c:v>
                </c:pt>
                <c:pt idx="10953">
                  <c:v>13.773999999999999</c:v>
                </c:pt>
                <c:pt idx="10954">
                  <c:v>13.773999999999999</c:v>
                </c:pt>
                <c:pt idx="10955">
                  <c:v>13.773</c:v>
                </c:pt>
                <c:pt idx="10956">
                  <c:v>13.773</c:v>
                </c:pt>
                <c:pt idx="10957">
                  <c:v>13.773</c:v>
                </c:pt>
                <c:pt idx="10958">
                  <c:v>13.772</c:v>
                </c:pt>
                <c:pt idx="10959">
                  <c:v>13.77</c:v>
                </c:pt>
                <c:pt idx="10960">
                  <c:v>13.769</c:v>
                </c:pt>
                <c:pt idx="10961">
                  <c:v>13.769</c:v>
                </c:pt>
                <c:pt idx="10962">
                  <c:v>13.769</c:v>
                </c:pt>
                <c:pt idx="10963">
                  <c:v>13.768000000000001</c:v>
                </c:pt>
                <c:pt idx="10964">
                  <c:v>13.766999999999999</c:v>
                </c:pt>
                <c:pt idx="10965">
                  <c:v>13.765000000000001</c:v>
                </c:pt>
                <c:pt idx="10966">
                  <c:v>13.763</c:v>
                </c:pt>
                <c:pt idx="10967">
                  <c:v>13.762</c:v>
                </c:pt>
                <c:pt idx="10968">
                  <c:v>13.760999999999999</c:v>
                </c:pt>
                <c:pt idx="10969">
                  <c:v>13.760999999999999</c:v>
                </c:pt>
                <c:pt idx="10970">
                  <c:v>13.760999999999999</c:v>
                </c:pt>
                <c:pt idx="10971">
                  <c:v>13.760999999999999</c:v>
                </c:pt>
                <c:pt idx="10972">
                  <c:v>13.760999999999999</c:v>
                </c:pt>
                <c:pt idx="10973">
                  <c:v>13.760999999999999</c:v>
                </c:pt>
                <c:pt idx="10974">
                  <c:v>13.760999999999999</c:v>
                </c:pt>
                <c:pt idx="10975">
                  <c:v>13.760999999999999</c:v>
                </c:pt>
                <c:pt idx="10976">
                  <c:v>13.76</c:v>
                </c:pt>
                <c:pt idx="10977">
                  <c:v>13.76</c:v>
                </c:pt>
                <c:pt idx="10978">
                  <c:v>13.76</c:v>
                </c:pt>
                <c:pt idx="10979">
                  <c:v>13.76</c:v>
                </c:pt>
                <c:pt idx="10980">
                  <c:v>13.76</c:v>
                </c:pt>
                <c:pt idx="10981">
                  <c:v>13.76</c:v>
                </c:pt>
                <c:pt idx="10982">
                  <c:v>13.76</c:v>
                </c:pt>
                <c:pt idx="10983">
                  <c:v>13.76</c:v>
                </c:pt>
                <c:pt idx="10984">
                  <c:v>13.76</c:v>
                </c:pt>
                <c:pt idx="10985">
                  <c:v>13.759</c:v>
                </c:pt>
                <c:pt idx="10986">
                  <c:v>13.759</c:v>
                </c:pt>
                <c:pt idx="10987">
                  <c:v>13.759</c:v>
                </c:pt>
                <c:pt idx="10988">
                  <c:v>13.757999999999999</c:v>
                </c:pt>
                <c:pt idx="10989">
                  <c:v>13.757999999999999</c:v>
                </c:pt>
                <c:pt idx="10990">
                  <c:v>13.757999999999999</c:v>
                </c:pt>
                <c:pt idx="10991">
                  <c:v>13.757999999999999</c:v>
                </c:pt>
                <c:pt idx="10992">
                  <c:v>13.756</c:v>
                </c:pt>
                <c:pt idx="10993">
                  <c:v>13.756</c:v>
                </c:pt>
                <c:pt idx="10994">
                  <c:v>13.756</c:v>
                </c:pt>
                <c:pt idx="10995">
                  <c:v>13.756</c:v>
                </c:pt>
                <c:pt idx="10996">
                  <c:v>13.756</c:v>
                </c:pt>
                <c:pt idx="10997">
                  <c:v>13.75</c:v>
                </c:pt>
                <c:pt idx="10998">
                  <c:v>13.75</c:v>
                </c:pt>
                <c:pt idx="10999">
                  <c:v>13.75</c:v>
                </c:pt>
                <c:pt idx="11000">
                  <c:v>13.747999999999999</c:v>
                </c:pt>
                <c:pt idx="11001">
                  <c:v>13.747999999999999</c:v>
                </c:pt>
                <c:pt idx="11002">
                  <c:v>13.747999999999999</c:v>
                </c:pt>
                <c:pt idx="11003">
                  <c:v>13.747</c:v>
                </c:pt>
                <c:pt idx="11004">
                  <c:v>13.747</c:v>
                </c:pt>
                <c:pt idx="11005">
                  <c:v>13.746</c:v>
                </c:pt>
                <c:pt idx="11006">
                  <c:v>13.744999999999999</c:v>
                </c:pt>
                <c:pt idx="11007">
                  <c:v>13.744</c:v>
                </c:pt>
                <c:pt idx="11008">
                  <c:v>13.744</c:v>
                </c:pt>
                <c:pt idx="11009">
                  <c:v>13.744</c:v>
                </c:pt>
                <c:pt idx="11010">
                  <c:v>13.744</c:v>
                </c:pt>
                <c:pt idx="11011">
                  <c:v>13.744</c:v>
                </c:pt>
                <c:pt idx="11012">
                  <c:v>13.743</c:v>
                </c:pt>
                <c:pt idx="11013">
                  <c:v>13.741</c:v>
                </c:pt>
                <c:pt idx="11014">
                  <c:v>13.74</c:v>
                </c:pt>
                <c:pt idx="11015">
                  <c:v>13.739000000000001</c:v>
                </c:pt>
                <c:pt idx="11016">
                  <c:v>13.738</c:v>
                </c:pt>
                <c:pt idx="11017">
                  <c:v>13.738</c:v>
                </c:pt>
                <c:pt idx="11018">
                  <c:v>13.737</c:v>
                </c:pt>
                <c:pt idx="11019">
                  <c:v>13.737</c:v>
                </c:pt>
                <c:pt idx="11020">
                  <c:v>13.736000000000001</c:v>
                </c:pt>
                <c:pt idx="11021">
                  <c:v>13.736000000000001</c:v>
                </c:pt>
                <c:pt idx="11022">
                  <c:v>13.736000000000001</c:v>
                </c:pt>
                <c:pt idx="11023">
                  <c:v>13.736000000000001</c:v>
                </c:pt>
                <c:pt idx="11024">
                  <c:v>13.736000000000001</c:v>
                </c:pt>
                <c:pt idx="11025">
                  <c:v>13.736000000000001</c:v>
                </c:pt>
                <c:pt idx="11026">
                  <c:v>13.736000000000001</c:v>
                </c:pt>
                <c:pt idx="11027">
                  <c:v>13.736000000000001</c:v>
                </c:pt>
                <c:pt idx="11028">
                  <c:v>13.736000000000001</c:v>
                </c:pt>
                <c:pt idx="11029">
                  <c:v>13.736000000000001</c:v>
                </c:pt>
                <c:pt idx="11030">
                  <c:v>13.736000000000001</c:v>
                </c:pt>
                <c:pt idx="11031">
                  <c:v>13.736000000000001</c:v>
                </c:pt>
                <c:pt idx="11032">
                  <c:v>13.736000000000001</c:v>
                </c:pt>
                <c:pt idx="11033">
                  <c:v>13.736000000000001</c:v>
                </c:pt>
                <c:pt idx="11034">
                  <c:v>13.736000000000001</c:v>
                </c:pt>
                <c:pt idx="11035">
                  <c:v>13.736000000000001</c:v>
                </c:pt>
                <c:pt idx="11036">
                  <c:v>13.736000000000001</c:v>
                </c:pt>
                <c:pt idx="11037">
                  <c:v>13.736000000000001</c:v>
                </c:pt>
                <c:pt idx="11038">
                  <c:v>13.734999999999999</c:v>
                </c:pt>
                <c:pt idx="11039">
                  <c:v>13.734999999999999</c:v>
                </c:pt>
                <c:pt idx="11040">
                  <c:v>13.734999999999999</c:v>
                </c:pt>
                <c:pt idx="11041">
                  <c:v>13.734999999999999</c:v>
                </c:pt>
                <c:pt idx="11042">
                  <c:v>13.734999999999999</c:v>
                </c:pt>
                <c:pt idx="11043">
                  <c:v>13.734</c:v>
                </c:pt>
                <c:pt idx="11044">
                  <c:v>13.733000000000001</c:v>
                </c:pt>
                <c:pt idx="11045">
                  <c:v>13.733000000000001</c:v>
                </c:pt>
                <c:pt idx="11046">
                  <c:v>13.733000000000001</c:v>
                </c:pt>
                <c:pt idx="11047">
                  <c:v>13.733000000000001</c:v>
                </c:pt>
                <c:pt idx="11048">
                  <c:v>13.733000000000001</c:v>
                </c:pt>
                <c:pt idx="11049">
                  <c:v>13.733000000000001</c:v>
                </c:pt>
                <c:pt idx="11050">
                  <c:v>13.733000000000001</c:v>
                </c:pt>
                <c:pt idx="11051">
                  <c:v>13.733000000000001</c:v>
                </c:pt>
                <c:pt idx="11052">
                  <c:v>13.733000000000001</c:v>
                </c:pt>
                <c:pt idx="11053">
                  <c:v>13.733000000000001</c:v>
                </c:pt>
                <c:pt idx="11054">
                  <c:v>13.733000000000001</c:v>
                </c:pt>
                <c:pt idx="11055">
                  <c:v>13.733000000000001</c:v>
                </c:pt>
                <c:pt idx="11056">
                  <c:v>13.733000000000001</c:v>
                </c:pt>
                <c:pt idx="11057">
                  <c:v>13.733000000000001</c:v>
                </c:pt>
                <c:pt idx="11058">
                  <c:v>13.731999999999999</c:v>
                </c:pt>
                <c:pt idx="11059">
                  <c:v>13.731999999999999</c:v>
                </c:pt>
                <c:pt idx="11060">
                  <c:v>13.731999999999999</c:v>
                </c:pt>
                <c:pt idx="11061">
                  <c:v>13.731999999999999</c:v>
                </c:pt>
                <c:pt idx="11062">
                  <c:v>13.731999999999999</c:v>
                </c:pt>
                <c:pt idx="11063">
                  <c:v>13.731999999999999</c:v>
                </c:pt>
                <c:pt idx="11064">
                  <c:v>13.731999999999999</c:v>
                </c:pt>
                <c:pt idx="11065">
                  <c:v>13.731</c:v>
                </c:pt>
                <c:pt idx="11066">
                  <c:v>13.731</c:v>
                </c:pt>
                <c:pt idx="11067">
                  <c:v>13.731</c:v>
                </c:pt>
                <c:pt idx="11068">
                  <c:v>13.728999999999999</c:v>
                </c:pt>
                <c:pt idx="11069">
                  <c:v>13.728</c:v>
                </c:pt>
                <c:pt idx="11070">
                  <c:v>13.728</c:v>
                </c:pt>
                <c:pt idx="11071">
                  <c:v>13.728</c:v>
                </c:pt>
                <c:pt idx="11072">
                  <c:v>13.727</c:v>
                </c:pt>
                <c:pt idx="11073">
                  <c:v>13.727</c:v>
                </c:pt>
                <c:pt idx="11074">
                  <c:v>13.727</c:v>
                </c:pt>
                <c:pt idx="11075">
                  <c:v>13.727</c:v>
                </c:pt>
                <c:pt idx="11076">
                  <c:v>13.726000000000001</c:v>
                </c:pt>
                <c:pt idx="11077">
                  <c:v>13.726000000000001</c:v>
                </c:pt>
                <c:pt idx="11078">
                  <c:v>13.725</c:v>
                </c:pt>
                <c:pt idx="11079">
                  <c:v>13.724</c:v>
                </c:pt>
                <c:pt idx="11080">
                  <c:v>13.724</c:v>
                </c:pt>
                <c:pt idx="11081">
                  <c:v>13.724</c:v>
                </c:pt>
                <c:pt idx="11082">
                  <c:v>13.724</c:v>
                </c:pt>
                <c:pt idx="11083">
                  <c:v>13.724</c:v>
                </c:pt>
                <c:pt idx="11084">
                  <c:v>13.724</c:v>
                </c:pt>
                <c:pt idx="11085">
                  <c:v>13.724</c:v>
                </c:pt>
                <c:pt idx="11086">
                  <c:v>13.724</c:v>
                </c:pt>
                <c:pt idx="11087">
                  <c:v>13.724</c:v>
                </c:pt>
                <c:pt idx="11088">
                  <c:v>13.724</c:v>
                </c:pt>
                <c:pt idx="11089">
                  <c:v>13.724</c:v>
                </c:pt>
                <c:pt idx="11090">
                  <c:v>13.724</c:v>
                </c:pt>
                <c:pt idx="11091">
                  <c:v>13.724</c:v>
                </c:pt>
                <c:pt idx="11092">
                  <c:v>13.724</c:v>
                </c:pt>
                <c:pt idx="11093">
                  <c:v>13.724</c:v>
                </c:pt>
                <c:pt idx="11094">
                  <c:v>13.724</c:v>
                </c:pt>
                <c:pt idx="11095">
                  <c:v>13.724</c:v>
                </c:pt>
                <c:pt idx="11096">
                  <c:v>13.724</c:v>
                </c:pt>
                <c:pt idx="11097">
                  <c:v>13.724</c:v>
                </c:pt>
                <c:pt idx="11098">
                  <c:v>13.724</c:v>
                </c:pt>
                <c:pt idx="11099">
                  <c:v>13.724</c:v>
                </c:pt>
                <c:pt idx="11100">
                  <c:v>13.724</c:v>
                </c:pt>
                <c:pt idx="11101">
                  <c:v>13.724</c:v>
                </c:pt>
                <c:pt idx="11102">
                  <c:v>13.724</c:v>
                </c:pt>
                <c:pt idx="11103">
                  <c:v>13.724</c:v>
                </c:pt>
                <c:pt idx="11104">
                  <c:v>13.724</c:v>
                </c:pt>
                <c:pt idx="11105">
                  <c:v>13.724</c:v>
                </c:pt>
                <c:pt idx="11106">
                  <c:v>13.724</c:v>
                </c:pt>
                <c:pt idx="11107">
                  <c:v>13.724</c:v>
                </c:pt>
                <c:pt idx="11108">
                  <c:v>13.723000000000001</c:v>
                </c:pt>
                <c:pt idx="11109">
                  <c:v>13.723000000000001</c:v>
                </c:pt>
                <c:pt idx="11110">
                  <c:v>13.723000000000001</c:v>
                </c:pt>
                <c:pt idx="11111">
                  <c:v>13.723000000000001</c:v>
                </c:pt>
                <c:pt idx="11112">
                  <c:v>13.723000000000001</c:v>
                </c:pt>
                <c:pt idx="11113">
                  <c:v>13.723000000000001</c:v>
                </c:pt>
                <c:pt idx="11114">
                  <c:v>13.723000000000001</c:v>
                </c:pt>
                <c:pt idx="11115">
                  <c:v>13.723000000000001</c:v>
                </c:pt>
                <c:pt idx="11116">
                  <c:v>13.723000000000001</c:v>
                </c:pt>
                <c:pt idx="11117">
                  <c:v>13.723000000000001</c:v>
                </c:pt>
                <c:pt idx="11118">
                  <c:v>13.723000000000001</c:v>
                </c:pt>
                <c:pt idx="11119">
                  <c:v>13.723000000000001</c:v>
                </c:pt>
                <c:pt idx="11120">
                  <c:v>13.723000000000001</c:v>
                </c:pt>
                <c:pt idx="11121">
                  <c:v>13.723000000000001</c:v>
                </c:pt>
                <c:pt idx="11122">
                  <c:v>13.723000000000001</c:v>
                </c:pt>
                <c:pt idx="11123">
                  <c:v>13.723000000000001</c:v>
                </c:pt>
                <c:pt idx="11124">
                  <c:v>13.723000000000001</c:v>
                </c:pt>
                <c:pt idx="11125">
                  <c:v>13.723000000000001</c:v>
                </c:pt>
                <c:pt idx="11126">
                  <c:v>13.723000000000001</c:v>
                </c:pt>
                <c:pt idx="11127">
                  <c:v>13.723000000000001</c:v>
                </c:pt>
                <c:pt idx="11128">
                  <c:v>13.723000000000001</c:v>
                </c:pt>
                <c:pt idx="11129">
                  <c:v>13.723000000000001</c:v>
                </c:pt>
                <c:pt idx="11130">
                  <c:v>13.723000000000001</c:v>
                </c:pt>
                <c:pt idx="11131">
                  <c:v>13.723000000000001</c:v>
                </c:pt>
                <c:pt idx="11132">
                  <c:v>13.723000000000001</c:v>
                </c:pt>
                <c:pt idx="11133">
                  <c:v>13.723000000000001</c:v>
                </c:pt>
                <c:pt idx="11134">
                  <c:v>13.723000000000001</c:v>
                </c:pt>
                <c:pt idx="11135">
                  <c:v>13.723000000000001</c:v>
                </c:pt>
                <c:pt idx="11136">
                  <c:v>13.723000000000001</c:v>
                </c:pt>
                <c:pt idx="11137">
                  <c:v>13.723000000000001</c:v>
                </c:pt>
                <c:pt idx="11138">
                  <c:v>13.723000000000001</c:v>
                </c:pt>
                <c:pt idx="11139">
                  <c:v>13.723000000000001</c:v>
                </c:pt>
                <c:pt idx="11140">
                  <c:v>13.723000000000001</c:v>
                </c:pt>
                <c:pt idx="11141">
                  <c:v>13.723000000000001</c:v>
                </c:pt>
                <c:pt idx="11142">
                  <c:v>13.723000000000001</c:v>
                </c:pt>
                <c:pt idx="11143">
                  <c:v>13.723000000000001</c:v>
                </c:pt>
                <c:pt idx="11144">
                  <c:v>13.723000000000001</c:v>
                </c:pt>
                <c:pt idx="11145">
                  <c:v>13.723000000000001</c:v>
                </c:pt>
                <c:pt idx="11146">
                  <c:v>13.723000000000001</c:v>
                </c:pt>
                <c:pt idx="11147">
                  <c:v>13.723000000000001</c:v>
                </c:pt>
                <c:pt idx="11148">
                  <c:v>13.723000000000001</c:v>
                </c:pt>
                <c:pt idx="11149">
                  <c:v>13.723000000000001</c:v>
                </c:pt>
                <c:pt idx="11150">
                  <c:v>13.723000000000001</c:v>
                </c:pt>
                <c:pt idx="11151">
                  <c:v>13.722</c:v>
                </c:pt>
                <c:pt idx="11152">
                  <c:v>13.722</c:v>
                </c:pt>
                <c:pt idx="11153">
                  <c:v>13.722</c:v>
                </c:pt>
                <c:pt idx="11154">
                  <c:v>13.722</c:v>
                </c:pt>
                <c:pt idx="11155">
                  <c:v>13.722</c:v>
                </c:pt>
                <c:pt idx="11156">
                  <c:v>13.722</c:v>
                </c:pt>
                <c:pt idx="11157">
                  <c:v>13.722</c:v>
                </c:pt>
                <c:pt idx="11158">
                  <c:v>13.722</c:v>
                </c:pt>
                <c:pt idx="11159">
                  <c:v>13.722</c:v>
                </c:pt>
                <c:pt idx="11160">
                  <c:v>13.722</c:v>
                </c:pt>
                <c:pt idx="11161">
                  <c:v>13.722</c:v>
                </c:pt>
                <c:pt idx="11162">
                  <c:v>13.722</c:v>
                </c:pt>
                <c:pt idx="11163">
                  <c:v>13.722</c:v>
                </c:pt>
                <c:pt idx="11164">
                  <c:v>13.722</c:v>
                </c:pt>
                <c:pt idx="11165">
                  <c:v>13.722</c:v>
                </c:pt>
                <c:pt idx="11166">
                  <c:v>13.722</c:v>
                </c:pt>
                <c:pt idx="11167">
                  <c:v>13.722</c:v>
                </c:pt>
                <c:pt idx="11168">
                  <c:v>13.722</c:v>
                </c:pt>
                <c:pt idx="11169">
                  <c:v>13.722</c:v>
                </c:pt>
                <c:pt idx="11170">
                  <c:v>13.722</c:v>
                </c:pt>
                <c:pt idx="11171">
                  <c:v>13.722</c:v>
                </c:pt>
                <c:pt idx="11172">
                  <c:v>13.722</c:v>
                </c:pt>
                <c:pt idx="11173">
                  <c:v>13.722</c:v>
                </c:pt>
                <c:pt idx="11174">
                  <c:v>13.722</c:v>
                </c:pt>
                <c:pt idx="11175">
                  <c:v>13.722</c:v>
                </c:pt>
                <c:pt idx="11176">
                  <c:v>13.722</c:v>
                </c:pt>
                <c:pt idx="11177">
                  <c:v>13.722</c:v>
                </c:pt>
                <c:pt idx="11178">
                  <c:v>13.722</c:v>
                </c:pt>
                <c:pt idx="11179">
                  <c:v>13.722</c:v>
                </c:pt>
                <c:pt idx="11180">
                  <c:v>13.722</c:v>
                </c:pt>
                <c:pt idx="11181">
                  <c:v>13.722</c:v>
                </c:pt>
                <c:pt idx="11182">
                  <c:v>13.722</c:v>
                </c:pt>
                <c:pt idx="11183">
                  <c:v>13.722</c:v>
                </c:pt>
                <c:pt idx="11184">
                  <c:v>13.722</c:v>
                </c:pt>
                <c:pt idx="11185">
                  <c:v>13.722</c:v>
                </c:pt>
                <c:pt idx="11186">
                  <c:v>13.722</c:v>
                </c:pt>
                <c:pt idx="11187">
                  <c:v>13.722</c:v>
                </c:pt>
                <c:pt idx="11188">
                  <c:v>13.722</c:v>
                </c:pt>
                <c:pt idx="11189">
                  <c:v>13.722</c:v>
                </c:pt>
                <c:pt idx="11190">
                  <c:v>13.722</c:v>
                </c:pt>
                <c:pt idx="11191">
                  <c:v>13.722</c:v>
                </c:pt>
                <c:pt idx="11192">
                  <c:v>13.722</c:v>
                </c:pt>
                <c:pt idx="11193">
                  <c:v>13.722</c:v>
                </c:pt>
                <c:pt idx="11194">
                  <c:v>13.722</c:v>
                </c:pt>
                <c:pt idx="11195">
                  <c:v>13.722</c:v>
                </c:pt>
                <c:pt idx="11196">
                  <c:v>13.722</c:v>
                </c:pt>
                <c:pt idx="11197">
                  <c:v>13.722</c:v>
                </c:pt>
                <c:pt idx="11198">
                  <c:v>13.722</c:v>
                </c:pt>
                <c:pt idx="11199">
                  <c:v>13.722</c:v>
                </c:pt>
                <c:pt idx="11200">
                  <c:v>13.722</c:v>
                </c:pt>
                <c:pt idx="11201">
                  <c:v>13.722</c:v>
                </c:pt>
                <c:pt idx="11202">
                  <c:v>13.722</c:v>
                </c:pt>
                <c:pt idx="11203">
                  <c:v>13.722</c:v>
                </c:pt>
                <c:pt idx="11204">
                  <c:v>13.722</c:v>
                </c:pt>
                <c:pt idx="11205">
                  <c:v>13.722</c:v>
                </c:pt>
                <c:pt idx="11206">
                  <c:v>13.722</c:v>
                </c:pt>
                <c:pt idx="11207">
                  <c:v>13.722</c:v>
                </c:pt>
                <c:pt idx="11208">
                  <c:v>13.722</c:v>
                </c:pt>
                <c:pt idx="11209">
                  <c:v>13.722</c:v>
                </c:pt>
                <c:pt idx="11210">
                  <c:v>13.722</c:v>
                </c:pt>
                <c:pt idx="11211">
                  <c:v>13.722</c:v>
                </c:pt>
                <c:pt idx="11212">
                  <c:v>13.722</c:v>
                </c:pt>
                <c:pt idx="11213">
                  <c:v>13.722</c:v>
                </c:pt>
                <c:pt idx="11214">
                  <c:v>13.722</c:v>
                </c:pt>
                <c:pt idx="11215">
                  <c:v>13.722</c:v>
                </c:pt>
                <c:pt idx="11216">
                  <c:v>13.722</c:v>
                </c:pt>
                <c:pt idx="11217">
                  <c:v>13.722</c:v>
                </c:pt>
                <c:pt idx="11218">
                  <c:v>13.722</c:v>
                </c:pt>
                <c:pt idx="11219">
                  <c:v>13.722</c:v>
                </c:pt>
                <c:pt idx="11220">
                  <c:v>13.721</c:v>
                </c:pt>
                <c:pt idx="11221">
                  <c:v>13.721</c:v>
                </c:pt>
                <c:pt idx="11222">
                  <c:v>13.721</c:v>
                </c:pt>
                <c:pt idx="11223">
                  <c:v>13.721</c:v>
                </c:pt>
                <c:pt idx="11224">
                  <c:v>13.721</c:v>
                </c:pt>
                <c:pt idx="11225">
                  <c:v>13.721</c:v>
                </c:pt>
                <c:pt idx="11226">
                  <c:v>13.721</c:v>
                </c:pt>
                <c:pt idx="11227">
                  <c:v>13.721</c:v>
                </c:pt>
                <c:pt idx="11228">
                  <c:v>13.721</c:v>
                </c:pt>
                <c:pt idx="11229">
                  <c:v>13.721</c:v>
                </c:pt>
                <c:pt idx="11230">
                  <c:v>13.721</c:v>
                </c:pt>
                <c:pt idx="11231">
                  <c:v>13.721</c:v>
                </c:pt>
                <c:pt idx="11232">
                  <c:v>13.721</c:v>
                </c:pt>
                <c:pt idx="11233">
                  <c:v>13.721</c:v>
                </c:pt>
                <c:pt idx="11234">
                  <c:v>13.721</c:v>
                </c:pt>
                <c:pt idx="11235">
                  <c:v>13.721</c:v>
                </c:pt>
                <c:pt idx="11236">
                  <c:v>13.721</c:v>
                </c:pt>
                <c:pt idx="11237">
                  <c:v>13.721</c:v>
                </c:pt>
                <c:pt idx="11238">
                  <c:v>13.721</c:v>
                </c:pt>
                <c:pt idx="11239">
                  <c:v>13.721</c:v>
                </c:pt>
                <c:pt idx="11240">
                  <c:v>13.721</c:v>
                </c:pt>
                <c:pt idx="11241">
                  <c:v>13.721</c:v>
                </c:pt>
                <c:pt idx="11242">
                  <c:v>13.721</c:v>
                </c:pt>
                <c:pt idx="11243">
                  <c:v>13.721</c:v>
                </c:pt>
                <c:pt idx="11244">
                  <c:v>13.721</c:v>
                </c:pt>
                <c:pt idx="11245">
                  <c:v>13.721</c:v>
                </c:pt>
                <c:pt idx="11246">
                  <c:v>13.721</c:v>
                </c:pt>
                <c:pt idx="11247">
                  <c:v>13.721</c:v>
                </c:pt>
                <c:pt idx="11248">
                  <c:v>13.721</c:v>
                </c:pt>
                <c:pt idx="11249">
                  <c:v>13.721</c:v>
                </c:pt>
                <c:pt idx="11250">
                  <c:v>13.721</c:v>
                </c:pt>
                <c:pt idx="11251">
                  <c:v>13.721</c:v>
                </c:pt>
                <c:pt idx="11252">
                  <c:v>13.721</c:v>
                </c:pt>
                <c:pt idx="11253">
                  <c:v>13.721</c:v>
                </c:pt>
                <c:pt idx="11254">
                  <c:v>13.721</c:v>
                </c:pt>
                <c:pt idx="11255">
                  <c:v>13.721</c:v>
                </c:pt>
                <c:pt idx="11256">
                  <c:v>13.72</c:v>
                </c:pt>
                <c:pt idx="11257">
                  <c:v>13.72</c:v>
                </c:pt>
                <c:pt idx="11258">
                  <c:v>13.718999999999999</c:v>
                </c:pt>
                <c:pt idx="11259">
                  <c:v>13.718999999999999</c:v>
                </c:pt>
                <c:pt idx="11260">
                  <c:v>13.718999999999999</c:v>
                </c:pt>
                <c:pt idx="11261">
                  <c:v>13.718</c:v>
                </c:pt>
                <c:pt idx="11262">
                  <c:v>13.717000000000001</c:v>
                </c:pt>
                <c:pt idx="11263">
                  <c:v>13.715999999999999</c:v>
                </c:pt>
                <c:pt idx="11264">
                  <c:v>13.715999999999999</c:v>
                </c:pt>
                <c:pt idx="11265">
                  <c:v>13.715999999999999</c:v>
                </c:pt>
                <c:pt idx="11266">
                  <c:v>13.715999999999999</c:v>
                </c:pt>
                <c:pt idx="11267">
                  <c:v>13.715</c:v>
                </c:pt>
                <c:pt idx="11268">
                  <c:v>13.714</c:v>
                </c:pt>
                <c:pt idx="11269">
                  <c:v>13.714</c:v>
                </c:pt>
                <c:pt idx="11270">
                  <c:v>13.712999999999999</c:v>
                </c:pt>
                <c:pt idx="11271">
                  <c:v>13.712999999999999</c:v>
                </c:pt>
                <c:pt idx="11272">
                  <c:v>13.712999999999999</c:v>
                </c:pt>
                <c:pt idx="11273">
                  <c:v>13.712999999999999</c:v>
                </c:pt>
                <c:pt idx="11274">
                  <c:v>13.712999999999999</c:v>
                </c:pt>
                <c:pt idx="11275">
                  <c:v>13.712999999999999</c:v>
                </c:pt>
                <c:pt idx="11276">
                  <c:v>13.712999999999999</c:v>
                </c:pt>
                <c:pt idx="11277">
                  <c:v>13.712999999999999</c:v>
                </c:pt>
                <c:pt idx="11278">
                  <c:v>13.712999999999999</c:v>
                </c:pt>
                <c:pt idx="11279">
                  <c:v>13.712999999999999</c:v>
                </c:pt>
                <c:pt idx="11280">
                  <c:v>13.712999999999999</c:v>
                </c:pt>
                <c:pt idx="11281">
                  <c:v>13.712999999999999</c:v>
                </c:pt>
                <c:pt idx="11282">
                  <c:v>13.712999999999999</c:v>
                </c:pt>
                <c:pt idx="11283">
                  <c:v>13.712999999999999</c:v>
                </c:pt>
                <c:pt idx="11284">
                  <c:v>13.712999999999999</c:v>
                </c:pt>
                <c:pt idx="11285">
                  <c:v>13.712999999999999</c:v>
                </c:pt>
                <c:pt idx="11286">
                  <c:v>13.711</c:v>
                </c:pt>
                <c:pt idx="11287">
                  <c:v>13.711</c:v>
                </c:pt>
                <c:pt idx="11288">
                  <c:v>13.711</c:v>
                </c:pt>
                <c:pt idx="11289">
                  <c:v>13.709</c:v>
                </c:pt>
                <c:pt idx="11290">
                  <c:v>13.708</c:v>
                </c:pt>
                <c:pt idx="11291">
                  <c:v>13.708</c:v>
                </c:pt>
                <c:pt idx="11292">
                  <c:v>13.708</c:v>
                </c:pt>
                <c:pt idx="11293">
                  <c:v>13.707000000000001</c:v>
                </c:pt>
                <c:pt idx="11294">
                  <c:v>13.707000000000001</c:v>
                </c:pt>
                <c:pt idx="11295">
                  <c:v>13.706</c:v>
                </c:pt>
                <c:pt idx="11296">
                  <c:v>13.705</c:v>
                </c:pt>
                <c:pt idx="11297">
                  <c:v>13.704000000000001</c:v>
                </c:pt>
                <c:pt idx="11298">
                  <c:v>13.704000000000001</c:v>
                </c:pt>
                <c:pt idx="11299">
                  <c:v>13.702999999999999</c:v>
                </c:pt>
                <c:pt idx="11300">
                  <c:v>13.702999999999999</c:v>
                </c:pt>
                <c:pt idx="11301">
                  <c:v>13.702</c:v>
                </c:pt>
                <c:pt idx="11302">
                  <c:v>13.701000000000001</c:v>
                </c:pt>
                <c:pt idx="11303">
                  <c:v>13.7</c:v>
                </c:pt>
                <c:pt idx="11304">
                  <c:v>13.7</c:v>
                </c:pt>
                <c:pt idx="11305">
                  <c:v>13.699</c:v>
                </c:pt>
                <c:pt idx="11306">
                  <c:v>13.698</c:v>
                </c:pt>
                <c:pt idx="11307">
                  <c:v>13.698</c:v>
                </c:pt>
                <c:pt idx="11308">
                  <c:v>13.698</c:v>
                </c:pt>
                <c:pt idx="11309">
                  <c:v>13.696</c:v>
                </c:pt>
                <c:pt idx="11310">
                  <c:v>13.695</c:v>
                </c:pt>
                <c:pt idx="11311">
                  <c:v>13.694000000000001</c:v>
                </c:pt>
                <c:pt idx="11312">
                  <c:v>13.694000000000001</c:v>
                </c:pt>
                <c:pt idx="11313">
                  <c:v>13.694000000000001</c:v>
                </c:pt>
                <c:pt idx="11314">
                  <c:v>13.693</c:v>
                </c:pt>
                <c:pt idx="11315">
                  <c:v>13.692</c:v>
                </c:pt>
                <c:pt idx="11316">
                  <c:v>13.692</c:v>
                </c:pt>
                <c:pt idx="11317">
                  <c:v>13.691000000000001</c:v>
                </c:pt>
                <c:pt idx="11318">
                  <c:v>13.69</c:v>
                </c:pt>
                <c:pt idx="11319">
                  <c:v>13.686</c:v>
                </c:pt>
                <c:pt idx="11320">
                  <c:v>13.680999999999999</c:v>
                </c:pt>
                <c:pt idx="11321">
                  <c:v>13.68</c:v>
                </c:pt>
                <c:pt idx="11322">
                  <c:v>13.68</c:v>
                </c:pt>
                <c:pt idx="11323">
                  <c:v>13.68</c:v>
                </c:pt>
                <c:pt idx="11324">
                  <c:v>13.68</c:v>
                </c:pt>
                <c:pt idx="11325">
                  <c:v>13.679</c:v>
                </c:pt>
                <c:pt idx="11326">
                  <c:v>13.679</c:v>
                </c:pt>
                <c:pt idx="11327">
                  <c:v>13.678000000000001</c:v>
                </c:pt>
                <c:pt idx="11328">
                  <c:v>13.677</c:v>
                </c:pt>
                <c:pt idx="11329">
                  <c:v>13.676</c:v>
                </c:pt>
                <c:pt idx="11330">
                  <c:v>13.675000000000001</c:v>
                </c:pt>
                <c:pt idx="11331">
                  <c:v>13.675000000000001</c:v>
                </c:pt>
                <c:pt idx="11332">
                  <c:v>13.673999999999999</c:v>
                </c:pt>
                <c:pt idx="11333">
                  <c:v>13.673</c:v>
                </c:pt>
                <c:pt idx="11334">
                  <c:v>13.673</c:v>
                </c:pt>
                <c:pt idx="11335">
                  <c:v>13.673</c:v>
                </c:pt>
                <c:pt idx="11336">
                  <c:v>13.670999999999999</c:v>
                </c:pt>
                <c:pt idx="11337">
                  <c:v>13.67</c:v>
                </c:pt>
                <c:pt idx="11338">
                  <c:v>13.667999999999999</c:v>
                </c:pt>
                <c:pt idx="11339">
                  <c:v>13.667</c:v>
                </c:pt>
                <c:pt idx="11340">
                  <c:v>13.667</c:v>
                </c:pt>
                <c:pt idx="11341">
                  <c:v>13.664999999999999</c:v>
                </c:pt>
                <c:pt idx="11342">
                  <c:v>13.664</c:v>
                </c:pt>
                <c:pt idx="11343">
                  <c:v>13.662000000000001</c:v>
                </c:pt>
                <c:pt idx="11344">
                  <c:v>13.66</c:v>
                </c:pt>
                <c:pt idx="11345">
                  <c:v>13.659000000000001</c:v>
                </c:pt>
                <c:pt idx="11346">
                  <c:v>13.659000000000001</c:v>
                </c:pt>
                <c:pt idx="11347">
                  <c:v>13.659000000000001</c:v>
                </c:pt>
                <c:pt idx="11348">
                  <c:v>13.659000000000001</c:v>
                </c:pt>
                <c:pt idx="11349">
                  <c:v>13.657999999999999</c:v>
                </c:pt>
                <c:pt idx="11350">
                  <c:v>13.657</c:v>
                </c:pt>
                <c:pt idx="11351">
                  <c:v>13.656000000000001</c:v>
                </c:pt>
                <c:pt idx="11352">
                  <c:v>13.654999999999999</c:v>
                </c:pt>
                <c:pt idx="11353">
                  <c:v>13.654</c:v>
                </c:pt>
                <c:pt idx="11354">
                  <c:v>13.653</c:v>
                </c:pt>
                <c:pt idx="11355">
                  <c:v>13.653</c:v>
                </c:pt>
                <c:pt idx="11356">
                  <c:v>13.65</c:v>
                </c:pt>
                <c:pt idx="11357">
                  <c:v>13.647</c:v>
                </c:pt>
                <c:pt idx="11358">
                  <c:v>13.645</c:v>
                </c:pt>
                <c:pt idx="11359">
                  <c:v>13.645</c:v>
                </c:pt>
                <c:pt idx="11360">
                  <c:v>13.644</c:v>
                </c:pt>
                <c:pt idx="11361">
                  <c:v>13.644</c:v>
                </c:pt>
                <c:pt idx="11362">
                  <c:v>13.644</c:v>
                </c:pt>
                <c:pt idx="11363">
                  <c:v>13.644</c:v>
                </c:pt>
                <c:pt idx="11364">
                  <c:v>13.644</c:v>
                </c:pt>
                <c:pt idx="11365">
                  <c:v>13.641</c:v>
                </c:pt>
                <c:pt idx="11366">
                  <c:v>13.64</c:v>
                </c:pt>
                <c:pt idx="11367">
                  <c:v>13.64</c:v>
                </c:pt>
                <c:pt idx="11368">
                  <c:v>13.638999999999999</c:v>
                </c:pt>
                <c:pt idx="11369">
                  <c:v>13.638999999999999</c:v>
                </c:pt>
                <c:pt idx="11370">
                  <c:v>13.638</c:v>
                </c:pt>
                <c:pt idx="11371">
                  <c:v>13.638</c:v>
                </c:pt>
                <c:pt idx="11372">
                  <c:v>13.637</c:v>
                </c:pt>
                <c:pt idx="11373">
                  <c:v>13.635999999999999</c:v>
                </c:pt>
                <c:pt idx="11374">
                  <c:v>13.634</c:v>
                </c:pt>
                <c:pt idx="11375">
                  <c:v>13.634</c:v>
                </c:pt>
                <c:pt idx="11376">
                  <c:v>13.634</c:v>
                </c:pt>
                <c:pt idx="11377">
                  <c:v>13.632999999999999</c:v>
                </c:pt>
                <c:pt idx="11378">
                  <c:v>13.632</c:v>
                </c:pt>
                <c:pt idx="11379">
                  <c:v>13.631</c:v>
                </c:pt>
                <c:pt idx="11380">
                  <c:v>13.631</c:v>
                </c:pt>
                <c:pt idx="11381">
                  <c:v>13.631</c:v>
                </c:pt>
                <c:pt idx="11382">
                  <c:v>13.63</c:v>
                </c:pt>
                <c:pt idx="11383">
                  <c:v>13.63</c:v>
                </c:pt>
                <c:pt idx="11384">
                  <c:v>13.628</c:v>
                </c:pt>
                <c:pt idx="11385">
                  <c:v>13.628</c:v>
                </c:pt>
                <c:pt idx="11386">
                  <c:v>13.625999999999999</c:v>
                </c:pt>
                <c:pt idx="11387">
                  <c:v>13.625</c:v>
                </c:pt>
                <c:pt idx="11388">
                  <c:v>13.624000000000001</c:v>
                </c:pt>
                <c:pt idx="11389">
                  <c:v>13.622999999999999</c:v>
                </c:pt>
                <c:pt idx="11390">
                  <c:v>13.622999999999999</c:v>
                </c:pt>
                <c:pt idx="11391">
                  <c:v>13.622</c:v>
                </c:pt>
                <c:pt idx="11392">
                  <c:v>13.621</c:v>
                </c:pt>
                <c:pt idx="11393">
                  <c:v>13.62</c:v>
                </c:pt>
                <c:pt idx="11394">
                  <c:v>13.62</c:v>
                </c:pt>
                <c:pt idx="11395">
                  <c:v>13.62</c:v>
                </c:pt>
                <c:pt idx="11396">
                  <c:v>13.62</c:v>
                </c:pt>
                <c:pt idx="11397">
                  <c:v>13.617000000000001</c:v>
                </c:pt>
                <c:pt idx="11398">
                  <c:v>13.615</c:v>
                </c:pt>
                <c:pt idx="11399">
                  <c:v>13.614000000000001</c:v>
                </c:pt>
                <c:pt idx="11400">
                  <c:v>13.613</c:v>
                </c:pt>
                <c:pt idx="11401">
                  <c:v>13.612</c:v>
                </c:pt>
                <c:pt idx="11402">
                  <c:v>13.611000000000001</c:v>
                </c:pt>
                <c:pt idx="11403">
                  <c:v>13.61</c:v>
                </c:pt>
                <c:pt idx="11404">
                  <c:v>13.61</c:v>
                </c:pt>
                <c:pt idx="11405">
                  <c:v>13.609</c:v>
                </c:pt>
                <c:pt idx="11406">
                  <c:v>13.609</c:v>
                </c:pt>
                <c:pt idx="11407">
                  <c:v>13.609</c:v>
                </c:pt>
                <c:pt idx="11408">
                  <c:v>13.608000000000001</c:v>
                </c:pt>
                <c:pt idx="11409">
                  <c:v>13.606</c:v>
                </c:pt>
                <c:pt idx="11410">
                  <c:v>13.606</c:v>
                </c:pt>
                <c:pt idx="11411">
                  <c:v>13.606</c:v>
                </c:pt>
                <c:pt idx="11412">
                  <c:v>13.606</c:v>
                </c:pt>
                <c:pt idx="11413">
                  <c:v>13.603999999999999</c:v>
                </c:pt>
                <c:pt idx="11414">
                  <c:v>13.603</c:v>
                </c:pt>
                <c:pt idx="11415">
                  <c:v>13.602</c:v>
                </c:pt>
                <c:pt idx="11416">
                  <c:v>13.601000000000001</c:v>
                </c:pt>
                <c:pt idx="11417">
                  <c:v>13.6</c:v>
                </c:pt>
                <c:pt idx="11418">
                  <c:v>13.599</c:v>
                </c:pt>
                <c:pt idx="11419">
                  <c:v>13.598000000000001</c:v>
                </c:pt>
                <c:pt idx="11420">
                  <c:v>13.597</c:v>
                </c:pt>
                <c:pt idx="11421">
                  <c:v>13.596</c:v>
                </c:pt>
                <c:pt idx="11422">
                  <c:v>13.596</c:v>
                </c:pt>
                <c:pt idx="11423">
                  <c:v>13.593999999999999</c:v>
                </c:pt>
                <c:pt idx="11424">
                  <c:v>13.593999999999999</c:v>
                </c:pt>
                <c:pt idx="11425">
                  <c:v>13.593999999999999</c:v>
                </c:pt>
                <c:pt idx="11426">
                  <c:v>13.593</c:v>
                </c:pt>
                <c:pt idx="11427">
                  <c:v>13.593</c:v>
                </c:pt>
                <c:pt idx="11428">
                  <c:v>13.592000000000001</c:v>
                </c:pt>
                <c:pt idx="11429">
                  <c:v>13.590999999999999</c:v>
                </c:pt>
                <c:pt idx="11430">
                  <c:v>13.587999999999999</c:v>
                </c:pt>
                <c:pt idx="11431">
                  <c:v>13.587</c:v>
                </c:pt>
                <c:pt idx="11432">
                  <c:v>13.587</c:v>
                </c:pt>
                <c:pt idx="11433">
                  <c:v>13.587</c:v>
                </c:pt>
                <c:pt idx="11434">
                  <c:v>13.587</c:v>
                </c:pt>
                <c:pt idx="11435">
                  <c:v>13.587</c:v>
                </c:pt>
                <c:pt idx="11436">
                  <c:v>13.587</c:v>
                </c:pt>
                <c:pt idx="11437">
                  <c:v>13.587</c:v>
                </c:pt>
                <c:pt idx="11438">
                  <c:v>13.587</c:v>
                </c:pt>
                <c:pt idx="11439">
                  <c:v>13.587</c:v>
                </c:pt>
                <c:pt idx="11440">
                  <c:v>13.587</c:v>
                </c:pt>
                <c:pt idx="11441">
                  <c:v>13.586</c:v>
                </c:pt>
                <c:pt idx="11442">
                  <c:v>13.586</c:v>
                </c:pt>
                <c:pt idx="11443">
                  <c:v>13.586</c:v>
                </c:pt>
                <c:pt idx="11444">
                  <c:v>13.586</c:v>
                </c:pt>
                <c:pt idx="11445">
                  <c:v>13.586</c:v>
                </c:pt>
                <c:pt idx="11446">
                  <c:v>13.586</c:v>
                </c:pt>
                <c:pt idx="11447">
                  <c:v>13.586</c:v>
                </c:pt>
                <c:pt idx="11448">
                  <c:v>13.586</c:v>
                </c:pt>
                <c:pt idx="11449">
                  <c:v>13.586</c:v>
                </c:pt>
                <c:pt idx="11450">
                  <c:v>13.585000000000001</c:v>
                </c:pt>
                <c:pt idx="11451">
                  <c:v>13.583</c:v>
                </c:pt>
                <c:pt idx="11452">
                  <c:v>13.583</c:v>
                </c:pt>
                <c:pt idx="11453">
                  <c:v>13.582000000000001</c:v>
                </c:pt>
                <c:pt idx="11454">
                  <c:v>13.582000000000001</c:v>
                </c:pt>
                <c:pt idx="11455">
                  <c:v>13.582000000000001</c:v>
                </c:pt>
                <c:pt idx="11456">
                  <c:v>13.582000000000001</c:v>
                </c:pt>
                <c:pt idx="11457">
                  <c:v>13.581</c:v>
                </c:pt>
                <c:pt idx="11458">
                  <c:v>13.58</c:v>
                </c:pt>
                <c:pt idx="11459">
                  <c:v>13.579000000000001</c:v>
                </c:pt>
                <c:pt idx="11460">
                  <c:v>13.579000000000001</c:v>
                </c:pt>
                <c:pt idx="11461">
                  <c:v>13.579000000000001</c:v>
                </c:pt>
                <c:pt idx="11462">
                  <c:v>13.579000000000001</c:v>
                </c:pt>
                <c:pt idx="11463">
                  <c:v>13.577999999999999</c:v>
                </c:pt>
                <c:pt idx="11464">
                  <c:v>13.577999999999999</c:v>
                </c:pt>
                <c:pt idx="11465">
                  <c:v>13.577</c:v>
                </c:pt>
                <c:pt idx="11466">
                  <c:v>13.574</c:v>
                </c:pt>
                <c:pt idx="11467">
                  <c:v>13.573</c:v>
                </c:pt>
                <c:pt idx="11468">
                  <c:v>13.571999999999999</c:v>
                </c:pt>
                <c:pt idx="11469">
                  <c:v>13.571999999999999</c:v>
                </c:pt>
                <c:pt idx="11470">
                  <c:v>13.57</c:v>
                </c:pt>
                <c:pt idx="11471">
                  <c:v>13.569000000000001</c:v>
                </c:pt>
                <c:pt idx="11472">
                  <c:v>13.569000000000001</c:v>
                </c:pt>
                <c:pt idx="11473">
                  <c:v>13.569000000000001</c:v>
                </c:pt>
                <c:pt idx="11474">
                  <c:v>13.568</c:v>
                </c:pt>
                <c:pt idx="11475">
                  <c:v>13.567</c:v>
                </c:pt>
                <c:pt idx="11476">
                  <c:v>13.567</c:v>
                </c:pt>
                <c:pt idx="11477">
                  <c:v>13.565</c:v>
                </c:pt>
                <c:pt idx="11478">
                  <c:v>13.564</c:v>
                </c:pt>
                <c:pt idx="11479">
                  <c:v>13.563000000000001</c:v>
                </c:pt>
                <c:pt idx="11480">
                  <c:v>13.563000000000001</c:v>
                </c:pt>
                <c:pt idx="11481">
                  <c:v>13.561999999999999</c:v>
                </c:pt>
                <c:pt idx="11482">
                  <c:v>13.561</c:v>
                </c:pt>
                <c:pt idx="11483">
                  <c:v>13.561</c:v>
                </c:pt>
                <c:pt idx="11484">
                  <c:v>13.56</c:v>
                </c:pt>
                <c:pt idx="11485">
                  <c:v>13.558</c:v>
                </c:pt>
                <c:pt idx="11486">
                  <c:v>13.558</c:v>
                </c:pt>
                <c:pt idx="11487">
                  <c:v>13.557</c:v>
                </c:pt>
                <c:pt idx="11488">
                  <c:v>13.557</c:v>
                </c:pt>
                <c:pt idx="11489">
                  <c:v>13.555</c:v>
                </c:pt>
                <c:pt idx="11490">
                  <c:v>13.555</c:v>
                </c:pt>
                <c:pt idx="11491">
                  <c:v>13.554</c:v>
                </c:pt>
                <c:pt idx="11492">
                  <c:v>13.554</c:v>
                </c:pt>
                <c:pt idx="11493">
                  <c:v>13.553000000000001</c:v>
                </c:pt>
                <c:pt idx="11494">
                  <c:v>13.553000000000001</c:v>
                </c:pt>
                <c:pt idx="11495">
                  <c:v>13.552</c:v>
                </c:pt>
                <c:pt idx="11496">
                  <c:v>13.552</c:v>
                </c:pt>
                <c:pt idx="11497">
                  <c:v>13.55</c:v>
                </c:pt>
                <c:pt idx="11498">
                  <c:v>13.55</c:v>
                </c:pt>
                <c:pt idx="11499">
                  <c:v>13.548999999999999</c:v>
                </c:pt>
                <c:pt idx="11500">
                  <c:v>13.548</c:v>
                </c:pt>
                <c:pt idx="11501">
                  <c:v>13.548</c:v>
                </c:pt>
                <c:pt idx="11502">
                  <c:v>13.547000000000001</c:v>
                </c:pt>
                <c:pt idx="11503">
                  <c:v>13.545999999999999</c:v>
                </c:pt>
                <c:pt idx="11504">
                  <c:v>13.545</c:v>
                </c:pt>
                <c:pt idx="11505">
                  <c:v>13.544</c:v>
                </c:pt>
                <c:pt idx="11506">
                  <c:v>13.542999999999999</c:v>
                </c:pt>
                <c:pt idx="11507">
                  <c:v>13.542999999999999</c:v>
                </c:pt>
                <c:pt idx="11508">
                  <c:v>13.542999999999999</c:v>
                </c:pt>
                <c:pt idx="11509">
                  <c:v>13.542</c:v>
                </c:pt>
                <c:pt idx="11510">
                  <c:v>13.539</c:v>
                </c:pt>
                <c:pt idx="11511">
                  <c:v>13.539</c:v>
                </c:pt>
                <c:pt idx="11512">
                  <c:v>13.538</c:v>
                </c:pt>
                <c:pt idx="11513">
                  <c:v>13.538</c:v>
                </c:pt>
                <c:pt idx="11514">
                  <c:v>13.538</c:v>
                </c:pt>
                <c:pt idx="11515">
                  <c:v>13.537000000000001</c:v>
                </c:pt>
                <c:pt idx="11516">
                  <c:v>13.537000000000001</c:v>
                </c:pt>
                <c:pt idx="11517">
                  <c:v>13.535</c:v>
                </c:pt>
                <c:pt idx="11518">
                  <c:v>13.535</c:v>
                </c:pt>
                <c:pt idx="11519">
                  <c:v>13.535</c:v>
                </c:pt>
                <c:pt idx="11520">
                  <c:v>13.532</c:v>
                </c:pt>
                <c:pt idx="11521">
                  <c:v>13.532</c:v>
                </c:pt>
                <c:pt idx="11522">
                  <c:v>13.532</c:v>
                </c:pt>
                <c:pt idx="11523">
                  <c:v>13.532</c:v>
                </c:pt>
                <c:pt idx="11524">
                  <c:v>13.532</c:v>
                </c:pt>
                <c:pt idx="11525">
                  <c:v>13.531000000000001</c:v>
                </c:pt>
                <c:pt idx="11526">
                  <c:v>13.531000000000001</c:v>
                </c:pt>
                <c:pt idx="11527">
                  <c:v>13.529</c:v>
                </c:pt>
                <c:pt idx="11528">
                  <c:v>13.526999999999999</c:v>
                </c:pt>
                <c:pt idx="11529">
                  <c:v>13.526</c:v>
                </c:pt>
                <c:pt idx="11530">
                  <c:v>13.525</c:v>
                </c:pt>
                <c:pt idx="11531">
                  <c:v>13.525</c:v>
                </c:pt>
                <c:pt idx="11532">
                  <c:v>13.523999999999999</c:v>
                </c:pt>
                <c:pt idx="11533">
                  <c:v>13.523999999999999</c:v>
                </c:pt>
                <c:pt idx="11534">
                  <c:v>13.523</c:v>
                </c:pt>
                <c:pt idx="11535">
                  <c:v>13.523</c:v>
                </c:pt>
                <c:pt idx="11536">
                  <c:v>13.523</c:v>
                </c:pt>
                <c:pt idx="11537">
                  <c:v>13.522</c:v>
                </c:pt>
                <c:pt idx="11538">
                  <c:v>13.521000000000001</c:v>
                </c:pt>
                <c:pt idx="11539">
                  <c:v>13.52</c:v>
                </c:pt>
                <c:pt idx="11540">
                  <c:v>13.52</c:v>
                </c:pt>
                <c:pt idx="11541">
                  <c:v>13.52</c:v>
                </c:pt>
                <c:pt idx="11542">
                  <c:v>13.519</c:v>
                </c:pt>
                <c:pt idx="11543">
                  <c:v>13.519</c:v>
                </c:pt>
                <c:pt idx="11544">
                  <c:v>13.518000000000001</c:v>
                </c:pt>
                <c:pt idx="11545">
                  <c:v>13.516999999999999</c:v>
                </c:pt>
                <c:pt idx="11546">
                  <c:v>13.516</c:v>
                </c:pt>
                <c:pt idx="11547">
                  <c:v>13.515000000000001</c:v>
                </c:pt>
                <c:pt idx="11548">
                  <c:v>13.512</c:v>
                </c:pt>
                <c:pt idx="11549">
                  <c:v>13.509</c:v>
                </c:pt>
                <c:pt idx="11550">
                  <c:v>13.509</c:v>
                </c:pt>
                <c:pt idx="11551">
                  <c:v>13.509</c:v>
                </c:pt>
                <c:pt idx="11552">
                  <c:v>13.507999999999999</c:v>
                </c:pt>
                <c:pt idx="11553">
                  <c:v>13.507999999999999</c:v>
                </c:pt>
                <c:pt idx="11554">
                  <c:v>13.506</c:v>
                </c:pt>
                <c:pt idx="11555">
                  <c:v>13.505000000000001</c:v>
                </c:pt>
                <c:pt idx="11556">
                  <c:v>13.503</c:v>
                </c:pt>
                <c:pt idx="11557">
                  <c:v>13.503</c:v>
                </c:pt>
                <c:pt idx="11558">
                  <c:v>13.503</c:v>
                </c:pt>
                <c:pt idx="11559">
                  <c:v>13.502000000000001</c:v>
                </c:pt>
                <c:pt idx="11560">
                  <c:v>13.502000000000001</c:v>
                </c:pt>
                <c:pt idx="11561">
                  <c:v>13.500999999999999</c:v>
                </c:pt>
                <c:pt idx="11562">
                  <c:v>13.500999999999999</c:v>
                </c:pt>
                <c:pt idx="11563">
                  <c:v>13.500999999999999</c:v>
                </c:pt>
                <c:pt idx="11564">
                  <c:v>13.500999999999999</c:v>
                </c:pt>
                <c:pt idx="11565">
                  <c:v>13.5</c:v>
                </c:pt>
                <c:pt idx="11566">
                  <c:v>13.5</c:v>
                </c:pt>
                <c:pt idx="11567">
                  <c:v>13.499000000000001</c:v>
                </c:pt>
                <c:pt idx="11568">
                  <c:v>13.497999999999999</c:v>
                </c:pt>
                <c:pt idx="11569">
                  <c:v>13.497999999999999</c:v>
                </c:pt>
                <c:pt idx="11570">
                  <c:v>13.497</c:v>
                </c:pt>
                <c:pt idx="11571">
                  <c:v>13.497</c:v>
                </c:pt>
                <c:pt idx="11572">
                  <c:v>13.497</c:v>
                </c:pt>
                <c:pt idx="11573">
                  <c:v>13.497</c:v>
                </c:pt>
                <c:pt idx="11574">
                  <c:v>13.497</c:v>
                </c:pt>
                <c:pt idx="11575">
                  <c:v>13.497</c:v>
                </c:pt>
                <c:pt idx="11576">
                  <c:v>13.497</c:v>
                </c:pt>
                <c:pt idx="11577">
                  <c:v>13.496</c:v>
                </c:pt>
                <c:pt idx="11578">
                  <c:v>13.494999999999999</c:v>
                </c:pt>
                <c:pt idx="11579">
                  <c:v>13.494999999999999</c:v>
                </c:pt>
                <c:pt idx="11580">
                  <c:v>13.494</c:v>
                </c:pt>
                <c:pt idx="11581">
                  <c:v>13.494</c:v>
                </c:pt>
                <c:pt idx="11582">
                  <c:v>13.493</c:v>
                </c:pt>
                <c:pt idx="11583">
                  <c:v>13.492000000000001</c:v>
                </c:pt>
                <c:pt idx="11584">
                  <c:v>13.492000000000001</c:v>
                </c:pt>
                <c:pt idx="11585">
                  <c:v>13.49</c:v>
                </c:pt>
                <c:pt idx="11586">
                  <c:v>13.49</c:v>
                </c:pt>
                <c:pt idx="11587">
                  <c:v>13.489000000000001</c:v>
                </c:pt>
                <c:pt idx="11588">
                  <c:v>13.488</c:v>
                </c:pt>
                <c:pt idx="11589">
                  <c:v>13.486000000000001</c:v>
                </c:pt>
                <c:pt idx="11590">
                  <c:v>13.481</c:v>
                </c:pt>
                <c:pt idx="11591">
                  <c:v>13.478999999999999</c:v>
                </c:pt>
                <c:pt idx="11592">
                  <c:v>13.478</c:v>
                </c:pt>
                <c:pt idx="11593">
                  <c:v>13.478</c:v>
                </c:pt>
                <c:pt idx="11594">
                  <c:v>13.476000000000001</c:v>
                </c:pt>
                <c:pt idx="11595">
                  <c:v>13.473000000000001</c:v>
                </c:pt>
                <c:pt idx="11596">
                  <c:v>13.472</c:v>
                </c:pt>
                <c:pt idx="11597">
                  <c:v>13.471</c:v>
                </c:pt>
                <c:pt idx="11598">
                  <c:v>13.468</c:v>
                </c:pt>
                <c:pt idx="11599">
                  <c:v>13.467000000000001</c:v>
                </c:pt>
                <c:pt idx="11600">
                  <c:v>13.465999999999999</c:v>
                </c:pt>
                <c:pt idx="11601">
                  <c:v>13.465</c:v>
                </c:pt>
                <c:pt idx="11602">
                  <c:v>13.462999999999999</c:v>
                </c:pt>
                <c:pt idx="11603">
                  <c:v>13.461</c:v>
                </c:pt>
                <c:pt idx="11604">
                  <c:v>13.459</c:v>
                </c:pt>
                <c:pt idx="11605">
                  <c:v>13.456</c:v>
                </c:pt>
                <c:pt idx="11606">
                  <c:v>13.455</c:v>
                </c:pt>
                <c:pt idx="11607">
                  <c:v>13.454000000000001</c:v>
                </c:pt>
                <c:pt idx="11608">
                  <c:v>13.452999999999999</c:v>
                </c:pt>
                <c:pt idx="11609">
                  <c:v>13.452999999999999</c:v>
                </c:pt>
                <c:pt idx="11610">
                  <c:v>13.451000000000001</c:v>
                </c:pt>
                <c:pt idx="11611">
                  <c:v>13.451000000000001</c:v>
                </c:pt>
                <c:pt idx="11612">
                  <c:v>13.45</c:v>
                </c:pt>
                <c:pt idx="11613">
                  <c:v>13.45</c:v>
                </c:pt>
                <c:pt idx="11614">
                  <c:v>13.45</c:v>
                </c:pt>
                <c:pt idx="11615">
                  <c:v>13.449</c:v>
                </c:pt>
                <c:pt idx="11616">
                  <c:v>13.449</c:v>
                </c:pt>
                <c:pt idx="11617">
                  <c:v>13.448</c:v>
                </c:pt>
                <c:pt idx="11618">
                  <c:v>13.448</c:v>
                </c:pt>
                <c:pt idx="11619">
                  <c:v>13.448</c:v>
                </c:pt>
                <c:pt idx="11620">
                  <c:v>13.448</c:v>
                </c:pt>
                <c:pt idx="11621">
                  <c:v>13.446</c:v>
                </c:pt>
                <c:pt idx="11622">
                  <c:v>13.446</c:v>
                </c:pt>
                <c:pt idx="11623">
                  <c:v>13.443</c:v>
                </c:pt>
                <c:pt idx="11624">
                  <c:v>13.441000000000001</c:v>
                </c:pt>
                <c:pt idx="11625">
                  <c:v>13.439</c:v>
                </c:pt>
                <c:pt idx="11626">
                  <c:v>13.438000000000001</c:v>
                </c:pt>
                <c:pt idx="11627">
                  <c:v>13.438000000000001</c:v>
                </c:pt>
                <c:pt idx="11628">
                  <c:v>13.436999999999999</c:v>
                </c:pt>
                <c:pt idx="11629">
                  <c:v>13.436999999999999</c:v>
                </c:pt>
                <c:pt idx="11630">
                  <c:v>13.436999999999999</c:v>
                </c:pt>
                <c:pt idx="11631">
                  <c:v>13.436999999999999</c:v>
                </c:pt>
                <c:pt idx="11632">
                  <c:v>13.436999999999999</c:v>
                </c:pt>
                <c:pt idx="11633">
                  <c:v>13.435</c:v>
                </c:pt>
                <c:pt idx="11634">
                  <c:v>13.435</c:v>
                </c:pt>
                <c:pt idx="11635">
                  <c:v>13.433999999999999</c:v>
                </c:pt>
                <c:pt idx="11636">
                  <c:v>13.433</c:v>
                </c:pt>
                <c:pt idx="11637">
                  <c:v>13.433</c:v>
                </c:pt>
                <c:pt idx="11638">
                  <c:v>13.432</c:v>
                </c:pt>
                <c:pt idx="11639">
                  <c:v>13.432</c:v>
                </c:pt>
                <c:pt idx="11640">
                  <c:v>13.432</c:v>
                </c:pt>
                <c:pt idx="11641">
                  <c:v>13.432</c:v>
                </c:pt>
                <c:pt idx="11642">
                  <c:v>13.432</c:v>
                </c:pt>
                <c:pt idx="11643">
                  <c:v>13.432</c:v>
                </c:pt>
                <c:pt idx="11644">
                  <c:v>13.430999999999999</c:v>
                </c:pt>
                <c:pt idx="11645">
                  <c:v>13.430999999999999</c:v>
                </c:pt>
                <c:pt idx="11646">
                  <c:v>13.430999999999999</c:v>
                </c:pt>
                <c:pt idx="11647">
                  <c:v>13.430999999999999</c:v>
                </c:pt>
                <c:pt idx="11648">
                  <c:v>13.430999999999999</c:v>
                </c:pt>
                <c:pt idx="11649">
                  <c:v>13.430999999999999</c:v>
                </c:pt>
                <c:pt idx="11650">
                  <c:v>13.430999999999999</c:v>
                </c:pt>
                <c:pt idx="11651">
                  <c:v>13.430999999999999</c:v>
                </c:pt>
                <c:pt idx="11652">
                  <c:v>13.430999999999999</c:v>
                </c:pt>
                <c:pt idx="11653">
                  <c:v>13.430999999999999</c:v>
                </c:pt>
                <c:pt idx="11654">
                  <c:v>13.430999999999999</c:v>
                </c:pt>
                <c:pt idx="11655">
                  <c:v>13.430999999999999</c:v>
                </c:pt>
                <c:pt idx="11656">
                  <c:v>13.430999999999999</c:v>
                </c:pt>
                <c:pt idx="11657">
                  <c:v>13.429</c:v>
                </c:pt>
                <c:pt idx="11658">
                  <c:v>13.428000000000001</c:v>
                </c:pt>
                <c:pt idx="11659">
                  <c:v>13.426</c:v>
                </c:pt>
                <c:pt idx="11660">
                  <c:v>13.426</c:v>
                </c:pt>
                <c:pt idx="11661">
                  <c:v>13.425000000000001</c:v>
                </c:pt>
                <c:pt idx="11662">
                  <c:v>13.423999999999999</c:v>
                </c:pt>
                <c:pt idx="11663">
                  <c:v>13.423</c:v>
                </c:pt>
                <c:pt idx="11664">
                  <c:v>13.423</c:v>
                </c:pt>
                <c:pt idx="11665">
                  <c:v>13.420999999999999</c:v>
                </c:pt>
                <c:pt idx="11666">
                  <c:v>13.420999999999999</c:v>
                </c:pt>
                <c:pt idx="11667">
                  <c:v>13.42</c:v>
                </c:pt>
                <c:pt idx="11668">
                  <c:v>13.417999999999999</c:v>
                </c:pt>
                <c:pt idx="11669">
                  <c:v>13.417999999999999</c:v>
                </c:pt>
                <c:pt idx="11670">
                  <c:v>13.417999999999999</c:v>
                </c:pt>
                <c:pt idx="11671">
                  <c:v>13.417</c:v>
                </c:pt>
                <c:pt idx="11672">
                  <c:v>13.417</c:v>
                </c:pt>
                <c:pt idx="11673">
                  <c:v>13.416</c:v>
                </c:pt>
                <c:pt idx="11674">
                  <c:v>13.414999999999999</c:v>
                </c:pt>
                <c:pt idx="11675">
                  <c:v>13.414999999999999</c:v>
                </c:pt>
                <c:pt idx="11676">
                  <c:v>13.414</c:v>
                </c:pt>
                <c:pt idx="11677">
                  <c:v>13.413</c:v>
                </c:pt>
                <c:pt idx="11678">
                  <c:v>13.411</c:v>
                </c:pt>
                <c:pt idx="11679">
                  <c:v>13.41</c:v>
                </c:pt>
                <c:pt idx="11680">
                  <c:v>13.409000000000001</c:v>
                </c:pt>
                <c:pt idx="11681">
                  <c:v>13.409000000000001</c:v>
                </c:pt>
                <c:pt idx="11682">
                  <c:v>13.409000000000001</c:v>
                </c:pt>
                <c:pt idx="11683">
                  <c:v>13.407</c:v>
                </c:pt>
                <c:pt idx="11684">
                  <c:v>13.406000000000001</c:v>
                </c:pt>
                <c:pt idx="11685">
                  <c:v>13.404999999999999</c:v>
                </c:pt>
                <c:pt idx="11686">
                  <c:v>13.404</c:v>
                </c:pt>
                <c:pt idx="11687">
                  <c:v>13.403</c:v>
                </c:pt>
                <c:pt idx="11688">
                  <c:v>13.4</c:v>
                </c:pt>
                <c:pt idx="11689">
                  <c:v>13.4</c:v>
                </c:pt>
                <c:pt idx="11690">
                  <c:v>13.398999999999999</c:v>
                </c:pt>
                <c:pt idx="11691">
                  <c:v>13.398999999999999</c:v>
                </c:pt>
                <c:pt idx="11692">
                  <c:v>13.397</c:v>
                </c:pt>
                <c:pt idx="11693">
                  <c:v>13.395</c:v>
                </c:pt>
                <c:pt idx="11694">
                  <c:v>13.395</c:v>
                </c:pt>
                <c:pt idx="11695">
                  <c:v>13.394</c:v>
                </c:pt>
                <c:pt idx="11696">
                  <c:v>13.393000000000001</c:v>
                </c:pt>
                <c:pt idx="11697">
                  <c:v>13.393000000000001</c:v>
                </c:pt>
                <c:pt idx="11698">
                  <c:v>13.391999999999999</c:v>
                </c:pt>
                <c:pt idx="11699">
                  <c:v>13.391999999999999</c:v>
                </c:pt>
                <c:pt idx="11700">
                  <c:v>13.391</c:v>
                </c:pt>
                <c:pt idx="11701">
                  <c:v>13.391</c:v>
                </c:pt>
                <c:pt idx="11702">
                  <c:v>13.391</c:v>
                </c:pt>
                <c:pt idx="11703">
                  <c:v>13.391</c:v>
                </c:pt>
                <c:pt idx="11704">
                  <c:v>13.388999999999999</c:v>
                </c:pt>
                <c:pt idx="11705">
                  <c:v>13.387</c:v>
                </c:pt>
                <c:pt idx="11706">
                  <c:v>13.385999999999999</c:v>
                </c:pt>
                <c:pt idx="11707">
                  <c:v>13.385</c:v>
                </c:pt>
                <c:pt idx="11708">
                  <c:v>13.384</c:v>
                </c:pt>
                <c:pt idx="11709">
                  <c:v>13.382</c:v>
                </c:pt>
                <c:pt idx="11710">
                  <c:v>13.381</c:v>
                </c:pt>
                <c:pt idx="11711">
                  <c:v>13.379</c:v>
                </c:pt>
                <c:pt idx="11712">
                  <c:v>13.378</c:v>
                </c:pt>
                <c:pt idx="11713">
                  <c:v>13.378</c:v>
                </c:pt>
                <c:pt idx="11714">
                  <c:v>13.378</c:v>
                </c:pt>
                <c:pt idx="11715">
                  <c:v>13.377000000000001</c:v>
                </c:pt>
                <c:pt idx="11716">
                  <c:v>13.377000000000001</c:v>
                </c:pt>
                <c:pt idx="11717">
                  <c:v>13.375999999999999</c:v>
                </c:pt>
                <c:pt idx="11718">
                  <c:v>13.375</c:v>
                </c:pt>
                <c:pt idx="11719">
                  <c:v>13.375</c:v>
                </c:pt>
                <c:pt idx="11720">
                  <c:v>13.374000000000001</c:v>
                </c:pt>
                <c:pt idx="11721">
                  <c:v>13.372999999999999</c:v>
                </c:pt>
                <c:pt idx="11722">
                  <c:v>13.371</c:v>
                </c:pt>
                <c:pt idx="11723">
                  <c:v>13.371</c:v>
                </c:pt>
                <c:pt idx="11724">
                  <c:v>13.371</c:v>
                </c:pt>
                <c:pt idx="11725">
                  <c:v>13.371</c:v>
                </c:pt>
                <c:pt idx="11726">
                  <c:v>13.37</c:v>
                </c:pt>
                <c:pt idx="11727">
                  <c:v>13.37</c:v>
                </c:pt>
                <c:pt idx="11728">
                  <c:v>13.369</c:v>
                </c:pt>
                <c:pt idx="11729">
                  <c:v>13.368</c:v>
                </c:pt>
                <c:pt idx="11730">
                  <c:v>13.368</c:v>
                </c:pt>
                <c:pt idx="11731">
                  <c:v>13.367000000000001</c:v>
                </c:pt>
                <c:pt idx="11732">
                  <c:v>13.367000000000001</c:v>
                </c:pt>
                <c:pt idx="11733">
                  <c:v>13.367000000000001</c:v>
                </c:pt>
                <c:pt idx="11734">
                  <c:v>13.365</c:v>
                </c:pt>
                <c:pt idx="11735">
                  <c:v>13.365</c:v>
                </c:pt>
                <c:pt idx="11736">
                  <c:v>13.364000000000001</c:v>
                </c:pt>
                <c:pt idx="11737">
                  <c:v>13.363</c:v>
                </c:pt>
                <c:pt idx="11738">
                  <c:v>13.362</c:v>
                </c:pt>
                <c:pt idx="11739">
                  <c:v>13.36</c:v>
                </c:pt>
                <c:pt idx="11740">
                  <c:v>13.36</c:v>
                </c:pt>
                <c:pt idx="11741">
                  <c:v>13.36</c:v>
                </c:pt>
                <c:pt idx="11742">
                  <c:v>13.358000000000001</c:v>
                </c:pt>
                <c:pt idx="11743">
                  <c:v>13.358000000000001</c:v>
                </c:pt>
                <c:pt idx="11744">
                  <c:v>13.356999999999999</c:v>
                </c:pt>
                <c:pt idx="11745">
                  <c:v>13.356</c:v>
                </c:pt>
                <c:pt idx="11746">
                  <c:v>13.355</c:v>
                </c:pt>
                <c:pt idx="11747">
                  <c:v>13.355</c:v>
                </c:pt>
                <c:pt idx="11748">
                  <c:v>13.353999999999999</c:v>
                </c:pt>
                <c:pt idx="11749">
                  <c:v>13.353999999999999</c:v>
                </c:pt>
                <c:pt idx="11750">
                  <c:v>13.353</c:v>
                </c:pt>
                <c:pt idx="11751">
                  <c:v>13.351000000000001</c:v>
                </c:pt>
                <c:pt idx="11752">
                  <c:v>13.351000000000001</c:v>
                </c:pt>
                <c:pt idx="11753">
                  <c:v>13.349</c:v>
                </c:pt>
                <c:pt idx="11754">
                  <c:v>13.348000000000001</c:v>
                </c:pt>
                <c:pt idx="11755">
                  <c:v>13.346</c:v>
                </c:pt>
                <c:pt idx="11756">
                  <c:v>13.346</c:v>
                </c:pt>
                <c:pt idx="11757">
                  <c:v>13.345000000000001</c:v>
                </c:pt>
                <c:pt idx="11758">
                  <c:v>13.345000000000001</c:v>
                </c:pt>
                <c:pt idx="11759">
                  <c:v>13.345000000000001</c:v>
                </c:pt>
                <c:pt idx="11760">
                  <c:v>13.345000000000001</c:v>
                </c:pt>
                <c:pt idx="11761">
                  <c:v>13.345000000000001</c:v>
                </c:pt>
                <c:pt idx="11762">
                  <c:v>13.343999999999999</c:v>
                </c:pt>
                <c:pt idx="11763">
                  <c:v>13.343</c:v>
                </c:pt>
                <c:pt idx="11764">
                  <c:v>13.343</c:v>
                </c:pt>
                <c:pt idx="11765">
                  <c:v>13.343</c:v>
                </c:pt>
                <c:pt idx="11766">
                  <c:v>13.342000000000001</c:v>
                </c:pt>
                <c:pt idx="11767">
                  <c:v>13.337999999999999</c:v>
                </c:pt>
                <c:pt idx="11768">
                  <c:v>13.336</c:v>
                </c:pt>
                <c:pt idx="11769">
                  <c:v>13.335000000000001</c:v>
                </c:pt>
                <c:pt idx="11770">
                  <c:v>13.332000000000001</c:v>
                </c:pt>
                <c:pt idx="11771">
                  <c:v>13.332000000000001</c:v>
                </c:pt>
                <c:pt idx="11772">
                  <c:v>13.332000000000001</c:v>
                </c:pt>
                <c:pt idx="11773">
                  <c:v>13.332000000000001</c:v>
                </c:pt>
                <c:pt idx="11774">
                  <c:v>13.332000000000001</c:v>
                </c:pt>
                <c:pt idx="11775">
                  <c:v>13.331</c:v>
                </c:pt>
                <c:pt idx="11776">
                  <c:v>13.331</c:v>
                </c:pt>
                <c:pt idx="11777">
                  <c:v>13.331</c:v>
                </c:pt>
                <c:pt idx="11778">
                  <c:v>13.331</c:v>
                </c:pt>
                <c:pt idx="11779">
                  <c:v>13.33</c:v>
                </c:pt>
                <c:pt idx="11780">
                  <c:v>13.33</c:v>
                </c:pt>
                <c:pt idx="11781">
                  <c:v>13.33</c:v>
                </c:pt>
                <c:pt idx="11782">
                  <c:v>13.329000000000001</c:v>
                </c:pt>
                <c:pt idx="11783">
                  <c:v>13.327999999999999</c:v>
                </c:pt>
                <c:pt idx="11784">
                  <c:v>13.326000000000001</c:v>
                </c:pt>
                <c:pt idx="11785">
                  <c:v>13.326000000000001</c:v>
                </c:pt>
                <c:pt idx="11786">
                  <c:v>13.326000000000001</c:v>
                </c:pt>
                <c:pt idx="11787">
                  <c:v>13.324999999999999</c:v>
                </c:pt>
                <c:pt idx="11788">
                  <c:v>13.324999999999999</c:v>
                </c:pt>
                <c:pt idx="11789">
                  <c:v>13.324</c:v>
                </c:pt>
                <c:pt idx="11790">
                  <c:v>13.324</c:v>
                </c:pt>
                <c:pt idx="11791">
                  <c:v>13.323</c:v>
                </c:pt>
                <c:pt idx="11792">
                  <c:v>13.323</c:v>
                </c:pt>
                <c:pt idx="11793">
                  <c:v>13.321999999999999</c:v>
                </c:pt>
                <c:pt idx="11794">
                  <c:v>13.32</c:v>
                </c:pt>
                <c:pt idx="11795">
                  <c:v>13.32</c:v>
                </c:pt>
                <c:pt idx="11796">
                  <c:v>13.32</c:v>
                </c:pt>
                <c:pt idx="11797">
                  <c:v>13.319000000000001</c:v>
                </c:pt>
                <c:pt idx="11798">
                  <c:v>13.317</c:v>
                </c:pt>
                <c:pt idx="11799">
                  <c:v>13.317</c:v>
                </c:pt>
                <c:pt idx="11800">
                  <c:v>13.317</c:v>
                </c:pt>
                <c:pt idx="11801">
                  <c:v>13.317</c:v>
                </c:pt>
                <c:pt idx="11802">
                  <c:v>13.317</c:v>
                </c:pt>
                <c:pt idx="11803">
                  <c:v>13.317</c:v>
                </c:pt>
                <c:pt idx="11804">
                  <c:v>13.317</c:v>
                </c:pt>
                <c:pt idx="11805">
                  <c:v>13.317</c:v>
                </c:pt>
                <c:pt idx="11806">
                  <c:v>13.317</c:v>
                </c:pt>
                <c:pt idx="11807">
                  <c:v>13.317</c:v>
                </c:pt>
                <c:pt idx="11808">
                  <c:v>13.317</c:v>
                </c:pt>
                <c:pt idx="11809">
                  <c:v>13.316000000000001</c:v>
                </c:pt>
                <c:pt idx="11810">
                  <c:v>13.316000000000001</c:v>
                </c:pt>
                <c:pt idx="11811">
                  <c:v>13.316000000000001</c:v>
                </c:pt>
                <c:pt idx="11812">
                  <c:v>13.316000000000001</c:v>
                </c:pt>
                <c:pt idx="11813">
                  <c:v>13.316000000000001</c:v>
                </c:pt>
                <c:pt idx="11814">
                  <c:v>13.316000000000001</c:v>
                </c:pt>
                <c:pt idx="11815">
                  <c:v>13.316000000000001</c:v>
                </c:pt>
                <c:pt idx="11816">
                  <c:v>13.316000000000001</c:v>
                </c:pt>
                <c:pt idx="11817">
                  <c:v>13.316000000000001</c:v>
                </c:pt>
                <c:pt idx="11818">
                  <c:v>13.316000000000001</c:v>
                </c:pt>
                <c:pt idx="11819">
                  <c:v>13.316000000000001</c:v>
                </c:pt>
                <c:pt idx="11820">
                  <c:v>13.316000000000001</c:v>
                </c:pt>
                <c:pt idx="11821">
                  <c:v>13.316000000000001</c:v>
                </c:pt>
                <c:pt idx="11822">
                  <c:v>13.316000000000001</c:v>
                </c:pt>
                <c:pt idx="11823">
                  <c:v>13.316000000000001</c:v>
                </c:pt>
                <c:pt idx="11824">
                  <c:v>13.315</c:v>
                </c:pt>
                <c:pt idx="11825">
                  <c:v>13.311999999999999</c:v>
                </c:pt>
                <c:pt idx="11826">
                  <c:v>13.311999999999999</c:v>
                </c:pt>
                <c:pt idx="11827">
                  <c:v>13.308999999999999</c:v>
                </c:pt>
                <c:pt idx="11828">
                  <c:v>13.307</c:v>
                </c:pt>
                <c:pt idx="11829">
                  <c:v>13.307</c:v>
                </c:pt>
                <c:pt idx="11830">
                  <c:v>13.305999999999999</c:v>
                </c:pt>
                <c:pt idx="11831">
                  <c:v>13.305999999999999</c:v>
                </c:pt>
                <c:pt idx="11832">
                  <c:v>13.305999999999999</c:v>
                </c:pt>
                <c:pt idx="11833">
                  <c:v>13.305</c:v>
                </c:pt>
                <c:pt idx="11834">
                  <c:v>13.305</c:v>
                </c:pt>
                <c:pt idx="11835">
                  <c:v>13.305</c:v>
                </c:pt>
                <c:pt idx="11836">
                  <c:v>13.303000000000001</c:v>
                </c:pt>
                <c:pt idx="11837">
                  <c:v>13.303000000000001</c:v>
                </c:pt>
                <c:pt idx="11838">
                  <c:v>13.302</c:v>
                </c:pt>
                <c:pt idx="11839">
                  <c:v>13.301</c:v>
                </c:pt>
                <c:pt idx="11840">
                  <c:v>13.3</c:v>
                </c:pt>
                <c:pt idx="11841">
                  <c:v>13.298999999999999</c:v>
                </c:pt>
                <c:pt idx="11842">
                  <c:v>13.298</c:v>
                </c:pt>
                <c:pt idx="11843">
                  <c:v>13.298</c:v>
                </c:pt>
                <c:pt idx="11844">
                  <c:v>13.297000000000001</c:v>
                </c:pt>
                <c:pt idx="11845">
                  <c:v>13.297000000000001</c:v>
                </c:pt>
                <c:pt idx="11846">
                  <c:v>13.295</c:v>
                </c:pt>
                <c:pt idx="11847">
                  <c:v>13.295</c:v>
                </c:pt>
                <c:pt idx="11848">
                  <c:v>13.294</c:v>
                </c:pt>
                <c:pt idx="11849">
                  <c:v>13.294</c:v>
                </c:pt>
                <c:pt idx="11850">
                  <c:v>13.292999999999999</c:v>
                </c:pt>
                <c:pt idx="11851">
                  <c:v>13.292999999999999</c:v>
                </c:pt>
                <c:pt idx="11852">
                  <c:v>13.292</c:v>
                </c:pt>
                <c:pt idx="11853">
                  <c:v>13.289</c:v>
                </c:pt>
                <c:pt idx="11854">
                  <c:v>13.288</c:v>
                </c:pt>
                <c:pt idx="11855">
                  <c:v>13.287000000000001</c:v>
                </c:pt>
                <c:pt idx="11856">
                  <c:v>13.287000000000001</c:v>
                </c:pt>
                <c:pt idx="11857">
                  <c:v>13.286</c:v>
                </c:pt>
                <c:pt idx="11858">
                  <c:v>13.285</c:v>
                </c:pt>
                <c:pt idx="11859">
                  <c:v>13.282999999999999</c:v>
                </c:pt>
                <c:pt idx="11860">
                  <c:v>13.282</c:v>
                </c:pt>
                <c:pt idx="11861">
                  <c:v>13.282</c:v>
                </c:pt>
                <c:pt idx="11862">
                  <c:v>13.281000000000001</c:v>
                </c:pt>
                <c:pt idx="11863">
                  <c:v>13.28</c:v>
                </c:pt>
                <c:pt idx="11864">
                  <c:v>13.279</c:v>
                </c:pt>
                <c:pt idx="11865">
                  <c:v>13.279</c:v>
                </c:pt>
                <c:pt idx="11866">
                  <c:v>13.276999999999999</c:v>
                </c:pt>
                <c:pt idx="11867">
                  <c:v>13.276</c:v>
                </c:pt>
                <c:pt idx="11868">
                  <c:v>13.273999999999999</c:v>
                </c:pt>
                <c:pt idx="11869">
                  <c:v>13.273999999999999</c:v>
                </c:pt>
                <c:pt idx="11870">
                  <c:v>13.273</c:v>
                </c:pt>
                <c:pt idx="11871">
                  <c:v>13.273</c:v>
                </c:pt>
                <c:pt idx="11872">
                  <c:v>13.273</c:v>
                </c:pt>
                <c:pt idx="11873">
                  <c:v>13.272</c:v>
                </c:pt>
                <c:pt idx="11874">
                  <c:v>13.271000000000001</c:v>
                </c:pt>
                <c:pt idx="11875">
                  <c:v>13.271000000000001</c:v>
                </c:pt>
                <c:pt idx="11876">
                  <c:v>13.27</c:v>
                </c:pt>
                <c:pt idx="11877">
                  <c:v>13.27</c:v>
                </c:pt>
                <c:pt idx="11878">
                  <c:v>13.27</c:v>
                </c:pt>
                <c:pt idx="11879">
                  <c:v>13.268000000000001</c:v>
                </c:pt>
                <c:pt idx="11880">
                  <c:v>13.266999999999999</c:v>
                </c:pt>
                <c:pt idx="11881">
                  <c:v>13.266</c:v>
                </c:pt>
                <c:pt idx="11882">
                  <c:v>13.265000000000001</c:v>
                </c:pt>
                <c:pt idx="11883">
                  <c:v>13.265000000000001</c:v>
                </c:pt>
                <c:pt idx="11884">
                  <c:v>13.263999999999999</c:v>
                </c:pt>
                <c:pt idx="11885">
                  <c:v>13.263999999999999</c:v>
                </c:pt>
                <c:pt idx="11886">
                  <c:v>13.263999999999999</c:v>
                </c:pt>
                <c:pt idx="11887">
                  <c:v>13.263</c:v>
                </c:pt>
                <c:pt idx="11888">
                  <c:v>13.263</c:v>
                </c:pt>
                <c:pt idx="11889">
                  <c:v>13.263</c:v>
                </c:pt>
                <c:pt idx="11890">
                  <c:v>13.263</c:v>
                </c:pt>
                <c:pt idx="11891">
                  <c:v>13.262</c:v>
                </c:pt>
                <c:pt idx="11892">
                  <c:v>13.26</c:v>
                </c:pt>
                <c:pt idx="11893">
                  <c:v>13.257</c:v>
                </c:pt>
                <c:pt idx="11894">
                  <c:v>13.255000000000001</c:v>
                </c:pt>
                <c:pt idx="11895">
                  <c:v>13.255000000000001</c:v>
                </c:pt>
                <c:pt idx="11896">
                  <c:v>13.255000000000001</c:v>
                </c:pt>
                <c:pt idx="11897">
                  <c:v>13.250999999999999</c:v>
                </c:pt>
                <c:pt idx="11898">
                  <c:v>13.249000000000001</c:v>
                </c:pt>
                <c:pt idx="11899">
                  <c:v>13.249000000000001</c:v>
                </c:pt>
                <c:pt idx="11900">
                  <c:v>13.247999999999999</c:v>
                </c:pt>
                <c:pt idx="11901">
                  <c:v>13.247</c:v>
                </c:pt>
                <c:pt idx="11902">
                  <c:v>13.247</c:v>
                </c:pt>
                <c:pt idx="11903">
                  <c:v>13.247</c:v>
                </c:pt>
                <c:pt idx="11904">
                  <c:v>13.244999999999999</c:v>
                </c:pt>
                <c:pt idx="11905">
                  <c:v>13.244999999999999</c:v>
                </c:pt>
                <c:pt idx="11906">
                  <c:v>13.244</c:v>
                </c:pt>
                <c:pt idx="11907">
                  <c:v>13.244</c:v>
                </c:pt>
                <c:pt idx="11908">
                  <c:v>13.243</c:v>
                </c:pt>
                <c:pt idx="11909">
                  <c:v>13.242000000000001</c:v>
                </c:pt>
                <c:pt idx="11910">
                  <c:v>13.242000000000001</c:v>
                </c:pt>
                <c:pt idx="11911">
                  <c:v>13.242000000000001</c:v>
                </c:pt>
                <c:pt idx="11912">
                  <c:v>13.238</c:v>
                </c:pt>
                <c:pt idx="11913">
                  <c:v>13.236000000000001</c:v>
                </c:pt>
                <c:pt idx="11914">
                  <c:v>13.234999999999999</c:v>
                </c:pt>
                <c:pt idx="11915">
                  <c:v>13.233000000000001</c:v>
                </c:pt>
                <c:pt idx="11916">
                  <c:v>13.231999999999999</c:v>
                </c:pt>
                <c:pt idx="11917">
                  <c:v>13.231999999999999</c:v>
                </c:pt>
                <c:pt idx="11918">
                  <c:v>13.231999999999999</c:v>
                </c:pt>
                <c:pt idx="11919">
                  <c:v>13.231</c:v>
                </c:pt>
                <c:pt idx="11920">
                  <c:v>13.228999999999999</c:v>
                </c:pt>
                <c:pt idx="11921">
                  <c:v>13.228</c:v>
                </c:pt>
                <c:pt idx="11922">
                  <c:v>13.228</c:v>
                </c:pt>
                <c:pt idx="11923">
                  <c:v>13.228</c:v>
                </c:pt>
                <c:pt idx="11924">
                  <c:v>13.228</c:v>
                </c:pt>
                <c:pt idx="11925">
                  <c:v>13.227</c:v>
                </c:pt>
                <c:pt idx="11926">
                  <c:v>13.226000000000001</c:v>
                </c:pt>
                <c:pt idx="11927">
                  <c:v>13.225</c:v>
                </c:pt>
                <c:pt idx="11928">
                  <c:v>13.225</c:v>
                </c:pt>
                <c:pt idx="11929">
                  <c:v>13.223000000000001</c:v>
                </c:pt>
                <c:pt idx="11930">
                  <c:v>13.222</c:v>
                </c:pt>
                <c:pt idx="11931">
                  <c:v>13.22</c:v>
                </c:pt>
                <c:pt idx="11932">
                  <c:v>13.218</c:v>
                </c:pt>
                <c:pt idx="11933">
                  <c:v>13.218</c:v>
                </c:pt>
                <c:pt idx="11934">
                  <c:v>13.217000000000001</c:v>
                </c:pt>
                <c:pt idx="11935">
                  <c:v>13.217000000000001</c:v>
                </c:pt>
                <c:pt idx="11936">
                  <c:v>13.215999999999999</c:v>
                </c:pt>
                <c:pt idx="11937">
                  <c:v>13.215</c:v>
                </c:pt>
                <c:pt idx="11938">
                  <c:v>13.214</c:v>
                </c:pt>
                <c:pt idx="11939">
                  <c:v>13.214</c:v>
                </c:pt>
                <c:pt idx="11940">
                  <c:v>13.212</c:v>
                </c:pt>
                <c:pt idx="11941">
                  <c:v>13.212</c:v>
                </c:pt>
                <c:pt idx="11942">
                  <c:v>13.211</c:v>
                </c:pt>
                <c:pt idx="11943">
                  <c:v>13.211</c:v>
                </c:pt>
                <c:pt idx="11944">
                  <c:v>13.211</c:v>
                </c:pt>
                <c:pt idx="11945">
                  <c:v>13.21</c:v>
                </c:pt>
                <c:pt idx="11946">
                  <c:v>13.209</c:v>
                </c:pt>
                <c:pt idx="11947">
                  <c:v>13.208</c:v>
                </c:pt>
                <c:pt idx="11948">
                  <c:v>13.207000000000001</c:v>
                </c:pt>
                <c:pt idx="11949">
                  <c:v>13.207000000000001</c:v>
                </c:pt>
                <c:pt idx="11950">
                  <c:v>13.205</c:v>
                </c:pt>
                <c:pt idx="11951">
                  <c:v>13.201000000000001</c:v>
                </c:pt>
                <c:pt idx="11952">
                  <c:v>13.199</c:v>
                </c:pt>
                <c:pt idx="11953">
                  <c:v>13.198</c:v>
                </c:pt>
                <c:pt idx="11954">
                  <c:v>13.196999999999999</c:v>
                </c:pt>
                <c:pt idx="11955">
                  <c:v>13.196</c:v>
                </c:pt>
                <c:pt idx="11956">
                  <c:v>13.196</c:v>
                </c:pt>
                <c:pt idx="11957">
                  <c:v>13.195</c:v>
                </c:pt>
                <c:pt idx="11958">
                  <c:v>13.195</c:v>
                </c:pt>
                <c:pt idx="11959">
                  <c:v>13.194000000000001</c:v>
                </c:pt>
                <c:pt idx="11960">
                  <c:v>13.194000000000001</c:v>
                </c:pt>
                <c:pt idx="11961">
                  <c:v>13.192</c:v>
                </c:pt>
                <c:pt idx="11962">
                  <c:v>13.19</c:v>
                </c:pt>
                <c:pt idx="11963">
                  <c:v>13.189</c:v>
                </c:pt>
                <c:pt idx="11964">
                  <c:v>13.189</c:v>
                </c:pt>
                <c:pt idx="11965">
                  <c:v>13.186999999999999</c:v>
                </c:pt>
                <c:pt idx="11966">
                  <c:v>13.186</c:v>
                </c:pt>
                <c:pt idx="11967">
                  <c:v>13.185</c:v>
                </c:pt>
                <c:pt idx="11968">
                  <c:v>13.183999999999999</c:v>
                </c:pt>
                <c:pt idx="11969">
                  <c:v>13.183</c:v>
                </c:pt>
                <c:pt idx="11970">
                  <c:v>13.182</c:v>
                </c:pt>
                <c:pt idx="11971">
                  <c:v>13.182</c:v>
                </c:pt>
                <c:pt idx="11972">
                  <c:v>13.180999999999999</c:v>
                </c:pt>
                <c:pt idx="11973">
                  <c:v>13.18</c:v>
                </c:pt>
                <c:pt idx="11974">
                  <c:v>13.18</c:v>
                </c:pt>
                <c:pt idx="11975">
                  <c:v>13.179</c:v>
                </c:pt>
                <c:pt idx="11976">
                  <c:v>13.179</c:v>
                </c:pt>
                <c:pt idx="11977">
                  <c:v>13.178000000000001</c:v>
                </c:pt>
                <c:pt idx="11978">
                  <c:v>13.177</c:v>
                </c:pt>
                <c:pt idx="11979">
                  <c:v>13.176</c:v>
                </c:pt>
                <c:pt idx="11980">
                  <c:v>13.173</c:v>
                </c:pt>
                <c:pt idx="11981">
                  <c:v>13.173</c:v>
                </c:pt>
                <c:pt idx="11982">
                  <c:v>13.172000000000001</c:v>
                </c:pt>
                <c:pt idx="11983">
                  <c:v>13.172000000000001</c:v>
                </c:pt>
                <c:pt idx="11984">
                  <c:v>13.172000000000001</c:v>
                </c:pt>
                <c:pt idx="11985">
                  <c:v>13.170999999999999</c:v>
                </c:pt>
                <c:pt idx="11986">
                  <c:v>13.17</c:v>
                </c:pt>
                <c:pt idx="11987">
                  <c:v>13.17</c:v>
                </c:pt>
                <c:pt idx="11988">
                  <c:v>13.17</c:v>
                </c:pt>
                <c:pt idx="11989">
                  <c:v>13.167999999999999</c:v>
                </c:pt>
                <c:pt idx="11990">
                  <c:v>13.166</c:v>
                </c:pt>
                <c:pt idx="11991">
                  <c:v>13.166</c:v>
                </c:pt>
                <c:pt idx="11992">
                  <c:v>13.166</c:v>
                </c:pt>
                <c:pt idx="11993">
                  <c:v>13.164999999999999</c:v>
                </c:pt>
                <c:pt idx="11994">
                  <c:v>13.164999999999999</c:v>
                </c:pt>
                <c:pt idx="11995">
                  <c:v>13.164999999999999</c:v>
                </c:pt>
                <c:pt idx="11996">
                  <c:v>13.163</c:v>
                </c:pt>
                <c:pt idx="11997">
                  <c:v>13.163</c:v>
                </c:pt>
                <c:pt idx="11998">
                  <c:v>13.162000000000001</c:v>
                </c:pt>
                <c:pt idx="11999">
                  <c:v>13.162000000000001</c:v>
                </c:pt>
                <c:pt idx="12000">
                  <c:v>13.16</c:v>
                </c:pt>
                <c:pt idx="12001">
                  <c:v>13.16</c:v>
                </c:pt>
                <c:pt idx="12002">
                  <c:v>13.154999999999999</c:v>
                </c:pt>
                <c:pt idx="12003">
                  <c:v>13.154</c:v>
                </c:pt>
                <c:pt idx="12004">
                  <c:v>13.153</c:v>
                </c:pt>
                <c:pt idx="12005">
                  <c:v>13.148</c:v>
                </c:pt>
                <c:pt idx="12006">
                  <c:v>13.148</c:v>
                </c:pt>
                <c:pt idx="12007">
                  <c:v>13.147</c:v>
                </c:pt>
                <c:pt idx="12008">
                  <c:v>13.146000000000001</c:v>
                </c:pt>
                <c:pt idx="12009">
                  <c:v>13.146000000000001</c:v>
                </c:pt>
                <c:pt idx="12010">
                  <c:v>13.146000000000001</c:v>
                </c:pt>
                <c:pt idx="12011">
                  <c:v>13.146000000000001</c:v>
                </c:pt>
                <c:pt idx="12012">
                  <c:v>13.144</c:v>
                </c:pt>
                <c:pt idx="12013">
                  <c:v>13.144</c:v>
                </c:pt>
                <c:pt idx="12014">
                  <c:v>13.143000000000001</c:v>
                </c:pt>
                <c:pt idx="12015">
                  <c:v>13.143000000000001</c:v>
                </c:pt>
                <c:pt idx="12016">
                  <c:v>13.138</c:v>
                </c:pt>
                <c:pt idx="12017">
                  <c:v>13.135999999999999</c:v>
                </c:pt>
                <c:pt idx="12018">
                  <c:v>13.134</c:v>
                </c:pt>
                <c:pt idx="12019">
                  <c:v>13.132999999999999</c:v>
                </c:pt>
                <c:pt idx="12020">
                  <c:v>13.132999999999999</c:v>
                </c:pt>
                <c:pt idx="12021">
                  <c:v>13.132</c:v>
                </c:pt>
                <c:pt idx="12022">
                  <c:v>13.13</c:v>
                </c:pt>
                <c:pt idx="12023">
                  <c:v>13.128</c:v>
                </c:pt>
                <c:pt idx="12024">
                  <c:v>13.127000000000001</c:v>
                </c:pt>
                <c:pt idx="12025">
                  <c:v>13.127000000000001</c:v>
                </c:pt>
                <c:pt idx="12026">
                  <c:v>13.125</c:v>
                </c:pt>
                <c:pt idx="12027">
                  <c:v>13.124000000000001</c:v>
                </c:pt>
                <c:pt idx="12028">
                  <c:v>13.122999999999999</c:v>
                </c:pt>
                <c:pt idx="12029">
                  <c:v>13.122999999999999</c:v>
                </c:pt>
                <c:pt idx="12030">
                  <c:v>13.122</c:v>
                </c:pt>
                <c:pt idx="12031">
                  <c:v>13.122</c:v>
                </c:pt>
                <c:pt idx="12032">
                  <c:v>13.121</c:v>
                </c:pt>
                <c:pt idx="12033">
                  <c:v>13.12</c:v>
                </c:pt>
                <c:pt idx="12034">
                  <c:v>13.12</c:v>
                </c:pt>
                <c:pt idx="12035">
                  <c:v>13.12</c:v>
                </c:pt>
                <c:pt idx="12036">
                  <c:v>13.119</c:v>
                </c:pt>
                <c:pt idx="12037">
                  <c:v>13.118</c:v>
                </c:pt>
                <c:pt idx="12038">
                  <c:v>13.118</c:v>
                </c:pt>
                <c:pt idx="12039">
                  <c:v>13.118</c:v>
                </c:pt>
                <c:pt idx="12040">
                  <c:v>13.117000000000001</c:v>
                </c:pt>
                <c:pt idx="12041">
                  <c:v>13.116</c:v>
                </c:pt>
                <c:pt idx="12042">
                  <c:v>13.116</c:v>
                </c:pt>
                <c:pt idx="12043">
                  <c:v>13.115</c:v>
                </c:pt>
                <c:pt idx="12044">
                  <c:v>13.115</c:v>
                </c:pt>
                <c:pt idx="12045">
                  <c:v>13.115</c:v>
                </c:pt>
                <c:pt idx="12046">
                  <c:v>13.114000000000001</c:v>
                </c:pt>
                <c:pt idx="12047">
                  <c:v>13.114000000000001</c:v>
                </c:pt>
                <c:pt idx="12048">
                  <c:v>13.113</c:v>
                </c:pt>
                <c:pt idx="12049">
                  <c:v>13.112</c:v>
                </c:pt>
                <c:pt idx="12050">
                  <c:v>13.11</c:v>
                </c:pt>
                <c:pt idx="12051">
                  <c:v>13.109</c:v>
                </c:pt>
                <c:pt idx="12052">
                  <c:v>13.108000000000001</c:v>
                </c:pt>
                <c:pt idx="12053">
                  <c:v>13.108000000000001</c:v>
                </c:pt>
                <c:pt idx="12054">
                  <c:v>13.108000000000001</c:v>
                </c:pt>
                <c:pt idx="12055">
                  <c:v>13.108000000000001</c:v>
                </c:pt>
                <c:pt idx="12056">
                  <c:v>13.106999999999999</c:v>
                </c:pt>
                <c:pt idx="12057">
                  <c:v>13.106</c:v>
                </c:pt>
                <c:pt idx="12058">
                  <c:v>13.105</c:v>
                </c:pt>
                <c:pt idx="12059">
                  <c:v>13.103999999999999</c:v>
                </c:pt>
                <c:pt idx="12060">
                  <c:v>13.103999999999999</c:v>
                </c:pt>
                <c:pt idx="12061">
                  <c:v>13.103999999999999</c:v>
                </c:pt>
                <c:pt idx="12062">
                  <c:v>13.103999999999999</c:v>
                </c:pt>
                <c:pt idx="12063">
                  <c:v>13.103999999999999</c:v>
                </c:pt>
                <c:pt idx="12064">
                  <c:v>13.103</c:v>
                </c:pt>
                <c:pt idx="12065">
                  <c:v>13.103</c:v>
                </c:pt>
                <c:pt idx="12066">
                  <c:v>13.101000000000001</c:v>
                </c:pt>
                <c:pt idx="12067">
                  <c:v>13.098000000000001</c:v>
                </c:pt>
                <c:pt idx="12068">
                  <c:v>13.095000000000001</c:v>
                </c:pt>
                <c:pt idx="12069">
                  <c:v>13.095000000000001</c:v>
                </c:pt>
                <c:pt idx="12070">
                  <c:v>13.095000000000001</c:v>
                </c:pt>
                <c:pt idx="12071">
                  <c:v>13.095000000000001</c:v>
                </c:pt>
                <c:pt idx="12072">
                  <c:v>13.093999999999999</c:v>
                </c:pt>
                <c:pt idx="12073">
                  <c:v>13.093</c:v>
                </c:pt>
                <c:pt idx="12074">
                  <c:v>13.093</c:v>
                </c:pt>
                <c:pt idx="12075">
                  <c:v>13.093</c:v>
                </c:pt>
                <c:pt idx="12076">
                  <c:v>13.093</c:v>
                </c:pt>
                <c:pt idx="12077">
                  <c:v>13.090999999999999</c:v>
                </c:pt>
                <c:pt idx="12078">
                  <c:v>13.090999999999999</c:v>
                </c:pt>
                <c:pt idx="12079">
                  <c:v>13.090999999999999</c:v>
                </c:pt>
                <c:pt idx="12080">
                  <c:v>13.09</c:v>
                </c:pt>
                <c:pt idx="12081">
                  <c:v>13.089</c:v>
                </c:pt>
                <c:pt idx="12082">
                  <c:v>13.089</c:v>
                </c:pt>
                <c:pt idx="12083">
                  <c:v>13.087999999999999</c:v>
                </c:pt>
                <c:pt idx="12084">
                  <c:v>13.087999999999999</c:v>
                </c:pt>
                <c:pt idx="12085">
                  <c:v>13.086</c:v>
                </c:pt>
                <c:pt idx="12086">
                  <c:v>13.085000000000001</c:v>
                </c:pt>
                <c:pt idx="12087">
                  <c:v>13.085000000000001</c:v>
                </c:pt>
                <c:pt idx="12088">
                  <c:v>13.085000000000001</c:v>
                </c:pt>
                <c:pt idx="12089">
                  <c:v>13.083</c:v>
                </c:pt>
                <c:pt idx="12090">
                  <c:v>13.083</c:v>
                </c:pt>
                <c:pt idx="12091">
                  <c:v>13.082000000000001</c:v>
                </c:pt>
                <c:pt idx="12092">
                  <c:v>13.082000000000001</c:v>
                </c:pt>
                <c:pt idx="12093">
                  <c:v>13.081</c:v>
                </c:pt>
                <c:pt idx="12094">
                  <c:v>13.079000000000001</c:v>
                </c:pt>
                <c:pt idx="12095">
                  <c:v>13.079000000000001</c:v>
                </c:pt>
                <c:pt idx="12096">
                  <c:v>13.079000000000001</c:v>
                </c:pt>
                <c:pt idx="12097">
                  <c:v>13.079000000000001</c:v>
                </c:pt>
                <c:pt idx="12098">
                  <c:v>13.079000000000001</c:v>
                </c:pt>
                <c:pt idx="12099">
                  <c:v>13.077999999999999</c:v>
                </c:pt>
                <c:pt idx="12100">
                  <c:v>13.077999999999999</c:v>
                </c:pt>
                <c:pt idx="12101">
                  <c:v>13.076000000000001</c:v>
                </c:pt>
                <c:pt idx="12102">
                  <c:v>13.076000000000001</c:v>
                </c:pt>
                <c:pt idx="12103">
                  <c:v>13.073</c:v>
                </c:pt>
                <c:pt idx="12104">
                  <c:v>13.071999999999999</c:v>
                </c:pt>
                <c:pt idx="12105">
                  <c:v>13.071</c:v>
                </c:pt>
                <c:pt idx="12106">
                  <c:v>13.071</c:v>
                </c:pt>
                <c:pt idx="12107">
                  <c:v>13.07</c:v>
                </c:pt>
                <c:pt idx="12108">
                  <c:v>13.069000000000001</c:v>
                </c:pt>
                <c:pt idx="12109">
                  <c:v>13.069000000000001</c:v>
                </c:pt>
                <c:pt idx="12110">
                  <c:v>13.067</c:v>
                </c:pt>
                <c:pt idx="12111">
                  <c:v>13.067</c:v>
                </c:pt>
                <c:pt idx="12112">
                  <c:v>13.067</c:v>
                </c:pt>
                <c:pt idx="12113">
                  <c:v>13.066000000000001</c:v>
                </c:pt>
                <c:pt idx="12114">
                  <c:v>13.066000000000001</c:v>
                </c:pt>
                <c:pt idx="12115">
                  <c:v>13.066000000000001</c:v>
                </c:pt>
                <c:pt idx="12116">
                  <c:v>13.065</c:v>
                </c:pt>
                <c:pt idx="12117">
                  <c:v>13.064</c:v>
                </c:pt>
                <c:pt idx="12118">
                  <c:v>13.064</c:v>
                </c:pt>
                <c:pt idx="12119">
                  <c:v>13.063000000000001</c:v>
                </c:pt>
                <c:pt idx="12120">
                  <c:v>13.061</c:v>
                </c:pt>
                <c:pt idx="12121">
                  <c:v>13.061</c:v>
                </c:pt>
                <c:pt idx="12122">
                  <c:v>13.061</c:v>
                </c:pt>
                <c:pt idx="12123">
                  <c:v>13.06</c:v>
                </c:pt>
                <c:pt idx="12124">
                  <c:v>13.06</c:v>
                </c:pt>
                <c:pt idx="12125">
                  <c:v>13.06</c:v>
                </c:pt>
                <c:pt idx="12126">
                  <c:v>13.058999999999999</c:v>
                </c:pt>
                <c:pt idx="12127">
                  <c:v>13.058</c:v>
                </c:pt>
                <c:pt idx="12128">
                  <c:v>13.055999999999999</c:v>
                </c:pt>
                <c:pt idx="12129">
                  <c:v>13.054</c:v>
                </c:pt>
                <c:pt idx="12130">
                  <c:v>13.054</c:v>
                </c:pt>
                <c:pt idx="12131">
                  <c:v>13.053000000000001</c:v>
                </c:pt>
                <c:pt idx="12132">
                  <c:v>13.052</c:v>
                </c:pt>
                <c:pt idx="12133">
                  <c:v>13.052</c:v>
                </c:pt>
                <c:pt idx="12134">
                  <c:v>13.05</c:v>
                </c:pt>
                <c:pt idx="12135">
                  <c:v>13.048999999999999</c:v>
                </c:pt>
                <c:pt idx="12136">
                  <c:v>13.048999999999999</c:v>
                </c:pt>
                <c:pt idx="12137">
                  <c:v>13.048999999999999</c:v>
                </c:pt>
                <c:pt idx="12138">
                  <c:v>13.048999999999999</c:v>
                </c:pt>
                <c:pt idx="12139">
                  <c:v>13.048</c:v>
                </c:pt>
                <c:pt idx="12140">
                  <c:v>13.047000000000001</c:v>
                </c:pt>
                <c:pt idx="12141">
                  <c:v>13.047000000000001</c:v>
                </c:pt>
                <c:pt idx="12142">
                  <c:v>13.045999999999999</c:v>
                </c:pt>
                <c:pt idx="12143">
                  <c:v>13.045999999999999</c:v>
                </c:pt>
                <c:pt idx="12144">
                  <c:v>13.045</c:v>
                </c:pt>
                <c:pt idx="12145">
                  <c:v>13.044</c:v>
                </c:pt>
                <c:pt idx="12146">
                  <c:v>13.042999999999999</c:v>
                </c:pt>
                <c:pt idx="12147">
                  <c:v>13.042999999999999</c:v>
                </c:pt>
                <c:pt idx="12148">
                  <c:v>13.042999999999999</c:v>
                </c:pt>
                <c:pt idx="12149">
                  <c:v>13.041</c:v>
                </c:pt>
                <c:pt idx="12150">
                  <c:v>13.041</c:v>
                </c:pt>
                <c:pt idx="12151">
                  <c:v>13.04</c:v>
                </c:pt>
                <c:pt idx="12152">
                  <c:v>13.039</c:v>
                </c:pt>
                <c:pt idx="12153">
                  <c:v>13.038</c:v>
                </c:pt>
                <c:pt idx="12154">
                  <c:v>13.037000000000001</c:v>
                </c:pt>
                <c:pt idx="12155">
                  <c:v>13.037000000000001</c:v>
                </c:pt>
                <c:pt idx="12156">
                  <c:v>13.036</c:v>
                </c:pt>
                <c:pt idx="12157">
                  <c:v>13.035</c:v>
                </c:pt>
                <c:pt idx="12158">
                  <c:v>13.034000000000001</c:v>
                </c:pt>
                <c:pt idx="12159">
                  <c:v>13.034000000000001</c:v>
                </c:pt>
                <c:pt idx="12160">
                  <c:v>13.032999999999999</c:v>
                </c:pt>
                <c:pt idx="12161">
                  <c:v>13.032999999999999</c:v>
                </c:pt>
                <c:pt idx="12162">
                  <c:v>13.032</c:v>
                </c:pt>
                <c:pt idx="12163">
                  <c:v>13.031000000000001</c:v>
                </c:pt>
                <c:pt idx="12164">
                  <c:v>13.029</c:v>
                </c:pt>
                <c:pt idx="12165">
                  <c:v>13.026999999999999</c:v>
                </c:pt>
                <c:pt idx="12166">
                  <c:v>13.026</c:v>
                </c:pt>
                <c:pt idx="12167">
                  <c:v>13.023</c:v>
                </c:pt>
                <c:pt idx="12168">
                  <c:v>13.022</c:v>
                </c:pt>
                <c:pt idx="12169">
                  <c:v>13.021000000000001</c:v>
                </c:pt>
                <c:pt idx="12170">
                  <c:v>13.021000000000001</c:v>
                </c:pt>
                <c:pt idx="12171">
                  <c:v>13.019</c:v>
                </c:pt>
                <c:pt idx="12172">
                  <c:v>13.019</c:v>
                </c:pt>
                <c:pt idx="12173">
                  <c:v>13.015000000000001</c:v>
                </c:pt>
                <c:pt idx="12174">
                  <c:v>13.015000000000001</c:v>
                </c:pt>
                <c:pt idx="12175">
                  <c:v>13.013</c:v>
                </c:pt>
                <c:pt idx="12176">
                  <c:v>13.012</c:v>
                </c:pt>
                <c:pt idx="12177">
                  <c:v>13.012</c:v>
                </c:pt>
                <c:pt idx="12178">
                  <c:v>13.012</c:v>
                </c:pt>
                <c:pt idx="12179">
                  <c:v>13.012</c:v>
                </c:pt>
                <c:pt idx="12180">
                  <c:v>13.012</c:v>
                </c:pt>
                <c:pt idx="12181">
                  <c:v>13.012</c:v>
                </c:pt>
                <c:pt idx="12182">
                  <c:v>13.012</c:v>
                </c:pt>
                <c:pt idx="12183">
                  <c:v>13.012</c:v>
                </c:pt>
                <c:pt idx="12184">
                  <c:v>13.010999999999999</c:v>
                </c:pt>
                <c:pt idx="12185">
                  <c:v>13.010999999999999</c:v>
                </c:pt>
                <c:pt idx="12186">
                  <c:v>13.010999999999999</c:v>
                </c:pt>
                <c:pt idx="12187">
                  <c:v>13.009</c:v>
                </c:pt>
                <c:pt idx="12188">
                  <c:v>13.009</c:v>
                </c:pt>
                <c:pt idx="12189">
                  <c:v>13.009</c:v>
                </c:pt>
                <c:pt idx="12190">
                  <c:v>13.009</c:v>
                </c:pt>
                <c:pt idx="12191">
                  <c:v>13.007999999999999</c:v>
                </c:pt>
                <c:pt idx="12192">
                  <c:v>13.007</c:v>
                </c:pt>
                <c:pt idx="12193">
                  <c:v>13.007</c:v>
                </c:pt>
                <c:pt idx="12194">
                  <c:v>13.005000000000001</c:v>
                </c:pt>
                <c:pt idx="12195">
                  <c:v>13.005000000000001</c:v>
                </c:pt>
                <c:pt idx="12196">
                  <c:v>13.004</c:v>
                </c:pt>
                <c:pt idx="12197">
                  <c:v>13.004</c:v>
                </c:pt>
                <c:pt idx="12198">
                  <c:v>13.003</c:v>
                </c:pt>
                <c:pt idx="12199">
                  <c:v>13.002000000000001</c:v>
                </c:pt>
                <c:pt idx="12200">
                  <c:v>13.002000000000001</c:v>
                </c:pt>
                <c:pt idx="12201">
                  <c:v>13.002000000000001</c:v>
                </c:pt>
                <c:pt idx="12202">
                  <c:v>13.000999999999999</c:v>
                </c:pt>
                <c:pt idx="12203">
                  <c:v>13.000999999999999</c:v>
                </c:pt>
                <c:pt idx="12204">
                  <c:v>13</c:v>
                </c:pt>
                <c:pt idx="12205">
                  <c:v>13</c:v>
                </c:pt>
                <c:pt idx="12206">
                  <c:v>13</c:v>
                </c:pt>
                <c:pt idx="12207">
                  <c:v>13</c:v>
                </c:pt>
                <c:pt idx="12208">
                  <c:v>13</c:v>
                </c:pt>
                <c:pt idx="12209">
                  <c:v>13</c:v>
                </c:pt>
                <c:pt idx="12210">
                  <c:v>13</c:v>
                </c:pt>
                <c:pt idx="12211">
                  <c:v>12.999000000000001</c:v>
                </c:pt>
                <c:pt idx="12212">
                  <c:v>12.999000000000001</c:v>
                </c:pt>
                <c:pt idx="12213">
                  <c:v>12.999000000000001</c:v>
                </c:pt>
                <c:pt idx="12214">
                  <c:v>12.999000000000001</c:v>
                </c:pt>
                <c:pt idx="12215">
                  <c:v>12.999000000000001</c:v>
                </c:pt>
                <c:pt idx="12216">
                  <c:v>12.999000000000001</c:v>
                </c:pt>
                <c:pt idx="12217">
                  <c:v>12.999000000000001</c:v>
                </c:pt>
                <c:pt idx="12218">
                  <c:v>12.999000000000001</c:v>
                </c:pt>
                <c:pt idx="12219">
                  <c:v>12.999000000000001</c:v>
                </c:pt>
                <c:pt idx="12220">
                  <c:v>12.999000000000001</c:v>
                </c:pt>
                <c:pt idx="12221">
                  <c:v>12.997999999999999</c:v>
                </c:pt>
                <c:pt idx="12222">
                  <c:v>12.997</c:v>
                </c:pt>
                <c:pt idx="12223">
                  <c:v>12.997</c:v>
                </c:pt>
                <c:pt idx="12224">
                  <c:v>12.997</c:v>
                </c:pt>
                <c:pt idx="12225">
                  <c:v>12.996</c:v>
                </c:pt>
                <c:pt idx="12226">
                  <c:v>12.996</c:v>
                </c:pt>
                <c:pt idx="12227">
                  <c:v>12.994</c:v>
                </c:pt>
                <c:pt idx="12228">
                  <c:v>12.994</c:v>
                </c:pt>
                <c:pt idx="12229">
                  <c:v>12.993</c:v>
                </c:pt>
                <c:pt idx="12230">
                  <c:v>12.993</c:v>
                </c:pt>
                <c:pt idx="12231">
                  <c:v>12.993</c:v>
                </c:pt>
                <c:pt idx="12232">
                  <c:v>12.993</c:v>
                </c:pt>
                <c:pt idx="12233">
                  <c:v>12.993</c:v>
                </c:pt>
                <c:pt idx="12234">
                  <c:v>12.993</c:v>
                </c:pt>
                <c:pt idx="12235">
                  <c:v>12.993</c:v>
                </c:pt>
                <c:pt idx="12236">
                  <c:v>12.993</c:v>
                </c:pt>
                <c:pt idx="12237">
                  <c:v>12.993</c:v>
                </c:pt>
                <c:pt idx="12238">
                  <c:v>12.993</c:v>
                </c:pt>
                <c:pt idx="12239">
                  <c:v>12.992000000000001</c:v>
                </c:pt>
                <c:pt idx="12240">
                  <c:v>12.992000000000001</c:v>
                </c:pt>
                <c:pt idx="12241">
                  <c:v>12.991</c:v>
                </c:pt>
                <c:pt idx="12242">
                  <c:v>12.991</c:v>
                </c:pt>
                <c:pt idx="12243">
                  <c:v>12.99</c:v>
                </c:pt>
                <c:pt idx="12244">
                  <c:v>12.989000000000001</c:v>
                </c:pt>
                <c:pt idx="12245">
                  <c:v>12.988</c:v>
                </c:pt>
                <c:pt idx="12246">
                  <c:v>12.988</c:v>
                </c:pt>
                <c:pt idx="12247">
                  <c:v>12.988</c:v>
                </c:pt>
                <c:pt idx="12248">
                  <c:v>12.987</c:v>
                </c:pt>
                <c:pt idx="12249">
                  <c:v>12.987</c:v>
                </c:pt>
                <c:pt idx="12250">
                  <c:v>12.986000000000001</c:v>
                </c:pt>
                <c:pt idx="12251">
                  <c:v>12.986000000000001</c:v>
                </c:pt>
                <c:pt idx="12252">
                  <c:v>12.984999999999999</c:v>
                </c:pt>
                <c:pt idx="12253">
                  <c:v>12.981999999999999</c:v>
                </c:pt>
                <c:pt idx="12254">
                  <c:v>12.981</c:v>
                </c:pt>
                <c:pt idx="12255">
                  <c:v>12.981</c:v>
                </c:pt>
                <c:pt idx="12256">
                  <c:v>12.978999999999999</c:v>
                </c:pt>
                <c:pt idx="12257">
                  <c:v>12.978999999999999</c:v>
                </c:pt>
                <c:pt idx="12258">
                  <c:v>12.978</c:v>
                </c:pt>
                <c:pt idx="12259">
                  <c:v>12.976000000000001</c:v>
                </c:pt>
                <c:pt idx="12260">
                  <c:v>12.976000000000001</c:v>
                </c:pt>
                <c:pt idx="12261">
                  <c:v>12.976000000000001</c:v>
                </c:pt>
                <c:pt idx="12262">
                  <c:v>12.975</c:v>
                </c:pt>
                <c:pt idx="12263">
                  <c:v>12.975</c:v>
                </c:pt>
                <c:pt idx="12264">
                  <c:v>12.973000000000001</c:v>
                </c:pt>
                <c:pt idx="12265">
                  <c:v>12.972</c:v>
                </c:pt>
                <c:pt idx="12266">
                  <c:v>12.972</c:v>
                </c:pt>
                <c:pt idx="12267">
                  <c:v>12.968999999999999</c:v>
                </c:pt>
                <c:pt idx="12268">
                  <c:v>12.968999999999999</c:v>
                </c:pt>
                <c:pt idx="12269">
                  <c:v>12.968</c:v>
                </c:pt>
                <c:pt idx="12270">
                  <c:v>12.967000000000001</c:v>
                </c:pt>
                <c:pt idx="12271">
                  <c:v>12.965999999999999</c:v>
                </c:pt>
                <c:pt idx="12272">
                  <c:v>12.965999999999999</c:v>
                </c:pt>
                <c:pt idx="12273">
                  <c:v>12.965999999999999</c:v>
                </c:pt>
                <c:pt idx="12274">
                  <c:v>12.965</c:v>
                </c:pt>
                <c:pt idx="12275">
                  <c:v>12.965</c:v>
                </c:pt>
                <c:pt idx="12276">
                  <c:v>12.964</c:v>
                </c:pt>
                <c:pt idx="12277">
                  <c:v>12.962999999999999</c:v>
                </c:pt>
                <c:pt idx="12278">
                  <c:v>12.961</c:v>
                </c:pt>
                <c:pt idx="12279">
                  <c:v>12.961</c:v>
                </c:pt>
                <c:pt idx="12280">
                  <c:v>12.961</c:v>
                </c:pt>
                <c:pt idx="12281">
                  <c:v>12.957000000000001</c:v>
                </c:pt>
                <c:pt idx="12282">
                  <c:v>12.956</c:v>
                </c:pt>
                <c:pt idx="12283">
                  <c:v>12.955</c:v>
                </c:pt>
                <c:pt idx="12284">
                  <c:v>12.952999999999999</c:v>
                </c:pt>
                <c:pt idx="12285">
                  <c:v>12.952999999999999</c:v>
                </c:pt>
                <c:pt idx="12286">
                  <c:v>12.952</c:v>
                </c:pt>
                <c:pt idx="12287">
                  <c:v>12.946999999999999</c:v>
                </c:pt>
                <c:pt idx="12288">
                  <c:v>12.946</c:v>
                </c:pt>
                <c:pt idx="12289">
                  <c:v>12.945</c:v>
                </c:pt>
                <c:pt idx="12290">
                  <c:v>12.945</c:v>
                </c:pt>
                <c:pt idx="12291">
                  <c:v>12.945</c:v>
                </c:pt>
                <c:pt idx="12292">
                  <c:v>12.944000000000001</c:v>
                </c:pt>
                <c:pt idx="12293">
                  <c:v>12.944000000000001</c:v>
                </c:pt>
                <c:pt idx="12294">
                  <c:v>12.943</c:v>
                </c:pt>
                <c:pt idx="12295">
                  <c:v>12.942</c:v>
                </c:pt>
                <c:pt idx="12296">
                  <c:v>12.942</c:v>
                </c:pt>
                <c:pt idx="12297">
                  <c:v>12.941000000000001</c:v>
                </c:pt>
                <c:pt idx="12298">
                  <c:v>12.936999999999999</c:v>
                </c:pt>
                <c:pt idx="12299">
                  <c:v>12.936</c:v>
                </c:pt>
                <c:pt idx="12300">
                  <c:v>12.935</c:v>
                </c:pt>
                <c:pt idx="12301">
                  <c:v>12.929</c:v>
                </c:pt>
                <c:pt idx="12302">
                  <c:v>12.929</c:v>
                </c:pt>
                <c:pt idx="12303">
                  <c:v>12.929</c:v>
                </c:pt>
                <c:pt idx="12304">
                  <c:v>12.929</c:v>
                </c:pt>
                <c:pt idx="12305">
                  <c:v>12.928000000000001</c:v>
                </c:pt>
                <c:pt idx="12306">
                  <c:v>12.928000000000001</c:v>
                </c:pt>
                <c:pt idx="12307">
                  <c:v>12.928000000000001</c:v>
                </c:pt>
                <c:pt idx="12308">
                  <c:v>12.926</c:v>
                </c:pt>
                <c:pt idx="12309">
                  <c:v>12.925000000000001</c:v>
                </c:pt>
                <c:pt idx="12310">
                  <c:v>12.922000000000001</c:v>
                </c:pt>
                <c:pt idx="12311">
                  <c:v>12.922000000000001</c:v>
                </c:pt>
                <c:pt idx="12312">
                  <c:v>12.922000000000001</c:v>
                </c:pt>
                <c:pt idx="12313">
                  <c:v>12.917999999999999</c:v>
                </c:pt>
                <c:pt idx="12314">
                  <c:v>12.914999999999999</c:v>
                </c:pt>
                <c:pt idx="12315">
                  <c:v>12.914</c:v>
                </c:pt>
                <c:pt idx="12316">
                  <c:v>12.914</c:v>
                </c:pt>
                <c:pt idx="12317">
                  <c:v>12.913</c:v>
                </c:pt>
                <c:pt idx="12318">
                  <c:v>12.913</c:v>
                </c:pt>
                <c:pt idx="12319">
                  <c:v>12.913</c:v>
                </c:pt>
                <c:pt idx="12320">
                  <c:v>12.912000000000001</c:v>
                </c:pt>
                <c:pt idx="12321">
                  <c:v>12.912000000000001</c:v>
                </c:pt>
                <c:pt idx="12322">
                  <c:v>12.911</c:v>
                </c:pt>
                <c:pt idx="12323">
                  <c:v>12.91</c:v>
                </c:pt>
                <c:pt idx="12324">
                  <c:v>12.909000000000001</c:v>
                </c:pt>
                <c:pt idx="12325">
                  <c:v>12.909000000000001</c:v>
                </c:pt>
                <c:pt idx="12326">
                  <c:v>12.909000000000001</c:v>
                </c:pt>
                <c:pt idx="12327">
                  <c:v>12.909000000000001</c:v>
                </c:pt>
                <c:pt idx="12328">
                  <c:v>12.907999999999999</c:v>
                </c:pt>
                <c:pt idx="12329">
                  <c:v>12.907999999999999</c:v>
                </c:pt>
                <c:pt idx="12330">
                  <c:v>12.907</c:v>
                </c:pt>
                <c:pt idx="12331">
                  <c:v>12.904</c:v>
                </c:pt>
                <c:pt idx="12332">
                  <c:v>12.904</c:v>
                </c:pt>
                <c:pt idx="12333">
                  <c:v>12.904</c:v>
                </c:pt>
                <c:pt idx="12334">
                  <c:v>12.903</c:v>
                </c:pt>
                <c:pt idx="12335">
                  <c:v>12.901999999999999</c:v>
                </c:pt>
                <c:pt idx="12336">
                  <c:v>12.901</c:v>
                </c:pt>
                <c:pt idx="12337">
                  <c:v>12.9</c:v>
                </c:pt>
                <c:pt idx="12338">
                  <c:v>12.897</c:v>
                </c:pt>
                <c:pt idx="12339">
                  <c:v>12.897</c:v>
                </c:pt>
                <c:pt idx="12340">
                  <c:v>12.897</c:v>
                </c:pt>
                <c:pt idx="12341">
                  <c:v>12.896000000000001</c:v>
                </c:pt>
                <c:pt idx="12342">
                  <c:v>12.895</c:v>
                </c:pt>
                <c:pt idx="12343">
                  <c:v>12.891999999999999</c:v>
                </c:pt>
                <c:pt idx="12344">
                  <c:v>12.891999999999999</c:v>
                </c:pt>
                <c:pt idx="12345">
                  <c:v>12.891</c:v>
                </c:pt>
                <c:pt idx="12346">
                  <c:v>12.891</c:v>
                </c:pt>
                <c:pt idx="12347">
                  <c:v>12.89</c:v>
                </c:pt>
                <c:pt idx="12348">
                  <c:v>12.89</c:v>
                </c:pt>
                <c:pt idx="12349">
                  <c:v>12.89</c:v>
                </c:pt>
                <c:pt idx="12350">
                  <c:v>12.89</c:v>
                </c:pt>
                <c:pt idx="12351">
                  <c:v>12.89</c:v>
                </c:pt>
                <c:pt idx="12352">
                  <c:v>12.89</c:v>
                </c:pt>
                <c:pt idx="12353">
                  <c:v>12.89</c:v>
                </c:pt>
                <c:pt idx="12354">
                  <c:v>12.89</c:v>
                </c:pt>
                <c:pt idx="12355">
                  <c:v>12.89</c:v>
                </c:pt>
                <c:pt idx="12356">
                  <c:v>12.89</c:v>
                </c:pt>
                <c:pt idx="12357">
                  <c:v>12.89</c:v>
                </c:pt>
                <c:pt idx="12358">
                  <c:v>12.89</c:v>
                </c:pt>
                <c:pt idx="12359">
                  <c:v>12.89</c:v>
                </c:pt>
                <c:pt idx="12360">
                  <c:v>12.89</c:v>
                </c:pt>
                <c:pt idx="12361">
                  <c:v>12.89</c:v>
                </c:pt>
                <c:pt idx="12362">
                  <c:v>12.89</c:v>
                </c:pt>
                <c:pt idx="12363">
                  <c:v>12.89</c:v>
                </c:pt>
                <c:pt idx="12364">
                  <c:v>12.89</c:v>
                </c:pt>
                <c:pt idx="12365">
                  <c:v>12.888999999999999</c:v>
                </c:pt>
                <c:pt idx="12366">
                  <c:v>12.888999999999999</c:v>
                </c:pt>
                <c:pt idx="12367">
                  <c:v>12.888999999999999</c:v>
                </c:pt>
                <c:pt idx="12368">
                  <c:v>12.888</c:v>
                </c:pt>
                <c:pt idx="12369">
                  <c:v>12.887</c:v>
                </c:pt>
                <c:pt idx="12370">
                  <c:v>12.885999999999999</c:v>
                </c:pt>
                <c:pt idx="12371">
                  <c:v>12.885999999999999</c:v>
                </c:pt>
                <c:pt idx="12372">
                  <c:v>12.884</c:v>
                </c:pt>
                <c:pt idx="12373">
                  <c:v>12.882</c:v>
                </c:pt>
                <c:pt idx="12374">
                  <c:v>12.882</c:v>
                </c:pt>
                <c:pt idx="12375">
                  <c:v>12.881</c:v>
                </c:pt>
                <c:pt idx="12376">
                  <c:v>12.88</c:v>
                </c:pt>
                <c:pt idx="12377">
                  <c:v>12.88</c:v>
                </c:pt>
                <c:pt idx="12378">
                  <c:v>12.88</c:v>
                </c:pt>
                <c:pt idx="12379">
                  <c:v>12.88</c:v>
                </c:pt>
                <c:pt idx="12380">
                  <c:v>12.88</c:v>
                </c:pt>
                <c:pt idx="12381">
                  <c:v>12.88</c:v>
                </c:pt>
                <c:pt idx="12382">
                  <c:v>12.88</c:v>
                </c:pt>
                <c:pt idx="12383">
                  <c:v>12.88</c:v>
                </c:pt>
                <c:pt idx="12384">
                  <c:v>12.88</c:v>
                </c:pt>
                <c:pt idx="12385">
                  <c:v>12.88</c:v>
                </c:pt>
                <c:pt idx="12386">
                  <c:v>12.88</c:v>
                </c:pt>
                <c:pt idx="12387">
                  <c:v>12.88</c:v>
                </c:pt>
                <c:pt idx="12388">
                  <c:v>12.88</c:v>
                </c:pt>
                <c:pt idx="12389">
                  <c:v>12.88</c:v>
                </c:pt>
                <c:pt idx="12390">
                  <c:v>12.88</c:v>
                </c:pt>
                <c:pt idx="12391">
                  <c:v>12.88</c:v>
                </c:pt>
                <c:pt idx="12392">
                  <c:v>12.88</c:v>
                </c:pt>
                <c:pt idx="12393">
                  <c:v>12.88</c:v>
                </c:pt>
                <c:pt idx="12394">
                  <c:v>12.88</c:v>
                </c:pt>
                <c:pt idx="12395">
                  <c:v>12.88</c:v>
                </c:pt>
                <c:pt idx="12396">
                  <c:v>12.88</c:v>
                </c:pt>
                <c:pt idx="12397">
                  <c:v>12.879</c:v>
                </c:pt>
                <c:pt idx="12398">
                  <c:v>12.878</c:v>
                </c:pt>
                <c:pt idx="12399">
                  <c:v>12.877000000000001</c:v>
                </c:pt>
                <c:pt idx="12400">
                  <c:v>12.877000000000001</c:v>
                </c:pt>
                <c:pt idx="12401">
                  <c:v>12.875999999999999</c:v>
                </c:pt>
                <c:pt idx="12402">
                  <c:v>12.875</c:v>
                </c:pt>
                <c:pt idx="12403">
                  <c:v>12.875</c:v>
                </c:pt>
                <c:pt idx="12404">
                  <c:v>12.874000000000001</c:v>
                </c:pt>
                <c:pt idx="12405">
                  <c:v>12.874000000000001</c:v>
                </c:pt>
                <c:pt idx="12406">
                  <c:v>12.872999999999999</c:v>
                </c:pt>
                <c:pt idx="12407">
                  <c:v>12.872</c:v>
                </c:pt>
                <c:pt idx="12408">
                  <c:v>12.872</c:v>
                </c:pt>
                <c:pt idx="12409">
                  <c:v>12.872</c:v>
                </c:pt>
                <c:pt idx="12410">
                  <c:v>12.872</c:v>
                </c:pt>
                <c:pt idx="12411">
                  <c:v>12.872</c:v>
                </c:pt>
                <c:pt idx="12412">
                  <c:v>12.872</c:v>
                </c:pt>
                <c:pt idx="12413">
                  <c:v>12.872</c:v>
                </c:pt>
                <c:pt idx="12414">
                  <c:v>12.872</c:v>
                </c:pt>
                <c:pt idx="12415">
                  <c:v>12.872</c:v>
                </c:pt>
                <c:pt idx="12416">
                  <c:v>12.872</c:v>
                </c:pt>
                <c:pt idx="12417">
                  <c:v>12.872</c:v>
                </c:pt>
                <c:pt idx="12418">
                  <c:v>12.872</c:v>
                </c:pt>
                <c:pt idx="12419">
                  <c:v>12.872</c:v>
                </c:pt>
                <c:pt idx="12420">
                  <c:v>12.872</c:v>
                </c:pt>
                <c:pt idx="12421">
                  <c:v>12.872</c:v>
                </c:pt>
                <c:pt idx="12422">
                  <c:v>12.872</c:v>
                </c:pt>
                <c:pt idx="12423">
                  <c:v>12.872</c:v>
                </c:pt>
                <c:pt idx="12424">
                  <c:v>12.872</c:v>
                </c:pt>
                <c:pt idx="12425">
                  <c:v>12.872</c:v>
                </c:pt>
                <c:pt idx="12426">
                  <c:v>12.872</c:v>
                </c:pt>
                <c:pt idx="12427">
                  <c:v>12.872</c:v>
                </c:pt>
                <c:pt idx="12428">
                  <c:v>12.872</c:v>
                </c:pt>
                <c:pt idx="12429">
                  <c:v>12.872</c:v>
                </c:pt>
                <c:pt idx="12430">
                  <c:v>12.872</c:v>
                </c:pt>
                <c:pt idx="12431">
                  <c:v>12.872</c:v>
                </c:pt>
                <c:pt idx="12432">
                  <c:v>12.872</c:v>
                </c:pt>
                <c:pt idx="12433">
                  <c:v>12.872</c:v>
                </c:pt>
                <c:pt idx="12434">
                  <c:v>12.872</c:v>
                </c:pt>
                <c:pt idx="12435">
                  <c:v>12.872</c:v>
                </c:pt>
                <c:pt idx="12436">
                  <c:v>12.872</c:v>
                </c:pt>
                <c:pt idx="12437">
                  <c:v>12.872</c:v>
                </c:pt>
                <c:pt idx="12438">
                  <c:v>12.872</c:v>
                </c:pt>
                <c:pt idx="12439">
                  <c:v>12.872</c:v>
                </c:pt>
                <c:pt idx="12440">
                  <c:v>12.872</c:v>
                </c:pt>
                <c:pt idx="12441">
                  <c:v>12.872</c:v>
                </c:pt>
                <c:pt idx="12442">
                  <c:v>12.872</c:v>
                </c:pt>
                <c:pt idx="12443">
                  <c:v>12.871</c:v>
                </c:pt>
                <c:pt idx="12444">
                  <c:v>12.871</c:v>
                </c:pt>
                <c:pt idx="12445">
                  <c:v>12.871</c:v>
                </c:pt>
                <c:pt idx="12446">
                  <c:v>12.871</c:v>
                </c:pt>
                <c:pt idx="12447">
                  <c:v>12.871</c:v>
                </c:pt>
                <c:pt idx="12448">
                  <c:v>12.871</c:v>
                </c:pt>
                <c:pt idx="12449">
                  <c:v>12.871</c:v>
                </c:pt>
                <c:pt idx="12450">
                  <c:v>12.871</c:v>
                </c:pt>
                <c:pt idx="12451">
                  <c:v>12.871</c:v>
                </c:pt>
                <c:pt idx="12452">
                  <c:v>12.871</c:v>
                </c:pt>
                <c:pt idx="12453">
                  <c:v>12.871</c:v>
                </c:pt>
                <c:pt idx="12454">
                  <c:v>12.871</c:v>
                </c:pt>
                <c:pt idx="12455">
                  <c:v>12.871</c:v>
                </c:pt>
                <c:pt idx="12456">
                  <c:v>12.871</c:v>
                </c:pt>
                <c:pt idx="12457">
                  <c:v>12.871</c:v>
                </c:pt>
                <c:pt idx="12458">
                  <c:v>12.871</c:v>
                </c:pt>
                <c:pt idx="12459">
                  <c:v>12.871</c:v>
                </c:pt>
                <c:pt idx="12460">
                  <c:v>12.871</c:v>
                </c:pt>
                <c:pt idx="12461">
                  <c:v>12.871</c:v>
                </c:pt>
                <c:pt idx="12462">
                  <c:v>12.871</c:v>
                </c:pt>
                <c:pt idx="12463">
                  <c:v>12.871</c:v>
                </c:pt>
                <c:pt idx="12464">
                  <c:v>12.871</c:v>
                </c:pt>
                <c:pt idx="12465">
                  <c:v>12.871</c:v>
                </c:pt>
                <c:pt idx="12466">
                  <c:v>12.871</c:v>
                </c:pt>
                <c:pt idx="12467">
                  <c:v>12.871</c:v>
                </c:pt>
                <c:pt idx="12468">
                  <c:v>12.871</c:v>
                </c:pt>
                <c:pt idx="12469">
                  <c:v>12.871</c:v>
                </c:pt>
                <c:pt idx="12470">
                  <c:v>12.871</c:v>
                </c:pt>
                <c:pt idx="12471">
                  <c:v>12.871</c:v>
                </c:pt>
                <c:pt idx="12472">
                  <c:v>12.871</c:v>
                </c:pt>
                <c:pt idx="12473">
                  <c:v>12.871</c:v>
                </c:pt>
                <c:pt idx="12474">
                  <c:v>12.871</c:v>
                </c:pt>
                <c:pt idx="12475">
                  <c:v>12.871</c:v>
                </c:pt>
                <c:pt idx="12476">
                  <c:v>12.871</c:v>
                </c:pt>
                <c:pt idx="12477">
                  <c:v>12.871</c:v>
                </c:pt>
                <c:pt idx="12478">
                  <c:v>12.871</c:v>
                </c:pt>
                <c:pt idx="12479">
                  <c:v>12.871</c:v>
                </c:pt>
                <c:pt idx="12480">
                  <c:v>12.871</c:v>
                </c:pt>
                <c:pt idx="12481">
                  <c:v>12.871</c:v>
                </c:pt>
                <c:pt idx="12482">
                  <c:v>12.87</c:v>
                </c:pt>
                <c:pt idx="12483">
                  <c:v>12.87</c:v>
                </c:pt>
                <c:pt idx="12484">
                  <c:v>12.87</c:v>
                </c:pt>
                <c:pt idx="12485">
                  <c:v>12.87</c:v>
                </c:pt>
                <c:pt idx="12486">
                  <c:v>12.869</c:v>
                </c:pt>
                <c:pt idx="12487">
                  <c:v>12.868</c:v>
                </c:pt>
                <c:pt idx="12488">
                  <c:v>12.868</c:v>
                </c:pt>
                <c:pt idx="12489">
                  <c:v>12.867000000000001</c:v>
                </c:pt>
                <c:pt idx="12490">
                  <c:v>12.866</c:v>
                </c:pt>
                <c:pt idx="12491">
                  <c:v>12.866</c:v>
                </c:pt>
                <c:pt idx="12492">
                  <c:v>12.866</c:v>
                </c:pt>
                <c:pt idx="12493">
                  <c:v>12.866</c:v>
                </c:pt>
                <c:pt idx="12494">
                  <c:v>12.865</c:v>
                </c:pt>
                <c:pt idx="12495">
                  <c:v>12.864000000000001</c:v>
                </c:pt>
                <c:pt idx="12496">
                  <c:v>12.864000000000001</c:v>
                </c:pt>
                <c:pt idx="12497">
                  <c:v>12.861000000000001</c:v>
                </c:pt>
                <c:pt idx="12498">
                  <c:v>12.861000000000001</c:v>
                </c:pt>
                <c:pt idx="12499">
                  <c:v>12.861000000000001</c:v>
                </c:pt>
                <c:pt idx="12500">
                  <c:v>12.86</c:v>
                </c:pt>
                <c:pt idx="12501">
                  <c:v>12.86</c:v>
                </c:pt>
                <c:pt idx="12502">
                  <c:v>12.858000000000001</c:v>
                </c:pt>
                <c:pt idx="12503">
                  <c:v>12.856999999999999</c:v>
                </c:pt>
                <c:pt idx="12504">
                  <c:v>12.856999999999999</c:v>
                </c:pt>
                <c:pt idx="12505">
                  <c:v>12.856999999999999</c:v>
                </c:pt>
                <c:pt idx="12506">
                  <c:v>12.856</c:v>
                </c:pt>
                <c:pt idx="12507">
                  <c:v>12.853999999999999</c:v>
                </c:pt>
                <c:pt idx="12508">
                  <c:v>12.853999999999999</c:v>
                </c:pt>
                <c:pt idx="12509">
                  <c:v>12.853</c:v>
                </c:pt>
                <c:pt idx="12510">
                  <c:v>12.852</c:v>
                </c:pt>
                <c:pt idx="12511">
                  <c:v>12.85</c:v>
                </c:pt>
                <c:pt idx="12512">
                  <c:v>12.848000000000001</c:v>
                </c:pt>
                <c:pt idx="12513">
                  <c:v>12.847</c:v>
                </c:pt>
                <c:pt idx="12514">
                  <c:v>12.847</c:v>
                </c:pt>
                <c:pt idx="12515">
                  <c:v>12.846</c:v>
                </c:pt>
                <c:pt idx="12516">
                  <c:v>12.845000000000001</c:v>
                </c:pt>
                <c:pt idx="12517">
                  <c:v>12.843999999999999</c:v>
                </c:pt>
                <c:pt idx="12518">
                  <c:v>12.843999999999999</c:v>
                </c:pt>
                <c:pt idx="12519">
                  <c:v>12.843999999999999</c:v>
                </c:pt>
                <c:pt idx="12520">
                  <c:v>12.843999999999999</c:v>
                </c:pt>
                <c:pt idx="12521">
                  <c:v>12.842000000000001</c:v>
                </c:pt>
                <c:pt idx="12522">
                  <c:v>12.842000000000001</c:v>
                </c:pt>
                <c:pt idx="12523">
                  <c:v>12.842000000000001</c:v>
                </c:pt>
                <c:pt idx="12524">
                  <c:v>12.842000000000001</c:v>
                </c:pt>
                <c:pt idx="12525">
                  <c:v>12.840999999999999</c:v>
                </c:pt>
                <c:pt idx="12526">
                  <c:v>12.84</c:v>
                </c:pt>
                <c:pt idx="12527">
                  <c:v>12.837</c:v>
                </c:pt>
                <c:pt idx="12528">
                  <c:v>12.835000000000001</c:v>
                </c:pt>
                <c:pt idx="12529">
                  <c:v>12.835000000000001</c:v>
                </c:pt>
                <c:pt idx="12530">
                  <c:v>12.834</c:v>
                </c:pt>
                <c:pt idx="12531">
                  <c:v>12.832000000000001</c:v>
                </c:pt>
                <c:pt idx="12532">
                  <c:v>12.832000000000001</c:v>
                </c:pt>
                <c:pt idx="12533">
                  <c:v>12.831</c:v>
                </c:pt>
                <c:pt idx="12534">
                  <c:v>12.831</c:v>
                </c:pt>
                <c:pt idx="12535">
                  <c:v>12.83</c:v>
                </c:pt>
                <c:pt idx="12536">
                  <c:v>12.826000000000001</c:v>
                </c:pt>
                <c:pt idx="12537">
                  <c:v>12.826000000000001</c:v>
                </c:pt>
                <c:pt idx="12538">
                  <c:v>12.824999999999999</c:v>
                </c:pt>
                <c:pt idx="12539">
                  <c:v>12.824999999999999</c:v>
                </c:pt>
                <c:pt idx="12540">
                  <c:v>12.824</c:v>
                </c:pt>
                <c:pt idx="12541">
                  <c:v>12.823</c:v>
                </c:pt>
                <c:pt idx="12542">
                  <c:v>12.823</c:v>
                </c:pt>
                <c:pt idx="12543">
                  <c:v>12.821999999999999</c:v>
                </c:pt>
                <c:pt idx="12544">
                  <c:v>12.821999999999999</c:v>
                </c:pt>
                <c:pt idx="12545">
                  <c:v>12.821999999999999</c:v>
                </c:pt>
                <c:pt idx="12546">
                  <c:v>12.82</c:v>
                </c:pt>
                <c:pt idx="12547">
                  <c:v>12.819000000000001</c:v>
                </c:pt>
                <c:pt idx="12548">
                  <c:v>12.819000000000001</c:v>
                </c:pt>
                <c:pt idx="12549">
                  <c:v>12.819000000000001</c:v>
                </c:pt>
                <c:pt idx="12550">
                  <c:v>12.816000000000001</c:v>
                </c:pt>
                <c:pt idx="12551">
                  <c:v>12.816000000000001</c:v>
                </c:pt>
                <c:pt idx="12552">
                  <c:v>12.815</c:v>
                </c:pt>
                <c:pt idx="12553">
                  <c:v>12.814</c:v>
                </c:pt>
                <c:pt idx="12554">
                  <c:v>12.813000000000001</c:v>
                </c:pt>
                <c:pt idx="12555">
                  <c:v>12.811999999999999</c:v>
                </c:pt>
                <c:pt idx="12556">
                  <c:v>12.811999999999999</c:v>
                </c:pt>
                <c:pt idx="12557">
                  <c:v>12.811</c:v>
                </c:pt>
                <c:pt idx="12558">
                  <c:v>12.811</c:v>
                </c:pt>
                <c:pt idx="12559">
                  <c:v>12.811</c:v>
                </c:pt>
                <c:pt idx="12560">
                  <c:v>12.811</c:v>
                </c:pt>
                <c:pt idx="12561">
                  <c:v>12.811</c:v>
                </c:pt>
                <c:pt idx="12562">
                  <c:v>12.81</c:v>
                </c:pt>
                <c:pt idx="12563">
                  <c:v>12.807</c:v>
                </c:pt>
                <c:pt idx="12564">
                  <c:v>12.807</c:v>
                </c:pt>
                <c:pt idx="12565">
                  <c:v>12.805999999999999</c:v>
                </c:pt>
                <c:pt idx="12566">
                  <c:v>12.805</c:v>
                </c:pt>
                <c:pt idx="12567">
                  <c:v>12.804</c:v>
                </c:pt>
                <c:pt idx="12568">
                  <c:v>12.801</c:v>
                </c:pt>
                <c:pt idx="12569">
                  <c:v>12.8</c:v>
                </c:pt>
                <c:pt idx="12570">
                  <c:v>12.798999999999999</c:v>
                </c:pt>
                <c:pt idx="12571">
                  <c:v>12.798</c:v>
                </c:pt>
                <c:pt idx="12572">
                  <c:v>12.797000000000001</c:v>
                </c:pt>
                <c:pt idx="12573">
                  <c:v>12.795999999999999</c:v>
                </c:pt>
                <c:pt idx="12574">
                  <c:v>12.795</c:v>
                </c:pt>
                <c:pt idx="12575">
                  <c:v>12.794</c:v>
                </c:pt>
                <c:pt idx="12576">
                  <c:v>12.794</c:v>
                </c:pt>
                <c:pt idx="12577">
                  <c:v>12.792999999999999</c:v>
                </c:pt>
                <c:pt idx="12578">
                  <c:v>12.792999999999999</c:v>
                </c:pt>
                <c:pt idx="12579">
                  <c:v>12.792</c:v>
                </c:pt>
                <c:pt idx="12580">
                  <c:v>12.792</c:v>
                </c:pt>
                <c:pt idx="12581">
                  <c:v>12.79</c:v>
                </c:pt>
                <c:pt idx="12582">
                  <c:v>12.79</c:v>
                </c:pt>
                <c:pt idx="12583">
                  <c:v>12.789</c:v>
                </c:pt>
                <c:pt idx="12584">
                  <c:v>12.789</c:v>
                </c:pt>
                <c:pt idx="12585">
                  <c:v>12.789</c:v>
                </c:pt>
                <c:pt idx="12586">
                  <c:v>12.789</c:v>
                </c:pt>
                <c:pt idx="12587">
                  <c:v>12.789</c:v>
                </c:pt>
                <c:pt idx="12588">
                  <c:v>12.789</c:v>
                </c:pt>
                <c:pt idx="12589">
                  <c:v>12.789</c:v>
                </c:pt>
                <c:pt idx="12590">
                  <c:v>12.788</c:v>
                </c:pt>
                <c:pt idx="12591">
                  <c:v>12.787000000000001</c:v>
                </c:pt>
                <c:pt idx="12592">
                  <c:v>12.786</c:v>
                </c:pt>
                <c:pt idx="12593">
                  <c:v>12.786</c:v>
                </c:pt>
                <c:pt idx="12594">
                  <c:v>12.786</c:v>
                </c:pt>
                <c:pt idx="12595">
                  <c:v>12.785</c:v>
                </c:pt>
                <c:pt idx="12596">
                  <c:v>12.785</c:v>
                </c:pt>
                <c:pt idx="12597">
                  <c:v>12.785</c:v>
                </c:pt>
                <c:pt idx="12598">
                  <c:v>12.785</c:v>
                </c:pt>
                <c:pt idx="12599">
                  <c:v>12.784000000000001</c:v>
                </c:pt>
                <c:pt idx="12600">
                  <c:v>12.784000000000001</c:v>
                </c:pt>
                <c:pt idx="12601">
                  <c:v>12.784000000000001</c:v>
                </c:pt>
                <c:pt idx="12602">
                  <c:v>12.784000000000001</c:v>
                </c:pt>
                <c:pt idx="12603">
                  <c:v>12.784000000000001</c:v>
                </c:pt>
                <c:pt idx="12604">
                  <c:v>12.784000000000001</c:v>
                </c:pt>
                <c:pt idx="12605">
                  <c:v>12.782999999999999</c:v>
                </c:pt>
                <c:pt idx="12606">
                  <c:v>12.782999999999999</c:v>
                </c:pt>
                <c:pt idx="12607">
                  <c:v>12.782999999999999</c:v>
                </c:pt>
                <c:pt idx="12608">
                  <c:v>12.782</c:v>
                </c:pt>
                <c:pt idx="12609">
                  <c:v>12.782</c:v>
                </c:pt>
                <c:pt idx="12610">
                  <c:v>12.782</c:v>
                </c:pt>
                <c:pt idx="12611">
                  <c:v>12.779</c:v>
                </c:pt>
                <c:pt idx="12612">
                  <c:v>12.778</c:v>
                </c:pt>
                <c:pt idx="12613">
                  <c:v>12.776999999999999</c:v>
                </c:pt>
                <c:pt idx="12614">
                  <c:v>12.776999999999999</c:v>
                </c:pt>
                <c:pt idx="12615">
                  <c:v>12.775</c:v>
                </c:pt>
                <c:pt idx="12616">
                  <c:v>12.773999999999999</c:v>
                </c:pt>
                <c:pt idx="12617">
                  <c:v>12.773</c:v>
                </c:pt>
                <c:pt idx="12618">
                  <c:v>12.772</c:v>
                </c:pt>
                <c:pt idx="12619">
                  <c:v>12.772</c:v>
                </c:pt>
                <c:pt idx="12620">
                  <c:v>12.771000000000001</c:v>
                </c:pt>
                <c:pt idx="12621">
                  <c:v>12.77</c:v>
                </c:pt>
                <c:pt idx="12622">
                  <c:v>12.768000000000001</c:v>
                </c:pt>
                <c:pt idx="12623">
                  <c:v>12.768000000000001</c:v>
                </c:pt>
                <c:pt idx="12624">
                  <c:v>12.765000000000001</c:v>
                </c:pt>
                <c:pt idx="12625">
                  <c:v>12.765000000000001</c:v>
                </c:pt>
                <c:pt idx="12626">
                  <c:v>12.765000000000001</c:v>
                </c:pt>
                <c:pt idx="12627">
                  <c:v>12.763</c:v>
                </c:pt>
                <c:pt idx="12628">
                  <c:v>12.763</c:v>
                </c:pt>
                <c:pt idx="12629">
                  <c:v>12.762</c:v>
                </c:pt>
                <c:pt idx="12630">
                  <c:v>12.762</c:v>
                </c:pt>
                <c:pt idx="12631">
                  <c:v>12.760999999999999</c:v>
                </c:pt>
                <c:pt idx="12632">
                  <c:v>12.760999999999999</c:v>
                </c:pt>
                <c:pt idx="12633">
                  <c:v>12.76</c:v>
                </c:pt>
                <c:pt idx="12634">
                  <c:v>12.759</c:v>
                </c:pt>
                <c:pt idx="12635">
                  <c:v>12.759</c:v>
                </c:pt>
                <c:pt idx="12636">
                  <c:v>12.759</c:v>
                </c:pt>
                <c:pt idx="12637">
                  <c:v>12.759</c:v>
                </c:pt>
                <c:pt idx="12638">
                  <c:v>12.757</c:v>
                </c:pt>
                <c:pt idx="12639">
                  <c:v>12.756</c:v>
                </c:pt>
                <c:pt idx="12640">
                  <c:v>12.756</c:v>
                </c:pt>
                <c:pt idx="12641">
                  <c:v>12.756</c:v>
                </c:pt>
                <c:pt idx="12642">
                  <c:v>12.756</c:v>
                </c:pt>
                <c:pt idx="12643">
                  <c:v>12.755000000000001</c:v>
                </c:pt>
                <c:pt idx="12644">
                  <c:v>12.754</c:v>
                </c:pt>
                <c:pt idx="12645">
                  <c:v>12.754</c:v>
                </c:pt>
                <c:pt idx="12646">
                  <c:v>12.754</c:v>
                </c:pt>
                <c:pt idx="12647">
                  <c:v>12.754</c:v>
                </c:pt>
                <c:pt idx="12648">
                  <c:v>12.753</c:v>
                </c:pt>
                <c:pt idx="12649">
                  <c:v>12.753</c:v>
                </c:pt>
                <c:pt idx="12650">
                  <c:v>12.752000000000001</c:v>
                </c:pt>
                <c:pt idx="12651">
                  <c:v>12.750999999999999</c:v>
                </c:pt>
                <c:pt idx="12652">
                  <c:v>12.747999999999999</c:v>
                </c:pt>
                <c:pt idx="12653">
                  <c:v>12.747999999999999</c:v>
                </c:pt>
                <c:pt idx="12654">
                  <c:v>12.747</c:v>
                </c:pt>
                <c:pt idx="12655">
                  <c:v>12.746</c:v>
                </c:pt>
                <c:pt idx="12656">
                  <c:v>12.746</c:v>
                </c:pt>
                <c:pt idx="12657">
                  <c:v>12.744</c:v>
                </c:pt>
                <c:pt idx="12658">
                  <c:v>12.743</c:v>
                </c:pt>
                <c:pt idx="12659">
                  <c:v>12.742000000000001</c:v>
                </c:pt>
                <c:pt idx="12660">
                  <c:v>12.742000000000001</c:v>
                </c:pt>
                <c:pt idx="12661">
                  <c:v>12.739000000000001</c:v>
                </c:pt>
                <c:pt idx="12662">
                  <c:v>12.739000000000001</c:v>
                </c:pt>
                <c:pt idx="12663">
                  <c:v>12.738</c:v>
                </c:pt>
                <c:pt idx="12664">
                  <c:v>12.738</c:v>
                </c:pt>
                <c:pt idx="12665">
                  <c:v>12.738</c:v>
                </c:pt>
                <c:pt idx="12666">
                  <c:v>12.738</c:v>
                </c:pt>
                <c:pt idx="12667">
                  <c:v>12.737</c:v>
                </c:pt>
                <c:pt idx="12668">
                  <c:v>12.737</c:v>
                </c:pt>
                <c:pt idx="12669">
                  <c:v>12.736000000000001</c:v>
                </c:pt>
                <c:pt idx="12670">
                  <c:v>12.734999999999999</c:v>
                </c:pt>
                <c:pt idx="12671">
                  <c:v>12.734</c:v>
                </c:pt>
                <c:pt idx="12672">
                  <c:v>12.734</c:v>
                </c:pt>
                <c:pt idx="12673">
                  <c:v>12.733000000000001</c:v>
                </c:pt>
                <c:pt idx="12674">
                  <c:v>12.731</c:v>
                </c:pt>
                <c:pt idx="12675">
                  <c:v>12.73</c:v>
                </c:pt>
                <c:pt idx="12676">
                  <c:v>12.728999999999999</c:v>
                </c:pt>
                <c:pt idx="12677">
                  <c:v>12.728999999999999</c:v>
                </c:pt>
                <c:pt idx="12678">
                  <c:v>12.728</c:v>
                </c:pt>
                <c:pt idx="12679">
                  <c:v>12.727</c:v>
                </c:pt>
                <c:pt idx="12680">
                  <c:v>12.727</c:v>
                </c:pt>
                <c:pt idx="12681">
                  <c:v>12.726000000000001</c:v>
                </c:pt>
                <c:pt idx="12682">
                  <c:v>12.726000000000001</c:v>
                </c:pt>
                <c:pt idx="12683">
                  <c:v>12.726000000000001</c:v>
                </c:pt>
                <c:pt idx="12684">
                  <c:v>12.722</c:v>
                </c:pt>
                <c:pt idx="12685">
                  <c:v>12.721</c:v>
                </c:pt>
                <c:pt idx="12686">
                  <c:v>12.721</c:v>
                </c:pt>
                <c:pt idx="12687">
                  <c:v>12.72</c:v>
                </c:pt>
                <c:pt idx="12688">
                  <c:v>12.718999999999999</c:v>
                </c:pt>
                <c:pt idx="12689">
                  <c:v>12.717000000000001</c:v>
                </c:pt>
                <c:pt idx="12690">
                  <c:v>12.715999999999999</c:v>
                </c:pt>
                <c:pt idx="12691">
                  <c:v>12.715999999999999</c:v>
                </c:pt>
                <c:pt idx="12692">
                  <c:v>12.714</c:v>
                </c:pt>
                <c:pt idx="12693">
                  <c:v>12.712999999999999</c:v>
                </c:pt>
                <c:pt idx="12694">
                  <c:v>12.712999999999999</c:v>
                </c:pt>
                <c:pt idx="12695">
                  <c:v>12.712999999999999</c:v>
                </c:pt>
                <c:pt idx="12696">
                  <c:v>12.712</c:v>
                </c:pt>
                <c:pt idx="12697">
                  <c:v>12.712</c:v>
                </c:pt>
                <c:pt idx="12698">
                  <c:v>12.71</c:v>
                </c:pt>
                <c:pt idx="12699">
                  <c:v>12.71</c:v>
                </c:pt>
                <c:pt idx="12700">
                  <c:v>12.71</c:v>
                </c:pt>
                <c:pt idx="12701">
                  <c:v>12.709</c:v>
                </c:pt>
                <c:pt idx="12702">
                  <c:v>12.708</c:v>
                </c:pt>
                <c:pt idx="12703">
                  <c:v>12.707000000000001</c:v>
                </c:pt>
                <c:pt idx="12704">
                  <c:v>12.704000000000001</c:v>
                </c:pt>
                <c:pt idx="12705">
                  <c:v>12.702</c:v>
                </c:pt>
                <c:pt idx="12706">
                  <c:v>12.701000000000001</c:v>
                </c:pt>
                <c:pt idx="12707">
                  <c:v>12.701000000000001</c:v>
                </c:pt>
                <c:pt idx="12708">
                  <c:v>12.698</c:v>
                </c:pt>
                <c:pt idx="12709">
                  <c:v>12.698</c:v>
                </c:pt>
                <c:pt idx="12710">
                  <c:v>12.693</c:v>
                </c:pt>
                <c:pt idx="12711">
                  <c:v>12.691000000000001</c:v>
                </c:pt>
                <c:pt idx="12712">
                  <c:v>12.691000000000001</c:v>
                </c:pt>
                <c:pt idx="12713">
                  <c:v>12.691000000000001</c:v>
                </c:pt>
                <c:pt idx="12714">
                  <c:v>12.689</c:v>
                </c:pt>
                <c:pt idx="12715">
                  <c:v>12.688000000000001</c:v>
                </c:pt>
                <c:pt idx="12716">
                  <c:v>12.686999999999999</c:v>
                </c:pt>
                <c:pt idx="12717">
                  <c:v>12.686999999999999</c:v>
                </c:pt>
                <c:pt idx="12718">
                  <c:v>12.686999999999999</c:v>
                </c:pt>
                <c:pt idx="12719">
                  <c:v>12.686999999999999</c:v>
                </c:pt>
                <c:pt idx="12720">
                  <c:v>12.686999999999999</c:v>
                </c:pt>
                <c:pt idx="12721">
                  <c:v>12.686999999999999</c:v>
                </c:pt>
                <c:pt idx="12722">
                  <c:v>12.686999999999999</c:v>
                </c:pt>
                <c:pt idx="12723">
                  <c:v>12.686999999999999</c:v>
                </c:pt>
                <c:pt idx="12724">
                  <c:v>12.686999999999999</c:v>
                </c:pt>
                <c:pt idx="12725">
                  <c:v>12.686999999999999</c:v>
                </c:pt>
                <c:pt idx="12726">
                  <c:v>12.686</c:v>
                </c:pt>
                <c:pt idx="12727">
                  <c:v>12.686</c:v>
                </c:pt>
                <c:pt idx="12728">
                  <c:v>12.686</c:v>
                </c:pt>
                <c:pt idx="12729">
                  <c:v>12.686</c:v>
                </c:pt>
                <c:pt idx="12730">
                  <c:v>12.686</c:v>
                </c:pt>
                <c:pt idx="12731">
                  <c:v>12.686</c:v>
                </c:pt>
                <c:pt idx="12732">
                  <c:v>12.686</c:v>
                </c:pt>
                <c:pt idx="12733">
                  <c:v>12.686</c:v>
                </c:pt>
                <c:pt idx="12734">
                  <c:v>12.686</c:v>
                </c:pt>
                <c:pt idx="12735">
                  <c:v>12.686</c:v>
                </c:pt>
                <c:pt idx="12736">
                  <c:v>12.686</c:v>
                </c:pt>
                <c:pt idx="12737">
                  <c:v>12.686</c:v>
                </c:pt>
                <c:pt idx="12738">
                  <c:v>12.686</c:v>
                </c:pt>
                <c:pt idx="12739">
                  <c:v>12.686</c:v>
                </c:pt>
                <c:pt idx="12740">
                  <c:v>12.686</c:v>
                </c:pt>
                <c:pt idx="12741">
                  <c:v>12.685</c:v>
                </c:pt>
                <c:pt idx="12742">
                  <c:v>12.683999999999999</c:v>
                </c:pt>
                <c:pt idx="12743">
                  <c:v>12.683999999999999</c:v>
                </c:pt>
                <c:pt idx="12744">
                  <c:v>12.683999999999999</c:v>
                </c:pt>
                <c:pt idx="12745">
                  <c:v>12.683999999999999</c:v>
                </c:pt>
                <c:pt idx="12746">
                  <c:v>12.683</c:v>
                </c:pt>
                <c:pt idx="12747">
                  <c:v>12.683</c:v>
                </c:pt>
                <c:pt idx="12748">
                  <c:v>12.682</c:v>
                </c:pt>
                <c:pt idx="12749">
                  <c:v>12.680999999999999</c:v>
                </c:pt>
                <c:pt idx="12750">
                  <c:v>12.680999999999999</c:v>
                </c:pt>
                <c:pt idx="12751">
                  <c:v>12.679</c:v>
                </c:pt>
                <c:pt idx="12752">
                  <c:v>12.679</c:v>
                </c:pt>
                <c:pt idx="12753">
                  <c:v>12.679</c:v>
                </c:pt>
                <c:pt idx="12754">
                  <c:v>12.679</c:v>
                </c:pt>
                <c:pt idx="12755">
                  <c:v>12.678000000000001</c:v>
                </c:pt>
                <c:pt idx="12756">
                  <c:v>12.677</c:v>
                </c:pt>
                <c:pt idx="12757">
                  <c:v>12.676</c:v>
                </c:pt>
                <c:pt idx="12758">
                  <c:v>12.676</c:v>
                </c:pt>
                <c:pt idx="12759">
                  <c:v>12.675000000000001</c:v>
                </c:pt>
                <c:pt idx="12760">
                  <c:v>12.675000000000001</c:v>
                </c:pt>
                <c:pt idx="12761">
                  <c:v>12.675000000000001</c:v>
                </c:pt>
                <c:pt idx="12762">
                  <c:v>12.673999999999999</c:v>
                </c:pt>
                <c:pt idx="12763">
                  <c:v>12.673999999999999</c:v>
                </c:pt>
                <c:pt idx="12764">
                  <c:v>12.672000000000001</c:v>
                </c:pt>
                <c:pt idx="12765">
                  <c:v>12.670999999999999</c:v>
                </c:pt>
                <c:pt idx="12766">
                  <c:v>12.670999999999999</c:v>
                </c:pt>
                <c:pt idx="12767">
                  <c:v>12.67</c:v>
                </c:pt>
                <c:pt idx="12768">
                  <c:v>12.667999999999999</c:v>
                </c:pt>
                <c:pt idx="12769">
                  <c:v>12.666</c:v>
                </c:pt>
                <c:pt idx="12770">
                  <c:v>12.664</c:v>
                </c:pt>
                <c:pt idx="12771">
                  <c:v>12.664</c:v>
                </c:pt>
                <c:pt idx="12772">
                  <c:v>12.662000000000001</c:v>
                </c:pt>
                <c:pt idx="12773">
                  <c:v>12.662000000000001</c:v>
                </c:pt>
                <c:pt idx="12774">
                  <c:v>12.661</c:v>
                </c:pt>
                <c:pt idx="12775">
                  <c:v>12.66</c:v>
                </c:pt>
                <c:pt idx="12776">
                  <c:v>12.659000000000001</c:v>
                </c:pt>
                <c:pt idx="12777">
                  <c:v>12.657999999999999</c:v>
                </c:pt>
                <c:pt idx="12778">
                  <c:v>12.657999999999999</c:v>
                </c:pt>
                <c:pt idx="12779">
                  <c:v>12.656000000000001</c:v>
                </c:pt>
                <c:pt idx="12780">
                  <c:v>12.656000000000001</c:v>
                </c:pt>
                <c:pt idx="12781">
                  <c:v>12.656000000000001</c:v>
                </c:pt>
                <c:pt idx="12782">
                  <c:v>12.654999999999999</c:v>
                </c:pt>
                <c:pt idx="12783">
                  <c:v>12.654999999999999</c:v>
                </c:pt>
                <c:pt idx="12784">
                  <c:v>12.654</c:v>
                </c:pt>
                <c:pt idx="12785">
                  <c:v>12.654</c:v>
                </c:pt>
                <c:pt idx="12786">
                  <c:v>12.653</c:v>
                </c:pt>
                <c:pt idx="12787">
                  <c:v>12.651999999999999</c:v>
                </c:pt>
                <c:pt idx="12788">
                  <c:v>12.651</c:v>
                </c:pt>
                <c:pt idx="12789">
                  <c:v>12.65</c:v>
                </c:pt>
                <c:pt idx="12790">
                  <c:v>12.65</c:v>
                </c:pt>
                <c:pt idx="12791">
                  <c:v>12.648999999999999</c:v>
                </c:pt>
                <c:pt idx="12792">
                  <c:v>12.648999999999999</c:v>
                </c:pt>
                <c:pt idx="12793">
                  <c:v>12.648</c:v>
                </c:pt>
                <c:pt idx="12794">
                  <c:v>12.647</c:v>
                </c:pt>
                <c:pt idx="12795">
                  <c:v>12.647</c:v>
                </c:pt>
                <c:pt idx="12796">
                  <c:v>12.646000000000001</c:v>
                </c:pt>
                <c:pt idx="12797">
                  <c:v>12.645</c:v>
                </c:pt>
                <c:pt idx="12798">
                  <c:v>12.644</c:v>
                </c:pt>
                <c:pt idx="12799">
                  <c:v>12.644</c:v>
                </c:pt>
                <c:pt idx="12800">
                  <c:v>12.641999999999999</c:v>
                </c:pt>
                <c:pt idx="12801">
                  <c:v>12.641999999999999</c:v>
                </c:pt>
                <c:pt idx="12802">
                  <c:v>12.64</c:v>
                </c:pt>
                <c:pt idx="12803">
                  <c:v>12.638999999999999</c:v>
                </c:pt>
                <c:pt idx="12804">
                  <c:v>12.638999999999999</c:v>
                </c:pt>
                <c:pt idx="12805">
                  <c:v>12.638</c:v>
                </c:pt>
                <c:pt idx="12806">
                  <c:v>12.638</c:v>
                </c:pt>
                <c:pt idx="12807">
                  <c:v>12.635999999999999</c:v>
                </c:pt>
                <c:pt idx="12808">
                  <c:v>12.635</c:v>
                </c:pt>
                <c:pt idx="12809">
                  <c:v>12.634</c:v>
                </c:pt>
                <c:pt idx="12810">
                  <c:v>12.634</c:v>
                </c:pt>
                <c:pt idx="12811">
                  <c:v>12.632999999999999</c:v>
                </c:pt>
                <c:pt idx="12812">
                  <c:v>12.632999999999999</c:v>
                </c:pt>
                <c:pt idx="12813">
                  <c:v>12.632</c:v>
                </c:pt>
                <c:pt idx="12814">
                  <c:v>12.632</c:v>
                </c:pt>
                <c:pt idx="12815">
                  <c:v>12.63</c:v>
                </c:pt>
                <c:pt idx="12816">
                  <c:v>12.63</c:v>
                </c:pt>
                <c:pt idx="12817">
                  <c:v>12.63</c:v>
                </c:pt>
                <c:pt idx="12818">
                  <c:v>12.629</c:v>
                </c:pt>
                <c:pt idx="12819">
                  <c:v>12.629</c:v>
                </c:pt>
                <c:pt idx="12820">
                  <c:v>12.629</c:v>
                </c:pt>
                <c:pt idx="12821">
                  <c:v>12.629</c:v>
                </c:pt>
                <c:pt idx="12822">
                  <c:v>12.629</c:v>
                </c:pt>
                <c:pt idx="12823">
                  <c:v>12.629</c:v>
                </c:pt>
                <c:pt idx="12824">
                  <c:v>12.629</c:v>
                </c:pt>
                <c:pt idx="12825">
                  <c:v>12.629</c:v>
                </c:pt>
                <c:pt idx="12826">
                  <c:v>12.629</c:v>
                </c:pt>
                <c:pt idx="12827">
                  <c:v>12.629</c:v>
                </c:pt>
                <c:pt idx="12828">
                  <c:v>12.629</c:v>
                </c:pt>
                <c:pt idx="12829">
                  <c:v>12.628</c:v>
                </c:pt>
                <c:pt idx="12830">
                  <c:v>12.628</c:v>
                </c:pt>
                <c:pt idx="12831">
                  <c:v>12.628</c:v>
                </c:pt>
                <c:pt idx="12832">
                  <c:v>12.628</c:v>
                </c:pt>
                <c:pt idx="12833">
                  <c:v>12.628</c:v>
                </c:pt>
                <c:pt idx="12834">
                  <c:v>12.628</c:v>
                </c:pt>
                <c:pt idx="12835">
                  <c:v>12.628</c:v>
                </c:pt>
                <c:pt idx="12836">
                  <c:v>12.628</c:v>
                </c:pt>
                <c:pt idx="12837">
                  <c:v>12.628</c:v>
                </c:pt>
                <c:pt idx="12838">
                  <c:v>12.628</c:v>
                </c:pt>
                <c:pt idx="12839">
                  <c:v>12.628</c:v>
                </c:pt>
                <c:pt idx="12840">
                  <c:v>12.628</c:v>
                </c:pt>
                <c:pt idx="12841">
                  <c:v>12.627000000000001</c:v>
                </c:pt>
                <c:pt idx="12842">
                  <c:v>12.627000000000001</c:v>
                </c:pt>
                <c:pt idx="12843">
                  <c:v>12.627000000000001</c:v>
                </c:pt>
                <c:pt idx="12844">
                  <c:v>12.627000000000001</c:v>
                </c:pt>
                <c:pt idx="12845">
                  <c:v>12.627000000000001</c:v>
                </c:pt>
                <c:pt idx="12846">
                  <c:v>12.625999999999999</c:v>
                </c:pt>
                <c:pt idx="12847">
                  <c:v>12.624000000000001</c:v>
                </c:pt>
                <c:pt idx="12848">
                  <c:v>12.624000000000001</c:v>
                </c:pt>
                <c:pt idx="12849">
                  <c:v>12.624000000000001</c:v>
                </c:pt>
                <c:pt idx="12850">
                  <c:v>12.622</c:v>
                </c:pt>
                <c:pt idx="12851">
                  <c:v>12.621</c:v>
                </c:pt>
                <c:pt idx="12852">
                  <c:v>12.621</c:v>
                </c:pt>
                <c:pt idx="12853">
                  <c:v>12.62</c:v>
                </c:pt>
                <c:pt idx="12854">
                  <c:v>12.62</c:v>
                </c:pt>
                <c:pt idx="12855">
                  <c:v>12.619</c:v>
                </c:pt>
                <c:pt idx="12856">
                  <c:v>12.617000000000001</c:v>
                </c:pt>
                <c:pt idx="12857">
                  <c:v>12.616</c:v>
                </c:pt>
                <c:pt idx="12858">
                  <c:v>12.614000000000001</c:v>
                </c:pt>
                <c:pt idx="12859">
                  <c:v>12.613</c:v>
                </c:pt>
                <c:pt idx="12860">
                  <c:v>12.613</c:v>
                </c:pt>
                <c:pt idx="12861">
                  <c:v>12.612</c:v>
                </c:pt>
                <c:pt idx="12862">
                  <c:v>12.611000000000001</c:v>
                </c:pt>
                <c:pt idx="12863">
                  <c:v>12.611000000000001</c:v>
                </c:pt>
                <c:pt idx="12864">
                  <c:v>12.611000000000001</c:v>
                </c:pt>
                <c:pt idx="12865">
                  <c:v>12.611000000000001</c:v>
                </c:pt>
                <c:pt idx="12866">
                  <c:v>12.61</c:v>
                </c:pt>
                <c:pt idx="12867">
                  <c:v>12.61</c:v>
                </c:pt>
                <c:pt idx="12868">
                  <c:v>12.608000000000001</c:v>
                </c:pt>
                <c:pt idx="12869">
                  <c:v>12.608000000000001</c:v>
                </c:pt>
                <c:pt idx="12870">
                  <c:v>12.608000000000001</c:v>
                </c:pt>
                <c:pt idx="12871">
                  <c:v>12.606</c:v>
                </c:pt>
                <c:pt idx="12872">
                  <c:v>12.605</c:v>
                </c:pt>
                <c:pt idx="12873">
                  <c:v>12.603999999999999</c:v>
                </c:pt>
                <c:pt idx="12874">
                  <c:v>12.603</c:v>
                </c:pt>
                <c:pt idx="12875">
                  <c:v>12.598000000000001</c:v>
                </c:pt>
                <c:pt idx="12876">
                  <c:v>12.597</c:v>
                </c:pt>
                <c:pt idx="12877">
                  <c:v>12.596</c:v>
                </c:pt>
                <c:pt idx="12878">
                  <c:v>12.596</c:v>
                </c:pt>
                <c:pt idx="12879">
                  <c:v>12.596</c:v>
                </c:pt>
                <c:pt idx="12880">
                  <c:v>12.595000000000001</c:v>
                </c:pt>
                <c:pt idx="12881">
                  <c:v>12.593</c:v>
                </c:pt>
                <c:pt idx="12882">
                  <c:v>12.592000000000001</c:v>
                </c:pt>
                <c:pt idx="12883">
                  <c:v>12.590999999999999</c:v>
                </c:pt>
                <c:pt idx="12884">
                  <c:v>12.59</c:v>
                </c:pt>
                <c:pt idx="12885">
                  <c:v>12.589</c:v>
                </c:pt>
                <c:pt idx="12886">
                  <c:v>12.589</c:v>
                </c:pt>
                <c:pt idx="12887">
                  <c:v>12.587999999999999</c:v>
                </c:pt>
                <c:pt idx="12888">
                  <c:v>12.587999999999999</c:v>
                </c:pt>
                <c:pt idx="12889">
                  <c:v>12.587</c:v>
                </c:pt>
                <c:pt idx="12890">
                  <c:v>12.586</c:v>
                </c:pt>
                <c:pt idx="12891">
                  <c:v>12.584</c:v>
                </c:pt>
                <c:pt idx="12892">
                  <c:v>12.583</c:v>
                </c:pt>
                <c:pt idx="12893">
                  <c:v>12.583</c:v>
                </c:pt>
                <c:pt idx="12894">
                  <c:v>12.582000000000001</c:v>
                </c:pt>
                <c:pt idx="12895">
                  <c:v>12.58</c:v>
                </c:pt>
                <c:pt idx="12896">
                  <c:v>12.579000000000001</c:v>
                </c:pt>
                <c:pt idx="12897">
                  <c:v>12.577</c:v>
                </c:pt>
                <c:pt idx="12898">
                  <c:v>12.577</c:v>
                </c:pt>
                <c:pt idx="12899">
                  <c:v>12.577</c:v>
                </c:pt>
                <c:pt idx="12900">
                  <c:v>12.577</c:v>
                </c:pt>
                <c:pt idx="12901">
                  <c:v>12.577</c:v>
                </c:pt>
                <c:pt idx="12902">
                  <c:v>12.576000000000001</c:v>
                </c:pt>
                <c:pt idx="12903">
                  <c:v>12.574999999999999</c:v>
                </c:pt>
                <c:pt idx="12904">
                  <c:v>12.574</c:v>
                </c:pt>
                <c:pt idx="12905">
                  <c:v>12.574</c:v>
                </c:pt>
                <c:pt idx="12906">
                  <c:v>12.574</c:v>
                </c:pt>
                <c:pt idx="12907">
                  <c:v>12.574</c:v>
                </c:pt>
                <c:pt idx="12908">
                  <c:v>12.574</c:v>
                </c:pt>
                <c:pt idx="12909">
                  <c:v>12.573</c:v>
                </c:pt>
                <c:pt idx="12910">
                  <c:v>12.569000000000001</c:v>
                </c:pt>
                <c:pt idx="12911">
                  <c:v>12.568</c:v>
                </c:pt>
                <c:pt idx="12912">
                  <c:v>12.567</c:v>
                </c:pt>
                <c:pt idx="12913">
                  <c:v>12.567</c:v>
                </c:pt>
                <c:pt idx="12914">
                  <c:v>12.566000000000001</c:v>
                </c:pt>
                <c:pt idx="12915">
                  <c:v>12.564</c:v>
                </c:pt>
                <c:pt idx="12916">
                  <c:v>12.564</c:v>
                </c:pt>
                <c:pt idx="12917">
                  <c:v>12.563000000000001</c:v>
                </c:pt>
                <c:pt idx="12918">
                  <c:v>12.563000000000001</c:v>
                </c:pt>
                <c:pt idx="12919">
                  <c:v>12.563000000000001</c:v>
                </c:pt>
                <c:pt idx="12920">
                  <c:v>12.561999999999999</c:v>
                </c:pt>
                <c:pt idx="12921">
                  <c:v>12.561999999999999</c:v>
                </c:pt>
                <c:pt idx="12922">
                  <c:v>12.561</c:v>
                </c:pt>
                <c:pt idx="12923">
                  <c:v>12.56</c:v>
                </c:pt>
                <c:pt idx="12924">
                  <c:v>12.558999999999999</c:v>
                </c:pt>
                <c:pt idx="12925">
                  <c:v>12.558999999999999</c:v>
                </c:pt>
                <c:pt idx="12926">
                  <c:v>12.558</c:v>
                </c:pt>
                <c:pt idx="12927">
                  <c:v>12.555999999999999</c:v>
                </c:pt>
                <c:pt idx="12928">
                  <c:v>12.555999999999999</c:v>
                </c:pt>
                <c:pt idx="12929">
                  <c:v>12.555</c:v>
                </c:pt>
                <c:pt idx="12930">
                  <c:v>12.555</c:v>
                </c:pt>
                <c:pt idx="12931">
                  <c:v>12.554</c:v>
                </c:pt>
                <c:pt idx="12932">
                  <c:v>12.554</c:v>
                </c:pt>
                <c:pt idx="12933">
                  <c:v>12.553000000000001</c:v>
                </c:pt>
                <c:pt idx="12934">
                  <c:v>12.553000000000001</c:v>
                </c:pt>
                <c:pt idx="12935">
                  <c:v>12.552</c:v>
                </c:pt>
                <c:pt idx="12936">
                  <c:v>12.551</c:v>
                </c:pt>
                <c:pt idx="12937">
                  <c:v>12.55</c:v>
                </c:pt>
                <c:pt idx="12938">
                  <c:v>12.548</c:v>
                </c:pt>
                <c:pt idx="12939">
                  <c:v>12.548</c:v>
                </c:pt>
                <c:pt idx="12940">
                  <c:v>12.547000000000001</c:v>
                </c:pt>
                <c:pt idx="12941">
                  <c:v>12.545999999999999</c:v>
                </c:pt>
                <c:pt idx="12942">
                  <c:v>12.545999999999999</c:v>
                </c:pt>
                <c:pt idx="12943">
                  <c:v>12.544</c:v>
                </c:pt>
                <c:pt idx="12944">
                  <c:v>12.544</c:v>
                </c:pt>
                <c:pt idx="12945">
                  <c:v>12.544</c:v>
                </c:pt>
                <c:pt idx="12946">
                  <c:v>12.542999999999999</c:v>
                </c:pt>
                <c:pt idx="12947">
                  <c:v>12.542</c:v>
                </c:pt>
                <c:pt idx="12948">
                  <c:v>12.542</c:v>
                </c:pt>
                <c:pt idx="12949">
                  <c:v>12.542</c:v>
                </c:pt>
                <c:pt idx="12950">
                  <c:v>12.541</c:v>
                </c:pt>
                <c:pt idx="12951">
                  <c:v>12.54</c:v>
                </c:pt>
                <c:pt idx="12952">
                  <c:v>12.54</c:v>
                </c:pt>
                <c:pt idx="12953">
                  <c:v>12.538</c:v>
                </c:pt>
                <c:pt idx="12954">
                  <c:v>12.535</c:v>
                </c:pt>
                <c:pt idx="12955">
                  <c:v>12.534000000000001</c:v>
                </c:pt>
                <c:pt idx="12956">
                  <c:v>12.532999999999999</c:v>
                </c:pt>
                <c:pt idx="12957">
                  <c:v>12.532</c:v>
                </c:pt>
                <c:pt idx="12958">
                  <c:v>12.532</c:v>
                </c:pt>
                <c:pt idx="12959">
                  <c:v>12.53</c:v>
                </c:pt>
                <c:pt idx="12960">
                  <c:v>12.53</c:v>
                </c:pt>
                <c:pt idx="12961">
                  <c:v>12.529</c:v>
                </c:pt>
                <c:pt idx="12962">
                  <c:v>12.529</c:v>
                </c:pt>
                <c:pt idx="12963">
                  <c:v>12.526999999999999</c:v>
                </c:pt>
                <c:pt idx="12964">
                  <c:v>12.525</c:v>
                </c:pt>
                <c:pt idx="12965">
                  <c:v>12.525</c:v>
                </c:pt>
                <c:pt idx="12966">
                  <c:v>12.523</c:v>
                </c:pt>
                <c:pt idx="12967">
                  <c:v>12.523</c:v>
                </c:pt>
                <c:pt idx="12968">
                  <c:v>12.521000000000001</c:v>
                </c:pt>
                <c:pt idx="12969">
                  <c:v>12.521000000000001</c:v>
                </c:pt>
                <c:pt idx="12970">
                  <c:v>12.521000000000001</c:v>
                </c:pt>
                <c:pt idx="12971">
                  <c:v>12.52</c:v>
                </c:pt>
                <c:pt idx="12972">
                  <c:v>12.519</c:v>
                </c:pt>
                <c:pt idx="12973">
                  <c:v>12.519</c:v>
                </c:pt>
                <c:pt idx="12974">
                  <c:v>12.518000000000001</c:v>
                </c:pt>
                <c:pt idx="12975">
                  <c:v>12.518000000000001</c:v>
                </c:pt>
                <c:pt idx="12976">
                  <c:v>12.518000000000001</c:v>
                </c:pt>
                <c:pt idx="12977">
                  <c:v>12.516</c:v>
                </c:pt>
                <c:pt idx="12978">
                  <c:v>12.515000000000001</c:v>
                </c:pt>
                <c:pt idx="12979">
                  <c:v>12.513999999999999</c:v>
                </c:pt>
                <c:pt idx="12980">
                  <c:v>12.513</c:v>
                </c:pt>
                <c:pt idx="12981">
                  <c:v>12.513</c:v>
                </c:pt>
                <c:pt idx="12982">
                  <c:v>12.513</c:v>
                </c:pt>
                <c:pt idx="12983">
                  <c:v>12.510999999999999</c:v>
                </c:pt>
                <c:pt idx="12984">
                  <c:v>12.510999999999999</c:v>
                </c:pt>
                <c:pt idx="12985">
                  <c:v>12.51</c:v>
                </c:pt>
                <c:pt idx="12986">
                  <c:v>12.509</c:v>
                </c:pt>
                <c:pt idx="12987">
                  <c:v>12.507</c:v>
                </c:pt>
                <c:pt idx="12988">
                  <c:v>12.506</c:v>
                </c:pt>
                <c:pt idx="12989">
                  <c:v>12.504</c:v>
                </c:pt>
                <c:pt idx="12990">
                  <c:v>12.503</c:v>
                </c:pt>
                <c:pt idx="12991">
                  <c:v>12.503</c:v>
                </c:pt>
                <c:pt idx="12992">
                  <c:v>12.503</c:v>
                </c:pt>
                <c:pt idx="12993">
                  <c:v>12.503</c:v>
                </c:pt>
                <c:pt idx="12994">
                  <c:v>12.499000000000001</c:v>
                </c:pt>
                <c:pt idx="12995">
                  <c:v>12.497</c:v>
                </c:pt>
                <c:pt idx="12996">
                  <c:v>12.497</c:v>
                </c:pt>
                <c:pt idx="12997">
                  <c:v>12.494999999999999</c:v>
                </c:pt>
                <c:pt idx="12998">
                  <c:v>12.494999999999999</c:v>
                </c:pt>
                <c:pt idx="12999">
                  <c:v>12.494999999999999</c:v>
                </c:pt>
                <c:pt idx="13000">
                  <c:v>12.491</c:v>
                </c:pt>
                <c:pt idx="13001">
                  <c:v>12.49</c:v>
                </c:pt>
                <c:pt idx="13002">
                  <c:v>12.49</c:v>
                </c:pt>
                <c:pt idx="13003">
                  <c:v>12.488</c:v>
                </c:pt>
                <c:pt idx="13004">
                  <c:v>12.487</c:v>
                </c:pt>
                <c:pt idx="13005">
                  <c:v>12.484999999999999</c:v>
                </c:pt>
                <c:pt idx="13006">
                  <c:v>12.484999999999999</c:v>
                </c:pt>
                <c:pt idx="13007">
                  <c:v>12.484</c:v>
                </c:pt>
                <c:pt idx="13008">
                  <c:v>12.484</c:v>
                </c:pt>
                <c:pt idx="13009">
                  <c:v>12.484</c:v>
                </c:pt>
                <c:pt idx="13010">
                  <c:v>12.484</c:v>
                </c:pt>
                <c:pt idx="13011">
                  <c:v>12.484</c:v>
                </c:pt>
                <c:pt idx="13012">
                  <c:v>12.481999999999999</c:v>
                </c:pt>
                <c:pt idx="13013">
                  <c:v>12.481</c:v>
                </c:pt>
                <c:pt idx="13014">
                  <c:v>12.481</c:v>
                </c:pt>
                <c:pt idx="13015">
                  <c:v>12.48</c:v>
                </c:pt>
                <c:pt idx="13016">
                  <c:v>12.478999999999999</c:v>
                </c:pt>
                <c:pt idx="13017">
                  <c:v>12.478999999999999</c:v>
                </c:pt>
                <c:pt idx="13018">
                  <c:v>12.478</c:v>
                </c:pt>
                <c:pt idx="13019">
                  <c:v>12.478</c:v>
                </c:pt>
                <c:pt idx="13020">
                  <c:v>12.477</c:v>
                </c:pt>
                <c:pt idx="13021">
                  <c:v>12.477</c:v>
                </c:pt>
                <c:pt idx="13022">
                  <c:v>12.476000000000001</c:v>
                </c:pt>
                <c:pt idx="13023">
                  <c:v>12.472</c:v>
                </c:pt>
                <c:pt idx="13024">
                  <c:v>12.472</c:v>
                </c:pt>
                <c:pt idx="13025">
                  <c:v>12.471</c:v>
                </c:pt>
                <c:pt idx="13026">
                  <c:v>12.471</c:v>
                </c:pt>
                <c:pt idx="13027">
                  <c:v>12.468</c:v>
                </c:pt>
                <c:pt idx="13028">
                  <c:v>12.468</c:v>
                </c:pt>
                <c:pt idx="13029">
                  <c:v>12.467000000000001</c:v>
                </c:pt>
                <c:pt idx="13030">
                  <c:v>12.467000000000001</c:v>
                </c:pt>
                <c:pt idx="13031">
                  <c:v>12.464</c:v>
                </c:pt>
                <c:pt idx="13032">
                  <c:v>12.462999999999999</c:v>
                </c:pt>
                <c:pt idx="13033">
                  <c:v>12.462999999999999</c:v>
                </c:pt>
                <c:pt idx="13034">
                  <c:v>12.462999999999999</c:v>
                </c:pt>
                <c:pt idx="13035">
                  <c:v>12.462</c:v>
                </c:pt>
                <c:pt idx="13036">
                  <c:v>12.458</c:v>
                </c:pt>
                <c:pt idx="13037">
                  <c:v>12.458</c:v>
                </c:pt>
                <c:pt idx="13038">
                  <c:v>12.456</c:v>
                </c:pt>
                <c:pt idx="13039">
                  <c:v>12.456</c:v>
                </c:pt>
                <c:pt idx="13040">
                  <c:v>12.456</c:v>
                </c:pt>
                <c:pt idx="13041">
                  <c:v>12.456</c:v>
                </c:pt>
                <c:pt idx="13042">
                  <c:v>12.452999999999999</c:v>
                </c:pt>
                <c:pt idx="13043">
                  <c:v>12.452999999999999</c:v>
                </c:pt>
                <c:pt idx="13044">
                  <c:v>12.452999999999999</c:v>
                </c:pt>
                <c:pt idx="13045">
                  <c:v>12.452999999999999</c:v>
                </c:pt>
                <c:pt idx="13046">
                  <c:v>12.452</c:v>
                </c:pt>
                <c:pt idx="13047">
                  <c:v>12.449</c:v>
                </c:pt>
                <c:pt idx="13048">
                  <c:v>12.449</c:v>
                </c:pt>
                <c:pt idx="13049">
                  <c:v>12.449</c:v>
                </c:pt>
                <c:pt idx="13050">
                  <c:v>12.448</c:v>
                </c:pt>
                <c:pt idx="13051">
                  <c:v>12.446999999999999</c:v>
                </c:pt>
                <c:pt idx="13052">
                  <c:v>12.446</c:v>
                </c:pt>
                <c:pt idx="13053">
                  <c:v>12.445</c:v>
                </c:pt>
                <c:pt idx="13054">
                  <c:v>12.443</c:v>
                </c:pt>
                <c:pt idx="13055">
                  <c:v>12.443</c:v>
                </c:pt>
                <c:pt idx="13056">
                  <c:v>12.442</c:v>
                </c:pt>
                <c:pt idx="13057">
                  <c:v>12.442</c:v>
                </c:pt>
                <c:pt idx="13058">
                  <c:v>12.44</c:v>
                </c:pt>
                <c:pt idx="13059">
                  <c:v>12.439</c:v>
                </c:pt>
                <c:pt idx="13060">
                  <c:v>12.438000000000001</c:v>
                </c:pt>
                <c:pt idx="13061">
                  <c:v>12.438000000000001</c:v>
                </c:pt>
                <c:pt idx="13062">
                  <c:v>12.438000000000001</c:v>
                </c:pt>
                <c:pt idx="13063">
                  <c:v>12.436999999999999</c:v>
                </c:pt>
                <c:pt idx="13064">
                  <c:v>12.436999999999999</c:v>
                </c:pt>
                <c:pt idx="13065">
                  <c:v>12.436</c:v>
                </c:pt>
                <c:pt idx="13066">
                  <c:v>12.435</c:v>
                </c:pt>
                <c:pt idx="13067">
                  <c:v>12.435</c:v>
                </c:pt>
                <c:pt idx="13068">
                  <c:v>12.433999999999999</c:v>
                </c:pt>
                <c:pt idx="13069">
                  <c:v>12.433999999999999</c:v>
                </c:pt>
                <c:pt idx="13070">
                  <c:v>12.433</c:v>
                </c:pt>
                <c:pt idx="13071">
                  <c:v>12.432</c:v>
                </c:pt>
                <c:pt idx="13072">
                  <c:v>12.430999999999999</c:v>
                </c:pt>
                <c:pt idx="13073">
                  <c:v>12.43</c:v>
                </c:pt>
                <c:pt idx="13074">
                  <c:v>12.43</c:v>
                </c:pt>
                <c:pt idx="13075">
                  <c:v>12.43</c:v>
                </c:pt>
                <c:pt idx="13076">
                  <c:v>12.429</c:v>
                </c:pt>
                <c:pt idx="13077">
                  <c:v>12.428000000000001</c:v>
                </c:pt>
                <c:pt idx="13078">
                  <c:v>12.426</c:v>
                </c:pt>
                <c:pt idx="13079">
                  <c:v>12.425000000000001</c:v>
                </c:pt>
                <c:pt idx="13080">
                  <c:v>12.425000000000001</c:v>
                </c:pt>
                <c:pt idx="13081">
                  <c:v>12.425000000000001</c:v>
                </c:pt>
                <c:pt idx="13082">
                  <c:v>12.420999999999999</c:v>
                </c:pt>
                <c:pt idx="13083">
                  <c:v>12.420999999999999</c:v>
                </c:pt>
                <c:pt idx="13084">
                  <c:v>12.419</c:v>
                </c:pt>
                <c:pt idx="13085">
                  <c:v>12.417999999999999</c:v>
                </c:pt>
                <c:pt idx="13086">
                  <c:v>12.417</c:v>
                </c:pt>
                <c:pt idx="13087">
                  <c:v>12.416</c:v>
                </c:pt>
                <c:pt idx="13088">
                  <c:v>12.416</c:v>
                </c:pt>
                <c:pt idx="13089">
                  <c:v>12.413</c:v>
                </c:pt>
                <c:pt idx="13090">
                  <c:v>12.412000000000001</c:v>
                </c:pt>
                <c:pt idx="13091">
                  <c:v>12.411</c:v>
                </c:pt>
                <c:pt idx="13092">
                  <c:v>12.411</c:v>
                </c:pt>
                <c:pt idx="13093">
                  <c:v>12.41</c:v>
                </c:pt>
                <c:pt idx="13094">
                  <c:v>12.41</c:v>
                </c:pt>
                <c:pt idx="13095">
                  <c:v>12.409000000000001</c:v>
                </c:pt>
                <c:pt idx="13096">
                  <c:v>12.407999999999999</c:v>
                </c:pt>
                <c:pt idx="13097">
                  <c:v>12.407999999999999</c:v>
                </c:pt>
                <c:pt idx="13098">
                  <c:v>12.406000000000001</c:v>
                </c:pt>
                <c:pt idx="13099">
                  <c:v>12.406000000000001</c:v>
                </c:pt>
                <c:pt idx="13100">
                  <c:v>12.404999999999999</c:v>
                </c:pt>
                <c:pt idx="13101">
                  <c:v>12.404999999999999</c:v>
                </c:pt>
                <c:pt idx="13102">
                  <c:v>12.404999999999999</c:v>
                </c:pt>
                <c:pt idx="13103">
                  <c:v>12.404999999999999</c:v>
                </c:pt>
                <c:pt idx="13104">
                  <c:v>12.404</c:v>
                </c:pt>
                <c:pt idx="13105">
                  <c:v>12.403</c:v>
                </c:pt>
                <c:pt idx="13106">
                  <c:v>12.403</c:v>
                </c:pt>
                <c:pt idx="13107">
                  <c:v>12.401999999999999</c:v>
                </c:pt>
                <c:pt idx="13108">
                  <c:v>12.401999999999999</c:v>
                </c:pt>
                <c:pt idx="13109">
                  <c:v>12.398999999999999</c:v>
                </c:pt>
                <c:pt idx="13110">
                  <c:v>12.398</c:v>
                </c:pt>
                <c:pt idx="13111">
                  <c:v>12.397</c:v>
                </c:pt>
                <c:pt idx="13112">
                  <c:v>12.397</c:v>
                </c:pt>
                <c:pt idx="13113">
                  <c:v>12.396000000000001</c:v>
                </c:pt>
                <c:pt idx="13114">
                  <c:v>12.395</c:v>
                </c:pt>
                <c:pt idx="13115">
                  <c:v>12.39</c:v>
                </c:pt>
                <c:pt idx="13116">
                  <c:v>12.39</c:v>
                </c:pt>
                <c:pt idx="13117">
                  <c:v>12.39</c:v>
                </c:pt>
                <c:pt idx="13118">
                  <c:v>12.388999999999999</c:v>
                </c:pt>
                <c:pt idx="13119">
                  <c:v>12.388</c:v>
                </c:pt>
                <c:pt idx="13120">
                  <c:v>12.387</c:v>
                </c:pt>
                <c:pt idx="13121">
                  <c:v>12.387</c:v>
                </c:pt>
                <c:pt idx="13122">
                  <c:v>12.385</c:v>
                </c:pt>
                <c:pt idx="13123">
                  <c:v>12.384</c:v>
                </c:pt>
                <c:pt idx="13124">
                  <c:v>12.384</c:v>
                </c:pt>
                <c:pt idx="13125">
                  <c:v>12.382999999999999</c:v>
                </c:pt>
                <c:pt idx="13126">
                  <c:v>12.382999999999999</c:v>
                </c:pt>
                <c:pt idx="13127">
                  <c:v>12.382999999999999</c:v>
                </c:pt>
                <c:pt idx="13128">
                  <c:v>12.382999999999999</c:v>
                </c:pt>
                <c:pt idx="13129">
                  <c:v>12.382999999999999</c:v>
                </c:pt>
                <c:pt idx="13130">
                  <c:v>12.381</c:v>
                </c:pt>
                <c:pt idx="13131">
                  <c:v>12.381</c:v>
                </c:pt>
                <c:pt idx="13132">
                  <c:v>12.38</c:v>
                </c:pt>
                <c:pt idx="13133">
                  <c:v>12.38</c:v>
                </c:pt>
                <c:pt idx="13134">
                  <c:v>12.38</c:v>
                </c:pt>
                <c:pt idx="13135">
                  <c:v>12.38</c:v>
                </c:pt>
                <c:pt idx="13136">
                  <c:v>12.379</c:v>
                </c:pt>
                <c:pt idx="13137">
                  <c:v>12.377000000000001</c:v>
                </c:pt>
                <c:pt idx="13138">
                  <c:v>12.375999999999999</c:v>
                </c:pt>
                <c:pt idx="13139">
                  <c:v>12.375</c:v>
                </c:pt>
                <c:pt idx="13140">
                  <c:v>12.374000000000001</c:v>
                </c:pt>
                <c:pt idx="13141">
                  <c:v>12.374000000000001</c:v>
                </c:pt>
                <c:pt idx="13142">
                  <c:v>12.374000000000001</c:v>
                </c:pt>
                <c:pt idx="13143">
                  <c:v>12.372999999999999</c:v>
                </c:pt>
                <c:pt idx="13144">
                  <c:v>12.372</c:v>
                </c:pt>
                <c:pt idx="13145">
                  <c:v>12.372</c:v>
                </c:pt>
                <c:pt idx="13146">
                  <c:v>12.37</c:v>
                </c:pt>
                <c:pt idx="13147">
                  <c:v>12.37</c:v>
                </c:pt>
                <c:pt idx="13148">
                  <c:v>12.368</c:v>
                </c:pt>
                <c:pt idx="13149">
                  <c:v>12.366</c:v>
                </c:pt>
                <c:pt idx="13150">
                  <c:v>12.366</c:v>
                </c:pt>
                <c:pt idx="13151">
                  <c:v>12.365</c:v>
                </c:pt>
                <c:pt idx="13152">
                  <c:v>12.364000000000001</c:v>
                </c:pt>
                <c:pt idx="13153">
                  <c:v>12.363</c:v>
                </c:pt>
                <c:pt idx="13154">
                  <c:v>12.361000000000001</c:v>
                </c:pt>
                <c:pt idx="13155">
                  <c:v>12.361000000000001</c:v>
                </c:pt>
                <c:pt idx="13156">
                  <c:v>12.361000000000001</c:v>
                </c:pt>
                <c:pt idx="13157">
                  <c:v>12.36</c:v>
                </c:pt>
                <c:pt idx="13158">
                  <c:v>12.36</c:v>
                </c:pt>
                <c:pt idx="13159">
                  <c:v>12.36</c:v>
                </c:pt>
                <c:pt idx="13160">
                  <c:v>12.36</c:v>
                </c:pt>
                <c:pt idx="13161">
                  <c:v>12.359</c:v>
                </c:pt>
                <c:pt idx="13162">
                  <c:v>12.359</c:v>
                </c:pt>
                <c:pt idx="13163">
                  <c:v>12.359</c:v>
                </c:pt>
                <c:pt idx="13164">
                  <c:v>12.359</c:v>
                </c:pt>
                <c:pt idx="13165">
                  <c:v>12.358000000000001</c:v>
                </c:pt>
                <c:pt idx="13166">
                  <c:v>12.356999999999999</c:v>
                </c:pt>
                <c:pt idx="13167">
                  <c:v>12.353999999999999</c:v>
                </c:pt>
                <c:pt idx="13168">
                  <c:v>12.353</c:v>
                </c:pt>
                <c:pt idx="13169">
                  <c:v>12.353</c:v>
                </c:pt>
                <c:pt idx="13170">
                  <c:v>12.352</c:v>
                </c:pt>
                <c:pt idx="13171">
                  <c:v>12.35</c:v>
                </c:pt>
                <c:pt idx="13172">
                  <c:v>12.348000000000001</c:v>
                </c:pt>
                <c:pt idx="13173">
                  <c:v>12.348000000000001</c:v>
                </c:pt>
                <c:pt idx="13174">
                  <c:v>12.347</c:v>
                </c:pt>
                <c:pt idx="13175">
                  <c:v>12.346</c:v>
                </c:pt>
                <c:pt idx="13176">
                  <c:v>12.345000000000001</c:v>
                </c:pt>
                <c:pt idx="13177">
                  <c:v>12.343999999999999</c:v>
                </c:pt>
                <c:pt idx="13178">
                  <c:v>12.343</c:v>
                </c:pt>
                <c:pt idx="13179">
                  <c:v>12.342000000000001</c:v>
                </c:pt>
                <c:pt idx="13180">
                  <c:v>12.342000000000001</c:v>
                </c:pt>
                <c:pt idx="13181">
                  <c:v>12.340999999999999</c:v>
                </c:pt>
                <c:pt idx="13182">
                  <c:v>12.339</c:v>
                </c:pt>
                <c:pt idx="13183">
                  <c:v>12.339</c:v>
                </c:pt>
                <c:pt idx="13184">
                  <c:v>12.337999999999999</c:v>
                </c:pt>
                <c:pt idx="13185">
                  <c:v>12.337</c:v>
                </c:pt>
                <c:pt idx="13186">
                  <c:v>12.336</c:v>
                </c:pt>
                <c:pt idx="13187">
                  <c:v>12.336</c:v>
                </c:pt>
                <c:pt idx="13188">
                  <c:v>12.336</c:v>
                </c:pt>
                <c:pt idx="13189">
                  <c:v>12.335000000000001</c:v>
                </c:pt>
                <c:pt idx="13190">
                  <c:v>12.334</c:v>
                </c:pt>
                <c:pt idx="13191">
                  <c:v>12.334</c:v>
                </c:pt>
                <c:pt idx="13192">
                  <c:v>12.333</c:v>
                </c:pt>
                <c:pt idx="13193">
                  <c:v>12.333</c:v>
                </c:pt>
                <c:pt idx="13194">
                  <c:v>12.332000000000001</c:v>
                </c:pt>
                <c:pt idx="13195">
                  <c:v>12.332000000000001</c:v>
                </c:pt>
                <c:pt idx="13196">
                  <c:v>12.332000000000001</c:v>
                </c:pt>
                <c:pt idx="13197">
                  <c:v>12.33</c:v>
                </c:pt>
                <c:pt idx="13198">
                  <c:v>12.33</c:v>
                </c:pt>
                <c:pt idx="13199">
                  <c:v>12.327999999999999</c:v>
                </c:pt>
                <c:pt idx="13200">
                  <c:v>12.327999999999999</c:v>
                </c:pt>
                <c:pt idx="13201">
                  <c:v>12.327999999999999</c:v>
                </c:pt>
                <c:pt idx="13202">
                  <c:v>12.327999999999999</c:v>
                </c:pt>
                <c:pt idx="13203">
                  <c:v>12.327</c:v>
                </c:pt>
                <c:pt idx="13204">
                  <c:v>12.326000000000001</c:v>
                </c:pt>
                <c:pt idx="13205">
                  <c:v>12.326000000000001</c:v>
                </c:pt>
                <c:pt idx="13206">
                  <c:v>12.324999999999999</c:v>
                </c:pt>
                <c:pt idx="13207">
                  <c:v>12.324999999999999</c:v>
                </c:pt>
                <c:pt idx="13208">
                  <c:v>12.324999999999999</c:v>
                </c:pt>
                <c:pt idx="13209">
                  <c:v>12.324999999999999</c:v>
                </c:pt>
                <c:pt idx="13210">
                  <c:v>12.324</c:v>
                </c:pt>
                <c:pt idx="13211">
                  <c:v>12.323</c:v>
                </c:pt>
                <c:pt idx="13212">
                  <c:v>12.323</c:v>
                </c:pt>
                <c:pt idx="13213">
                  <c:v>12.32</c:v>
                </c:pt>
                <c:pt idx="13214">
                  <c:v>12.32</c:v>
                </c:pt>
                <c:pt idx="13215">
                  <c:v>12.32</c:v>
                </c:pt>
                <c:pt idx="13216">
                  <c:v>12.318</c:v>
                </c:pt>
                <c:pt idx="13217">
                  <c:v>12.317</c:v>
                </c:pt>
                <c:pt idx="13218">
                  <c:v>12.317</c:v>
                </c:pt>
                <c:pt idx="13219">
                  <c:v>12.316000000000001</c:v>
                </c:pt>
                <c:pt idx="13220">
                  <c:v>12.316000000000001</c:v>
                </c:pt>
                <c:pt idx="13221">
                  <c:v>12.316000000000001</c:v>
                </c:pt>
                <c:pt idx="13222">
                  <c:v>12.315</c:v>
                </c:pt>
                <c:pt idx="13223">
                  <c:v>12.314</c:v>
                </c:pt>
                <c:pt idx="13224">
                  <c:v>12.311999999999999</c:v>
                </c:pt>
                <c:pt idx="13225">
                  <c:v>12.311999999999999</c:v>
                </c:pt>
                <c:pt idx="13226">
                  <c:v>12.311999999999999</c:v>
                </c:pt>
                <c:pt idx="13227">
                  <c:v>12.311</c:v>
                </c:pt>
                <c:pt idx="13228">
                  <c:v>12.31</c:v>
                </c:pt>
                <c:pt idx="13229">
                  <c:v>12.31</c:v>
                </c:pt>
                <c:pt idx="13230">
                  <c:v>12.308999999999999</c:v>
                </c:pt>
                <c:pt idx="13231">
                  <c:v>12.308</c:v>
                </c:pt>
                <c:pt idx="13232">
                  <c:v>12.308</c:v>
                </c:pt>
                <c:pt idx="13233">
                  <c:v>12.308</c:v>
                </c:pt>
                <c:pt idx="13234">
                  <c:v>12.308</c:v>
                </c:pt>
                <c:pt idx="13235">
                  <c:v>12.307</c:v>
                </c:pt>
                <c:pt idx="13236">
                  <c:v>12.307</c:v>
                </c:pt>
                <c:pt idx="13237">
                  <c:v>12.307</c:v>
                </c:pt>
                <c:pt idx="13238">
                  <c:v>12.305</c:v>
                </c:pt>
                <c:pt idx="13239">
                  <c:v>12.303000000000001</c:v>
                </c:pt>
                <c:pt idx="13240">
                  <c:v>12.303000000000001</c:v>
                </c:pt>
                <c:pt idx="13241">
                  <c:v>12.301</c:v>
                </c:pt>
                <c:pt idx="13242">
                  <c:v>12.3</c:v>
                </c:pt>
                <c:pt idx="13243">
                  <c:v>12.3</c:v>
                </c:pt>
                <c:pt idx="13244">
                  <c:v>12.298</c:v>
                </c:pt>
                <c:pt idx="13245">
                  <c:v>12.298</c:v>
                </c:pt>
                <c:pt idx="13246">
                  <c:v>12.297000000000001</c:v>
                </c:pt>
                <c:pt idx="13247">
                  <c:v>12.297000000000001</c:v>
                </c:pt>
                <c:pt idx="13248">
                  <c:v>12.295999999999999</c:v>
                </c:pt>
                <c:pt idx="13249">
                  <c:v>12.295</c:v>
                </c:pt>
                <c:pt idx="13250">
                  <c:v>12.295</c:v>
                </c:pt>
                <c:pt idx="13251">
                  <c:v>12.294</c:v>
                </c:pt>
                <c:pt idx="13252">
                  <c:v>12.294</c:v>
                </c:pt>
                <c:pt idx="13253">
                  <c:v>12.292</c:v>
                </c:pt>
                <c:pt idx="13254">
                  <c:v>12.29</c:v>
                </c:pt>
                <c:pt idx="13255">
                  <c:v>12.29</c:v>
                </c:pt>
                <c:pt idx="13256">
                  <c:v>12.289</c:v>
                </c:pt>
                <c:pt idx="13257">
                  <c:v>12.289</c:v>
                </c:pt>
                <c:pt idx="13258">
                  <c:v>12.288</c:v>
                </c:pt>
                <c:pt idx="13259">
                  <c:v>12.286</c:v>
                </c:pt>
                <c:pt idx="13260">
                  <c:v>12.286</c:v>
                </c:pt>
                <c:pt idx="13261">
                  <c:v>12.286</c:v>
                </c:pt>
                <c:pt idx="13262">
                  <c:v>12.285</c:v>
                </c:pt>
                <c:pt idx="13263">
                  <c:v>12.285</c:v>
                </c:pt>
                <c:pt idx="13264">
                  <c:v>12.284000000000001</c:v>
                </c:pt>
                <c:pt idx="13265">
                  <c:v>12.282</c:v>
                </c:pt>
                <c:pt idx="13266">
                  <c:v>12.281000000000001</c:v>
                </c:pt>
                <c:pt idx="13267">
                  <c:v>12.281000000000001</c:v>
                </c:pt>
                <c:pt idx="13268">
                  <c:v>12.28</c:v>
                </c:pt>
                <c:pt idx="13269">
                  <c:v>12.276</c:v>
                </c:pt>
                <c:pt idx="13270">
                  <c:v>12.273</c:v>
                </c:pt>
                <c:pt idx="13271">
                  <c:v>12.273</c:v>
                </c:pt>
                <c:pt idx="13272">
                  <c:v>12.272</c:v>
                </c:pt>
                <c:pt idx="13273">
                  <c:v>12.27</c:v>
                </c:pt>
                <c:pt idx="13274">
                  <c:v>12.266999999999999</c:v>
                </c:pt>
                <c:pt idx="13275">
                  <c:v>12.266</c:v>
                </c:pt>
                <c:pt idx="13276">
                  <c:v>12.265000000000001</c:v>
                </c:pt>
                <c:pt idx="13277">
                  <c:v>12.265000000000001</c:v>
                </c:pt>
                <c:pt idx="13278">
                  <c:v>12.263999999999999</c:v>
                </c:pt>
                <c:pt idx="13279">
                  <c:v>12.263</c:v>
                </c:pt>
                <c:pt idx="13280">
                  <c:v>12.262</c:v>
                </c:pt>
                <c:pt idx="13281">
                  <c:v>12.26</c:v>
                </c:pt>
                <c:pt idx="13282">
                  <c:v>12.26</c:v>
                </c:pt>
                <c:pt idx="13283">
                  <c:v>12.26</c:v>
                </c:pt>
                <c:pt idx="13284">
                  <c:v>12.259</c:v>
                </c:pt>
                <c:pt idx="13285">
                  <c:v>12.257999999999999</c:v>
                </c:pt>
                <c:pt idx="13286">
                  <c:v>12.257</c:v>
                </c:pt>
                <c:pt idx="13287">
                  <c:v>12.256</c:v>
                </c:pt>
                <c:pt idx="13288">
                  <c:v>12.252000000000001</c:v>
                </c:pt>
                <c:pt idx="13289">
                  <c:v>12.250999999999999</c:v>
                </c:pt>
                <c:pt idx="13290">
                  <c:v>12.25</c:v>
                </c:pt>
                <c:pt idx="13291">
                  <c:v>12.25</c:v>
                </c:pt>
                <c:pt idx="13292">
                  <c:v>12.247999999999999</c:v>
                </c:pt>
                <c:pt idx="13293">
                  <c:v>12.247999999999999</c:v>
                </c:pt>
                <c:pt idx="13294">
                  <c:v>12.246</c:v>
                </c:pt>
                <c:pt idx="13295">
                  <c:v>12.244999999999999</c:v>
                </c:pt>
                <c:pt idx="13296">
                  <c:v>12.243</c:v>
                </c:pt>
                <c:pt idx="13297">
                  <c:v>12.243</c:v>
                </c:pt>
                <c:pt idx="13298">
                  <c:v>12.241</c:v>
                </c:pt>
                <c:pt idx="13299">
                  <c:v>12.239000000000001</c:v>
                </c:pt>
                <c:pt idx="13300">
                  <c:v>12.239000000000001</c:v>
                </c:pt>
                <c:pt idx="13301">
                  <c:v>12.238</c:v>
                </c:pt>
                <c:pt idx="13302">
                  <c:v>12.238</c:v>
                </c:pt>
                <c:pt idx="13303">
                  <c:v>12.237</c:v>
                </c:pt>
                <c:pt idx="13304">
                  <c:v>12.237</c:v>
                </c:pt>
                <c:pt idx="13305">
                  <c:v>12.237</c:v>
                </c:pt>
                <c:pt idx="13306">
                  <c:v>12.236000000000001</c:v>
                </c:pt>
                <c:pt idx="13307">
                  <c:v>12.236000000000001</c:v>
                </c:pt>
                <c:pt idx="13308">
                  <c:v>12.236000000000001</c:v>
                </c:pt>
                <c:pt idx="13309">
                  <c:v>12.234999999999999</c:v>
                </c:pt>
                <c:pt idx="13310">
                  <c:v>12.234</c:v>
                </c:pt>
                <c:pt idx="13311">
                  <c:v>12.231999999999999</c:v>
                </c:pt>
                <c:pt idx="13312">
                  <c:v>12.228</c:v>
                </c:pt>
                <c:pt idx="13313">
                  <c:v>12.228</c:v>
                </c:pt>
                <c:pt idx="13314">
                  <c:v>12.227</c:v>
                </c:pt>
                <c:pt idx="13315">
                  <c:v>12.226000000000001</c:v>
                </c:pt>
                <c:pt idx="13316">
                  <c:v>12.225</c:v>
                </c:pt>
                <c:pt idx="13317">
                  <c:v>12.225</c:v>
                </c:pt>
                <c:pt idx="13318">
                  <c:v>12.224</c:v>
                </c:pt>
                <c:pt idx="13319">
                  <c:v>12.223000000000001</c:v>
                </c:pt>
                <c:pt idx="13320">
                  <c:v>12.223000000000001</c:v>
                </c:pt>
                <c:pt idx="13321">
                  <c:v>12.222</c:v>
                </c:pt>
                <c:pt idx="13322">
                  <c:v>12.222</c:v>
                </c:pt>
                <c:pt idx="13323">
                  <c:v>12.222</c:v>
                </c:pt>
                <c:pt idx="13324">
                  <c:v>12.221</c:v>
                </c:pt>
                <c:pt idx="13325">
                  <c:v>12.22</c:v>
                </c:pt>
                <c:pt idx="13326">
                  <c:v>12.218999999999999</c:v>
                </c:pt>
                <c:pt idx="13327">
                  <c:v>12.218999999999999</c:v>
                </c:pt>
                <c:pt idx="13328">
                  <c:v>12.215</c:v>
                </c:pt>
                <c:pt idx="13329">
                  <c:v>12.215</c:v>
                </c:pt>
                <c:pt idx="13330">
                  <c:v>12.214</c:v>
                </c:pt>
                <c:pt idx="13331">
                  <c:v>12.214</c:v>
                </c:pt>
                <c:pt idx="13332">
                  <c:v>12.212999999999999</c:v>
                </c:pt>
                <c:pt idx="13333">
                  <c:v>12.212999999999999</c:v>
                </c:pt>
                <c:pt idx="13334">
                  <c:v>12.212</c:v>
                </c:pt>
                <c:pt idx="13335">
                  <c:v>12.212</c:v>
                </c:pt>
                <c:pt idx="13336">
                  <c:v>12.212</c:v>
                </c:pt>
                <c:pt idx="13337">
                  <c:v>12.211</c:v>
                </c:pt>
                <c:pt idx="13338">
                  <c:v>12.211</c:v>
                </c:pt>
                <c:pt idx="13339">
                  <c:v>12.208</c:v>
                </c:pt>
                <c:pt idx="13340">
                  <c:v>12.208</c:v>
                </c:pt>
                <c:pt idx="13341">
                  <c:v>12.207000000000001</c:v>
                </c:pt>
                <c:pt idx="13342">
                  <c:v>12.206</c:v>
                </c:pt>
                <c:pt idx="13343">
                  <c:v>12.204000000000001</c:v>
                </c:pt>
                <c:pt idx="13344">
                  <c:v>12.204000000000001</c:v>
                </c:pt>
                <c:pt idx="13345">
                  <c:v>12.204000000000001</c:v>
                </c:pt>
                <c:pt idx="13346">
                  <c:v>12.202999999999999</c:v>
                </c:pt>
                <c:pt idx="13347">
                  <c:v>12.202</c:v>
                </c:pt>
                <c:pt idx="13348">
                  <c:v>12.202</c:v>
                </c:pt>
                <c:pt idx="13349">
                  <c:v>12.202</c:v>
                </c:pt>
                <c:pt idx="13350">
                  <c:v>12.201000000000001</c:v>
                </c:pt>
                <c:pt idx="13351">
                  <c:v>12.2</c:v>
                </c:pt>
                <c:pt idx="13352">
                  <c:v>12.2</c:v>
                </c:pt>
                <c:pt idx="13353">
                  <c:v>12.2</c:v>
                </c:pt>
                <c:pt idx="13354">
                  <c:v>12.199</c:v>
                </c:pt>
                <c:pt idx="13355">
                  <c:v>12.198</c:v>
                </c:pt>
                <c:pt idx="13356">
                  <c:v>12.198</c:v>
                </c:pt>
                <c:pt idx="13357">
                  <c:v>12.196999999999999</c:v>
                </c:pt>
                <c:pt idx="13358">
                  <c:v>12.196999999999999</c:v>
                </c:pt>
                <c:pt idx="13359">
                  <c:v>12.196</c:v>
                </c:pt>
                <c:pt idx="13360">
                  <c:v>12.196</c:v>
                </c:pt>
                <c:pt idx="13361">
                  <c:v>12.195</c:v>
                </c:pt>
                <c:pt idx="13362">
                  <c:v>12.195</c:v>
                </c:pt>
                <c:pt idx="13363">
                  <c:v>12.193</c:v>
                </c:pt>
                <c:pt idx="13364">
                  <c:v>12.192</c:v>
                </c:pt>
                <c:pt idx="13365">
                  <c:v>12.192</c:v>
                </c:pt>
                <c:pt idx="13366">
                  <c:v>12.192</c:v>
                </c:pt>
                <c:pt idx="13367">
                  <c:v>12.191000000000001</c:v>
                </c:pt>
                <c:pt idx="13368">
                  <c:v>12.191000000000001</c:v>
                </c:pt>
                <c:pt idx="13369">
                  <c:v>12.19</c:v>
                </c:pt>
                <c:pt idx="13370">
                  <c:v>12.189</c:v>
                </c:pt>
                <c:pt idx="13371">
                  <c:v>12.189</c:v>
                </c:pt>
                <c:pt idx="13372">
                  <c:v>12.188000000000001</c:v>
                </c:pt>
                <c:pt idx="13373">
                  <c:v>12.188000000000001</c:v>
                </c:pt>
                <c:pt idx="13374">
                  <c:v>12.186999999999999</c:v>
                </c:pt>
                <c:pt idx="13375">
                  <c:v>12.186999999999999</c:v>
                </c:pt>
                <c:pt idx="13376">
                  <c:v>12.186999999999999</c:v>
                </c:pt>
                <c:pt idx="13377">
                  <c:v>12.186999999999999</c:v>
                </c:pt>
                <c:pt idx="13378">
                  <c:v>12.186</c:v>
                </c:pt>
                <c:pt idx="13379">
                  <c:v>12.185</c:v>
                </c:pt>
                <c:pt idx="13380">
                  <c:v>12.185</c:v>
                </c:pt>
                <c:pt idx="13381">
                  <c:v>12.183</c:v>
                </c:pt>
                <c:pt idx="13382">
                  <c:v>12.182</c:v>
                </c:pt>
                <c:pt idx="13383">
                  <c:v>12.180999999999999</c:v>
                </c:pt>
                <c:pt idx="13384">
                  <c:v>12.18</c:v>
                </c:pt>
                <c:pt idx="13385">
                  <c:v>12.179</c:v>
                </c:pt>
                <c:pt idx="13386">
                  <c:v>12.179</c:v>
                </c:pt>
                <c:pt idx="13387">
                  <c:v>12.178000000000001</c:v>
                </c:pt>
                <c:pt idx="13388">
                  <c:v>12.177</c:v>
                </c:pt>
                <c:pt idx="13389">
                  <c:v>12.176</c:v>
                </c:pt>
                <c:pt idx="13390">
                  <c:v>12.176</c:v>
                </c:pt>
                <c:pt idx="13391">
                  <c:v>12.175000000000001</c:v>
                </c:pt>
                <c:pt idx="13392">
                  <c:v>12.175000000000001</c:v>
                </c:pt>
                <c:pt idx="13393">
                  <c:v>12.175000000000001</c:v>
                </c:pt>
                <c:pt idx="13394">
                  <c:v>12.175000000000001</c:v>
                </c:pt>
                <c:pt idx="13395">
                  <c:v>12.173</c:v>
                </c:pt>
                <c:pt idx="13396">
                  <c:v>12.173</c:v>
                </c:pt>
                <c:pt idx="13397">
                  <c:v>12.170999999999999</c:v>
                </c:pt>
                <c:pt idx="13398">
                  <c:v>12.169</c:v>
                </c:pt>
                <c:pt idx="13399">
                  <c:v>12.169</c:v>
                </c:pt>
                <c:pt idx="13400">
                  <c:v>12.167</c:v>
                </c:pt>
                <c:pt idx="13401">
                  <c:v>12.166</c:v>
                </c:pt>
                <c:pt idx="13402">
                  <c:v>12.166</c:v>
                </c:pt>
                <c:pt idx="13403">
                  <c:v>12.164999999999999</c:v>
                </c:pt>
                <c:pt idx="13404">
                  <c:v>12.164</c:v>
                </c:pt>
                <c:pt idx="13405">
                  <c:v>12.164</c:v>
                </c:pt>
                <c:pt idx="13406">
                  <c:v>12.164</c:v>
                </c:pt>
                <c:pt idx="13407">
                  <c:v>12.163</c:v>
                </c:pt>
                <c:pt idx="13408">
                  <c:v>12.162000000000001</c:v>
                </c:pt>
                <c:pt idx="13409">
                  <c:v>12.162000000000001</c:v>
                </c:pt>
                <c:pt idx="13410">
                  <c:v>12.162000000000001</c:v>
                </c:pt>
                <c:pt idx="13411">
                  <c:v>12.159000000000001</c:v>
                </c:pt>
                <c:pt idx="13412">
                  <c:v>12.157999999999999</c:v>
                </c:pt>
                <c:pt idx="13413">
                  <c:v>12.157999999999999</c:v>
                </c:pt>
                <c:pt idx="13414">
                  <c:v>12.157999999999999</c:v>
                </c:pt>
                <c:pt idx="13415">
                  <c:v>12.157999999999999</c:v>
                </c:pt>
                <c:pt idx="13416">
                  <c:v>12.157999999999999</c:v>
                </c:pt>
                <c:pt idx="13417">
                  <c:v>12.157</c:v>
                </c:pt>
                <c:pt idx="13418">
                  <c:v>12.154</c:v>
                </c:pt>
                <c:pt idx="13419">
                  <c:v>12.154</c:v>
                </c:pt>
                <c:pt idx="13420">
                  <c:v>12.153</c:v>
                </c:pt>
                <c:pt idx="13421">
                  <c:v>12.153</c:v>
                </c:pt>
                <c:pt idx="13422">
                  <c:v>12.153</c:v>
                </c:pt>
                <c:pt idx="13423">
                  <c:v>12.151999999999999</c:v>
                </c:pt>
                <c:pt idx="13424">
                  <c:v>12.15</c:v>
                </c:pt>
                <c:pt idx="13425">
                  <c:v>12.15</c:v>
                </c:pt>
                <c:pt idx="13426">
                  <c:v>12.148999999999999</c:v>
                </c:pt>
                <c:pt idx="13427">
                  <c:v>12.148999999999999</c:v>
                </c:pt>
                <c:pt idx="13428">
                  <c:v>12.148999999999999</c:v>
                </c:pt>
                <c:pt idx="13429">
                  <c:v>12.147</c:v>
                </c:pt>
                <c:pt idx="13430">
                  <c:v>12.147</c:v>
                </c:pt>
                <c:pt idx="13431">
                  <c:v>12.146000000000001</c:v>
                </c:pt>
                <c:pt idx="13432">
                  <c:v>12.146000000000001</c:v>
                </c:pt>
                <c:pt idx="13433">
                  <c:v>12.146000000000001</c:v>
                </c:pt>
                <c:pt idx="13434">
                  <c:v>12.145</c:v>
                </c:pt>
                <c:pt idx="13435">
                  <c:v>12.144</c:v>
                </c:pt>
                <c:pt idx="13436">
                  <c:v>12.144</c:v>
                </c:pt>
                <c:pt idx="13437">
                  <c:v>12.144</c:v>
                </c:pt>
                <c:pt idx="13438">
                  <c:v>12.144</c:v>
                </c:pt>
                <c:pt idx="13439">
                  <c:v>12.141999999999999</c:v>
                </c:pt>
                <c:pt idx="13440">
                  <c:v>12.141999999999999</c:v>
                </c:pt>
                <c:pt idx="13441">
                  <c:v>12.141</c:v>
                </c:pt>
                <c:pt idx="13442">
                  <c:v>12.141</c:v>
                </c:pt>
                <c:pt idx="13443">
                  <c:v>12.141</c:v>
                </c:pt>
                <c:pt idx="13444">
                  <c:v>12.14</c:v>
                </c:pt>
                <c:pt idx="13445">
                  <c:v>12.138999999999999</c:v>
                </c:pt>
                <c:pt idx="13446">
                  <c:v>12.138999999999999</c:v>
                </c:pt>
                <c:pt idx="13447">
                  <c:v>12.138999999999999</c:v>
                </c:pt>
                <c:pt idx="13448">
                  <c:v>12.135999999999999</c:v>
                </c:pt>
                <c:pt idx="13449">
                  <c:v>12.135999999999999</c:v>
                </c:pt>
                <c:pt idx="13450">
                  <c:v>12.132</c:v>
                </c:pt>
                <c:pt idx="13451">
                  <c:v>12.13</c:v>
                </c:pt>
                <c:pt idx="13452">
                  <c:v>12.129</c:v>
                </c:pt>
                <c:pt idx="13453">
                  <c:v>12.127000000000001</c:v>
                </c:pt>
                <c:pt idx="13454">
                  <c:v>12.125999999999999</c:v>
                </c:pt>
                <c:pt idx="13455">
                  <c:v>12.125999999999999</c:v>
                </c:pt>
                <c:pt idx="13456">
                  <c:v>12.124000000000001</c:v>
                </c:pt>
                <c:pt idx="13457">
                  <c:v>12.124000000000001</c:v>
                </c:pt>
                <c:pt idx="13458">
                  <c:v>12.121</c:v>
                </c:pt>
                <c:pt idx="13459">
                  <c:v>12.121</c:v>
                </c:pt>
                <c:pt idx="13460">
                  <c:v>12.119</c:v>
                </c:pt>
                <c:pt idx="13461">
                  <c:v>12.118</c:v>
                </c:pt>
                <c:pt idx="13462">
                  <c:v>12.118</c:v>
                </c:pt>
                <c:pt idx="13463">
                  <c:v>12.118</c:v>
                </c:pt>
                <c:pt idx="13464">
                  <c:v>12.117000000000001</c:v>
                </c:pt>
                <c:pt idx="13465">
                  <c:v>12.117000000000001</c:v>
                </c:pt>
                <c:pt idx="13466">
                  <c:v>12.117000000000001</c:v>
                </c:pt>
                <c:pt idx="13467">
                  <c:v>12.115</c:v>
                </c:pt>
                <c:pt idx="13468">
                  <c:v>12.115</c:v>
                </c:pt>
                <c:pt idx="13469">
                  <c:v>12.115</c:v>
                </c:pt>
                <c:pt idx="13470">
                  <c:v>12.115</c:v>
                </c:pt>
                <c:pt idx="13471">
                  <c:v>12.114000000000001</c:v>
                </c:pt>
                <c:pt idx="13472">
                  <c:v>12.113</c:v>
                </c:pt>
                <c:pt idx="13473">
                  <c:v>12.112</c:v>
                </c:pt>
                <c:pt idx="13474">
                  <c:v>12.112</c:v>
                </c:pt>
                <c:pt idx="13475">
                  <c:v>12.111000000000001</c:v>
                </c:pt>
                <c:pt idx="13476">
                  <c:v>12.11</c:v>
                </c:pt>
                <c:pt idx="13477">
                  <c:v>12.108000000000001</c:v>
                </c:pt>
                <c:pt idx="13478">
                  <c:v>12.106</c:v>
                </c:pt>
                <c:pt idx="13479">
                  <c:v>12.106</c:v>
                </c:pt>
                <c:pt idx="13480">
                  <c:v>12.105</c:v>
                </c:pt>
                <c:pt idx="13481">
                  <c:v>12.105</c:v>
                </c:pt>
                <c:pt idx="13482">
                  <c:v>12.105</c:v>
                </c:pt>
                <c:pt idx="13483">
                  <c:v>12.103999999999999</c:v>
                </c:pt>
                <c:pt idx="13484">
                  <c:v>12.103999999999999</c:v>
                </c:pt>
                <c:pt idx="13485">
                  <c:v>12.102</c:v>
                </c:pt>
                <c:pt idx="13486">
                  <c:v>12.099</c:v>
                </c:pt>
                <c:pt idx="13487">
                  <c:v>12.095000000000001</c:v>
                </c:pt>
                <c:pt idx="13488">
                  <c:v>12.095000000000001</c:v>
                </c:pt>
                <c:pt idx="13489">
                  <c:v>12.095000000000001</c:v>
                </c:pt>
                <c:pt idx="13490">
                  <c:v>12.093999999999999</c:v>
                </c:pt>
                <c:pt idx="13491">
                  <c:v>12.093999999999999</c:v>
                </c:pt>
                <c:pt idx="13492">
                  <c:v>12.093999999999999</c:v>
                </c:pt>
                <c:pt idx="13493">
                  <c:v>12.093999999999999</c:v>
                </c:pt>
                <c:pt idx="13494">
                  <c:v>12.092000000000001</c:v>
                </c:pt>
                <c:pt idx="13495">
                  <c:v>12.090999999999999</c:v>
                </c:pt>
                <c:pt idx="13496">
                  <c:v>12.090999999999999</c:v>
                </c:pt>
                <c:pt idx="13497">
                  <c:v>12.09</c:v>
                </c:pt>
                <c:pt idx="13498">
                  <c:v>12.09</c:v>
                </c:pt>
                <c:pt idx="13499">
                  <c:v>12.087999999999999</c:v>
                </c:pt>
                <c:pt idx="13500">
                  <c:v>12.087</c:v>
                </c:pt>
                <c:pt idx="13501">
                  <c:v>12.085000000000001</c:v>
                </c:pt>
                <c:pt idx="13502">
                  <c:v>12.084</c:v>
                </c:pt>
                <c:pt idx="13503">
                  <c:v>12.083</c:v>
                </c:pt>
                <c:pt idx="13504">
                  <c:v>12.082000000000001</c:v>
                </c:pt>
                <c:pt idx="13505">
                  <c:v>12.082000000000001</c:v>
                </c:pt>
                <c:pt idx="13506">
                  <c:v>12.082000000000001</c:v>
                </c:pt>
                <c:pt idx="13507">
                  <c:v>12.081</c:v>
                </c:pt>
                <c:pt idx="13508">
                  <c:v>12.08</c:v>
                </c:pt>
                <c:pt idx="13509">
                  <c:v>12.079000000000001</c:v>
                </c:pt>
                <c:pt idx="13510">
                  <c:v>12.079000000000001</c:v>
                </c:pt>
                <c:pt idx="13511">
                  <c:v>12.077</c:v>
                </c:pt>
                <c:pt idx="13512">
                  <c:v>12.077</c:v>
                </c:pt>
                <c:pt idx="13513">
                  <c:v>12.077</c:v>
                </c:pt>
                <c:pt idx="13514">
                  <c:v>12.074</c:v>
                </c:pt>
                <c:pt idx="13515">
                  <c:v>12.073</c:v>
                </c:pt>
                <c:pt idx="13516">
                  <c:v>12.071</c:v>
                </c:pt>
                <c:pt idx="13517">
                  <c:v>12.071</c:v>
                </c:pt>
                <c:pt idx="13518">
                  <c:v>12.07</c:v>
                </c:pt>
                <c:pt idx="13519">
                  <c:v>12.069000000000001</c:v>
                </c:pt>
                <c:pt idx="13520">
                  <c:v>12.069000000000001</c:v>
                </c:pt>
                <c:pt idx="13521">
                  <c:v>12.068</c:v>
                </c:pt>
                <c:pt idx="13522">
                  <c:v>12.068</c:v>
                </c:pt>
                <c:pt idx="13523">
                  <c:v>12.068</c:v>
                </c:pt>
                <c:pt idx="13524">
                  <c:v>12.067</c:v>
                </c:pt>
                <c:pt idx="13525">
                  <c:v>12.067</c:v>
                </c:pt>
                <c:pt idx="13526">
                  <c:v>12.066000000000001</c:v>
                </c:pt>
                <c:pt idx="13527">
                  <c:v>12.066000000000001</c:v>
                </c:pt>
                <c:pt idx="13528">
                  <c:v>12.065</c:v>
                </c:pt>
                <c:pt idx="13529">
                  <c:v>12.063000000000001</c:v>
                </c:pt>
                <c:pt idx="13530">
                  <c:v>12.061999999999999</c:v>
                </c:pt>
                <c:pt idx="13531">
                  <c:v>12.061999999999999</c:v>
                </c:pt>
                <c:pt idx="13532">
                  <c:v>12.061999999999999</c:v>
                </c:pt>
                <c:pt idx="13533">
                  <c:v>12.061999999999999</c:v>
                </c:pt>
                <c:pt idx="13534">
                  <c:v>12.061</c:v>
                </c:pt>
                <c:pt idx="13535">
                  <c:v>12.061</c:v>
                </c:pt>
                <c:pt idx="13536">
                  <c:v>12.06</c:v>
                </c:pt>
                <c:pt idx="13537">
                  <c:v>12.058999999999999</c:v>
                </c:pt>
                <c:pt idx="13538">
                  <c:v>12.058999999999999</c:v>
                </c:pt>
                <c:pt idx="13539">
                  <c:v>12.058</c:v>
                </c:pt>
                <c:pt idx="13540">
                  <c:v>12.058</c:v>
                </c:pt>
                <c:pt idx="13541">
                  <c:v>12.058</c:v>
                </c:pt>
                <c:pt idx="13542">
                  <c:v>12.057</c:v>
                </c:pt>
                <c:pt idx="13543">
                  <c:v>12.055999999999999</c:v>
                </c:pt>
                <c:pt idx="13544">
                  <c:v>12.055999999999999</c:v>
                </c:pt>
                <c:pt idx="13545">
                  <c:v>12.054</c:v>
                </c:pt>
                <c:pt idx="13546">
                  <c:v>12.053000000000001</c:v>
                </c:pt>
                <c:pt idx="13547">
                  <c:v>12.052</c:v>
                </c:pt>
                <c:pt idx="13548">
                  <c:v>12.052</c:v>
                </c:pt>
                <c:pt idx="13549">
                  <c:v>12.051</c:v>
                </c:pt>
                <c:pt idx="13550">
                  <c:v>12.05</c:v>
                </c:pt>
                <c:pt idx="13551">
                  <c:v>12.048999999999999</c:v>
                </c:pt>
                <c:pt idx="13552">
                  <c:v>12.048</c:v>
                </c:pt>
                <c:pt idx="13553">
                  <c:v>12.048</c:v>
                </c:pt>
                <c:pt idx="13554">
                  <c:v>12.048</c:v>
                </c:pt>
                <c:pt idx="13555">
                  <c:v>12.047000000000001</c:v>
                </c:pt>
                <c:pt idx="13556">
                  <c:v>12.045999999999999</c:v>
                </c:pt>
                <c:pt idx="13557">
                  <c:v>12.045999999999999</c:v>
                </c:pt>
                <c:pt idx="13558">
                  <c:v>12.045999999999999</c:v>
                </c:pt>
                <c:pt idx="13559">
                  <c:v>12.045</c:v>
                </c:pt>
                <c:pt idx="13560">
                  <c:v>12.045</c:v>
                </c:pt>
                <c:pt idx="13561">
                  <c:v>12.045</c:v>
                </c:pt>
                <c:pt idx="13562">
                  <c:v>12.044</c:v>
                </c:pt>
                <c:pt idx="13563">
                  <c:v>12.042</c:v>
                </c:pt>
                <c:pt idx="13564">
                  <c:v>12.042</c:v>
                </c:pt>
                <c:pt idx="13565">
                  <c:v>12.042</c:v>
                </c:pt>
                <c:pt idx="13566">
                  <c:v>12.042</c:v>
                </c:pt>
                <c:pt idx="13567">
                  <c:v>12.041</c:v>
                </c:pt>
                <c:pt idx="13568">
                  <c:v>12.036</c:v>
                </c:pt>
                <c:pt idx="13569">
                  <c:v>12.036</c:v>
                </c:pt>
                <c:pt idx="13570">
                  <c:v>12.036</c:v>
                </c:pt>
                <c:pt idx="13571">
                  <c:v>12.036</c:v>
                </c:pt>
                <c:pt idx="13572">
                  <c:v>12.035</c:v>
                </c:pt>
                <c:pt idx="13573">
                  <c:v>12.035</c:v>
                </c:pt>
                <c:pt idx="13574">
                  <c:v>12.034000000000001</c:v>
                </c:pt>
                <c:pt idx="13575">
                  <c:v>12.034000000000001</c:v>
                </c:pt>
                <c:pt idx="13576">
                  <c:v>12.032999999999999</c:v>
                </c:pt>
                <c:pt idx="13577">
                  <c:v>12.032999999999999</c:v>
                </c:pt>
                <c:pt idx="13578">
                  <c:v>12.032999999999999</c:v>
                </c:pt>
                <c:pt idx="13579">
                  <c:v>12.032999999999999</c:v>
                </c:pt>
                <c:pt idx="13580">
                  <c:v>12.032</c:v>
                </c:pt>
                <c:pt idx="13581">
                  <c:v>12.032</c:v>
                </c:pt>
                <c:pt idx="13582">
                  <c:v>12.031000000000001</c:v>
                </c:pt>
                <c:pt idx="13583">
                  <c:v>12.031000000000001</c:v>
                </c:pt>
                <c:pt idx="13584">
                  <c:v>12.03</c:v>
                </c:pt>
                <c:pt idx="13585">
                  <c:v>12.029</c:v>
                </c:pt>
                <c:pt idx="13586">
                  <c:v>12.029</c:v>
                </c:pt>
                <c:pt idx="13587">
                  <c:v>12.029</c:v>
                </c:pt>
                <c:pt idx="13588">
                  <c:v>12.028</c:v>
                </c:pt>
                <c:pt idx="13589">
                  <c:v>12.028</c:v>
                </c:pt>
                <c:pt idx="13590">
                  <c:v>12.026999999999999</c:v>
                </c:pt>
                <c:pt idx="13591">
                  <c:v>12.026999999999999</c:v>
                </c:pt>
                <c:pt idx="13592">
                  <c:v>12.026</c:v>
                </c:pt>
                <c:pt idx="13593">
                  <c:v>12.026</c:v>
                </c:pt>
                <c:pt idx="13594">
                  <c:v>12.026</c:v>
                </c:pt>
                <c:pt idx="13595">
                  <c:v>12.025</c:v>
                </c:pt>
                <c:pt idx="13596">
                  <c:v>12.025</c:v>
                </c:pt>
                <c:pt idx="13597">
                  <c:v>12.023999999999999</c:v>
                </c:pt>
                <c:pt idx="13598">
                  <c:v>12.023999999999999</c:v>
                </c:pt>
                <c:pt idx="13599">
                  <c:v>12.023999999999999</c:v>
                </c:pt>
                <c:pt idx="13600">
                  <c:v>12.023999999999999</c:v>
                </c:pt>
                <c:pt idx="13601">
                  <c:v>12.023</c:v>
                </c:pt>
                <c:pt idx="13602">
                  <c:v>12.023</c:v>
                </c:pt>
                <c:pt idx="13603">
                  <c:v>12.023</c:v>
                </c:pt>
                <c:pt idx="13604">
                  <c:v>12.023</c:v>
                </c:pt>
                <c:pt idx="13605">
                  <c:v>12.023</c:v>
                </c:pt>
                <c:pt idx="13606">
                  <c:v>12.023</c:v>
                </c:pt>
                <c:pt idx="13607">
                  <c:v>12.022</c:v>
                </c:pt>
                <c:pt idx="13608">
                  <c:v>12.021000000000001</c:v>
                </c:pt>
                <c:pt idx="13609">
                  <c:v>12.021000000000001</c:v>
                </c:pt>
                <c:pt idx="13610">
                  <c:v>12.02</c:v>
                </c:pt>
                <c:pt idx="13611">
                  <c:v>12.018000000000001</c:v>
                </c:pt>
                <c:pt idx="13612">
                  <c:v>12.016</c:v>
                </c:pt>
                <c:pt idx="13613">
                  <c:v>12.015000000000001</c:v>
                </c:pt>
                <c:pt idx="13614">
                  <c:v>12.013999999999999</c:v>
                </c:pt>
                <c:pt idx="13615">
                  <c:v>12.013999999999999</c:v>
                </c:pt>
                <c:pt idx="13616">
                  <c:v>12.013</c:v>
                </c:pt>
                <c:pt idx="13617">
                  <c:v>12.012</c:v>
                </c:pt>
                <c:pt idx="13618">
                  <c:v>12.012</c:v>
                </c:pt>
                <c:pt idx="13619">
                  <c:v>12.01</c:v>
                </c:pt>
                <c:pt idx="13620">
                  <c:v>12.01</c:v>
                </c:pt>
                <c:pt idx="13621">
                  <c:v>12.01</c:v>
                </c:pt>
                <c:pt idx="13622">
                  <c:v>12.01</c:v>
                </c:pt>
                <c:pt idx="13623">
                  <c:v>12.01</c:v>
                </c:pt>
                <c:pt idx="13624">
                  <c:v>12.009</c:v>
                </c:pt>
                <c:pt idx="13625">
                  <c:v>12.009</c:v>
                </c:pt>
                <c:pt idx="13626">
                  <c:v>12.009</c:v>
                </c:pt>
                <c:pt idx="13627">
                  <c:v>12.009</c:v>
                </c:pt>
                <c:pt idx="13628">
                  <c:v>12.009</c:v>
                </c:pt>
                <c:pt idx="13629">
                  <c:v>12.009</c:v>
                </c:pt>
                <c:pt idx="13630">
                  <c:v>12.009</c:v>
                </c:pt>
                <c:pt idx="13631">
                  <c:v>12.009</c:v>
                </c:pt>
                <c:pt idx="13632">
                  <c:v>12.009</c:v>
                </c:pt>
                <c:pt idx="13633">
                  <c:v>12.009</c:v>
                </c:pt>
                <c:pt idx="13634">
                  <c:v>12.007999999999999</c:v>
                </c:pt>
                <c:pt idx="13635">
                  <c:v>12.007999999999999</c:v>
                </c:pt>
                <c:pt idx="13636">
                  <c:v>12.006</c:v>
                </c:pt>
                <c:pt idx="13637">
                  <c:v>12.006</c:v>
                </c:pt>
                <c:pt idx="13638">
                  <c:v>12.005000000000001</c:v>
                </c:pt>
                <c:pt idx="13639">
                  <c:v>12.003</c:v>
                </c:pt>
                <c:pt idx="13640">
                  <c:v>12.002000000000001</c:v>
                </c:pt>
                <c:pt idx="13641">
                  <c:v>12.000999999999999</c:v>
                </c:pt>
                <c:pt idx="13642">
                  <c:v>12</c:v>
                </c:pt>
                <c:pt idx="13643">
                  <c:v>11.997</c:v>
                </c:pt>
                <c:pt idx="13644">
                  <c:v>11.997</c:v>
                </c:pt>
                <c:pt idx="13645">
                  <c:v>11.996</c:v>
                </c:pt>
                <c:pt idx="13646">
                  <c:v>11.994</c:v>
                </c:pt>
                <c:pt idx="13647">
                  <c:v>11.994</c:v>
                </c:pt>
                <c:pt idx="13648">
                  <c:v>11.993</c:v>
                </c:pt>
                <c:pt idx="13649">
                  <c:v>11.992000000000001</c:v>
                </c:pt>
                <c:pt idx="13650">
                  <c:v>11.992000000000001</c:v>
                </c:pt>
                <c:pt idx="13651">
                  <c:v>11.99</c:v>
                </c:pt>
                <c:pt idx="13652">
                  <c:v>11.99</c:v>
                </c:pt>
                <c:pt idx="13653">
                  <c:v>11.99</c:v>
                </c:pt>
                <c:pt idx="13654">
                  <c:v>11.984999999999999</c:v>
                </c:pt>
                <c:pt idx="13655">
                  <c:v>11.984999999999999</c:v>
                </c:pt>
                <c:pt idx="13656">
                  <c:v>11.984</c:v>
                </c:pt>
                <c:pt idx="13657">
                  <c:v>11.983000000000001</c:v>
                </c:pt>
                <c:pt idx="13658">
                  <c:v>11.983000000000001</c:v>
                </c:pt>
                <c:pt idx="13659">
                  <c:v>11.981999999999999</c:v>
                </c:pt>
                <c:pt idx="13660">
                  <c:v>11.981999999999999</c:v>
                </c:pt>
                <c:pt idx="13661">
                  <c:v>11.981999999999999</c:v>
                </c:pt>
                <c:pt idx="13662">
                  <c:v>11.981</c:v>
                </c:pt>
                <c:pt idx="13663">
                  <c:v>11.978</c:v>
                </c:pt>
                <c:pt idx="13664">
                  <c:v>11.978</c:v>
                </c:pt>
                <c:pt idx="13665">
                  <c:v>11.977</c:v>
                </c:pt>
                <c:pt idx="13666">
                  <c:v>11.976000000000001</c:v>
                </c:pt>
                <c:pt idx="13667">
                  <c:v>11.976000000000001</c:v>
                </c:pt>
                <c:pt idx="13668">
                  <c:v>11.976000000000001</c:v>
                </c:pt>
                <c:pt idx="13669">
                  <c:v>11.975</c:v>
                </c:pt>
                <c:pt idx="13670">
                  <c:v>11.974</c:v>
                </c:pt>
                <c:pt idx="13671">
                  <c:v>11.974</c:v>
                </c:pt>
                <c:pt idx="13672">
                  <c:v>11.974</c:v>
                </c:pt>
                <c:pt idx="13673">
                  <c:v>11.973000000000001</c:v>
                </c:pt>
                <c:pt idx="13674">
                  <c:v>11.972</c:v>
                </c:pt>
                <c:pt idx="13675">
                  <c:v>11.972</c:v>
                </c:pt>
                <c:pt idx="13676">
                  <c:v>11.972</c:v>
                </c:pt>
                <c:pt idx="13677">
                  <c:v>11.971</c:v>
                </c:pt>
                <c:pt idx="13678">
                  <c:v>11.971</c:v>
                </c:pt>
                <c:pt idx="13679">
                  <c:v>11.97</c:v>
                </c:pt>
                <c:pt idx="13680">
                  <c:v>11.97</c:v>
                </c:pt>
                <c:pt idx="13681">
                  <c:v>11.968999999999999</c:v>
                </c:pt>
                <c:pt idx="13682">
                  <c:v>11.968999999999999</c:v>
                </c:pt>
                <c:pt idx="13683">
                  <c:v>11.968</c:v>
                </c:pt>
                <c:pt idx="13684">
                  <c:v>11.965999999999999</c:v>
                </c:pt>
                <c:pt idx="13685">
                  <c:v>11.965</c:v>
                </c:pt>
                <c:pt idx="13686">
                  <c:v>11.965</c:v>
                </c:pt>
                <c:pt idx="13687">
                  <c:v>11.964</c:v>
                </c:pt>
                <c:pt idx="13688">
                  <c:v>11.964</c:v>
                </c:pt>
                <c:pt idx="13689">
                  <c:v>11.962999999999999</c:v>
                </c:pt>
                <c:pt idx="13690">
                  <c:v>11.962</c:v>
                </c:pt>
                <c:pt idx="13691">
                  <c:v>11.961</c:v>
                </c:pt>
                <c:pt idx="13692">
                  <c:v>11.961</c:v>
                </c:pt>
                <c:pt idx="13693">
                  <c:v>11.961</c:v>
                </c:pt>
                <c:pt idx="13694">
                  <c:v>11.959</c:v>
                </c:pt>
                <c:pt idx="13695">
                  <c:v>11.955</c:v>
                </c:pt>
                <c:pt idx="13696">
                  <c:v>11.955</c:v>
                </c:pt>
                <c:pt idx="13697">
                  <c:v>11.955</c:v>
                </c:pt>
                <c:pt idx="13698">
                  <c:v>11.954000000000001</c:v>
                </c:pt>
                <c:pt idx="13699">
                  <c:v>11.954000000000001</c:v>
                </c:pt>
                <c:pt idx="13700">
                  <c:v>11.952</c:v>
                </c:pt>
                <c:pt idx="13701">
                  <c:v>11.952</c:v>
                </c:pt>
                <c:pt idx="13702">
                  <c:v>11.952</c:v>
                </c:pt>
                <c:pt idx="13703">
                  <c:v>11.952</c:v>
                </c:pt>
                <c:pt idx="13704">
                  <c:v>11.95</c:v>
                </c:pt>
                <c:pt idx="13705">
                  <c:v>11.949</c:v>
                </c:pt>
                <c:pt idx="13706">
                  <c:v>11.949</c:v>
                </c:pt>
                <c:pt idx="13707">
                  <c:v>11.949</c:v>
                </c:pt>
                <c:pt idx="13708">
                  <c:v>11.949</c:v>
                </c:pt>
                <c:pt idx="13709">
                  <c:v>11.948</c:v>
                </c:pt>
                <c:pt idx="13710">
                  <c:v>11.946999999999999</c:v>
                </c:pt>
                <c:pt idx="13711">
                  <c:v>11.945</c:v>
                </c:pt>
                <c:pt idx="13712">
                  <c:v>11.945</c:v>
                </c:pt>
                <c:pt idx="13713">
                  <c:v>11.943</c:v>
                </c:pt>
                <c:pt idx="13714">
                  <c:v>11.943</c:v>
                </c:pt>
                <c:pt idx="13715">
                  <c:v>11.943</c:v>
                </c:pt>
                <c:pt idx="13716">
                  <c:v>11.941000000000001</c:v>
                </c:pt>
                <c:pt idx="13717">
                  <c:v>11.94</c:v>
                </c:pt>
                <c:pt idx="13718">
                  <c:v>11.938000000000001</c:v>
                </c:pt>
                <c:pt idx="13719">
                  <c:v>11.936999999999999</c:v>
                </c:pt>
                <c:pt idx="13720">
                  <c:v>11.936999999999999</c:v>
                </c:pt>
                <c:pt idx="13721">
                  <c:v>11.936999999999999</c:v>
                </c:pt>
                <c:pt idx="13722">
                  <c:v>11.936999999999999</c:v>
                </c:pt>
                <c:pt idx="13723">
                  <c:v>11.936</c:v>
                </c:pt>
                <c:pt idx="13724">
                  <c:v>11.936</c:v>
                </c:pt>
                <c:pt idx="13725">
                  <c:v>11.935</c:v>
                </c:pt>
                <c:pt idx="13726">
                  <c:v>11.933</c:v>
                </c:pt>
                <c:pt idx="13727">
                  <c:v>11.932</c:v>
                </c:pt>
                <c:pt idx="13728">
                  <c:v>11.930999999999999</c:v>
                </c:pt>
                <c:pt idx="13729">
                  <c:v>11.93</c:v>
                </c:pt>
                <c:pt idx="13730">
                  <c:v>11.929</c:v>
                </c:pt>
                <c:pt idx="13731">
                  <c:v>11.928000000000001</c:v>
                </c:pt>
                <c:pt idx="13732">
                  <c:v>11.928000000000001</c:v>
                </c:pt>
                <c:pt idx="13733">
                  <c:v>11.927</c:v>
                </c:pt>
                <c:pt idx="13734">
                  <c:v>11.927</c:v>
                </c:pt>
                <c:pt idx="13735">
                  <c:v>11.927</c:v>
                </c:pt>
                <c:pt idx="13736">
                  <c:v>11.927</c:v>
                </c:pt>
                <c:pt idx="13737">
                  <c:v>11.926</c:v>
                </c:pt>
                <c:pt idx="13738">
                  <c:v>11.923</c:v>
                </c:pt>
                <c:pt idx="13739">
                  <c:v>11.923</c:v>
                </c:pt>
                <c:pt idx="13740">
                  <c:v>11.923</c:v>
                </c:pt>
                <c:pt idx="13741">
                  <c:v>11.92</c:v>
                </c:pt>
                <c:pt idx="13742">
                  <c:v>11.919</c:v>
                </c:pt>
                <c:pt idx="13743">
                  <c:v>11.919</c:v>
                </c:pt>
                <c:pt idx="13744">
                  <c:v>11.917999999999999</c:v>
                </c:pt>
                <c:pt idx="13745">
                  <c:v>11.917</c:v>
                </c:pt>
                <c:pt idx="13746">
                  <c:v>11.917</c:v>
                </c:pt>
                <c:pt idx="13747">
                  <c:v>11.914999999999999</c:v>
                </c:pt>
                <c:pt idx="13748">
                  <c:v>11.914999999999999</c:v>
                </c:pt>
                <c:pt idx="13749">
                  <c:v>11.913</c:v>
                </c:pt>
                <c:pt idx="13750">
                  <c:v>11.913</c:v>
                </c:pt>
                <c:pt idx="13751">
                  <c:v>11.912000000000001</c:v>
                </c:pt>
                <c:pt idx="13752">
                  <c:v>11.912000000000001</c:v>
                </c:pt>
                <c:pt idx="13753">
                  <c:v>11.911</c:v>
                </c:pt>
                <c:pt idx="13754">
                  <c:v>11.911</c:v>
                </c:pt>
                <c:pt idx="13755">
                  <c:v>11.91</c:v>
                </c:pt>
                <c:pt idx="13756">
                  <c:v>11.91</c:v>
                </c:pt>
                <c:pt idx="13757">
                  <c:v>11.909000000000001</c:v>
                </c:pt>
                <c:pt idx="13758">
                  <c:v>11.907999999999999</c:v>
                </c:pt>
                <c:pt idx="13759">
                  <c:v>11.904999999999999</c:v>
                </c:pt>
                <c:pt idx="13760">
                  <c:v>11.904999999999999</c:v>
                </c:pt>
                <c:pt idx="13761">
                  <c:v>11.904</c:v>
                </c:pt>
                <c:pt idx="13762">
                  <c:v>11.904</c:v>
                </c:pt>
                <c:pt idx="13763">
                  <c:v>11.904</c:v>
                </c:pt>
                <c:pt idx="13764">
                  <c:v>11.903</c:v>
                </c:pt>
                <c:pt idx="13765">
                  <c:v>11.903</c:v>
                </c:pt>
                <c:pt idx="13766">
                  <c:v>11.901999999999999</c:v>
                </c:pt>
                <c:pt idx="13767">
                  <c:v>11.901</c:v>
                </c:pt>
                <c:pt idx="13768">
                  <c:v>11.9</c:v>
                </c:pt>
                <c:pt idx="13769">
                  <c:v>11.897</c:v>
                </c:pt>
                <c:pt idx="13770">
                  <c:v>11.897</c:v>
                </c:pt>
                <c:pt idx="13771">
                  <c:v>11.896000000000001</c:v>
                </c:pt>
                <c:pt idx="13772">
                  <c:v>11.896000000000001</c:v>
                </c:pt>
                <c:pt idx="13773">
                  <c:v>11.895</c:v>
                </c:pt>
                <c:pt idx="13774">
                  <c:v>11.894</c:v>
                </c:pt>
                <c:pt idx="13775">
                  <c:v>11.891999999999999</c:v>
                </c:pt>
                <c:pt idx="13776">
                  <c:v>11.891999999999999</c:v>
                </c:pt>
                <c:pt idx="13777">
                  <c:v>11.891999999999999</c:v>
                </c:pt>
                <c:pt idx="13778">
                  <c:v>11.891999999999999</c:v>
                </c:pt>
                <c:pt idx="13779">
                  <c:v>11.891999999999999</c:v>
                </c:pt>
                <c:pt idx="13780">
                  <c:v>11.891999999999999</c:v>
                </c:pt>
                <c:pt idx="13781">
                  <c:v>11.891</c:v>
                </c:pt>
                <c:pt idx="13782">
                  <c:v>11.888</c:v>
                </c:pt>
                <c:pt idx="13783">
                  <c:v>11.887</c:v>
                </c:pt>
                <c:pt idx="13784">
                  <c:v>11.887</c:v>
                </c:pt>
                <c:pt idx="13785">
                  <c:v>11.885999999999999</c:v>
                </c:pt>
                <c:pt idx="13786">
                  <c:v>11.885999999999999</c:v>
                </c:pt>
                <c:pt idx="13787">
                  <c:v>11.884</c:v>
                </c:pt>
                <c:pt idx="13788">
                  <c:v>11.881</c:v>
                </c:pt>
                <c:pt idx="13789">
                  <c:v>11.88</c:v>
                </c:pt>
                <c:pt idx="13790">
                  <c:v>11.88</c:v>
                </c:pt>
                <c:pt idx="13791">
                  <c:v>11.878</c:v>
                </c:pt>
                <c:pt idx="13792">
                  <c:v>11.878</c:v>
                </c:pt>
                <c:pt idx="13793">
                  <c:v>11.877000000000001</c:v>
                </c:pt>
                <c:pt idx="13794">
                  <c:v>11.877000000000001</c:v>
                </c:pt>
                <c:pt idx="13795">
                  <c:v>11.877000000000001</c:v>
                </c:pt>
                <c:pt idx="13796">
                  <c:v>11.875999999999999</c:v>
                </c:pt>
                <c:pt idx="13797">
                  <c:v>11.875999999999999</c:v>
                </c:pt>
                <c:pt idx="13798">
                  <c:v>11.874000000000001</c:v>
                </c:pt>
                <c:pt idx="13799">
                  <c:v>11.874000000000001</c:v>
                </c:pt>
                <c:pt idx="13800">
                  <c:v>11.872999999999999</c:v>
                </c:pt>
                <c:pt idx="13801">
                  <c:v>11.872999999999999</c:v>
                </c:pt>
                <c:pt idx="13802">
                  <c:v>11.871</c:v>
                </c:pt>
                <c:pt idx="13803">
                  <c:v>11.869</c:v>
                </c:pt>
                <c:pt idx="13804">
                  <c:v>11.868</c:v>
                </c:pt>
                <c:pt idx="13805">
                  <c:v>11.867000000000001</c:v>
                </c:pt>
                <c:pt idx="13806">
                  <c:v>11.867000000000001</c:v>
                </c:pt>
                <c:pt idx="13807">
                  <c:v>11.866</c:v>
                </c:pt>
                <c:pt idx="13808">
                  <c:v>11.865</c:v>
                </c:pt>
                <c:pt idx="13809">
                  <c:v>11.865</c:v>
                </c:pt>
                <c:pt idx="13810">
                  <c:v>11.862</c:v>
                </c:pt>
                <c:pt idx="13811">
                  <c:v>11.861000000000001</c:v>
                </c:pt>
                <c:pt idx="13812">
                  <c:v>11.86</c:v>
                </c:pt>
                <c:pt idx="13813">
                  <c:v>11.859</c:v>
                </c:pt>
                <c:pt idx="13814">
                  <c:v>11.858000000000001</c:v>
                </c:pt>
                <c:pt idx="13815">
                  <c:v>11.858000000000001</c:v>
                </c:pt>
                <c:pt idx="13816">
                  <c:v>11.856999999999999</c:v>
                </c:pt>
                <c:pt idx="13817">
                  <c:v>11.856999999999999</c:v>
                </c:pt>
                <c:pt idx="13818">
                  <c:v>11.856</c:v>
                </c:pt>
                <c:pt idx="13819">
                  <c:v>11.855</c:v>
                </c:pt>
                <c:pt idx="13820">
                  <c:v>11.853999999999999</c:v>
                </c:pt>
                <c:pt idx="13821">
                  <c:v>11.853</c:v>
                </c:pt>
                <c:pt idx="13822">
                  <c:v>11.853</c:v>
                </c:pt>
                <c:pt idx="13823">
                  <c:v>11.852</c:v>
                </c:pt>
                <c:pt idx="13824">
                  <c:v>11.852</c:v>
                </c:pt>
                <c:pt idx="13825">
                  <c:v>11.85</c:v>
                </c:pt>
                <c:pt idx="13826">
                  <c:v>11.849</c:v>
                </c:pt>
                <c:pt idx="13827">
                  <c:v>11.849</c:v>
                </c:pt>
                <c:pt idx="13828">
                  <c:v>11.849</c:v>
                </c:pt>
                <c:pt idx="13829">
                  <c:v>11.849</c:v>
                </c:pt>
                <c:pt idx="13830">
                  <c:v>11.849</c:v>
                </c:pt>
                <c:pt idx="13831">
                  <c:v>11.848000000000001</c:v>
                </c:pt>
                <c:pt idx="13832">
                  <c:v>11.848000000000001</c:v>
                </c:pt>
                <c:pt idx="13833">
                  <c:v>11.847</c:v>
                </c:pt>
                <c:pt idx="13834">
                  <c:v>11.847</c:v>
                </c:pt>
                <c:pt idx="13835">
                  <c:v>11.845000000000001</c:v>
                </c:pt>
                <c:pt idx="13836">
                  <c:v>11.843999999999999</c:v>
                </c:pt>
                <c:pt idx="13837">
                  <c:v>11.843</c:v>
                </c:pt>
                <c:pt idx="13838">
                  <c:v>11.840999999999999</c:v>
                </c:pt>
                <c:pt idx="13839">
                  <c:v>11.840999999999999</c:v>
                </c:pt>
                <c:pt idx="13840">
                  <c:v>11.84</c:v>
                </c:pt>
                <c:pt idx="13841">
                  <c:v>11.84</c:v>
                </c:pt>
                <c:pt idx="13842">
                  <c:v>11.84</c:v>
                </c:pt>
                <c:pt idx="13843">
                  <c:v>11.839</c:v>
                </c:pt>
                <c:pt idx="13844">
                  <c:v>11.837999999999999</c:v>
                </c:pt>
                <c:pt idx="13845">
                  <c:v>11.837</c:v>
                </c:pt>
                <c:pt idx="13846">
                  <c:v>11.837</c:v>
                </c:pt>
                <c:pt idx="13847">
                  <c:v>11.836</c:v>
                </c:pt>
                <c:pt idx="13848">
                  <c:v>11.836</c:v>
                </c:pt>
                <c:pt idx="13849">
                  <c:v>11.836</c:v>
                </c:pt>
                <c:pt idx="13850">
                  <c:v>11.835000000000001</c:v>
                </c:pt>
                <c:pt idx="13851">
                  <c:v>11.834</c:v>
                </c:pt>
                <c:pt idx="13852">
                  <c:v>11.833</c:v>
                </c:pt>
                <c:pt idx="13853">
                  <c:v>11.832000000000001</c:v>
                </c:pt>
                <c:pt idx="13854">
                  <c:v>11.832000000000001</c:v>
                </c:pt>
                <c:pt idx="13855">
                  <c:v>11.831</c:v>
                </c:pt>
                <c:pt idx="13856">
                  <c:v>11.831</c:v>
                </c:pt>
                <c:pt idx="13857">
                  <c:v>11.83</c:v>
                </c:pt>
                <c:pt idx="13858">
                  <c:v>11.829000000000001</c:v>
                </c:pt>
                <c:pt idx="13859">
                  <c:v>11.829000000000001</c:v>
                </c:pt>
                <c:pt idx="13860">
                  <c:v>11.827999999999999</c:v>
                </c:pt>
                <c:pt idx="13861">
                  <c:v>11.827999999999999</c:v>
                </c:pt>
                <c:pt idx="13862">
                  <c:v>11.827999999999999</c:v>
                </c:pt>
                <c:pt idx="13863">
                  <c:v>11.827999999999999</c:v>
                </c:pt>
                <c:pt idx="13864">
                  <c:v>11.827999999999999</c:v>
                </c:pt>
                <c:pt idx="13865">
                  <c:v>11.826000000000001</c:v>
                </c:pt>
                <c:pt idx="13866">
                  <c:v>11.826000000000001</c:v>
                </c:pt>
                <c:pt idx="13867">
                  <c:v>11.824999999999999</c:v>
                </c:pt>
                <c:pt idx="13868">
                  <c:v>11.824999999999999</c:v>
                </c:pt>
                <c:pt idx="13869">
                  <c:v>11.824999999999999</c:v>
                </c:pt>
                <c:pt idx="13870">
                  <c:v>11.824</c:v>
                </c:pt>
                <c:pt idx="13871">
                  <c:v>11.823</c:v>
                </c:pt>
                <c:pt idx="13872">
                  <c:v>11.821999999999999</c:v>
                </c:pt>
                <c:pt idx="13873">
                  <c:v>11.819000000000001</c:v>
                </c:pt>
                <c:pt idx="13874">
                  <c:v>11.819000000000001</c:v>
                </c:pt>
                <c:pt idx="13875">
                  <c:v>11.819000000000001</c:v>
                </c:pt>
                <c:pt idx="13876">
                  <c:v>11.817</c:v>
                </c:pt>
                <c:pt idx="13877">
                  <c:v>11.817</c:v>
                </c:pt>
                <c:pt idx="13878">
                  <c:v>11.815</c:v>
                </c:pt>
                <c:pt idx="13879">
                  <c:v>11.815</c:v>
                </c:pt>
                <c:pt idx="13880">
                  <c:v>11.815</c:v>
                </c:pt>
                <c:pt idx="13881">
                  <c:v>11.815</c:v>
                </c:pt>
                <c:pt idx="13882">
                  <c:v>11.814</c:v>
                </c:pt>
                <c:pt idx="13883">
                  <c:v>11.811999999999999</c:v>
                </c:pt>
                <c:pt idx="13884">
                  <c:v>11.811999999999999</c:v>
                </c:pt>
                <c:pt idx="13885">
                  <c:v>11.811999999999999</c:v>
                </c:pt>
                <c:pt idx="13886">
                  <c:v>11.811999999999999</c:v>
                </c:pt>
                <c:pt idx="13887">
                  <c:v>11.811</c:v>
                </c:pt>
                <c:pt idx="13888">
                  <c:v>11.81</c:v>
                </c:pt>
                <c:pt idx="13889">
                  <c:v>11.808999999999999</c:v>
                </c:pt>
                <c:pt idx="13890">
                  <c:v>11.808</c:v>
                </c:pt>
                <c:pt idx="13891">
                  <c:v>11.808</c:v>
                </c:pt>
                <c:pt idx="13892">
                  <c:v>11.807</c:v>
                </c:pt>
                <c:pt idx="13893">
                  <c:v>11.805999999999999</c:v>
                </c:pt>
                <c:pt idx="13894">
                  <c:v>11.805999999999999</c:v>
                </c:pt>
                <c:pt idx="13895">
                  <c:v>11.805</c:v>
                </c:pt>
                <c:pt idx="13896">
                  <c:v>11.805</c:v>
                </c:pt>
                <c:pt idx="13897">
                  <c:v>11.805</c:v>
                </c:pt>
                <c:pt idx="13898">
                  <c:v>11.804</c:v>
                </c:pt>
                <c:pt idx="13899">
                  <c:v>11.803000000000001</c:v>
                </c:pt>
                <c:pt idx="13900">
                  <c:v>11.802</c:v>
                </c:pt>
                <c:pt idx="13901">
                  <c:v>11.802</c:v>
                </c:pt>
                <c:pt idx="13902">
                  <c:v>11.801</c:v>
                </c:pt>
                <c:pt idx="13903">
                  <c:v>11.8</c:v>
                </c:pt>
                <c:pt idx="13904">
                  <c:v>11.8</c:v>
                </c:pt>
                <c:pt idx="13905">
                  <c:v>11.798999999999999</c:v>
                </c:pt>
                <c:pt idx="13906">
                  <c:v>11.798999999999999</c:v>
                </c:pt>
                <c:pt idx="13907">
                  <c:v>11.798999999999999</c:v>
                </c:pt>
                <c:pt idx="13908">
                  <c:v>11.798999999999999</c:v>
                </c:pt>
                <c:pt idx="13909">
                  <c:v>11.798</c:v>
                </c:pt>
                <c:pt idx="13910">
                  <c:v>11.798</c:v>
                </c:pt>
                <c:pt idx="13911">
                  <c:v>11.797000000000001</c:v>
                </c:pt>
                <c:pt idx="13912">
                  <c:v>11.797000000000001</c:v>
                </c:pt>
                <c:pt idx="13913">
                  <c:v>11.797000000000001</c:v>
                </c:pt>
                <c:pt idx="13914">
                  <c:v>11.795</c:v>
                </c:pt>
                <c:pt idx="13915">
                  <c:v>11.794</c:v>
                </c:pt>
                <c:pt idx="13916">
                  <c:v>11.792</c:v>
                </c:pt>
                <c:pt idx="13917">
                  <c:v>11.792</c:v>
                </c:pt>
                <c:pt idx="13918">
                  <c:v>11.791</c:v>
                </c:pt>
                <c:pt idx="13919">
                  <c:v>11.791</c:v>
                </c:pt>
                <c:pt idx="13920">
                  <c:v>11.79</c:v>
                </c:pt>
                <c:pt idx="13921">
                  <c:v>11.785</c:v>
                </c:pt>
                <c:pt idx="13922">
                  <c:v>11.785</c:v>
                </c:pt>
                <c:pt idx="13923">
                  <c:v>11.782999999999999</c:v>
                </c:pt>
                <c:pt idx="13924">
                  <c:v>11.782</c:v>
                </c:pt>
                <c:pt idx="13925">
                  <c:v>11.781000000000001</c:v>
                </c:pt>
                <c:pt idx="13926">
                  <c:v>11.78</c:v>
                </c:pt>
                <c:pt idx="13927">
                  <c:v>11.779</c:v>
                </c:pt>
                <c:pt idx="13928">
                  <c:v>11.778</c:v>
                </c:pt>
                <c:pt idx="13929">
                  <c:v>11.776</c:v>
                </c:pt>
                <c:pt idx="13930">
                  <c:v>11.775</c:v>
                </c:pt>
                <c:pt idx="13931">
                  <c:v>11.773999999999999</c:v>
                </c:pt>
                <c:pt idx="13932">
                  <c:v>11.773999999999999</c:v>
                </c:pt>
                <c:pt idx="13933">
                  <c:v>11.773</c:v>
                </c:pt>
                <c:pt idx="13934">
                  <c:v>11.773</c:v>
                </c:pt>
                <c:pt idx="13935">
                  <c:v>11.772</c:v>
                </c:pt>
                <c:pt idx="13936">
                  <c:v>11.772</c:v>
                </c:pt>
                <c:pt idx="13937">
                  <c:v>11.771000000000001</c:v>
                </c:pt>
                <c:pt idx="13938">
                  <c:v>11.77</c:v>
                </c:pt>
                <c:pt idx="13939">
                  <c:v>11.769</c:v>
                </c:pt>
                <c:pt idx="13940">
                  <c:v>11.769</c:v>
                </c:pt>
                <c:pt idx="13941">
                  <c:v>11.768000000000001</c:v>
                </c:pt>
                <c:pt idx="13942">
                  <c:v>11.768000000000001</c:v>
                </c:pt>
                <c:pt idx="13943">
                  <c:v>11.768000000000001</c:v>
                </c:pt>
                <c:pt idx="13944">
                  <c:v>11.768000000000001</c:v>
                </c:pt>
                <c:pt idx="13945">
                  <c:v>11.766999999999999</c:v>
                </c:pt>
                <c:pt idx="13946">
                  <c:v>11.766</c:v>
                </c:pt>
                <c:pt idx="13947">
                  <c:v>11.766</c:v>
                </c:pt>
                <c:pt idx="13948">
                  <c:v>11.766</c:v>
                </c:pt>
                <c:pt idx="13949">
                  <c:v>11.766</c:v>
                </c:pt>
                <c:pt idx="13950">
                  <c:v>11.765000000000001</c:v>
                </c:pt>
                <c:pt idx="13951">
                  <c:v>11.765000000000001</c:v>
                </c:pt>
                <c:pt idx="13952">
                  <c:v>11.763999999999999</c:v>
                </c:pt>
                <c:pt idx="13953">
                  <c:v>11.763</c:v>
                </c:pt>
                <c:pt idx="13954">
                  <c:v>11.762</c:v>
                </c:pt>
                <c:pt idx="13955">
                  <c:v>11.760999999999999</c:v>
                </c:pt>
                <c:pt idx="13956">
                  <c:v>11.760999999999999</c:v>
                </c:pt>
                <c:pt idx="13957">
                  <c:v>11.757</c:v>
                </c:pt>
                <c:pt idx="13958">
                  <c:v>11.755000000000001</c:v>
                </c:pt>
                <c:pt idx="13959">
                  <c:v>11.754</c:v>
                </c:pt>
                <c:pt idx="13960">
                  <c:v>11.753</c:v>
                </c:pt>
                <c:pt idx="13961">
                  <c:v>11.753</c:v>
                </c:pt>
                <c:pt idx="13962">
                  <c:v>11.753</c:v>
                </c:pt>
                <c:pt idx="13963">
                  <c:v>11.753</c:v>
                </c:pt>
                <c:pt idx="13964">
                  <c:v>11.753</c:v>
                </c:pt>
                <c:pt idx="13965">
                  <c:v>11.752000000000001</c:v>
                </c:pt>
                <c:pt idx="13966">
                  <c:v>11.750999999999999</c:v>
                </c:pt>
                <c:pt idx="13967">
                  <c:v>11.749000000000001</c:v>
                </c:pt>
                <c:pt idx="13968">
                  <c:v>11.747999999999999</c:v>
                </c:pt>
                <c:pt idx="13969">
                  <c:v>11.747999999999999</c:v>
                </c:pt>
                <c:pt idx="13970">
                  <c:v>11.747</c:v>
                </c:pt>
                <c:pt idx="13971">
                  <c:v>11.747</c:v>
                </c:pt>
                <c:pt idx="13972">
                  <c:v>11.747</c:v>
                </c:pt>
                <c:pt idx="13973">
                  <c:v>11.747</c:v>
                </c:pt>
                <c:pt idx="13974">
                  <c:v>11.746</c:v>
                </c:pt>
                <c:pt idx="13975">
                  <c:v>11.746</c:v>
                </c:pt>
                <c:pt idx="13976">
                  <c:v>11.746</c:v>
                </c:pt>
                <c:pt idx="13977">
                  <c:v>11.746</c:v>
                </c:pt>
                <c:pt idx="13978">
                  <c:v>11.744</c:v>
                </c:pt>
                <c:pt idx="13979">
                  <c:v>11.744</c:v>
                </c:pt>
                <c:pt idx="13980">
                  <c:v>11.743</c:v>
                </c:pt>
                <c:pt idx="13981">
                  <c:v>11.743</c:v>
                </c:pt>
                <c:pt idx="13982">
                  <c:v>11.742000000000001</c:v>
                </c:pt>
                <c:pt idx="13983">
                  <c:v>11.741</c:v>
                </c:pt>
                <c:pt idx="13984">
                  <c:v>11.741</c:v>
                </c:pt>
                <c:pt idx="13985">
                  <c:v>11.741</c:v>
                </c:pt>
                <c:pt idx="13986">
                  <c:v>11.741</c:v>
                </c:pt>
                <c:pt idx="13987">
                  <c:v>11.741</c:v>
                </c:pt>
                <c:pt idx="13988">
                  <c:v>11.741</c:v>
                </c:pt>
                <c:pt idx="13989">
                  <c:v>11.741</c:v>
                </c:pt>
                <c:pt idx="13990">
                  <c:v>11.741</c:v>
                </c:pt>
                <c:pt idx="13991">
                  <c:v>11.741</c:v>
                </c:pt>
                <c:pt idx="13992">
                  <c:v>11.741</c:v>
                </c:pt>
                <c:pt idx="13993">
                  <c:v>11.741</c:v>
                </c:pt>
                <c:pt idx="13994">
                  <c:v>11.74</c:v>
                </c:pt>
                <c:pt idx="13995">
                  <c:v>11.74</c:v>
                </c:pt>
                <c:pt idx="13996">
                  <c:v>11.74</c:v>
                </c:pt>
                <c:pt idx="13997">
                  <c:v>11.74</c:v>
                </c:pt>
                <c:pt idx="13998">
                  <c:v>11.74</c:v>
                </c:pt>
                <c:pt idx="13999">
                  <c:v>11.74</c:v>
                </c:pt>
                <c:pt idx="14000">
                  <c:v>11.74</c:v>
                </c:pt>
                <c:pt idx="14001">
                  <c:v>11.74</c:v>
                </c:pt>
                <c:pt idx="14002">
                  <c:v>11.74</c:v>
                </c:pt>
                <c:pt idx="14003">
                  <c:v>11.74</c:v>
                </c:pt>
                <c:pt idx="14004">
                  <c:v>11.74</c:v>
                </c:pt>
                <c:pt idx="14005">
                  <c:v>11.74</c:v>
                </c:pt>
                <c:pt idx="14006">
                  <c:v>11.74</c:v>
                </c:pt>
                <c:pt idx="14007">
                  <c:v>11.74</c:v>
                </c:pt>
                <c:pt idx="14008">
                  <c:v>11.74</c:v>
                </c:pt>
                <c:pt idx="14009">
                  <c:v>11.74</c:v>
                </c:pt>
                <c:pt idx="14010">
                  <c:v>11.74</c:v>
                </c:pt>
                <c:pt idx="14011">
                  <c:v>11.74</c:v>
                </c:pt>
                <c:pt idx="14012">
                  <c:v>11.74</c:v>
                </c:pt>
                <c:pt idx="14013">
                  <c:v>11.74</c:v>
                </c:pt>
                <c:pt idx="14014">
                  <c:v>11.74</c:v>
                </c:pt>
                <c:pt idx="14015">
                  <c:v>11.74</c:v>
                </c:pt>
                <c:pt idx="14016">
                  <c:v>11.736000000000001</c:v>
                </c:pt>
                <c:pt idx="14017">
                  <c:v>11.734999999999999</c:v>
                </c:pt>
                <c:pt idx="14018">
                  <c:v>11.734</c:v>
                </c:pt>
                <c:pt idx="14019">
                  <c:v>11.734</c:v>
                </c:pt>
                <c:pt idx="14020">
                  <c:v>11.731999999999999</c:v>
                </c:pt>
                <c:pt idx="14021">
                  <c:v>11.731999999999999</c:v>
                </c:pt>
                <c:pt idx="14022">
                  <c:v>11.731999999999999</c:v>
                </c:pt>
                <c:pt idx="14023">
                  <c:v>11.728999999999999</c:v>
                </c:pt>
                <c:pt idx="14024">
                  <c:v>11.728</c:v>
                </c:pt>
                <c:pt idx="14025">
                  <c:v>11.728</c:v>
                </c:pt>
                <c:pt idx="14026">
                  <c:v>11.727</c:v>
                </c:pt>
                <c:pt idx="14027">
                  <c:v>11.727</c:v>
                </c:pt>
                <c:pt idx="14028">
                  <c:v>11.727</c:v>
                </c:pt>
                <c:pt idx="14029">
                  <c:v>11.726000000000001</c:v>
                </c:pt>
                <c:pt idx="14030">
                  <c:v>11.723000000000001</c:v>
                </c:pt>
                <c:pt idx="14031">
                  <c:v>11.723000000000001</c:v>
                </c:pt>
                <c:pt idx="14032">
                  <c:v>11.722</c:v>
                </c:pt>
                <c:pt idx="14033">
                  <c:v>11.722</c:v>
                </c:pt>
                <c:pt idx="14034">
                  <c:v>11.722</c:v>
                </c:pt>
                <c:pt idx="14035">
                  <c:v>11.722</c:v>
                </c:pt>
                <c:pt idx="14036">
                  <c:v>11.722</c:v>
                </c:pt>
                <c:pt idx="14037">
                  <c:v>11.721</c:v>
                </c:pt>
                <c:pt idx="14038">
                  <c:v>11.721</c:v>
                </c:pt>
                <c:pt idx="14039">
                  <c:v>11.72</c:v>
                </c:pt>
                <c:pt idx="14040">
                  <c:v>11.718999999999999</c:v>
                </c:pt>
                <c:pt idx="14041">
                  <c:v>11.718999999999999</c:v>
                </c:pt>
                <c:pt idx="14042">
                  <c:v>11.717000000000001</c:v>
                </c:pt>
                <c:pt idx="14043">
                  <c:v>11.717000000000001</c:v>
                </c:pt>
                <c:pt idx="14044">
                  <c:v>11.715999999999999</c:v>
                </c:pt>
                <c:pt idx="14045">
                  <c:v>11.715999999999999</c:v>
                </c:pt>
                <c:pt idx="14046">
                  <c:v>11.715</c:v>
                </c:pt>
                <c:pt idx="14047">
                  <c:v>11.715</c:v>
                </c:pt>
                <c:pt idx="14048">
                  <c:v>11.714</c:v>
                </c:pt>
                <c:pt idx="14049">
                  <c:v>11.712</c:v>
                </c:pt>
                <c:pt idx="14050">
                  <c:v>11.712</c:v>
                </c:pt>
                <c:pt idx="14051">
                  <c:v>11.711</c:v>
                </c:pt>
                <c:pt idx="14052">
                  <c:v>11.711</c:v>
                </c:pt>
                <c:pt idx="14053">
                  <c:v>11.711</c:v>
                </c:pt>
                <c:pt idx="14054">
                  <c:v>11.711</c:v>
                </c:pt>
                <c:pt idx="14055">
                  <c:v>11.711</c:v>
                </c:pt>
                <c:pt idx="14056">
                  <c:v>11.711</c:v>
                </c:pt>
                <c:pt idx="14057">
                  <c:v>11.71</c:v>
                </c:pt>
                <c:pt idx="14058">
                  <c:v>11.71</c:v>
                </c:pt>
                <c:pt idx="14059">
                  <c:v>11.708</c:v>
                </c:pt>
                <c:pt idx="14060">
                  <c:v>11.707000000000001</c:v>
                </c:pt>
                <c:pt idx="14061">
                  <c:v>11.706</c:v>
                </c:pt>
                <c:pt idx="14062">
                  <c:v>11.705</c:v>
                </c:pt>
                <c:pt idx="14063">
                  <c:v>11.704000000000001</c:v>
                </c:pt>
                <c:pt idx="14064">
                  <c:v>11.702999999999999</c:v>
                </c:pt>
                <c:pt idx="14065">
                  <c:v>11.702</c:v>
                </c:pt>
                <c:pt idx="14066">
                  <c:v>11.701000000000001</c:v>
                </c:pt>
                <c:pt idx="14067">
                  <c:v>11.698</c:v>
                </c:pt>
                <c:pt idx="14068">
                  <c:v>11.698</c:v>
                </c:pt>
                <c:pt idx="14069">
                  <c:v>11.696999999999999</c:v>
                </c:pt>
                <c:pt idx="14070">
                  <c:v>11.696999999999999</c:v>
                </c:pt>
                <c:pt idx="14071">
                  <c:v>11.696999999999999</c:v>
                </c:pt>
                <c:pt idx="14072">
                  <c:v>11.694000000000001</c:v>
                </c:pt>
                <c:pt idx="14073">
                  <c:v>11.694000000000001</c:v>
                </c:pt>
                <c:pt idx="14074">
                  <c:v>11.693</c:v>
                </c:pt>
                <c:pt idx="14075">
                  <c:v>11.692</c:v>
                </c:pt>
                <c:pt idx="14076">
                  <c:v>11.692</c:v>
                </c:pt>
                <c:pt idx="14077">
                  <c:v>11.691000000000001</c:v>
                </c:pt>
                <c:pt idx="14078">
                  <c:v>11.69</c:v>
                </c:pt>
                <c:pt idx="14079">
                  <c:v>11.69</c:v>
                </c:pt>
                <c:pt idx="14080">
                  <c:v>11.689</c:v>
                </c:pt>
                <c:pt idx="14081">
                  <c:v>11.689</c:v>
                </c:pt>
                <c:pt idx="14082">
                  <c:v>11.686999999999999</c:v>
                </c:pt>
                <c:pt idx="14083">
                  <c:v>11.686999999999999</c:v>
                </c:pt>
                <c:pt idx="14084">
                  <c:v>11.685</c:v>
                </c:pt>
                <c:pt idx="14085">
                  <c:v>11.685</c:v>
                </c:pt>
                <c:pt idx="14086">
                  <c:v>11.685</c:v>
                </c:pt>
                <c:pt idx="14087">
                  <c:v>11.685</c:v>
                </c:pt>
                <c:pt idx="14088">
                  <c:v>11.685</c:v>
                </c:pt>
                <c:pt idx="14089">
                  <c:v>11.685</c:v>
                </c:pt>
                <c:pt idx="14090">
                  <c:v>11.685</c:v>
                </c:pt>
                <c:pt idx="14091">
                  <c:v>11.685</c:v>
                </c:pt>
                <c:pt idx="14092">
                  <c:v>11.683999999999999</c:v>
                </c:pt>
                <c:pt idx="14093">
                  <c:v>11.683999999999999</c:v>
                </c:pt>
                <c:pt idx="14094">
                  <c:v>11.683</c:v>
                </c:pt>
                <c:pt idx="14095">
                  <c:v>11.683</c:v>
                </c:pt>
                <c:pt idx="14096">
                  <c:v>11.682</c:v>
                </c:pt>
                <c:pt idx="14097">
                  <c:v>11.682</c:v>
                </c:pt>
                <c:pt idx="14098">
                  <c:v>11.682</c:v>
                </c:pt>
                <c:pt idx="14099">
                  <c:v>11.682</c:v>
                </c:pt>
                <c:pt idx="14100">
                  <c:v>11.682</c:v>
                </c:pt>
                <c:pt idx="14101">
                  <c:v>11.682</c:v>
                </c:pt>
                <c:pt idx="14102">
                  <c:v>11.682</c:v>
                </c:pt>
                <c:pt idx="14103">
                  <c:v>11.682</c:v>
                </c:pt>
                <c:pt idx="14104">
                  <c:v>11.682</c:v>
                </c:pt>
                <c:pt idx="14105">
                  <c:v>11.682</c:v>
                </c:pt>
                <c:pt idx="14106">
                  <c:v>11.682</c:v>
                </c:pt>
                <c:pt idx="14107">
                  <c:v>11.682</c:v>
                </c:pt>
                <c:pt idx="14108">
                  <c:v>11.682</c:v>
                </c:pt>
                <c:pt idx="14109">
                  <c:v>11.680999999999999</c:v>
                </c:pt>
                <c:pt idx="14110">
                  <c:v>11.680999999999999</c:v>
                </c:pt>
                <c:pt idx="14111">
                  <c:v>11.680999999999999</c:v>
                </c:pt>
                <c:pt idx="14112">
                  <c:v>11.680999999999999</c:v>
                </c:pt>
                <c:pt idx="14113">
                  <c:v>11.680999999999999</c:v>
                </c:pt>
                <c:pt idx="14114">
                  <c:v>11.680999999999999</c:v>
                </c:pt>
                <c:pt idx="14115">
                  <c:v>11.680999999999999</c:v>
                </c:pt>
                <c:pt idx="14116">
                  <c:v>11.680999999999999</c:v>
                </c:pt>
                <c:pt idx="14117">
                  <c:v>11.680999999999999</c:v>
                </c:pt>
                <c:pt idx="14118">
                  <c:v>11.680999999999999</c:v>
                </c:pt>
                <c:pt idx="14119">
                  <c:v>11.68</c:v>
                </c:pt>
                <c:pt idx="14120">
                  <c:v>11.68</c:v>
                </c:pt>
                <c:pt idx="14121">
                  <c:v>11.679</c:v>
                </c:pt>
                <c:pt idx="14122">
                  <c:v>11.678000000000001</c:v>
                </c:pt>
                <c:pt idx="14123">
                  <c:v>11.678000000000001</c:v>
                </c:pt>
                <c:pt idx="14124">
                  <c:v>11.678000000000001</c:v>
                </c:pt>
                <c:pt idx="14125">
                  <c:v>11.677</c:v>
                </c:pt>
                <c:pt idx="14126">
                  <c:v>11.670999999999999</c:v>
                </c:pt>
                <c:pt idx="14127">
                  <c:v>11.669</c:v>
                </c:pt>
                <c:pt idx="14128">
                  <c:v>11.667999999999999</c:v>
                </c:pt>
                <c:pt idx="14129">
                  <c:v>11.667</c:v>
                </c:pt>
                <c:pt idx="14130">
                  <c:v>11.667</c:v>
                </c:pt>
                <c:pt idx="14131">
                  <c:v>11.667</c:v>
                </c:pt>
                <c:pt idx="14132">
                  <c:v>11.666</c:v>
                </c:pt>
                <c:pt idx="14133">
                  <c:v>11.666</c:v>
                </c:pt>
                <c:pt idx="14134">
                  <c:v>11.664999999999999</c:v>
                </c:pt>
                <c:pt idx="14135">
                  <c:v>11.664</c:v>
                </c:pt>
                <c:pt idx="14136">
                  <c:v>11.664</c:v>
                </c:pt>
                <c:pt idx="14137">
                  <c:v>11.664</c:v>
                </c:pt>
                <c:pt idx="14138">
                  <c:v>11.662000000000001</c:v>
                </c:pt>
                <c:pt idx="14139">
                  <c:v>11.661</c:v>
                </c:pt>
                <c:pt idx="14140">
                  <c:v>11.661</c:v>
                </c:pt>
                <c:pt idx="14141">
                  <c:v>11.661</c:v>
                </c:pt>
                <c:pt idx="14142">
                  <c:v>11.661</c:v>
                </c:pt>
                <c:pt idx="14143">
                  <c:v>11.66</c:v>
                </c:pt>
                <c:pt idx="14144">
                  <c:v>11.659000000000001</c:v>
                </c:pt>
                <c:pt idx="14145">
                  <c:v>11.659000000000001</c:v>
                </c:pt>
                <c:pt idx="14146">
                  <c:v>11.657999999999999</c:v>
                </c:pt>
                <c:pt idx="14147">
                  <c:v>11.657999999999999</c:v>
                </c:pt>
                <c:pt idx="14148">
                  <c:v>11.657</c:v>
                </c:pt>
                <c:pt idx="14149">
                  <c:v>11.657</c:v>
                </c:pt>
                <c:pt idx="14150">
                  <c:v>11.656000000000001</c:v>
                </c:pt>
                <c:pt idx="14151">
                  <c:v>11.654</c:v>
                </c:pt>
                <c:pt idx="14152">
                  <c:v>11.654</c:v>
                </c:pt>
                <c:pt idx="14153">
                  <c:v>11.653</c:v>
                </c:pt>
                <c:pt idx="14154">
                  <c:v>11.653</c:v>
                </c:pt>
                <c:pt idx="14155">
                  <c:v>11.653</c:v>
                </c:pt>
                <c:pt idx="14156">
                  <c:v>11.653</c:v>
                </c:pt>
                <c:pt idx="14157">
                  <c:v>11.651999999999999</c:v>
                </c:pt>
                <c:pt idx="14158">
                  <c:v>11.651999999999999</c:v>
                </c:pt>
                <c:pt idx="14159">
                  <c:v>11.651999999999999</c:v>
                </c:pt>
                <c:pt idx="14160">
                  <c:v>11.651999999999999</c:v>
                </c:pt>
                <c:pt idx="14161">
                  <c:v>11.651999999999999</c:v>
                </c:pt>
                <c:pt idx="14162">
                  <c:v>11.651999999999999</c:v>
                </c:pt>
                <c:pt idx="14163">
                  <c:v>11.651</c:v>
                </c:pt>
                <c:pt idx="14164">
                  <c:v>11.651</c:v>
                </c:pt>
                <c:pt idx="14165">
                  <c:v>11.651</c:v>
                </c:pt>
                <c:pt idx="14166">
                  <c:v>11.651</c:v>
                </c:pt>
                <c:pt idx="14167">
                  <c:v>11.651</c:v>
                </c:pt>
                <c:pt idx="14168">
                  <c:v>11.651</c:v>
                </c:pt>
                <c:pt idx="14169">
                  <c:v>11.651</c:v>
                </c:pt>
                <c:pt idx="14170">
                  <c:v>11.651</c:v>
                </c:pt>
                <c:pt idx="14171">
                  <c:v>11.651</c:v>
                </c:pt>
                <c:pt idx="14172">
                  <c:v>11.651</c:v>
                </c:pt>
                <c:pt idx="14173">
                  <c:v>11.651</c:v>
                </c:pt>
                <c:pt idx="14174">
                  <c:v>11.651</c:v>
                </c:pt>
                <c:pt idx="14175">
                  <c:v>11.651</c:v>
                </c:pt>
                <c:pt idx="14176">
                  <c:v>11.651</c:v>
                </c:pt>
                <c:pt idx="14177">
                  <c:v>11.651</c:v>
                </c:pt>
                <c:pt idx="14178">
                  <c:v>11.651</c:v>
                </c:pt>
                <c:pt idx="14179">
                  <c:v>11.651</c:v>
                </c:pt>
                <c:pt idx="14180">
                  <c:v>11.651</c:v>
                </c:pt>
                <c:pt idx="14181">
                  <c:v>11.65</c:v>
                </c:pt>
                <c:pt idx="14182">
                  <c:v>11.65</c:v>
                </c:pt>
                <c:pt idx="14183">
                  <c:v>11.648999999999999</c:v>
                </c:pt>
                <c:pt idx="14184">
                  <c:v>11.648</c:v>
                </c:pt>
                <c:pt idx="14185">
                  <c:v>11.648</c:v>
                </c:pt>
                <c:pt idx="14186">
                  <c:v>11.647</c:v>
                </c:pt>
                <c:pt idx="14187">
                  <c:v>11.646000000000001</c:v>
                </c:pt>
                <c:pt idx="14188">
                  <c:v>11.645</c:v>
                </c:pt>
                <c:pt idx="14189">
                  <c:v>11.645</c:v>
                </c:pt>
                <c:pt idx="14190">
                  <c:v>11.645</c:v>
                </c:pt>
                <c:pt idx="14191">
                  <c:v>11.645</c:v>
                </c:pt>
                <c:pt idx="14192">
                  <c:v>11.644</c:v>
                </c:pt>
                <c:pt idx="14193">
                  <c:v>11.643000000000001</c:v>
                </c:pt>
                <c:pt idx="14194">
                  <c:v>11.641</c:v>
                </c:pt>
                <c:pt idx="14195">
                  <c:v>11.641</c:v>
                </c:pt>
                <c:pt idx="14196">
                  <c:v>11.638999999999999</c:v>
                </c:pt>
                <c:pt idx="14197">
                  <c:v>11.637</c:v>
                </c:pt>
                <c:pt idx="14198">
                  <c:v>11.635999999999999</c:v>
                </c:pt>
                <c:pt idx="14199">
                  <c:v>11.635999999999999</c:v>
                </c:pt>
                <c:pt idx="14200">
                  <c:v>11.635999999999999</c:v>
                </c:pt>
                <c:pt idx="14201">
                  <c:v>11.634</c:v>
                </c:pt>
                <c:pt idx="14202">
                  <c:v>11.632999999999999</c:v>
                </c:pt>
                <c:pt idx="14203">
                  <c:v>11.632</c:v>
                </c:pt>
                <c:pt idx="14204">
                  <c:v>11.632</c:v>
                </c:pt>
                <c:pt idx="14205">
                  <c:v>11.632</c:v>
                </c:pt>
                <c:pt idx="14206">
                  <c:v>11.632</c:v>
                </c:pt>
                <c:pt idx="14207">
                  <c:v>11.632</c:v>
                </c:pt>
                <c:pt idx="14208">
                  <c:v>11.632</c:v>
                </c:pt>
                <c:pt idx="14209">
                  <c:v>11.631</c:v>
                </c:pt>
                <c:pt idx="14210">
                  <c:v>11.631</c:v>
                </c:pt>
                <c:pt idx="14211">
                  <c:v>11.631</c:v>
                </c:pt>
                <c:pt idx="14212">
                  <c:v>11.631</c:v>
                </c:pt>
                <c:pt idx="14213">
                  <c:v>11.631</c:v>
                </c:pt>
                <c:pt idx="14214">
                  <c:v>11.63</c:v>
                </c:pt>
                <c:pt idx="14215">
                  <c:v>11.628</c:v>
                </c:pt>
                <c:pt idx="14216">
                  <c:v>11.625999999999999</c:v>
                </c:pt>
                <c:pt idx="14217">
                  <c:v>11.625999999999999</c:v>
                </c:pt>
                <c:pt idx="14218">
                  <c:v>11.622999999999999</c:v>
                </c:pt>
                <c:pt idx="14219">
                  <c:v>11.622999999999999</c:v>
                </c:pt>
                <c:pt idx="14220">
                  <c:v>11.622</c:v>
                </c:pt>
                <c:pt idx="14221">
                  <c:v>11.618</c:v>
                </c:pt>
                <c:pt idx="14222">
                  <c:v>11.618</c:v>
                </c:pt>
                <c:pt idx="14223">
                  <c:v>11.613</c:v>
                </c:pt>
                <c:pt idx="14224">
                  <c:v>11.613</c:v>
                </c:pt>
                <c:pt idx="14225">
                  <c:v>11.613</c:v>
                </c:pt>
                <c:pt idx="14226">
                  <c:v>11.612</c:v>
                </c:pt>
                <c:pt idx="14227">
                  <c:v>11.612</c:v>
                </c:pt>
                <c:pt idx="14228">
                  <c:v>11.611000000000001</c:v>
                </c:pt>
                <c:pt idx="14229">
                  <c:v>11.611000000000001</c:v>
                </c:pt>
                <c:pt idx="14230">
                  <c:v>11.609</c:v>
                </c:pt>
                <c:pt idx="14231">
                  <c:v>11.609</c:v>
                </c:pt>
                <c:pt idx="14232">
                  <c:v>11.609</c:v>
                </c:pt>
                <c:pt idx="14233">
                  <c:v>11.606999999999999</c:v>
                </c:pt>
                <c:pt idx="14234">
                  <c:v>11.606</c:v>
                </c:pt>
                <c:pt idx="14235">
                  <c:v>11.605</c:v>
                </c:pt>
                <c:pt idx="14236">
                  <c:v>11.603</c:v>
                </c:pt>
                <c:pt idx="14237">
                  <c:v>11.603</c:v>
                </c:pt>
                <c:pt idx="14238">
                  <c:v>11.602</c:v>
                </c:pt>
                <c:pt idx="14239">
                  <c:v>11.599</c:v>
                </c:pt>
                <c:pt idx="14240">
                  <c:v>11.599</c:v>
                </c:pt>
                <c:pt idx="14241">
                  <c:v>11.598000000000001</c:v>
                </c:pt>
                <c:pt idx="14242">
                  <c:v>11.597</c:v>
                </c:pt>
                <c:pt idx="14243">
                  <c:v>11.596</c:v>
                </c:pt>
                <c:pt idx="14244">
                  <c:v>11.596</c:v>
                </c:pt>
                <c:pt idx="14245">
                  <c:v>11.596</c:v>
                </c:pt>
                <c:pt idx="14246">
                  <c:v>11.596</c:v>
                </c:pt>
                <c:pt idx="14247">
                  <c:v>11.595000000000001</c:v>
                </c:pt>
                <c:pt idx="14248">
                  <c:v>11.595000000000001</c:v>
                </c:pt>
                <c:pt idx="14249">
                  <c:v>11.595000000000001</c:v>
                </c:pt>
                <c:pt idx="14250">
                  <c:v>11.595000000000001</c:v>
                </c:pt>
                <c:pt idx="14251">
                  <c:v>11.593</c:v>
                </c:pt>
                <c:pt idx="14252">
                  <c:v>11.592000000000001</c:v>
                </c:pt>
                <c:pt idx="14253">
                  <c:v>11.592000000000001</c:v>
                </c:pt>
                <c:pt idx="14254">
                  <c:v>11.592000000000001</c:v>
                </c:pt>
                <c:pt idx="14255">
                  <c:v>11.590999999999999</c:v>
                </c:pt>
                <c:pt idx="14256">
                  <c:v>11.59</c:v>
                </c:pt>
                <c:pt idx="14257">
                  <c:v>11.589</c:v>
                </c:pt>
                <c:pt idx="14258">
                  <c:v>11.587999999999999</c:v>
                </c:pt>
                <c:pt idx="14259">
                  <c:v>11.587</c:v>
                </c:pt>
                <c:pt idx="14260">
                  <c:v>11.585000000000001</c:v>
                </c:pt>
                <c:pt idx="14261">
                  <c:v>11.585000000000001</c:v>
                </c:pt>
                <c:pt idx="14262">
                  <c:v>11.584</c:v>
                </c:pt>
                <c:pt idx="14263">
                  <c:v>11.584</c:v>
                </c:pt>
                <c:pt idx="14264">
                  <c:v>11.584</c:v>
                </c:pt>
                <c:pt idx="14265">
                  <c:v>11.584</c:v>
                </c:pt>
                <c:pt idx="14266">
                  <c:v>11.583</c:v>
                </c:pt>
                <c:pt idx="14267">
                  <c:v>11.583</c:v>
                </c:pt>
                <c:pt idx="14268">
                  <c:v>11.583</c:v>
                </c:pt>
                <c:pt idx="14269">
                  <c:v>11.582000000000001</c:v>
                </c:pt>
                <c:pt idx="14270">
                  <c:v>11.581</c:v>
                </c:pt>
                <c:pt idx="14271">
                  <c:v>11.58</c:v>
                </c:pt>
                <c:pt idx="14272">
                  <c:v>11.579000000000001</c:v>
                </c:pt>
                <c:pt idx="14273">
                  <c:v>11.577</c:v>
                </c:pt>
                <c:pt idx="14274">
                  <c:v>11.576000000000001</c:v>
                </c:pt>
                <c:pt idx="14275">
                  <c:v>11.576000000000001</c:v>
                </c:pt>
                <c:pt idx="14276">
                  <c:v>11.574999999999999</c:v>
                </c:pt>
                <c:pt idx="14277">
                  <c:v>11.574</c:v>
                </c:pt>
                <c:pt idx="14278">
                  <c:v>11.573</c:v>
                </c:pt>
                <c:pt idx="14279">
                  <c:v>11.573</c:v>
                </c:pt>
                <c:pt idx="14280">
                  <c:v>11.571999999999999</c:v>
                </c:pt>
                <c:pt idx="14281">
                  <c:v>11.571</c:v>
                </c:pt>
                <c:pt idx="14282">
                  <c:v>11.571</c:v>
                </c:pt>
                <c:pt idx="14283">
                  <c:v>11.57</c:v>
                </c:pt>
                <c:pt idx="14284">
                  <c:v>11.57</c:v>
                </c:pt>
                <c:pt idx="14285">
                  <c:v>11.57</c:v>
                </c:pt>
                <c:pt idx="14286">
                  <c:v>11.57</c:v>
                </c:pt>
                <c:pt idx="14287">
                  <c:v>11.569000000000001</c:v>
                </c:pt>
                <c:pt idx="14288">
                  <c:v>11.569000000000001</c:v>
                </c:pt>
                <c:pt idx="14289">
                  <c:v>11.567</c:v>
                </c:pt>
                <c:pt idx="14290">
                  <c:v>11.565</c:v>
                </c:pt>
                <c:pt idx="14291">
                  <c:v>11.563000000000001</c:v>
                </c:pt>
                <c:pt idx="14292">
                  <c:v>11.563000000000001</c:v>
                </c:pt>
                <c:pt idx="14293">
                  <c:v>11.561999999999999</c:v>
                </c:pt>
                <c:pt idx="14294">
                  <c:v>11.561</c:v>
                </c:pt>
                <c:pt idx="14295">
                  <c:v>11.561</c:v>
                </c:pt>
                <c:pt idx="14296">
                  <c:v>11.558999999999999</c:v>
                </c:pt>
                <c:pt idx="14297">
                  <c:v>11.558999999999999</c:v>
                </c:pt>
                <c:pt idx="14298">
                  <c:v>11.558999999999999</c:v>
                </c:pt>
                <c:pt idx="14299">
                  <c:v>11.558</c:v>
                </c:pt>
                <c:pt idx="14300">
                  <c:v>11.558</c:v>
                </c:pt>
                <c:pt idx="14301">
                  <c:v>11.558</c:v>
                </c:pt>
                <c:pt idx="14302">
                  <c:v>11.557</c:v>
                </c:pt>
                <c:pt idx="14303">
                  <c:v>11.557</c:v>
                </c:pt>
                <c:pt idx="14304">
                  <c:v>11.557</c:v>
                </c:pt>
                <c:pt idx="14305">
                  <c:v>11.557</c:v>
                </c:pt>
                <c:pt idx="14306">
                  <c:v>11.555999999999999</c:v>
                </c:pt>
                <c:pt idx="14307">
                  <c:v>11.555</c:v>
                </c:pt>
                <c:pt idx="14308">
                  <c:v>11.555</c:v>
                </c:pt>
                <c:pt idx="14309">
                  <c:v>11.555</c:v>
                </c:pt>
                <c:pt idx="14310">
                  <c:v>11.554</c:v>
                </c:pt>
                <c:pt idx="14311">
                  <c:v>11.554</c:v>
                </c:pt>
                <c:pt idx="14312">
                  <c:v>11.553000000000001</c:v>
                </c:pt>
                <c:pt idx="14313">
                  <c:v>11.552</c:v>
                </c:pt>
                <c:pt idx="14314">
                  <c:v>11.552</c:v>
                </c:pt>
                <c:pt idx="14315">
                  <c:v>11.552</c:v>
                </c:pt>
                <c:pt idx="14316">
                  <c:v>11.551</c:v>
                </c:pt>
                <c:pt idx="14317">
                  <c:v>11.548999999999999</c:v>
                </c:pt>
                <c:pt idx="14318">
                  <c:v>11.547000000000001</c:v>
                </c:pt>
                <c:pt idx="14319">
                  <c:v>11.547000000000001</c:v>
                </c:pt>
                <c:pt idx="14320">
                  <c:v>11.545999999999999</c:v>
                </c:pt>
                <c:pt idx="14321">
                  <c:v>11.544</c:v>
                </c:pt>
                <c:pt idx="14322">
                  <c:v>11.542</c:v>
                </c:pt>
                <c:pt idx="14323">
                  <c:v>11.541</c:v>
                </c:pt>
                <c:pt idx="14324">
                  <c:v>11.539</c:v>
                </c:pt>
                <c:pt idx="14325">
                  <c:v>11.538</c:v>
                </c:pt>
                <c:pt idx="14326">
                  <c:v>11.537000000000001</c:v>
                </c:pt>
                <c:pt idx="14327">
                  <c:v>11.535</c:v>
                </c:pt>
                <c:pt idx="14328">
                  <c:v>11.535</c:v>
                </c:pt>
                <c:pt idx="14329">
                  <c:v>11.534000000000001</c:v>
                </c:pt>
                <c:pt idx="14330">
                  <c:v>11.534000000000001</c:v>
                </c:pt>
                <c:pt idx="14331">
                  <c:v>11.532999999999999</c:v>
                </c:pt>
                <c:pt idx="14332">
                  <c:v>11.53</c:v>
                </c:pt>
                <c:pt idx="14333">
                  <c:v>11.528</c:v>
                </c:pt>
                <c:pt idx="14334">
                  <c:v>11.528</c:v>
                </c:pt>
                <c:pt idx="14335">
                  <c:v>11.528</c:v>
                </c:pt>
                <c:pt idx="14336">
                  <c:v>11.526999999999999</c:v>
                </c:pt>
                <c:pt idx="14337">
                  <c:v>11.526999999999999</c:v>
                </c:pt>
                <c:pt idx="14338">
                  <c:v>11.526999999999999</c:v>
                </c:pt>
                <c:pt idx="14339">
                  <c:v>11.526999999999999</c:v>
                </c:pt>
                <c:pt idx="14340">
                  <c:v>11.526999999999999</c:v>
                </c:pt>
                <c:pt idx="14341">
                  <c:v>11.526999999999999</c:v>
                </c:pt>
                <c:pt idx="14342">
                  <c:v>11.526999999999999</c:v>
                </c:pt>
                <c:pt idx="14343">
                  <c:v>11.526999999999999</c:v>
                </c:pt>
                <c:pt idx="14344">
                  <c:v>11.526999999999999</c:v>
                </c:pt>
                <c:pt idx="14345">
                  <c:v>11.526999999999999</c:v>
                </c:pt>
                <c:pt idx="14346">
                  <c:v>11.526999999999999</c:v>
                </c:pt>
                <c:pt idx="14347">
                  <c:v>11.526999999999999</c:v>
                </c:pt>
                <c:pt idx="14348">
                  <c:v>11.526999999999999</c:v>
                </c:pt>
                <c:pt idx="14349">
                  <c:v>11.526</c:v>
                </c:pt>
                <c:pt idx="14350">
                  <c:v>11.526</c:v>
                </c:pt>
                <c:pt idx="14351">
                  <c:v>11.526</c:v>
                </c:pt>
                <c:pt idx="14352">
                  <c:v>11.526</c:v>
                </c:pt>
                <c:pt idx="14353">
                  <c:v>11.526</c:v>
                </c:pt>
                <c:pt idx="14354">
                  <c:v>11.526</c:v>
                </c:pt>
                <c:pt idx="14355">
                  <c:v>11.526</c:v>
                </c:pt>
                <c:pt idx="14356">
                  <c:v>11.526</c:v>
                </c:pt>
                <c:pt idx="14357">
                  <c:v>11.526</c:v>
                </c:pt>
                <c:pt idx="14358">
                  <c:v>11.526</c:v>
                </c:pt>
                <c:pt idx="14359">
                  <c:v>11.526</c:v>
                </c:pt>
                <c:pt idx="14360">
                  <c:v>11.525</c:v>
                </c:pt>
                <c:pt idx="14361">
                  <c:v>11.523</c:v>
                </c:pt>
                <c:pt idx="14362">
                  <c:v>11.523</c:v>
                </c:pt>
                <c:pt idx="14363">
                  <c:v>11.523</c:v>
                </c:pt>
                <c:pt idx="14364">
                  <c:v>11.523</c:v>
                </c:pt>
                <c:pt idx="14365">
                  <c:v>11.523</c:v>
                </c:pt>
                <c:pt idx="14366">
                  <c:v>11.523</c:v>
                </c:pt>
                <c:pt idx="14367">
                  <c:v>11.523</c:v>
                </c:pt>
                <c:pt idx="14368">
                  <c:v>11.523</c:v>
                </c:pt>
                <c:pt idx="14369">
                  <c:v>11.523</c:v>
                </c:pt>
                <c:pt idx="14370">
                  <c:v>11.523</c:v>
                </c:pt>
                <c:pt idx="14371">
                  <c:v>11.523</c:v>
                </c:pt>
                <c:pt idx="14372">
                  <c:v>11.522</c:v>
                </c:pt>
                <c:pt idx="14373">
                  <c:v>11.522</c:v>
                </c:pt>
                <c:pt idx="14374">
                  <c:v>11.522</c:v>
                </c:pt>
                <c:pt idx="14375">
                  <c:v>11.522</c:v>
                </c:pt>
                <c:pt idx="14376">
                  <c:v>11.522</c:v>
                </c:pt>
                <c:pt idx="14377">
                  <c:v>11.522</c:v>
                </c:pt>
                <c:pt idx="14378">
                  <c:v>11.522</c:v>
                </c:pt>
                <c:pt idx="14379">
                  <c:v>11.522</c:v>
                </c:pt>
                <c:pt idx="14380">
                  <c:v>11.522</c:v>
                </c:pt>
                <c:pt idx="14381">
                  <c:v>11.522</c:v>
                </c:pt>
                <c:pt idx="14382">
                  <c:v>11.522</c:v>
                </c:pt>
                <c:pt idx="14383">
                  <c:v>11.522</c:v>
                </c:pt>
                <c:pt idx="14384">
                  <c:v>11.522</c:v>
                </c:pt>
                <c:pt idx="14385">
                  <c:v>11.522</c:v>
                </c:pt>
                <c:pt idx="14386">
                  <c:v>11.522</c:v>
                </c:pt>
                <c:pt idx="14387">
                  <c:v>11.522</c:v>
                </c:pt>
                <c:pt idx="14388">
                  <c:v>11.522</c:v>
                </c:pt>
                <c:pt idx="14389">
                  <c:v>11.522</c:v>
                </c:pt>
                <c:pt idx="14390">
                  <c:v>11.522</c:v>
                </c:pt>
                <c:pt idx="14391">
                  <c:v>11.522</c:v>
                </c:pt>
                <c:pt idx="14392">
                  <c:v>11.522</c:v>
                </c:pt>
                <c:pt idx="14393">
                  <c:v>11.522</c:v>
                </c:pt>
                <c:pt idx="14394">
                  <c:v>11.521000000000001</c:v>
                </c:pt>
                <c:pt idx="14395">
                  <c:v>11.521000000000001</c:v>
                </c:pt>
                <c:pt idx="14396">
                  <c:v>11.521000000000001</c:v>
                </c:pt>
                <c:pt idx="14397">
                  <c:v>11.521000000000001</c:v>
                </c:pt>
                <c:pt idx="14398">
                  <c:v>11.521000000000001</c:v>
                </c:pt>
                <c:pt idx="14399">
                  <c:v>11.521000000000001</c:v>
                </c:pt>
                <c:pt idx="14400">
                  <c:v>11.521000000000001</c:v>
                </c:pt>
                <c:pt idx="14401">
                  <c:v>11.521000000000001</c:v>
                </c:pt>
                <c:pt idx="14402">
                  <c:v>11.521000000000001</c:v>
                </c:pt>
                <c:pt idx="14403">
                  <c:v>11.521000000000001</c:v>
                </c:pt>
                <c:pt idx="14404">
                  <c:v>11.521000000000001</c:v>
                </c:pt>
                <c:pt idx="14405">
                  <c:v>11.521000000000001</c:v>
                </c:pt>
                <c:pt idx="14406">
                  <c:v>11.521000000000001</c:v>
                </c:pt>
                <c:pt idx="14407">
                  <c:v>11.521000000000001</c:v>
                </c:pt>
                <c:pt idx="14408">
                  <c:v>11.521000000000001</c:v>
                </c:pt>
                <c:pt idx="14409">
                  <c:v>11.521000000000001</c:v>
                </c:pt>
                <c:pt idx="14410">
                  <c:v>11.521000000000001</c:v>
                </c:pt>
                <c:pt idx="14411">
                  <c:v>11.521000000000001</c:v>
                </c:pt>
                <c:pt idx="14412">
                  <c:v>11.521000000000001</c:v>
                </c:pt>
                <c:pt idx="14413">
                  <c:v>11.521000000000001</c:v>
                </c:pt>
                <c:pt idx="14414">
                  <c:v>11.521000000000001</c:v>
                </c:pt>
                <c:pt idx="14415">
                  <c:v>11.521000000000001</c:v>
                </c:pt>
                <c:pt idx="14416">
                  <c:v>11.521000000000001</c:v>
                </c:pt>
                <c:pt idx="14417">
                  <c:v>11.521000000000001</c:v>
                </c:pt>
                <c:pt idx="14418">
                  <c:v>11.521000000000001</c:v>
                </c:pt>
                <c:pt idx="14419">
                  <c:v>11.521000000000001</c:v>
                </c:pt>
                <c:pt idx="14420">
                  <c:v>11.521000000000001</c:v>
                </c:pt>
                <c:pt idx="14421">
                  <c:v>11.521000000000001</c:v>
                </c:pt>
                <c:pt idx="14422">
                  <c:v>11.521000000000001</c:v>
                </c:pt>
                <c:pt idx="14423">
                  <c:v>11.521000000000001</c:v>
                </c:pt>
                <c:pt idx="14424">
                  <c:v>11.521000000000001</c:v>
                </c:pt>
                <c:pt idx="14425">
                  <c:v>11.521000000000001</c:v>
                </c:pt>
                <c:pt idx="14426">
                  <c:v>11.521000000000001</c:v>
                </c:pt>
                <c:pt idx="14427">
                  <c:v>11.52</c:v>
                </c:pt>
                <c:pt idx="14428">
                  <c:v>11.52</c:v>
                </c:pt>
                <c:pt idx="14429">
                  <c:v>11.519</c:v>
                </c:pt>
                <c:pt idx="14430">
                  <c:v>11.516999999999999</c:v>
                </c:pt>
                <c:pt idx="14431">
                  <c:v>11.516</c:v>
                </c:pt>
                <c:pt idx="14432">
                  <c:v>11.515000000000001</c:v>
                </c:pt>
                <c:pt idx="14433">
                  <c:v>11.515000000000001</c:v>
                </c:pt>
                <c:pt idx="14434">
                  <c:v>11.515000000000001</c:v>
                </c:pt>
                <c:pt idx="14435">
                  <c:v>11.513999999999999</c:v>
                </c:pt>
                <c:pt idx="14436">
                  <c:v>11.513999999999999</c:v>
                </c:pt>
                <c:pt idx="14437">
                  <c:v>11.512</c:v>
                </c:pt>
                <c:pt idx="14438">
                  <c:v>11.510999999999999</c:v>
                </c:pt>
                <c:pt idx="14439">
                  <c:v>11.510999999999999</c:v>
                </c:pt>
                <c:pt idx="14440">
                  <c:v>11.51</c:v>
                </c:pt>
                <c:pt idx="14441">
                  <c:v>11.51</c:v>
                </c:pt>
                <c:pt idx="14442">
                  <c:v>11.507999999999999</c:v>
                </c:pt>
                <c:pt idx="14443">
                  <c:v>11.507999999999999</c:v>
                </c:pt>
                <c:pt idx="14444">
                  <c:v>11.507999999999999</c:v>
                </c:pt>
                <c:pt idx="14445">
                  <c:v>11.507999999999999</c:v>
                </c:pt>
                <c:pt idx="14446">
                  <c:v>11.506</c:v>
                </c:pt>
                <c:pt idx="14447">
                  <c:v>11.506</c:v>
                </c:pt>
                <c:pt idx="14448">
                  <c:v>11.504</c:v>
                </c:pt>
                <c:pt idx="14449">
                  <c:v>11.504</c:v>
                </c:pt>
                <c:pt idx="14450">
                  <c:v>11.504</c:v>
                </c:pt>
                <c:pt idx="14451">
                  <c:v>11.502000000000001</c:v>
                </c:pt>
                <c:pt idx="14452">
                  <c:v>11.502000000000001</c:v>
                </c:pt>
                <c:pt idx="14453">
                  <c:v>11.5</c:v>
                </c:pt>
                <c:pt idx="14454">
                  <c:v>11.499000000000001</c:v>
                </c:pt>
                <c:pt idx="14455">
                  <c:v>11.497999999999999</c:v>
                </c:pt>
                <c:pt idx="14456">
                  <c:v>11.496</c:v>
                </c:pt>
                <c:pt idx="14457">
                  <c:v>11.493</c:v>
                </c:pt>
                <c:pt idx="14458">
                  <c:v>11.492000000000001</c:v>
                </c:pt>
                <c:pt idx="14459">
                  <c:v>11.49</c:v>
                </c:pt>
                <c:pt idx="14460">
                  <c:v>11.489000000000001</c:v>
                </c:pt>
                <c:pt idx="14461">
                  <c:v>11.489000000000001</c:v>
                </c:pt>
                <c:pt idx="14462">
                  <c:v>11.488</c:v>
                </c:pt>
                <c:pt idx="14463">
                  <c:v>11.488</c:v>
                </c:pt>
                <c:pt idx="14464">
                  <c:v>11.487</c:v>
                </c:pt>
                <c:pt idx="14465">
                  <c:v>11.486000000000001</c:v>
                </c:pt>
                <c:pt idx="14466">
                  <c:v>11.486000000000001</c:v>
                </c:pt>
                <c:pt idx="14467">
                  <c:v>11.484999999999999</c:v>
                </c:pt>
                <c:pt idx="14468">
                  <c:v>11.484999999999999</c:v>
                </c:pt>
                <c:pt idx="14469">
                  <c:v>11.483000000000001</c:v>
                </c:pt>
                <c:pt idx="14470">
                  <c:v>11.483000000000001</c:v>
                </c:pt>
                <c:pt idx="14471">
                  <c:v>11.481999999999999</c:v>
                </c:pt>
                <c:pt idx="14472">
                  <c:v>11.481999999999999</c:v>
                </c:pt>
                <c:pt idx="14473">
                  <c:v>11.481999999999999</c:v>
                </c:pt>
                <c:pt idx="14474">
                  <c:v>11.481</c:v>
                </c:pt>
                <c:pt idx="14475">
                  <c:v>11.481</c:v>
                </c:pt>
                <c:pt idx="14476">
                  <c:v>11.48</c:v>
                </c:pt>
                <c:pt idx="14477">
                  <c:v>11.478999999999999</c:v>
                </c:pt>
                <c:pt idx="14478">
                  <c:v>11.477</c:v>
                </c:pt>
                <c:pt idx="14479">
                  <c:v>11.476000000000001</c:v>
                </c:pt>
                <c:pt idx="14480">
                  <c:v>11.474</c:v>
                </c:pt>
                <c:pt idx="14481">
                  <c:v>11.474</c:v>
                </c:pt>
                <c:pt idx="14482">
                  <c:v>11.474</c:v>
                </c:pt>
                <c:pt idx="14483">
                  <c:v>11.474</c:v>
                </c:pt>
                <c:pt idx="14484">
                  <c:v>11.473000000000001</c:v>
                </c:pt>
                <c:pt idx="14485">
                  <c:v>11.473000000000001</c:v>
                </c:pt>
                <c:pt idx="14486">
                  <c:v>11.473000000000001</c:v>
                </c:pt>
                <c:pt idx="14487">
                  <c:v>11.472</c:v>
                </c:pt>
                <c:pt idx="14488">
                  <c:v>11.471</c:v>
                </c:pt>
                <c:pt idx="14489">
                  <c:v>11.468999999999999</c:v>
                </c:pt>
                <c:pt idx="14490">
                  <c:v>11.468999999999999</c:v>
                </c:pt>
                <c:pt idx="14491">
                  <c:v>11.468</c:v>
                </c:pt>
                <c:pt idx="14492">
                  <c:v>11.467000000000001</c:v>
                </c:pt>
                <c:pt idx="14493">
                  <c:v>11.465</c:v>
                </c:pt>
                <c:pt idx="14494">
                  <c:v>11.462999999999999</c:v>
                </c:pt>
                <c:pt idx="14495">
                  <c:v>11.462999999999999</c:v>
                </c:pt>
                <c:pt idx="14496">
                  <c:v>11.462</c:v>
                </c:pt>
                <c:pt idx="14497">
                  <c:v>11.46</c:v>
                </c:pt>
                <c:pt idx="14498">
                  <c:v>11.46</c:v>
                </c:pt>
                <c:pt idx="14499">
                  <c:v>11.458</c:v>
                </c:pt>
                <c:pt idx="14500">
                  <c:v>11.457000000000001</c:v>
                </c:pt>
                <c:pt idx="14501">
                  <c:v>11.457000000000001</c:v>
                </c:pt>
                <c:pt idx="14502">
                  <c:v>11.457000000000001</c:v>
                </c:pt>
                <c:pt idx="14503">
                  <c:v>11.456</c:v>
                </c:pt>
                <c:pt idx="14504">
                  <c:v>11.456</c:v>
                </c:pt>
                <c:pt idx="14505">
                  <c:v>11.455</c:v>
                </c:pt>
                <c:pt idx="14506">
                  <c:v>11.452999999999999</c:v>
                </c:pt>
                <c:pt idx="14507">
                  <c:v>11.452</c:v>
                </c:pt>
                <c:pt idx="14508">
                  <c:v>11.449</c:v>
                </c:pt>
                <c:pt idx="14509">
                  <c:v>11.449</c:v>
                </c:pt>
                <c:pt idx="14510">
                  <c:v>11.446</c:v>
                </c:pt>
                <c:pt idx="14511">
                  <c:v>11.444000000000001</c:v>
                </c:pt>
                <c:pt idx="14512">
                  <c:v>11.444000000000001</c:v>
                </c:pt>
                <c:pt idx="14513">
                  <c:v>11.441000000000001</c:v>
                </c:pt>
                <c:pt idx="14514">
                  <c:v>11.441000000000001</c:v>
                </c:pt>
                <c:pt idx="14515">
                  <c:v>11.44</c:v>
                </c:pt>
                <c:pt idx="14516">
                  <c:v>11.44</c:v>
                </c:pt>
                <c:pt idx="14517">
                  <c:v>11.439</c:v>
                </c:pt>
                <c:pt idx="14518">
                  <c:v>11.436999999999999</c:v>
                </c:pt>
                <c:pt idx="14519">
                  <c:v>11.436999999999999</c:v>
                </c:pt>
                <c:pt idx="14520">
                  <c:v>11.436999999999999</c:v>
                </c:pt>
                <c:pt idx="14521">
                  <c:v>11.435</c:v>
                </c:pt>
                <c:pt idx="14522">
                  <c:v>11.433999999999999</c:v>
                </c:pt>
                <c:pt idx="14523">
                  <c:v>11.433999999999999</c:v>
                </c:pt>
                <c:pt idx="14524">
                  <c:v>11.433999999999999</c:v>
                </c:pt>
                <c:pt idx="14525">
                  <c:v>11.430999999999999</c:v>
                </c:pt>
                <c:pt idx="14526">
                  <c:v>11.43</c:v>
                </c:pt>
                <c:pt idx="14527">
                  <c:v>11.429</c:v>
                </c:pt>
                <c:pt idx="14528">
                  <c:v>11.428000000000001</c:v>
                </c:pt>
                <c:pt idx="14529">
                  <c:v>11.428000000000001</c:v>
                </c:pt>
                <c:pt idx="14530">
                  <c:v>11.426</c:v>
                </c:pt>
                <c:pt idx="14531">
                  <c:v>11.425000000000001</c:v>
                </c:pt>
                <c:pt idx="14532">
                  <c:v>11.425000000000001</c:v>
                </c:pt>
                <c:pt idx="14533">
                  <c:v>11.423999999999999</c:v>
                </c:pt>
                <c:pt idx="14534">
                  <c:v>11.419</c:v>
                </c:pt>
                <c:pt idx="14535">
                  <c:v>11.419</c:v>
                </c:pt>
                <c:pt idx="14536">
                  <c:v>11.419</c:v>
                </c:pt>
                <c:pt idx="14537">
                  <c:v>11.417999999999999</c:v>
                </c:pt>
                <c:pt idx="14538">
                  <c:v>11.417</c:v>
                </c:pt>
                <c:pt idx="14539">
                  <c:v>11.417</c:v>
                </c:pt>
                <c:pt idx="14540">
                  <c:v>11.417</c:v>
                </c:pt>
                <c:pt idx="14541">
                  <c:v>11.417</c:v>
                </c:pt>
                <c:pt idx="14542">
                  <c:v>11.417</c:v>
                </c:pt>
                <c:pt idx="14543">
                  <c:v>11.417</c:v>
                </c:pt>
                <c:pt idx="14544">
                  <c:v>11.417</c:v>
                </c:pt>
                <c:pt idx="14545">
                  <c:v>11.417</c:v>
                </c:pt>
                <c:pt idx="14546">
                  <c:v>11.416</c:v>
                </c:pt>
                <c:pt idx="14547">
                  <c:v>11.416</c:v>
                </c:pt>
                <c:pt idx="14548">
                  <c:v>11.416</c:v>
                </c:pt>
                <c:pt idx="14549">
                  <c:v>11.416</c:v>
                </c:pt>
                <c:pt idx="14550">
                  <c:v>11.416</c:v>
                </c:pt>
                <c:pt idx="14551">
                  <c:v>11.416</c:v>
                </c:pt>
                <c:pt idx="14552">
                  <c:v>11.416</c:v>
                </c:pt>
                <c:pt idx="14553">
                  <c:v>11.416</c:v>
                </c:pt>
                <c:pt idx="14554">
                  <c:v>11.416</c:v>
                </c:pt>
                <c:pt idx="14555">
                  <c:v>11.416</c:v>
                </c:pt>
                <c:pt idx="14556">
                  <c:v>11.416</c:v>
                </c:pt>
                <c:pt idx="14557">
                  <c:v>11.416</c:v>
                </c:pt>
                <c:pt idx="14558">
                  <c:v>11.416</c:v>
                </c:pt>
                <c:pt idx="14559">
                  <c:v>11.416</c:v>
                </c:pt>
                <c:pt idx="14560">
                  <c:v>11.416</c:v>
                </c:pt>
                <c:pt idx="14561">
                  <c:v>11.416</c:v>
                </c:pt>
                <c:pt idx="14562">
                  <c:v>11.416</c:v>
                </c:pt>
                <c:pt idx="14563">
                  <c:v>11.416</c:v>
                </c:pt>
                <c:pt idx="14564">
                  <c:v>11.416</c:v>
                </c:pt>
                <c:pt idx="14565">
                  <c:v>11.416</c:v>
                </c:pt>
                <c:pt idx="14566">
                  <c:v>11.416</c:v>
                </c:pt>
                <c:pt idx="14567">
                  <c:v>11.416</c:v>
                </c:pt>
                <c:pt idx="14568">
                  <c:v>11.416</c:v>
                </c:pt>
                <c:pt idx="14569">
                  <c:v>11.416</c:v>
                </c:pt>
                <c:pt idx="14570">
                  <c:v>11.416</c:v>
                </c:pt>
                <c:pt idx="14571">
                  <c:v>11.416</c:v>
                </c:pt>
                <c:pt idx="14572">
                  <c:v>11.416</c:v>
                </c:pt>
                <c:pt idx="14573">
                  <c:v>11.416</c:v>
                </c:pt>
                <c:pt idx="14574">
                  <c:v>11.416</c:v>
                </c:pt>
                <c:pt idx="14575">
                  <c:v>11.416</c:v>
                </c:pt>
                <c:pt idx="14576">
                  <c:v>11.416</c:v>
                </c:pt>
                <c:pt idx="14577">
                  <c:v>11.416</c:v>
                </c:pt>
                <c:pt idx="14578">
                  <c:v>11.416</c:v>
                </c:pt>
                <c:pt idx="14579">
                  <c:v>11.416</c:v>
                </c:pt>
                <c:pt idx="14580">
                  <c:v>11.416</c:v>
                </c:pt>
                <c:pt idx="14581">
                  <c:v>11.416</c:v>
                </c:pt>
                <c:pt idx="14582">
                  <c:v>11.414999999999999</c:v>
                </c:pt>
                <c:pt idx="14583">
                  <c:v>11.414999999999999</c:v>
                </c:pt>
                <c:pt idx="14584">
                  <c:v>11.414999999999999</c:v>
                </c:pt>
                <c:pt idx="14585">
                  <c:v>11.414999999999999</c:v>
                </c:pt>
                <c:pt idx="14586">
                  <c:v>11.413</c:v>
                </c:pt>
                <c:pt idx="14587">
                  <c:v>11.413</c:v>
                </c:pt>
                <c:pt idx="14588">
                  <c:v>11.413</c:v>
                </c:pt>
                <c:pt idx="14589">
                  <c:v>11.412000000000001</c:v>
                </c:pt>
                <c:pt idx="14590">
                  <c:v>11.412000000000001</c:v>
                </c:pt>
                <c:pt idx="14591">
                  <c:v>11.41</c:v>
                </c:pt>
                <c:pt idx="14592">
                  <c:v>11.407999999999999</c:v>
                </c:pt>
                <c:pt idx="14593">
                  <c:v>11.407</c:v>
                </c:pt>
                <c:pt idx="14594">
                  <c:v>11.406000000000001</c:v>
                </c:pt>
                <c:pt idx="14595">
                  <c:v>11.404</c:v>
                </c:pt>
                <c:pt idx="14596">
                  <c:v>11.404</c:v>
                </c:pt>
                <c:pt idx="14597">
                  <c:v>11.403</c:v>
                </c:pt>
                <c:pt idx="14598">
                  <c:v>11.401999999999999</c:v>
                </c:pt>
                <c:pt idx="14599">
                  <c:v>11.401999999999999</c:v>
                </c:pt>
                <c:pt idx="14600">
                  <c:v>11.401999999999999</c:v>
                </c:pt>
                <c:pt idx="14601">
                  <c:v>11.4</c:v>
                </c:pt>
                <c:pt idx="14602">
                  <c:v>11.4</c:v>
                </c:pt>
                <c:pt idx="14603">
                  <c:v>11.4</c:v>
                </c:pt>
                <c:pt idx="14604">
                  <c:v>11.398999999999999</c:v>
                </c:pt>
                <c:pt idx="14605">
                  <c:v>11.398999999999999</c:v>
                </c:pt>
                <c:pt idx="14606">
                  <c:v>11.398</c:v>
                </c:pt>
                <c:pt idx="14607">
                  <c:v>11.397</c:v>
                </c:pt>
                <c:pt idx="14608">
                  <c:v>11.396000000000001</c:v>
                </c:pt>
                <c:pt idx="14609">
                  <c:v>11.396000000000001</c:v>
                </c:pt>
                <c:pt idx="14610">
                  <c:v>11.396000000000001</c:v>
                </c:pt>
                <c:pt idx="14611">
                  <c:v>11.395</c:v>
                </c:pt>
                <c:pt idx="14612">
                  <c:v>11.391999999999999</c:v>
                </c:pt>
                <c:pt idx="14613">
                  <c:v>11.391</c:v>
                </c:pt>
                <c:pt idx="14614">
                  <c:v>11.39</c:v>
                </c:pt>
                <c:pt idx="14615">
                  <c:v>11.39</c:v>
                </c:pt>
                <c:pt idx="14616">
                  <c:v>11.39</c:v>
                </c:pt>
                <c:pt idx="14617">
                  <c:v>11.39</c:v>
                </c:pt>
                <c:pt idx="14618">
                  <c:v>11.39</c:v>
                </c:pt>
                <c:pt idx="14619">
                  <c:v>11.39</c:v>
                </c:pt>
                <c:pt idx="14620">
                  <c:v>11.39</c:v>
                </c:pt>
                <c:pt idx="14621">
                  <c:v>11.39</c:v>
                </c:pt>
                <c:pt idx="14622">
                  <c:v>11.39</c:v>
                </c:pt>
                <c:pt idx="14623">
                  <c:v>11.388999999999999</c:v>
                </c:pt>
                <c:pt idx="14624">
                  <c:v>11.388999999999999</c:v>
                </c:pt>
                <c:pt idx="14625">
                  <c:v>11.388999999999999</c:v>
                </c:pt>
                <c:pt idx="14626">
                  <c:v>11.388999999999999</c:v>
                </c:pt>
                <c:pt idx="14627">
                  <c:v>11.388999999999999</c:v>
                </c:pt>
                <c:pt idx="14628">
                  <c:v>11.388999999999999</c:v>
                </c:pt>
                <c:pt idx="14629">
                  <c:v>11.388999999999999</c:v>
                </c:pt>
                <c:pt idx="14630">
                  <c:v>11.388999999999999</c:v>
                </c:pt>
                <c:pt idx="14631">
                  <c:v>11.388999999999999</c:v>
                </c:pt>
                <c:pt idx="14632">
                  <c:v>11.388999999999999</c:v>
                </c:pt>
                <c:pt idx="14633">
                  <c:v>11.388999999999999</c:v>
                </c:pt>
                <c:pt idx="14634">
                  <c:v>11.388999999999999</c:v>
                </c:pt>
                <c:pt idx="14635">
                  <c:v>11.388999999999999</c:v>
                </c:pt>
                <c:pt idx="14636">
                  <c:v>11.388999999999999</c:v>
                </c:pt>
                <c:pt idx="14637">
                  <c:v>11.388999999999999</c:v>
                </c:pt>
                <c:pt idx="14638">
                  <c:v>11.388999999999999</c:v>
                </c:pt>
                <c:pt idx="14639">
                  <c:v>11.388999999999999</c:v>
                </c:pt>
                <c:pt idx="14640">
                  <c:v>11.388999999999999</c:v>
                </c:pt>
                <c:pt idx="14641">
                  <c:v>11.388999999999999</c:v>
                </c:pt>
                <c:pt idx="14642">
                  <c:v>11.388999999999999</c:v>
                </c:pt>
                <c:pt idx="14643">
                  <c:v>11.388999999999999</c:v>
                </c:pt>
                <c:pt idx="14644">
                  <c:v>11.388999999999999</c:v>
                </c:pt>
                <c:pt idx="14645">
                  <c:v>11.388999999999999</c:v>
                </c:pt>
                <c:pt idx="14646">
                  <c:v>11.388999999999999</c:v>
                </c:pt>
                <c:pt idx="14647">
                  <c:v>11.388999999999999</c:v>
                </c:pt>
                <c:pt idx="14648">
                  <c:v>11.388999999999999</c:v>
                </c:pt>
                <c:pt idx="14649">
                  <c:v>11.388999999999999</c:v>
                </c:pt>
                <c:pt idx="14650">
                  <c:v>11.388999999999999</c:v>
                </c:pt>
                <c:pt idx="14651">
                  <c:v>11.388999999999999</c:v>
                </c:pt>
                <c:pt idx="14652">
                  <c:v>11.388999999999999</c:v>
                </c:pt>
                <c:pt idx="14653">
                  <c:v>11.388999999999999</c:v>
                </c:pt>
                <c:pt idx="14654">
                  <c:v>11.388999999999999</c:v>
                </c:pt>
                <c:pt idx="14655">
                  <c:v>11.388999999999999</c:v>
                </c:pt>
                <c:pt idx="14656">
                  <c:v>11.388999999999999</c:v>
                </c:pt>
                <c:pt idx="14657">
                  <c:v>11.388999999999999</c:v>
                </c:pt>
                <c:pt idx="14658">
                  <c:v>11.388999999999999</c:v>
                </c:pt>
                <c:pt idx="14659">
                  <c:v>11.388999999999999</c:v>
                </c:pt>
                <c:pt idx="14660">
                  <c:v>11.388999999999999</c:v>
                </c:pt>
                <c:pt idx="14661">
                  <c:v>11.388999999999999</c:v>
                </c:pt>
                <c:pt idx="14662">
                  <c:v>11.388999999999999</c:v>
                </c:pt>
                <c:pt idx="14663">
                  <c:v>11.388999999999999</c:v>
                </c:pt>
                <c:pt idx="14664">
                  <c:v>11.388999999999999</c:v>
                </c:pt>
                <c:pt idx="14665">
                  <c:v>11.388</c:v>
                </c:pt>
                <c:pt idx="14666">
                  <c:v>11.388</c:v>
                </c:pt>
                <c:pt idx="14667">
                  <c:v>11.388</c:v>
                </c:pt>
                <c:pt idx="14668">
                  <c:v>11.388</c:v>
                </c:pt>
                <c:pt idx="14669">
                  <c:v>11.387</c:v>
                </c:pt>
                <c:pt idx="14670">
                  <c:v>11.387</c:v>
                </c:pt>
                <c:pt idx="14671">
                  <c:v>11.387</c:v>
                </c:pt>
                <c:pt idx="14672">
                  <c:v>11.387</c:v>
                </c:pt>
                <c:pt idx="14673">
                  <c:v>11.387</c:v>
                </c:pt>
                <c:pt idx="14674">
                  <c:v>11.387</c:v>
                </c:pt>
                <c:pt idx="14675">
                  <c:v>11.387</c:v>
                </c:pt>
                <c:pt idx="14676">
                  <c:v>11.387</c:v>
                </c:pt>
                <c:pt idx="14677">
                  <c:v>11.387</c:v>
                </c:pt>
                <c:pt idx="14678">
                  <c:v>11.387</c:v>
                </c:pt>
                <c:pt idx="14679">
                  <c:v>11.387</c:v>
                </c:pt>
                <c:pt idx="14680">
                  <c:v>11.387</c:v>
                </c:pt>
                <c:pt idx="14681">
                  <c:v>11.385999999999999</c:v>
                </c:pt>
                <c:pt idx="14682">
                  <c:v>11.385999999999999</c:v>
                </c:pt>
                <c:pt idx="14683">
                  <c:v>11.385</c:v>
                </c:pt>
                <c:pt idx="14684">
                  <c:v>11.385</c:v>
                </c:pt>
                <c:pt idx="14685">
                  <c:v>11.385</c:v>
                </c:pt>
                <c:pt idx="14686">
                  <c:v>11.385</c:v>
                </c:pt>
                <c:pt idx="14687">
                  <c:v>11.385</c:v>
                </c:pt>
                <c:pt idx="14688">
                  <c:v>11.385</c:v>
                </c:pt>
                <c:pt idx="14689">
                  <c:v>11.385</c:v>
                </c:pt>
                <c:pt idx="14690">
                  <c:v>11.384</c:v>
                </c:pt>
                <c:pt idx="14691">
                  <c:v>11.384</c:v>
                </c:pt>
                <c:pt idx="14692">
                  <c:v>11.382999999999999</c:v>
                </c:pt>
                <c:pt idx="14693">
                  <c:v>11.382</c:v>
                </c:pt>
                <c:pt idx="14694">
                  <c:v>11.382</c:v>
                </c:pt>
                <c:pt idx="14695">
                  <c:v>11.382</c:v>
                </c:pt>
                <c:pt idx="14696">
                  <c:v>11.382</c:v>
                </c:pt>
                <c:pt idx="14697">
                  <c:v>11.381</c:v>
                </c:pt>
                <c:pt idx="14698">
                  <c:v>11.381</c:v>
                </c:pt>
                <c:pt idx="14699">
                  <c:v>11.38</c:v>
                </c:pt>
                <c:pt idx="14700">
                  <c:v>11.38</c:v>
                </c:pt>
                <c:pt idx="14701">
                  <c:v>11.379</c:v>
                </c:pt>
                <c:pt idx="14702">
                  <c:v>11.379</c:v>
                </c:pt>
                <c:pt idx="14703">
                  <c:v>11.378</c:v>
                </c:pt>
                <c:pt idx="14704">
                  <c:v>11.378</c:v>
                </c:pt>
                <c:pt idx="14705">
                  <c:v>11.378</c:v>
                </c:pt>
                <c:pt idx="14706">
                  <c:v>11.377000000000001</c:v>
                </c:pt>
                <c:pt idx="14707">
                  <c:v>11.377000000000001</c:v>
                </c:pt>
                <c:pt idx="14708">
                  <c:v>11.375999999999999</c:v>
                </c:pt>
                <c:pt idx="14709">
                  <c:v>11.375</c:v>
                </c:pt>
                <c:pt idx="14710">
                  <c:v>11.375</c:v>
                </c:pt>
                <c:pt idx="14711">
                  <c:v>11.374000000000001</c:v>
                </c:pt>
                <c:pt idx="14712">
                  <c:v>11.374000000000001</c:v>
                </c:pt>
                <c:pt idx="14713">
                  <c:v>11.372999999999999</c:v>
                </c:pt>
                <c:pt idx="14714">
                  <c:v>11.372</c:v>
                </c:pt>
                <c:pt idx="14715">
                  <c:v>11.372</c:v>
                </c:pt>
                <c:pt idx="14716">
                  <c:v>11.372</c:v>
                </c:pt>
                <c:pt idx="14717">
                  <c:v>11.372</c:v>
                </c:pt>
                <c:pt idx="14718">
                  <c:v>11.371</c:v>
                </c:pt>
                <c:pt idx="14719">
                  <c:v>11.369</c:v>
                </c:pt>
                <c:pt idx="14720">
                  <c:v>11.367000000000001</c:v>
                </c:pt>
                <c:pt idx="14721">
                  <c:v>11.367000000000001</c:v>
                </c:pt>
                <c:pt idx="14722">
                  <c:v>11.367000000000001</c:v>
                </c:pt>
                <c:pt idx="14723">
                  <c:v>11.367000000000001</c:v>
                </c:pt>
                <c:pt idx="14724">
                  <c:v>11.362</c:v>
                </c:pt>
                <c:pt idx="14725">
                  <c:v>11.362</c:v>
                </c:pt>
                <c:pt idx="14726">
                  <c:v>11.362</c:v>
                </c:pt>
                <c:pt idx="14727">
                  <c:v>11.362</c:v>
                </c:pt>
                <c:pt idx="14728">
                  <c:v>11.362</c:v>
                </c:pt>
                <c:pt idx="14729">
                  <c:v>11.361000000000001</c:v>
                </c:pt>
                <c:pt idx="14730">
                  <c:v>11.36</c:v>
                </c:pt>
                <c:pt idx="14731">
                  <c:v>11.358000000000001</c:v>
                </c:pt>
                <c:pt idx="14732">
                  <c:v>11.358000000000001</c:v>
                </c:pt>
                <c:pt idx="14733">
                  <c:v>11.356999999999999</c:v>
                </c:pt>
                <c:pt idx="14734">
                  <c:v>11.356999999999999</c:v>
                </c:pt>
                <c:pt idx="14735">
                  <c:v>11.356999999999999</c:v>
                </c:pt>
                <c:pt idx="14736">
                  <c:v>11.355</c:v>
                </c:pt>
                <c:pt idx="14737">
                  <c:v>11.353999999999999</c:v>
                </c:pt>
                <c:pt idx="14738">
                  <c:v>11.353999999999999</c:v>
                </c:pt>
                <c:pt idx="14739">
                  <c:v>11.352</c:v>
                </c:pt>
                <c:pt idx="14740">
                  <c:v>11.351000000000001</c:v>
                </c:pt>
                <c:pt idx="14741">
                  <c:v>11.351000000000001</c:v>
                </c:pt>
                <c:pt idx="14742">
                  <c:v>11.351000000000001</c:v>
                </c:pt>
                <c:pt idx="14743">
                  <c:v>11.35</c:v>
                </c:pt>
                <c:pt idx="14744">
                  <c:v>11.35</c:v>
                </c:pt>
                <c:pt idx="14745">
                  <c:v>11.346</c:v>
                </c:pt>
                <c:pt idx="14746">
                  <c:v>11.345000000000001</c:v>
                </c:pt>
                <c:pt idx="14747">
                  <c:v>11.345000000000001</c:v>
                </c:pt>
                <c:pt idx="14748">
                  <c:v>11.343999999999999</c:v>
                </c:pt>
                <c:pt idx="14749">
                  <c:v>11.343999999999999</c:v>
                </c:pt>
                <c:pt idx="14750">
                  <c:v>11.343999999999999</c:v>
                </c:pt>
                <c:pt idx="14751">
                  <c:v>11.340999999999999</c:v>
                </c:pt>
                <c:pt idx="14752">
                  <c:v>11.34</c:v>
                </c:pt>
                <c:pt idx="14753">
                  <c:v>11.34</c:v>
                </c:pt>
                <c:pt idx="14754">
                  <c:v>11.339</c:v>
                </c:pt>
                <c:pt idx="14755">
                  <c:v>11.337999999999999</c:v>
                </c:pt>
                <c:pt idx="14756">
                  <c:v>11.337</c:v>
                </c:pt>
                <c:pt idx="14757">
                  <c:v>11.336</c:v>
                </c:pt>
                <c:pt idx="14758">
                  <c:v>11.333</c:v>
                </c:pt>
                <c:pt idx="14759">
                  <c:v>11.333</c:v>
                </c:pt>
                <c:pt idx="14760">
                  <c:v>11.333</c:v>
                </c:pt>
                <c:pt idx="14761">
                  <c:v>11.333</c:v>
                </c:pt>
                <c:pt idx="14762">
                  <c:v>11.333</c:v>
                </c:pt>
                <c:pt idx="14763">
                  <c:v>11.333</c:v>
                </c:pt>
                <c:pt idx="14764">
                  <c:v>11.331</c:v>
                </c:pt>
                <c:pt idx="14765">
                  <c:v>11.331</c:v>
                </c:pt>
                <c:pt idx="14766">
                  <c:v>11.331</c:v>
                </c:pt>
                <c:pt idx="14767">
                  <c:v>11.329000000000001</c:v>
                </c:pt>
                <c:pt idx="14768">
                  <c:v>11.327999999999999</c:v>
                </c:pt>
                <c:pt idx="14769">
                  <c:v>11.324999999999999</c:v>
                </c:pt>
                <c:pt idx="14770">
                  <c:v>11.324999999999999</c:v>
                </c:pt>
                <c:pt idx="14771">
                  <c:v>11.324</c:v>
                </c:pt>
                <c:pt idx="14772">
                  <c:v>11.324</c:v>
                </c:pt>
                <c:pt idx="14773">
                  <c:v>11.323</c:v>
                </c:pt>
                <c:pt idx="14774">
                  <c:v>11.323</c:v>
                </c:pt>
                <c:pt idx="14775">
                  <c:v>11.321999999999999</c:v>
                </c:pt>
                <c:pt idx="14776">
                  <c:v>11.321999999999999</c:v>
                </c:pt>
                <c:pt idx="14777">
                  <c:v>11.32</c:v>
                </c:pt>
                <c:pt idx="14778">
                  <c:v>11.32</c:v>
                </c:pt>
                <c:pt idx="14779">
                  <c:v>11.318</c:v>
                </c:pt>
                <c:pt idx="14780">
                  <c:v>11.317</c:v>
                </c:pt>
                <c:pt idx="14781">
                  <c:v>11.315</c:v>
                </c:pt>
                <c:pt idx="14782">
                  <c:v>11.315</c:v>
                </c:pt>
                <c:pt idx="14783">
                  <c:v>11.313000000000001</c:v>
                </c:pt>
                <c:pt idx="14784">
                  <c:v>11.311999999999999</c:v>
                </c:pt>
                <c:pt idx="14785">
                  <c:v>11.31</c:v>
                </c:pt>
                <c:pt idx="14786">
                  <c:v>11.31</c:v>
                </c:pt>
                <c:pt idx="14787">
                  <c:v>11.31</c:v>
                </c:pt>
                <c:pt idx="14788">
                  <c:v>11.31</c:v>
                </c:pt>
                <c:pt idx="14789">
                  <c:v>11.31</c:v>
                </c:pt>
                <c:pt idx="14790">
                  <c:v>11.308999999999999</c:v>
                </c:pt>
                <c:pt idx="14791">
                  <c:v>11.308999999999999</c:v>
                </c:pt>
                <c:pt idx="14792">
                  <c:v>11.307</c:v>
                </c:pt>
                <c:pt idx="14793">
                  <c:v>11.307</c:v>
                </c:pt>
                <c:pt idx="14794">
                  <c:v>11.305</c:v>
                </c:pt>
                <c:pt idx="14795">
                  <c:v>11.305</c:v>
                </c:pt>
                <c:pt idx="14796">
                  <c:v>11.305</c:v>
                </c:pt>
                <c:pt idx="14797">
                  <c:v>11.305</c:v>
                </c:pt>
                <c:pt idx="14798">
                  <c:v>11.305</c:v>
                </c:pt>
                <c:pt idx="14799">
                  <c:v>11.305</c:v>
                </c:pt>
                <c:pt idx="14800">
                  <c:v>11.305</c:v>
                </c:pt>
                <c:pt idx="14801">
                  <c:v>11.303000000000001</c:v>
                </c:pt>
                <c:pt idx="14802">
                  <c:v>11.303000000000001</c:v>
                </c:pt>
                <c:pt idx="14803">
                  <c:v>11.303000000000001</c:v>
                </c:pt>
                <c:pt idx="14804">
                  <c:v>11.303000000000001</c:v>
                </c:pt>
                <c:pt idx="14805">
                  <c:v>11.302</c:v>
                </c:pt>
                <c:pt idx="14806">
                  <c:v>11.3</c:v>
                </c:pt>
                <c:pt idx="14807">
                  <c:v>11.3</c:v>
                </c:pt>
                <c:pt idx="14808">
                  <c:v>11.298999999999999</c:v>
                </c:pt>
                <c:pt idx="14809">
                  <c:v>11.298</c:v>
                </c:pt>
                <c:pt idx="14810">
                  <c:v>11.298</c:v>
                </c:pt>
                <c:pt idx="14811">
                  <c:v>11.298</c:v>
                </c:pt>
                <c:pt idx="14812">
                  <c:v>11.297000000000001</c:v>
                </c:pt>
                <c:pt idx="14813">
                  <c:v>11.295</c:v>
                </c:pt>
                <c:pt idx="14814">
                  <c:v>11.295</c:v>
                </c:pt>
                <c:pt idx="14815">
                  <c:v>11.294</c:v>
                </c:pt>
                <c:pt idx="14816">
                  <c:v>11.294</c:v>
                </c:pt>
                <c:pt idx="14817">
                  <c:v>11.291</c:v>
                </c:pt>
                <c:pt idx="14818">
                  <c:v>11.291</c:v>
                </c:pt>
                <c:pt idx="14819">
                  <c:v>11.291</c:v>
                </c:pt>
                <c:pt idx="14820">
                  <c:v>11.29</c:v>
                </c:pt>
                <c:pt idx="14821">
                  <c:v>11.289</c:v>
                </c:pt>
                <c:pt idx="14822">
                  <c:v>11.288</c:v>
                </c:pt>
                <c:pt idx="14823">
                  <c:v>11.288</c:v>
                </c:pt>
                <c:pt idx="14824">
                  <c:v>11.287000000000001</c:v>
                </c:pt>
                <c:pt idx="14825">
                  <c:v>11.287000000000001</c:v>
                </c:pt>
                <c:pt idx="14826">
                  <c:v>11.287000000000001</c:v>
                </c:pt>
                <c:pt idx="14827">
                  <c:v>11.287000000000001</c:v>
                </c:pt>
                <c:pt idx="14828">
                  <c:v>11.286</c:v>
                </c:pt>
                <c:pt idx="14829">
                  <c:v>11.284000000000001</c:v>
                </c:pt>
                <c:pt idx="14830">
                  <c:v>11.284000000000001</c:v>
                </c:pt>
                <c:pt idx="14831">
                  <c:v>11.284000000000001</c:v>
                </c:pt>
                <c:pt idx="14832">
                  <c:v>11.284000000000001</c:v>
                </c:pt>
                <c:pt idx="14833">
                  <c:v>11.284000000000001</c:v>
                </c:pt>
                <c:pt idx="14834">
                  <c:v>11.282999999999999</c:v>
                </c:pt>
                <c:pt idx="14835">
                  <c:v>11.282999999999999</c:v>
                </c:pt>
                <c:pt idx="14836">
                  <c:v>11.282</c:v>
                </c:pt>
                <c:pt idx="14837">
                  <c:v>11.28</c:v>
                </c:pt>
                <c:pt idx="14838">
                  <c:v>11.279</c:v>
                </c:pt>
                <c:pt idx="14839">
                  <c:v>11.279</c:v>
                </c:pt>
                <c:pt idx="14840">
                  <c:v>11.278</c:v>
                </c:pt>
                <c:pt idx="14841">
                  <c:v>11.276</c:v>
                </c:pt>
                <c:pt idx="14842">
                  <c:v>11.275</c:v>
                </c:pt>
                <c:pt idx="14843">
                  <c:v>11.275</c:v>
                </c:pt>
                <c:pt idx="14844">
                  <c:v>11.273999999999999</c:v>
                </c:pt>
                <c:pt idx="14845">
                  <c:v>11.273999999999999</c:v>
                </c:pt>
                <c:pt idx="14846">
                  <c:v>11.273</c:v>
                </c:pt>
                <c:pt idx="14847">
                  <c:v>11.271000000000001</c:v>
                </c:pt>
                <c:pt idx="14848">
                  <c:v>11.271000000000001</c:v>
                </c:pt>
                <c:pt idx="14849">
                  <c:v>11.27</c:v>
                </c:pt>
                <c:pt idx="14850">
                  <c:v>11.269</c:v>
                </c:pt>
                <c:pt idx="14851">
                  <c:v>11.269</c:v>
                </c:pt>
                <c:pt idx="14852">
                  <c:v>11.266999999999999</c:v>
                </c:pt>
                <c:pt idx="14853">
                  <c:v>11.266999999999999</c:v>
                </c:pt>
                <c:pt idx="14854">
                  <c:v>11.266</c:v>
                </c:pt>
                <c:pt idx="14855">
                  <c:v>11.266</c:v>
                </c:pt>
                <c:pt idx="14856">
                  <c:v>11.265000000000001</c:v>
                </c:pt>
                <c:pt idx="14857">
                  <c:v>11.265000000000001</c:v>
                </c:pt>
                <c:pt idx="14858">
                  <c:v>11.263999999999999</c:v>
                </c:pt>
                <c:pt idx="14859">
                  <c:v>11.263</c:v>
                </c:pt>
                <c:pt idx="14860">
                  <c:v>11.260999999999999</c:v>
                </c:pt>
                <c:pt idx="14861">
                  <c:v>11.26</c:v>
                </c:pt>
                <c:pt idx="14862">
                  <c:v>11.257999999999999</c:v>
                </c:pt>
                <c:pt idx="14863">
                  <c:v>11.257999999999999</c:v>
                </c:pt>
                <c:pt idx="14864">
                  <c:v>11.257</c:v>
                </c:pt>
                <c:pt idx="14865">
                  <c:v>11.255000000000001</c:v>
                </c:pt>
                <c:pt idx="14866">
                  <c:v>11.255000000000001</c:v>
                </c:pt>
                <c:pt idx="14867">
                  <c:v>11.254</c:v>
                </c:pt>
                <c:pt idx="14868">
                  <c:v>11.254</c:v>
                </c:pt>
                <c:pt idx="14869">
                  <c:v>11.247999999999999</c:v>
                </c:pt>
                <c:pt idx="14870">
                  <c:v>11.247</c:v>
                </c:pt>
                <c:pt idx="14871">
                  <c:v>11.244</c:v>
                </c:pt>
                <c:pt idx="14872">
                  <c:v>11.243</c:v>
                </c:pt>
                <c:pt idx="14873">
                  <c:v>11.241</c:v>
                </c:pt>
                <c:pt idx="14874">
                  <c:v>11.24</c:v>
                </c:pt>
                <c:pt idx="14875">
                  <c:v>11.24</c:v>
                </c:pt>
                <c:pt idx="14876">
                  <c:v>11.24</c:v>
                </c:pt>
                <c:pt idx="14877">
                  <c:v>11.24</c:v>
                </c:pt>
                <c:pt idx="14878">
                  <c:v>11.239000000000001</c:v>
                </c:pt>
                <c:pt idx="14879">
                  <c:v>11.238</c:v>
                </c:pt>
                <c:pt idx="14880">
                  <c:v>11.237</c:v>
                </c:pt>
                <c:pt idx="14881">
                  <c:v>11.237</c:v>
                </c:pt>
                <c:pt idx="14882">
                  <c:v>11.237</c:v>
                </c:pt>
                <c:pt idx="14883">
                  <c:v>11.231</c:v>
                </c:pt>
                <c:pt idx="14884">
                  <c:v>11.231</c:v>
                </c:pt>
                <c:pt idx="14885">
                  <c:v>11.231</c:v>
                </c:pt>
                <c:pt idx="14886">
                  <c:v>11.231</c:v>
                </c:pt>
                <c:pt idx="14887">
                  <c:v>11.231</c:v>
                </c:pt>
                <c:pt idx="14888">
                  <c:v>11.231</c:v>
                </c:pt>
                <c:pt idx="14889">
                  <c:v>11.231</c:v>
                </c:pt>
                <c:pt idx="14890">
                  <c:v>11.23</c:v>
                </c:pt>
                <c:pt idx="14891">
                  <c:v>11.23</c:v>
                </c:pt>
                <c:pt idx="14892">
                  <c:v>11.23</c:v>
                </c:pt>
                <c:pt idx="14893">
                  <c:v>11.23</c:v>
                </c:pt>
                <c:pt idx="14894">
                  <c:v>11.23</c:v>
                </c:pt>
                <c:pt idx="14895">
                  <c:v>11.23</c:v>
                </c:pt>
                <c:pt idx="14896">
                  <c:v>11.23</c:v>
                </c:pt>
                <c:pt idx="14897">
                  <c:v>11.228999999999999</c:v>
                </c:pt>
                <c:pt idx="14898">
                  <c:v>11.228999999999999</c:v>
                </c:pt>
                <c:pt idx="14899">
                  <c:v>11.228999999999999</c:v>
                </c:pt>
                <c:pt idx="14900">
                  <c:v>11.228999999999999</c:v>
                </c:pt>
                <c:pt idx="14901">
                  <c:v>11.228999999999999</c:v>
                </c:pt>
                <c:pt idx="14902">
                  <c:v>11.228999999999999</c:v>
                </c:pt>
                <c:pt idx="14903">
                  <c:v>11.228999999999999</c:v>
                </c:pt>
                <c:pt idx="14904">
                  <c:v>11.228999999999999</c:v>
                </c:pt>
                <c:pt idx="14905">
                  <c:v>11.228999999999999</c:v>
                </c:pt>
                <c:pt idx="14906">
                  <c:v>11.228999999999999</c:v>
                </c:pt>
                <c:pt idx="14907">
                  <c:v>11.228999999999999</c:v>
                </c:pt>
                <c:pt idx="14908">
                  <c:v>11.228999999999999</c:v>
                </c:pt>
                <c:pt idx="14909">
                  <c:v>11.228999999999999</c:v>
                </c:pt>
                <c:pt idx="14910">
                  <c:v>11.228999999999999</c:v>
                </c:pt>
                <c:pt idx="14911">
                  <c:v>11.228999999999999</c:v>
                </c:pt>
                <c:pt idx="14912">
                  <c:v>11.228999999999999</c:v>
                </c:pt>
                <c:pt idx="14913">
                  <c:v>11.228999999999999</c:v>
                </c:pt>
                <c:pt idx="14914">
                  <c:v>11.228999999999999</c:v>
                </c:pt>
                <c:pt idx="14915">
                  <c:v>11.228999999999999</c:v>
                </c:pt>
                <c:pt idx="14916">
                  <c:v>11.228999999999999</c:v>
                </c:pt>
                <c:pt idx="14917">
                  <c:v>11.228999999999999</c:v>
                </c:pt>
                <c:pt idx="14918">
                  <c:v>11.228</c:v>
                </c:pt>
                <c:pt idx="14919">
                  <c:v>11.228</c:v>
                </c:pt>
                <c:pt idx="14920">
                  <c:v>11.228</c:v>
                </c:pt>
                <c:pt idx="14921">
                  <c:v>11.228</c:v>
                </c:pt>
                <c:pt idx="14922">
                  <c:v>11.228</c:v>
                </c:pt>
                <c:pt idx="14923">
                  <c:v>11.228</c:v>
                </c:pt>
                <c:pt idx="14924">
                  <c:v>11.228</c:v>
                </c:pt>
                <c:pt idx="14925">
                  <c:v>11.228</c:v>
                </c:pt>
                <c:pt idx="14926">
                  <c:v>11.228</c:v>
                </c:pt>
                <c:pt idx="14927">
                  <c:v>11.228</c:v>
                </c:pt>
                <c:pt idx="14928">
                  <c:v>11.228</c:v>
                </c:pt>
                <c:pt idx="14929">
                  <c:v>11.228</c:v>
                </c:pt>
                <c:pt idx="14930">
                  <c:v>11.228</c:v>
                </c:pt>
                <c:pt idx="14931">
                  <c:v>11.228</c:v>
                </c:pt>
                <c:pt idx="14932">
                  <c:v>11.228</c:v>
                </c:pt>
                <c:pt idx="14933">
                  <c:v>11.228</c:v>
                </c:pt>
                <c:pt idx="14934">
                  <c:v>11.228</c:v>
                </c:pt>
                <c:pt idx="14935">
                  <c:v>11.228</c:v>
                </c:pt>
                <c:pt idx="14936">
                  <c:v>11.228</c:v>
                </c:pt>
                <c:pt idx="14937">
                  <c:v>11.228</c:v>
                </c:pt>
                <c:pt idx="14938">
                  <c:v>11.228</c:v>
                </c:pt>
                <c:pt idx="14939">
                  <c:v>11.228</c:v>
                </c:pt>
                <c:pt idx="14940">
                  <c:v>11.228</c:v>
                </c:pt>
                <c:pt idx="14941">
                  <c:v>11.228</c:v>
                </c:pt>
                <c:pt idx="14942">
                  <c:v>11.228</c:v>
                </c:pt>
                <c:pt idx="14943">
                  <c:v>11.228</c:v>
                </c:pt>
                <c:pt idx="14944">
                  <c:v>11.228</c:v>
                </c:pt>
                <c:pt idx="14945">
                  <c:v>11.228</c:v>
                </c:pt>
                <c:pt idx="14946">
                  <c:v>11.228</c:v>
                </c:pt>
                <c:pt idx="14947">
                  <c:v>11.228</c:v>
                </c:pt>
                <c:pt idx="14948">
                  <c:v>11.228</c:v>
                </c:pt>
                <c:pt idx="14949">
                  <c:v>11.228</c:v>
                </c:pt>
                <c:pt idx="14950">
                  <c:v>11.228</c:v>
                </c:pt>
                <c:pt idx="14951">
                  <c:v>11.228</c:v>
                </c:pt>
                <c:pt idx="14952">
                  <c:v>11.228</c:v>
                </c:pt>
                <c:pt idx="14953">
                  <c:v>11.228</c:v>
                </c:pt>
                <c:pt idx="14954">
                  <c:v>11.228</c:v>
                </c:pt>
                <c:pt idx="14955">
                  <c:v>11.228</c:v>
                </c:pt>
                <c:pt idx="14956">
                  <c:v>11.228</c:v>
                </c:pt>
                <c:pt idx="14957">
                  <c:v>11.228</c:v>
                </c:pt>
                <c:pt idx="14958">
                  <c:v>11.228</c:v>
                </c:pt>
                <c:pt idx="14959">
                  <c:v>11.228</c:v>
                </c:pt>
                <c:pt idx="14960">
                  <c:v>11.228</c:v>
                </c:pt>
                <c:pt idx="14961">
                  <c:v>11.228</c:v>
                </c:pt>
                <c:pt idx="14962">
                  <c:v>11.228</c:v>
                </c:pt>
                <c:pt idx="14963">
                  <c:v>11.228</c:v>
                </c:pt>
                <c:pt idx="14964">
                  <c:v>11.228</c:v>
                </c:pt>
                <c:pt idx="14965">
                  <c:v>11.228</c:v>
                </c:pt>
                <c:pt idx="14966">
                  <c:v>11.228</c:v>
                </c:pt>
                <c:pt idx="14967">
                  <c:v>11.228</c:v>
                </c:pt>
                <c:pt idx="14968">
                  <c:v>11.228</c:v>
                </c:pt>
                <c:pt idx="14969">
                  <c:v>11.228</c:v>
                </c:pt>
                <c:pt idx="14970">
                  <c:v>11.228</c:v>
                </c:pt>
                <c:pt idx="14971">
                  <c:v>11.228</c:v>
                </c:pt>
                <c:pt idx="14972">
                  <c:v>11.228</c:v>
                </c:pt>
                <c:pt idx="14973">
                  <c:v>11.227</c:v>
                </c:pt>
                <c:pt idx="14974">
                  <c:v>11.227</c:v>
                </c:pt>
                <c:pt idx="14975">
                  <c:v>11.224</c:v>
                </c:pt>
                <c:pt idx="14976">
                  <c:v>11.223000000000001</c:v>
                </c:pt>
                <c:pt idx="14977">
                  <c:v>11.223000000000001</c:v>
                </c:pt>
                <c:pt idx="14978">
                  <c:v>11.222</c:v>
                </c:pt>
                <c:pt idx="14979">
                  <c:v>11.222</c:v>
                </c:pt>
                <c:pt idx="14980">
                  <c:v>11.221</c:v>
                </c:pt>
                <c:pt idx="14981">
                  <c:v>11.217000000000001</c:v>
                </c:pt>
                <c:pt idx="14982">
                  <c:v>11.217000000000001</c:v>
                </c:pt>
                <c:pt idx="14983">
                  <c:v>11.215999999999999</c:v>
                </c:pt>
                <c:pt idx="14984">
                  <c:v>11.215</c:v>
                </c:pt>
                <c:pt idx="14985">
                  <c:v>11.215</c:v>
                </c:pt>
                <c:pt idx="14986">
                  <c:v>11.214</c:v>
                </c:pt>
                <c:pt idx="14987">
                  <c:v>11.214</c:v>
                </c:pt>
                <c:pt idx="14988">
                  <c:v>11.214</c:v>
                </c:pt>
                <c:pt idx="14989">
                  <c:v>11.21</c:v>
                </c:pt>
                <c:pt idx="14990">
                  <c:v>11.209</c:v>
                </c:pt>
                <c:pt idx="14991">
                  <c:v>11.209</c:v>
                </c:pt>
                <c:pt idx="14992">
                  <c:v>11.207000000000001</c:v>
                </c:pt>
                <c:pt idx="14993">
                  <c:v>11.207000000000001</c:v>
                </c:pt>
                <c:pt idx="14994">
                  <c:v>11.205</c:v>
                </c:pt>
                <c:pt idx="14995">
                  <c:v>11.202999999999999</c:v>
                </c:pt>
                <c:pt idx="14996">
                  <c:v>11.202</c:v>
                </c:pt>
                <c:pt idx="14997">
                  <c:v>11.202</c:v>
                </c:pt>
                <c:pt idx="14998">
                  <c:v>11.2</c:v>
                </c:pt>
                <c:pt idx="14999">
                  <c:v>11.2</c:v>
                </c:pt>
                <c:pt idx="15000">
                  <c:v>11.2</c:v>
                </c:pt>
                <c:pt idx="15001">
                  <c:v>11.199</c:v>
                </c:pt>
                <c:pt idx="15002">
                  <c:v>11.199</c:v>
                </c:pt>
                <c:pt idx="15003">
                  <c:v>11.198</c:v>
                </c:pt>
                <c:pt idx="15004">
                  <c:v>11.198</c:v>
                </c:pt>
                <c:pt idx="15005">
                  <c:v>11.198</c:v>
                </c:pt>
                <c:pt idx="15006">
                  <c:v>11.196999999999999</c:v>
                </c:pt>
                <c:pt idx="15007">
                  <c:v>11.194000000000001</c:v>
                </c:pt>
                <c:pt idx="15008">
                  <c:v>11.192</c:v>
                </c:pt>
                <c:pt idx="15009">
                  <c:v>11.191000000000001</c:v>
                </c:pt>
                <c:pt idx="15010">
                  <c:v>11.19</c:v>
                </c:pt>
                <c:pt idx="15011">
                  <c:v>11.188000000000001</c:v>
                </c:pt>
                <c:pt idx="15012">
                  <c:v>11.188000000000001</c:v>
                </c:pt>
                <c:pt idx="15013">
                  <c:v>11.186999999999999</c:v>
                </c:pt>
                <c:pt idx="15014">
                  <c:v>11.183999999999999</c:v>
                </c:pt>
                <c:pt idx="15015">
                  <c:v>11.183999999999999</c:v>
                </c:pt>
                <c:pt idx="15016">
                  <c:v>11.183999999999999</c:v>
                </c:pt>
                <c:pt idx="15017">
                  <c:v>11.183999999999999</c:v>
                </c:pt>
                <c:pt idx="15018">
                  <c:v>11.183999999999999</c:v>
                </c:pt>
                <c:pt idx="15019">
                  <c:v>11.180999999999999</c:v>
                </c:pt>
                <c:pt idx="15020">
                  <c:v>11.180999999999999</c:v>
                </c:pt>
                <c:pt idx="15021">
                  <c:v>11.18</c:v>
                </c:pt>
                <c:pt idx="15022">
                  <c:v>11.179</c:v>
                </c:pt>
                <c:pt idx="15023">
                  <c:v>11.178000000000001</c:v>
                </c:pt>
                <c:pt idx="15024">
                  <c:v>11.178000000000001</c:v>
                </c:pt>
                <c:pt idx="15025">
                  <c:v>11.177</c:v>
                </c:pt>
                <c:pt idx="15026">
                  <c:v>11.175000000000001</c:v>
                </c:pt>
                <c:pt idx="15027">
                  <c:v>11.175000000000001</c:v>
                </c:pt>
                <c:pt idx="15028">
                  <c:v>11.175000000000001</c:v>
                </c:pt>
                <c:pt idx="15029">
                  <c:v>11.175000000000001</c:v>
                </c:pt>
                <c:pt idx="15030">
                  <c:v>11.173999999999999</c:v>
                </c:pt>
                <c:pt idx="15031">
                  <c:v>11.172000000000001</c:v>
                </c:pt>
                <c:pt idx="15032">
                  <c:v>11.172000000000001</c:v>
                </c:pt>
                <c:pt idx="15033">
                  <c:v>11.170999999999999</c:v>
                </c:pt>
                <c:pt idx="15034">
                  <c:v>11.170999999999999</c:v>
                </c:pt>
                <c:pt idx="15035">
                  <c:v>11.17</c:v>
                </c:pt>
                <c:pt idx="15036">
                  <c:v>11.169</c:v>
                </c:pt>
                <c:pt idx="15037">
                  <c:v>11.167999999999999</c:v>
                </c:pt>
                <c:pt idx="15038">
                  <c:v>11.167</c:v>
                </c:pt>
                <c:pt idx="15039">
                  <c:v>11.164999999999999</c:v>
                </c:pt>
                <c:pt idx="15040">
                  <c:v>11.164999999999999</c:v>
                </c:pt>
                <c:pt idx="15041">
                  <c:v>11.164999999999999</c:v>
                </c:pt>
                <c:pt idx="15042">
                  <c:v>11.164</c:v>
                </c:pt>
                <c:pt idx="15043">
                  <c:v>11.163</c:v>
                </c:pt>
                <c:pt idx="15044">
                  <c:v>11.156000000000001</c:v>
                </c:pt>
                <c:pt idx="15045">
                  <c:v>11.153</c:v>
                </c:pt>
                <c:pt idx="15046">
                  <c:v>11.151999999999999</c:v>
                </c:pt>
                <c:pt idx="15047">
                  <c:v>11.15</c:v>
                </c:pt>
                <c:pt idx="15048">
                  <c:v>11.148</c:v>
                </c:pt>
                <c:pt idx="15049">
                  <c:v>11.147</c:v>
                </c:pt>
                <c:pt idx="15050">
                  <c:v>11.144</c:v>
                </c:pt>
                <c:pt idx="15051">
                  <c:v>11.143000000000001</c:v>
                </c:pt>
                <c:pt idx="15052">
                  <c:v>11.143000000000001</c:v>
                </c:pt>
                <c:pt idx="15053">
                  <c:v>11.141999999999999</c:v>
                </c:pt>
                <c:pt idx="15054">
                  <c:v>11.141999999999999</c:v>
                </c:pt>
                <c:pt idx="15055">
                  <c:v>11.141</c:v>
                </c:pt>
                <c:pt idx="15056">
                  <c:v>11.141</c:v>
                </c:pt>
                <c:pt idx="15057">
                  <c:v>11.14</c:v>
                </c:pt>
                <c:pt idx="15058">
                  <c:v>11.14</c:v>
                </c:pt>
                <c:pt idx="15059">
                  <c:v>11.14</c:v>
                </c:pt>
                <c:pt idx="15060">
                  <c:v>11.138</c:v>
                </c:pt>
                <c:pt idx="15061">
                  <c:v>11.138</c:v>
                </c:pt>
                <c:pt idx="15062">
                  <c:v>11.135999999999999</c:v>
                </c:pt>
                <c:pt idx="15063">
                  <c:v>11.135</c:v>
                </c:pt>
                <c:pt idx="15064">
                  <c:v>11.134</c:v>
                </c:pt>
                <c:pt idx="15065">
                  <c:v>11.134</c:v>
                </c:pt>
                <c:pt idx="15066">
                  <c:v>11.132999999999999</c:v>
                </c:pt>
                <c:pt idx="15067">
                  <c:v>11.129</c:v>
                </c:pt>
                <c:pt idx="15068">
                  <c:v>11.128</c:v>
                </c:pt>
                <c:pt idx="15069">
                  <c:v>11.128</c:v>
                </c:pt>
                <c:pt idx="15070">
                  <c:v>11.127000000000001</c:v>
                </c:pt>
                <c:pt idx="15071">
                  <c:v>11.127000000000001</c:v>
                </c:pt>
                <c:pt idx="15072">
                  <c:v>11.124000000000001</c:v>
                </c:pt>
                <c:pt idx="15073">
                  <c:v>11.122999999999999</c:v>
                </c:pt>
                <c:pt idx="15074">
                  <c:v>11.122999999999999</c:v>
                </c:pt>
                <c:pt idx="15075">
                  <c:v>11.122</c:v>
                </c:pt>
                <c:pt idx="15076">
                  <c:v>11.122</c:v>
                </c:pt>
                <c:pt idx="15077">
                  <c:v>11.121</c:v>
                </c:pt>
                <c:pt idx="15078">
                  <c:v>11.119</c:v>
                </c:pt>
                <c:pt idx="15079">
                  <c:v>11.118</c:v>
                </c:pt>
                <c:pt idx="15080">
                  <c:v>11.118</c:v>
                </c:pt>
                <c:pt idx="15081">
                  <c:v>11.117000000000001</c:v>
                </c:pt>
                <c:pt idx="15082">
                  <c:v>11.116</c:v>
                </c:pt>
                <c:pt idx="15083">
                  <c:v>11.116</c:v>
                </c:pt>
                <c:pt idx="15084">
                  <c:v>11.115</c:v>
                </c:pt>
                <c:pt idx="15085">
                  <c:v>11.114000000000001</c:v>
                </c:pt>
                <c:pt idx="15086">
                  <c:v>11.113</c:v>
                </c:pt>
                <c:pt idx="15087">
                  <c:v>11.113</c:v>
                </c:pt>
                <c:pt idx="15088">
                  <c:v>11.108000000000001</c:v>
                </c:pt>
                <c:pt idx="15089">
                  <c:v>11.106999999999999</c:v>
                </c:pt>
                <c:pt idx="15090">
                  <c:v>11.106</c:v>
                </c:pt>
                <c:pt idx="15091">
                  <c:v>11.105</c:v>
                </c:pt>
                <c:pt idx="15092">
                  <c:v>11.101000000000001</c:v>
                </c:pt>
                <c:pt idx="15093">
                  <c:v>11.101000000000001</c:v>
                </c:pt>
                <c:pt idx="15094">
                  <c:v>11.1</c:v>
                </c:pt>
                <c:pt idx="15095">
                  <c:v>11.099</c:v>
                </c:pt>
                <c:pt idx="15096">
                  <c:v>11.099</c:v>
                </c:pt>
                <c:pt idx="15097">
                  <c:v>11.098000000000001</c:v>
                </c:pt>
                <c:pt idx="15098">
                  <c:v>11.097</c:v>
                </c:pt>
                <c:pt idx="15099">
                  <c:v>11.096</c:v>
                </c:pt>
                <c:pt idx="15100">
                  <c:v>11.095000000000001</c:v>
                </c:pt>
                <c:pt idx="15101">
                  <c:v>11.093999999999999</c:v>
                </c:pt>
                <c:pt idx="15102">
                  <c:v>11.092000000000001</c:v>
                </c:pt>
                <c:pt idx="15103">
                  <c:v>11.092000000000001</c:v>
                </c:pt>
                <c:pt idx="15104">
                  <c:v>11.090999999999999</c:v>
                </c:pt>
                <c:pt idx="15105">
                  <c:v>11.090999999999999</c:v>
                </c:pt>
                <c:pt idx="15106">
                  <c:v>11.09</c:v>
                </c:pt>
                <c:pt idx="15107">
                  <c:v>11.09</c:v>
                </c:pt>
                <c:pt idx="15108">
                  <c:v>11.089</c:v>
                </c:pt>
                <c:pt idx="15109">
                  <c:v>11.089</c:v>
                </c:pt>
                <c:pt idx="15110">
                  <c:v>11.087999999999999</c:v>
                </c:pt>
                <c:pt idx="15111">
                  <c:v>11.087999999999999</c:v>
                </c:pt>
                <c:pt idx="15112">
                  <c:v>11.087999999999999</c:v>
                </c:pt>
                <c:pt idx="15113">
                  <c:v>11.087</c:v>
                </c:pt>
                <c:pt idx="15114">
                  <c:v>11.086</c:v>
                </c:pt>
                <c:pt idx="15115">
                  <c:v>11.086</c:v>
                </c:pt>
                <c:pt idx="15116">
                  <c:v>11.084</c:v>
                </c:pt>
                <c:pt idx="15117">
                  <c:v>11.084</c:v>
                </c:pt>
                <c:pt idx="15118">
                  <c:v>11.083</c:v>
                </c:pt>
                <c:pt idx="15119">
                  <c:v>11.083</c:v>
                </c:pt>
                <c:pt idx="15120">
                  <c:v>11.077999999999999</c:v>
                </c:pt>
                <c:pt idx="15121">
                  <c:v>11.074</c:v>
                </c:pt>
                <c:pt idx="15122">
                  <c:v>11.074</c:v>
                </c:pt>
                <c:pt idx="15123">
                  <c:v>11.073</c:v>
                </c:pt>
                <c:pt idx="15124">
                  <c:v>11.07</c:v>
                </c:pt>
                <c:pt idx="15125">
                  <c:v>11.07</c:v>
                </c:pt>
                <c:pt idx="15126">
                  <c:v>11.067</c:v>
                </c:pt>
                <c:pt idx="15127">
                  <c:v>11.067</c:v>
                </c:pt>
                <c:pt idx="15128">
                  <c:v>11.066000000000001</c:v>
                </c:pt>
                <c:pt idx="15129">
                  <c:v>11.065</c:v>
                </c:pt>
                <c:pt idx="15130">
                  <c:v>11.065</c:v>
                </c:pt>
                <c:pt idx="15131">
                  <c:v>11.064</c:v>
                </c:pt>
                <c:pt idx="15132">
                  <c:v>11.063000000000001</c:v>
                </c:pt>
                <c:pt idx="15133">
                  <c:v>11.063000000000001</c:v>
                </c:pt>
                <c:pt idx="15134">
                  <c:v>11.061999999999999</c:v>
                </c:pt>
                <c:pt idx="15135">
                  <c:v>11.061</c:v>
                </c:pt>
                <c:pt idx="15136">
                  <c:v>11.061</c:v>
                </c:pt>
                <c:pt idx="15137">
                  <c:v>11.06</c:v>
                </c:pt>
                <c:pt idx="15138">
                  <c:v>11.057</c:v>
                </c:pt>
                <c:pt idx="15139">
                  <c:v>11.055999999999999</c:v>
                </c:pt>
                <c:pt idx="15140">
                  <c:v>11.055999999999999</c:v>
                </c:pt>
                <c:pt idx="15141">
                  <c:v>11.055</c:v>
                </c:pt>
                <c:pt idx="15142">
                  <c:v>11.054</c:v>
                </c:pt>
                <c:pt idx="15143">
                  <c:v>11.051</c:v>
                </c:pt>
                <c:pt idx="15144">
                  <c:v>11.051</c:v>
                </c:pt>
                <c:pt idx="15145">
                  <c:v>11.051</c:v>
                </c:pt>
                <c:pt idx="15146">
                  <c:v>11.048999999999999</c:v>
                </c:pt>
                <c:pt idx="15147">
                  <c:v>11.045</c:v>
                </c:pt>
                <c:pt idx="15148">
                  <c:v>11.044</c:v>
                </c:pt>
                <c:pt idx="15149">
                  <c:v>11.044</c:v>
                </c:pt>
                <c:pt idx="15150">
                  <c:v>11.042999999999999</c:v>
                </c:pt>
                <c:pt idx="15151">
                  <c:v>11.042</c:v>
                </c:pt>
                <c:pt idx="15152">
                  <c:v>11.041</c:v>
                </c:pt>
                <c:pt idx="15153">
                  <c:v>11.04</c:v>
                </c:pt>
                <c:pt idx="15154">
                  <c:v>11.04</c:v>
                </c:pt>
                <c:pt idx="15155">
                  <c:v>11.039</c:v>
                </c:pt>
                <c:pt idx="15156">
                  <c:v>11.039</c:v>
                </c:pt>
                <c:pt idx="15157">
                  <c:v>11.036</c:v>
                </c:pt>
                <c:pt idx="15158">
                  <c:v>11.035</c:v>
                </c:pt>
                <c:pt idx="15159">
                  <c:v>11.035</c:v>
                </c:pt>
                <c:pt idx="15160">
                  <c:v>11.034000000000001</c:v>
                </c:pt>
                <c:pt idx="15161">
                  <c:v>11.034000000000001</c:v>
                </c:pt>
                <c:pt idx="15162">
                  <c:v>11.034000000000001</c:v>
                </c:pt>
                <c:pt idx="15163">
                  <c:v>11.034000000000001</c:v>
                </c:pt>
                <c:pt idx="15164">
                  <c:v>11.034000000000001</c:v>
                </c:pt>
                <c:pt idx="15165">
                  <c:v>11.034000000000001</c:v>
                </c:pt>
                <c:pt idx="15166">
                  <c:v>11.031000000000001</c:v>
                </c:pt>
                <c:pt idx="15167">
                  <c:v>11.031000000000001</c:v>
                </c:pt>
                <c:pt idx="15168">
                  <c:v>11.031000000000001</c:v>
                </c:pt>
                <c:pt idx="15169">
                  <c:v>11.028</c:v>
                </c:pt>
                <c:pt idx="15170">
                  <c:v>11.028</c:v>
                </c:pt>
                <c:pt idx="15171">
                  <c:v>11.026</c:v>
                </c:pt>
                <c:pt idx="15172">
                  <c:v>11.026</c:v>
                </c:pt>
                <c:pt idx="15173">
                  <c:v>11.026</c:v>
                </c:pt>
                <c:pt idx="15174">
                  <c:v>11.025</c:v>
                </c:pt>
                <c:pt idx="15175">
                  <c:v>11.023999999999999</c:v>
                </c:pt>
                <c:pt idx="15176">
                  <c:v>11.023</c:v>
                </c:pt>
                <c:pt idx="15177">
                  <c:v>11.023</c:v>
                </c:pt>
                <c:pt idx="15178">
                  <c:v>11.022</c:v>
                </c:pt>
                <c:pt idx="15179">
                  <c:v>11.022</c:v>
                </c:pt>
                <c:pt idx="15180">
                  <c:v>11.02</c:v>
                </c:pt>
                <c:pt idx="15181">
                  <c:v>11.02</c:v>
                </c:pt>
                <c:pt idx="15182">
                  <c:v>11.019</c:v>
                </c:pt>
                <c:pt idx="15183">
                  <c:v>11.019</c:v>
                </c:pt>
                <c:pt idx="15184">
                  <c:v>11.016</c:v>
                </c:pt>
                <c:pt idx="15185">
                  <c:v>11.015000000000001</c:v>
                </c:pt>
                <c:pt idx="15186">
                  <c:v>11.013999999999999</c:v>
                </c:pt>
                <c:pt idx="15187">
                  <c:v>11.012</c:v>
                </c:pt>
                <c:pt idx="15188">
                  <c:v>11.012</c:v>
                </c:pt>
                <c:pt idx="15189">
                  <c:v>11.012</c:v>
                </c:pt>
                <c:pt idx="15190">
                  <c:v>11.012</c:v>
                </c:pt>
                <c:pt idx="15191">
                  <c:v>11.012</c:v>
                </c:pt>
                <c:pt idx="15192">
                  <c:v>11.012</c:v>
                </c:pt>
                <c:pt idx="15193">
                  <c:v>11.012</c:v>
                </c:pt>
                <c:pt idx="15194">
                  <c:v>11.012</c:v>
                </c:pt>
                <c:pt idx="15195">
                  <c:v>11.012</c:v>
                </c:pt>
                <c:pt idx="15196">
                  <c:v>11.012</c:v>
                </c:pt>
                <c:pt idx="15197">
                  <c:v>11.012</c:v>
                </c:pt>
                <c:pt idx="15198">
                  <c:v>11.012</c:v>
                </c:pt>
                <c:pt idx="15199">
                  <c:v>11.012</c:v>
                </c:pt>
                <c:pt idx="15200">
                  <c:v>11.012</c:v>
                </c:pt>
                <c:pt idx="15201">
                  <c:v>11.012</c:v>
                </c:pt>
                <c:pt idx="15202">
                  <c:v>11.012</c:v>
                </c:pt>
                <c:pt idx="15203">
                  <c:v>11.012</c:v>
                </c:pt>
                <c:pt idx="15204">
                  <c:v>11.012</c:v>
                </c:pt>
                <c:pt idx="15205">
                  <c:v>11.012</c:v>
                </c:pt>
                <c:pt idx="15206">
                  <c:v>11.012</c:v>
                </c:pt>
                <c:pt idx="15207">
                  <c:v>11.012</c:v>
                </c:pt>
                <c:pt idx="15208">
                  <c:v>11.012</c:v>
                </c:pt>
                <c:pt idx="15209">
                  <c:v>11.012</c:v>
                </c:pt>
                <c:pt idx="15210">
                  <c:v>11.012</c:v>
                </c:pt>
                <c:pt idx="15211">
                  <c:v>11.012</c:v>
                </c:pt>
                <c:pt idx="15212">
                  <c:v>11.012</c:v>
                </c:pt>
                <c:pt idx="15213">
                  <c:v>11.012</c:v>
                </c:pt>
                <c:pt idx="15214">
                  <c:v>11.012</c:v>
                </c:pt>
                <c:pt idx="15215">
                  <c:v>11.012</c:v>
                </c:pt>
                <c:pt idx="15216">
                  <c:v>11.012</c:v>
                </c:pt>
                <c:pt idx="15217">
                  <c:v>11.010999999999999</c:v>
                </c:pt>
                <c:pt idx="15218">
                  <c:v>11.010999999999999</c:v>
                </c:pt>
                <c:pt idx="15219">
                  <c:v>11.010999999999999</c:v>
                </c:pt>
                <c:pt idx="15220">
                  <c:v>11.010999999999999</c:v>
                </c:pt>
                <c:pt idx="15221">
                  <c:v>11.010999999999999</c:v>
                </c:pt>
                <c:pt idx="15222">
                  <c:v>11.010999999999999</c:v>
                </c:pt>
                <c:pt idx="15223">
                  <c:v>11.010999999999999</c:v>
                </c:pt>
                <c:pt idx="15224">
                  <c:v>11.010999999999999</c:v>
                </c:pt>
                <c:pt idx="15225">
                  <c:v>11.010999999999999</c:v>
                </c:pt>
                <c:pt idx="15226">
                  <c:v>11.010999999999999</c:v>
                </c:pt>
                <c:pt idx="15227">
                  <c:v>11.010999999999999</c:v>
                </c:pt>
                <c:pt idx="15228">
                  <c:v>11.010999999999999</c:v>
                </c:pt>
                <c:pt idx="15229">
                  <c:v>11.010999999999999</c:v>
                </c:pt>
                <c:pt idx="15230">
                  <c:v>11.010999999999999</c:v>
                </c:pt>
                <c:pt idx="15231">
                  <c:v>11.010999999999999</c:v>
                </c:pt>
                <c:pt idx="15232">
                  <c:v>11.010999999999999</c:v>
                </c:pt>
                <c:pt idx="15233">
                  <c:v>11.010999999999999</c:v>
                </c:pt>
                <c:pt idx="15234">
                  <c:v>11.010999999999999</c:v>
                </c:pt>
                <c:pt idx="15235">
                  <c:v>11.010999999999999</c:v>
                </c:pt>
                <c:pt idx="15236">
                  <c:v>11.010999999999999</c:v>
                </c:pt>
                <c:pt idx="15237">
                  <c:v>11.010999999999999</c:v>
                </c:pt>
                <c:pt idx="15238">
                  <c:v>11.010999999999999</c:v>
                </c:pt>
                <c:pt idx="15239">
                  <c:v>11.010999999999999</c:v>
                </c:pt>
                <c:pt idx="15240">
                  <c:v>11.010999999999999</c:v>
                </c:pt>
                <c:pt idx="15241">
                  <c:v>11.010999999999999</c:v>
                </c:pt>
                <c:pt idx="15242">
                  <c:v>11.010999999999999</c:v>
                </c:pt>
                <c:pt idx="15243">
                  <c:v>11.010999999999999</c:v>
                </c:pt>
                <c:pt idx="15244">
                  <c:v>11.010999999999999</c:v>
                </c:pt>
                <c:pt idx="15245">
                  <c:v>11.010999999999999</c:v>
                </c:pt>
                <c:pt idx="15246">
                  <c:v>11.010999999999999</c:v>
                </c:pt>
                <c:pt idx="15247">
                  <c:v>11.010999999999999</c:v>
                </c:pt>
                <c:pt idx="15248">
                  <c:v>11.010999999999999</c:v>
                </c:pt>
                <c:pt idx="15249">
                  <c:v>11.010999999999999</c:v>
                </c:pt>
                <c:pt idx="15250">
                  <c:v>11.010999999999999</c:v>
                </c:pt>
                <c:pt idx="15251">
                  <c:v>11.010999999999999</c:v>
                </c:pt>
                <c:pt idx="15252">
                  <c:v>11.010999999999999</c:v>
                </c:pt>
                <c:pt idx="15253">
                  <c:v>11.010999999999999</c:v>
                </c:pt>
                <c:pt idx="15254">
                  <c:v>11.010999999999999</c:v>
                </c:pt>
                <c:pt idx="15255">
                  <c:v>11.010999999999999</c:v>
                </c:pt>
                <c:pt idx="15256">
                  <c:v>11.010999999999999</c:v>
                </c:pt>
                <c:pt idx="15257">
                  <c:v>11.010999999999999</c:v>
                </c:pt>
                <c:pt idx="15258">
                  <c:v>11.010999999999999</c:v>
                </c:pt>
                <c:pt idx="15259">
                  <c:v>11.010999999999999</c:v>
                </c:pt>
                <c:pt idx="15260">
                  <c:v>11.010999999999999</c:v>
                </c:pt>
                <c:pt idx="15261">
                  <c:v>11.010999999999999</c:v>
                </c:pt>
                <c:pt idx="15262">
                  <c:v>11.010999999999999</c:v>
                </c:pt>
                <c:pt idx="15263">
                  <c:v>11.010999999999999</c:v>
                </c:pt>
                <c:pt idx="15264">
                  <c:v>11.010999999999999</c:v>
                </c:pt>
                <c:pt idx="15265">
                  <c:v>11.010999999999999</c:v>
                </c:pt>
                <c:pt idx="15266">
                  <c:v>11.010999999999999</c:v>
                </c:pt>
                <c:pt idx="15267">
                  <c:v>11.010999999999999</c:v>
                </c:pt>
                <c:pt idx="15268">
                  <c:v>11.010999999999999</c:v>
                </c:pt>
                <c:pt idx="15269">
                  <c:v>11.010999999999999</c:v>
                </c:pt>
                <c:pt idx="15270">
                  <c:v>11.010999999999999</c:v>
                </c:pt>
                <c:pt idx="15271">
                  <c:v>11.010999999999999</c:v>
                </c:pt>
                <c:pt idx="15272">
                  <c:v>11.010999999999999</c:v>
                </c:pt>
                <c:pt idx="15273">
                  <c:v>11.010999999999999</c:v>
                </c:pt>
                <c:pt idx="15274">
                  <c:v>11.010999999999999</c:v>
                </c:pt>
                <c:pt idx="15275">
                  <c:v>11.010999999999999</c:v>
                </c:pt>
                <c:pt idx="15276">
                  <c:v>11.010999999999999</c:v>
                </c:pt>
                <c:pt idx="15277">
                  <c:v>11.010999999999999</c:v>
                </c:pt>
                <c:pt idx="15278">
                  <c:v>11.010999999999999</c:v>
                </c:pt>
                <c:pt idx="15279">
                  <c:v>11.01</c:v>
                </c:pt>
                <c:pt idx="15280">
                  <c:v>11.009</c:v>
                </c:pt>
                <c:pt idx="15281">
                  <c:v>11.009</c:v>
                </c:pt>
                <c:pt idx="15282">
                  <c:v>11.009</c:v>
                </c:pt>
                <c:pt idx="15283">
                  <c:v>11.009</c:v>
                </c:pt>
                <c:pt idx="15284">
                  <c:v>11.007999999999999</c:v>
                </c:pt>
                <c:pt idx="15285">
                  <c:v>11.007999999999999</c:v>
                </c:pt>
                <c:pt idx="15286">
                  <c:v>11.007999999999999</c:v>
                </c:pt>
                <c:pt idx="15287">
                  <c:v>11.007999999999999</c:v>
                </c:pt>
                <c:pt idx="15288">
                  <c:v>11.003</c:v>
                </c:pt>
                <c:pt idx="15289">
                  <c:v>11.002000000000001</c:v>
                </c:pt>
                <c:pt idx="15290">
                  <c:v>11.000999999999999</c:v>
                </c:pt>
                <c:pt idx="15291">
                  <c:v>11</c:v>
                </c:pt>
                <c:pt idx="15292">
                  <c:v>11</c:v>
                </c:pt>
                <c:pt idx="15293">
                  <c:v>10.999000000000001</c:v>
                </c:pt>
                <c:pt idx="15294">
                  <c:v>10.997999999999999</c:v>
                </c:pt>
                <c:pt idx="15295">
                  <c:v>10.997999999999999</c:v>
                </c:pt>
                <c:pt idx="15296">
                  <c:v>10.997999999999999</c:v>
                </c:pt>
                <c:pt idx="15297">
                  <c:v>10.997</c:v>
                </c:pt>
                <c:pt idx="15298">
                  <c:v>10.997</c:v>
                </c:pt>
                <c:pt idx="15299">
                  <c:v>10.996</c:v>
                </c:pt>
                <c:pt idx="15300">
                  <c:v>10.996</c:v>
                </c:pt>
                <c:pt idx="15301">
                  <c:v>10.994999999999999</c:v>
                </c:pt>
                <c:pt idx="15302">
                  <c:v>10.994</c:v>
                </c:pt>
                <c:pt idx="15303">
                  <c:v>10.993</c:v>
                </c:pt>
                <c:pt idx="15304">
                  <c:v>10.992000000000001</c:v>
                </c:pt>
                <c:pt idx="15305">
                  <c:v>10.992000000000001</c:v>
                </c:pt>
                <c:pt idx="15306">
                  <c:v>10.991</c:v>
                </c:pt>
                <c:pt idx="15307">
                  <c:v>10.99</c:v>
                </c:pt>
                <c:pt idx="15308">
                  <c:v>10.989000000000001</c:v>
                </c:pt>
                <c:pt idx="15309">
                  <c:v>10.989000000000001</c:v>
                </c:pt>
                <c:pt idx="15310">
                  <c:v>10.988</c:v>
                </c:pt>
                <c:pt idx="15311">
                  <c:v>10.988</c:v>
                </c:pt>
                <c:pt idx="15312">
                  <c:v>10.988</c:v>
                </c:pt>
                <c:pt idx="15313">
                  <c:v>10.988</c:v>
                </c:pt>
                <c:pt idx="15314">
                  <c:v>10.988</c:v>
                </c:pt>
                <c:pt idx="15315">
                  <c:v>10.988</c:v>
                </c:pt>
                <c:pt idx="15316">
                  <c:v>10.988</c:v>
                </c:pt>
                <c:pt idx="15317">
                  <c:v>10.988</c:v>
                </c:pt>
                <c:pt idx="15318">
                  <c:v>10.988</c:v>
                </c:pt>
                <c:pt idx="15319">
                  <c:v>10.988</c:v>
                </c:pt>
                <c:pt idx="15320">
                  <c:v>10.988</c:v>
                </c:pt>
                <c:pt idx="15321">
                  <c:v>10.988</c:v>
                </c:pt>
                <c:pt idx="15322">
                  <c:v>10.988</c:v>
                </c:pt>
                <c:pt idx="15323">
                  <c:v>10.988</c:v>
                </c:pt>
                <c:pt idx="15324">
                  <c:v>10.988</c:v>
                </c:pt>
                <c:pt idx="15325">
                  <c:v>10.988</c:v>
                </c:pt>
                <c:pt idx="15326">
                  <c:v>10.988</c:v>
                </c:pt>
                <c:pt idx="15327">
                  <c:v>10.988</c:v>
                </c:pt>
                <c:pt idx="15328">
                  <c:v>10.988</c:v>
                </c:pt>
                <c:pt idx="15329">
                  <c:v>10.988</c:v>
                </c:pt>
                <c:pt idx="15330">
                  <c:v>10.988</c:v>
                </c:pt>
                <c:pt idx="15331">
                  <c:v>10.988</c:v>
                </c:pt>
                <c:pt idx="15332">
                  <c:v>10.988</c:v>
                </c:pt>
                <c:pt idx="15333">
                  <c:v>10.988</c:v>
                </c:pt>
                <c:pt idx="15334">
                  <c:v>10.988</c:v>
                </c:pt>
                <c:pt idx="15335">
                  <c:v>10.988</c:v>
                </c:pt>
                <c:pt idx="15336">
                  <c:v>10.988</c:v>
                </c:pt>
                <c:pt idx="15337">
                  <c:v>10.988</c:v>
                </c:pt>
                <c:pt idx="15338">
                  <c:v>10.988</c:v>
                </c:pt>
                <c:pt idx="15339">
                  <c:v>10.988</c:v>
                </c:pt>
                <c:pt idx="15340">
                  <c:v>10.988</c:v>
                </c:pt>
                <c:pt idx="15341">
                  <c:v>10.988</c:v>
                </c:pt>
                <c:pt idx="15342">
                  <c:v>10.988</c:v>
                </c:pt>
                <c:pt idx="15343">
                  <c:v>10.988</c:v>
                </c:pt>
                <c:pt idx="15344">
                  <c:v>10.988</c:v>
                </c:pt>
                <c:pt idx="15345">
                  <c:v>10.988</c:v>
                </c:pt>
                <c:pt idx="15346">
                  <c:v>10.988</c:v>
                </c:pt>
                <c:pt idx="15347">
                  <c:v>10.988</c:v>
                </c:pt>
                <c:pt idx="15348">
                  <c:v>10.988</c:v>
                </c:pt>
                <c:pt idx="15349">
                  <c:v>10.988</c:v>
                </c:pt>
                <c:pt idx="15350">
                  <c:v>10.988</c:v>
                </c:pt>
                <c:pt idx="15351">
                  <c:v>10.988</c:v>
                </c:pt>
                <c:pt idx="15352">
                  <c:v>10.988</c:v>
                </c:pt>
                <c:pt idx="15353">
                  <c:v>10.988</c:v>
                </c:pt>
                <c:pt idx="15354">
                  <c:v>10.988</c:v>
                </c:pt>
                <c:pt idx="15355">
                  <c:v>10.988</c:v>
                </c:pt>
                <c:pt idx="15356">
                  <c:v>10.988</c:v>
                </c:pt>
                <c:pt idx="15357">
                  <c:v>10.988</c:v>
                </c:pt>
                <c:pt idx="15358">
                  <c:v>10.988</c:v>
                </c:pt>
                <c:pt idx="15359">
                  <c:v>10.988</c:v>
                </c:pt>
                <c:pt idx="15360">
                  <c:v>10.988</c:v>
                </c:pt>
                <c:pt idx="15361">
                  <c:v>10.988</c:v>
                </c:pt>
                <c:pt idx="15362">
                  <c:v>10.988</c:v>
                </c:pt>
                <c:pt idx="15363">
                  <c:v>10.988</c:v>
                </c:pt>
                <c:pt idx="15364">
                  <c:v>10.987</c:v>
                </c:pt>
                <c:pt idx="15365">
                  <c:v>10.987</c:v>
                </c:pt>
                <c:pt idx="15366">
                  <c:v>10.987</c:v>
                </c:pt>
                <c:pt idx="15367">
                  <c:v>10.987</c:v>
                </c:pt>
                <c:pt idx="15368">
                  <c:v>10.987</c:v>
                </c:pt>
                <c:pt idx="15369">
                  <c:v>10.987</c:v>
                </c:pt>
                <c:pt idx="15370">
                  <c:v>10.987</c:v>
                </c:pt>
                <c:pt idx="15371">
                  <c:v>10.987</c:v>
                </c:pt>
                <c:pt idx="15372">
                  <c:v>10.987</c:v>
                </c:pt>
                <c:pt idx="15373">
                  <c:v>10.987</c:v>
                </c:pt>
                <c:pt idx="15374">
                  <c:v>10.987</c:v>
                </c:pt>
                <c:pt idx="15375">
                  <c:v>10.987</c:v>
                </c:pt>
                <c:pt idx="15376">
                  <c:v>10.987</c:v>
                </c:pt>
                <c:pt idx="15377">
                  <c:v>10.987</c:v>
                </c:pt>
                <c:pt idx="15378">
                  <c:v>10.986000000000001</c:v>
                </c:pt>
                <c:pt idx="15379">
                  <c:v>10.986000000000001</c:v>
                </c:pt>
                <c:pt idx="15380">
                  <c:v>10.986000000000001</c:v>
                </c:pt>
                <c:pt idx="15381">
                  <c:v>10.986000000000001</c:v>
                </c:pt>
                <c:pt idx="15382">
                  <c:v>10.986000000000001</c:v>
                </c:pt>
                <c:pt idx="15383">
                  <c:v>10.986000000000001</c:v>
                </c:pt>
                <c:pt idx="15384">
                  <c:v>10.986000000000001</c:v>
                </c:pt>
                <c:pt idx="15385">
                  <c:v>10.986000000000001</c:v>
                </c:pt>
                <c:pt idx="15386">
                  <c:v>10.986000000000001</c:v>
                </c:pt>
                <c:pt idx="15387">
                  <c:v>10.986000000000001</c:v>
                </c:pt>
                <c:pt idx="15388">
                  <c:v>10.986000000000001</c:v>
                </c:pt>
                <c:pt idx="15389">
                  <c:v>10.986000000000001</c:v>
                </c:pt>
                <c:pt idx="15390">
                  <c:v>10.986000000000001</c:v>
                </c:pt>
                <c:pt idx="15391">
                  <c:v>10.986000000000001</c:v>
                </c:pt>
                <c:pt idx="15392">
                  <c:v>10.986000000000001</c:v>
                </c:pt>
                <c:pt idx="15393">
                  <c:v>10.986000000000001</c:v>
                </c:pt>
                <c:pt idx="15394">
                  <c:v>10.986000000000001</c:v>
                </c:pt>
                <c:pt idx="15395">
                  <c:v>10.986000000000001</c:v>
                </c:pt>
                <c:pt idx="15396">
                  <c:v>10.984999999999999</c:v>
                </c:pt>
                <c:pt idx="15397">
                  <c:v>10.984999999999999</c:v>
                </c:pt>
                <c:pt idx="15398">
                  <c:v>10.984999999999999</c:v>
                </c:pt>
                <c:pt idx="15399">
                  <c:v>10.984999999999999</c:v>
                </c:pt>
                <c:pt idx="15400">
                  <c:v>10.984999999999999</c:v>
                </c:pt>
                <c:pt idx="15401">
                  <c:v>10.984</c:v>
                </c:pt>
                <c:pt idx="15402">
                  <c:v>10.984</c:v>
                </c:pt>
                <c:pt idx="15403">
                  <c:v>10.984</c:v>
                </c:pt>
                <c:pt idx="15404">
                  <c:v>10.984</c:v>
                </c:pt>
                <c:pt idx="15405">
                  <c:v>10.984</c:v>
                </c:pt>
                <c:pt idx="15406">
                  <c:v>10.984</c:v>
                </c:pt>
                <c:pt idx="15407">
                  <c:v>10.984</c:v>
                </c:pt>
                <c:pt idx="15408">
                  <c:v>10.984</c:v>
                </c:pt>
                <c:pt idx="15409">
                  <c:v>10.984</c:v>
                </c:pt>
                <c:pt idx="15410">
                  <c:v>10.984</c:v>
                </c:pt>
                <c:pt idx="15411">
                  <c:v>10.984</c:v>
                </c:pt>
                <c:pt idx="15412">
                  <c:v>10.984</c:v>
                </c:pt>
                <c:pt idx="15413">
                  <c:v>10.984</c:v>
                </c:pt>
                <c:pt idx="15414">
                  <c:v>10.984</c:v>
                </c:pt>
                <c:pt idx="15415">
                  <c:v>10.984</c:v>
                </c:pt>
                <c:pt idx="15416">
                  <c:v>10.984</c:v>
                </c:pt>
                <c:pt idx="15417">
                  <c:v>10.984</c:v>
                </c:pt>
                <c:pt idx="15418">
                  <c:v>10.984</c:v>
                </c:pt>
                <c:pt idx="15419">
                  <c:v>10.984</c:v>
                </c:pt>
                <c:pt idx="15420">
                  <c:v>10.984</c:v>
                </c:pt>
                <c:pt idx="15421">
                  <c:v>10.984</c:v>
                </c:pt>
                <c:pt idx="15422">
                  <c:v>10.983000000000001</c:v>
                </c:pt>
                <c:pt idx="15423">
                  <c:v>10.983000000000001</c:v>
                </c:pt>
                <c:pt idx="15424">
                  <c:v>10.983000000000001</c:v>
                </c:pt>
                <c:pt idx="15425">
                  <c:v>10.983000000000001</c:v>
                </c:pt>
                <c:pt idx="15426">
                  <c:v>10.983000000000001</c:v>
                </c:pt>
                <c:pt idx="15427">
                  <c:v>10.983000000000001</c:v>
                </c:pt>
                <c:pt idx="15428">
                  <c:v>10.983000000000001</c:v>
                </c:pt>
                <c:pt idx="15429">
                  <c:v>10.983000000000001</c:v>
                </c:pt>
                <c:pt idx="15430">
                  <c:v>10.983000000000001</c:v>
                </c:pt>
                <c:pt idx="15431">
                  <c:v>10.983000000000001</c:v>
                </c:pt>
                <c:pt idx="15432">
                  <c:v>10.983000000000001</c:v>
                </c:pt>
                <c:pt idx="15433">
                  <c:v>10.983000000000001</c:v>
                </c:pt>
                <c:pt idx="15434">
                  <c:v>10.983000000000001</c:v>
                </c:pt>
                <c:pt idx="15435">
                  <c:v>10.983000000000001</c:v>
                </c:pt>
                <c:pt idx="15436">
                  <c:v>10.983000000000001</c:v>
                </c:pt>
                <c:pt idx="15437">
                  <c:v>10.983000000000001</c:v>
                </c:pt>
                <c:pt idx="15438">
                  <c:v>10.983000000000001</c:v>
                </c:pt>
                <c:pt idx="15439">
                  <c:v>10.983000000000001</c:v>
                </c:pt>
                <c:pt idx="15440">
                  <c:v>10.983000000000001</c:v>
                </c:pt>
                <c:pt idx="15441">
                  <c:v>10.983000000000001</c:v>
                </c:pt>
                <c:pt idx="15442">
                  <c:v>10.983000000000001</c:v>
                </c:pt>
                <c:pt idx="15443">
                  <c:v>10.983000000000001</c:v>
                </c:pt>
                <c:pt idx="15444">
                  <c:v>10.983000000000001</c:v>
                </c:pt>
                <c:pt idx="15445">
                  <c:v>10.983000000000001</c:v>
                </c:pt>
                <c:pt idx="15446">
                  <c:v>10.983000000000001</c:v>
                </c:pt>
                <c:pt idx="15447">
                  <c:v>10.983000000000001</c:v>
                </c:pt>
                <c:pt idx="15448">
                  <c:v>10.983000000000001</c:v>
                </c:pt>
                <c:pt idx="15449">
                  <c:v>10.983000000000001</c:v>
                </c:pt>
                <c:pt idx="15450">
                  <c:v>10.983000000000001</c:v>
                </c:pt>
                <c:pt idx="15451">
                  <c:v>10.983000000000001</c:v>
                </c:pt>
                <c:pt idx="15452">
                  <c:v>10.983000000000001</c:v>
                </c:pt>
                <c:pt idx="15453">
                  <c:v>10.983000000000001</c:v>
                </c:pt>
                <c:pt idx="15454">
                  <c:v>10.983000000000001</c:v>
                </c:pt>
                <c:pt idx="15455">
                  <c:v>10.983000000000001</c:v>
                </c:pt>
                <c:pt idx="15456">
                  <c:v>10.983000000000001</c:v>
                </c:pt>
                <c:pt idx="15457">
                  <c:v>10.983000000000001</c:v>
                </c:pt>
                <c:pt idx="15458">
                  <c:v>10.981999999999999</c:v>
                </c:pt>
                <c:pt idx="15459">
                  <c:v>10.981</c:v>
                </c:pt>
                <c:pt idx="15460">
                  <c:v>10.98</c:v>
                </c:pt>
                <c:pt idx="15461">
                  <c:v>10.978999999999999</c:v>
                </c:pt>
                <c:pt idx="15462">
                  <c:v>10.978</c:v>
                </c:pt>
                <c:pt idx="15463">
                  <c:v>10.978</c:v>
                </c:pt>
                <c:pt idx="15464">
                  <c:v>10.978</c:v>
                </c:pt>
                <c:pt idx="15465">
                  <c:v>10.978</c:v>
                </c:pt>
                <c:pt idx="15466">
                  <c:v>10.977</c:v>
                </c:pt>
                <c:pt idx="15467">
                  <c:v>10.977</c:v>
                </c:pt>
                <c:pt idx="15468">
                  <c:v>10.976000000000001</c:v>
                </c:pt>
                <c:pt idx="15469">
                  <c:v>10.974</c:v>
                </c:pt>
                <c:pt idx="15470">
                  <c:v>10.971</c:v>
                </c:pt>
                <c:pt idx="15471">
                  <c:v>10.965999999999999</c:v>
                </c:pt>
                <c:pt idx="15472">
                  <c:v>10.965</c:v>
                </c:pt>
                <c:pt idx="15473">
                  <c:v>10.964</c:v>
                </c:pt>
                <c:pt idx="15474">
                  <c:v>10.962999999999999</c:v>
                </c:pt>
                <c:pt idx="15475">
                  <c:v>10.962999999999999</c:v>
                </c:pt>
                <c:pt idx="15476">
                  <c:v>10.962999999999999</c:v>
                </c:pt>
                <c:pt idx="15477">
                  <c:v>10.961</c:v>
                </c:pt>
                <c:pt idx="15478">
                  <c:v>10.961</c:v>
                </c:pt>
                <c:pt idx="15479">
                  <c:v>10.96</c:v>
                </c:pt>
                <c:pt idx="15480">
                  <c:v>10.958</c:v>
                </c:pt>
                <c:pt idx="15481">
                  <c:v>10.958</c:v>
                </c:pt>
                <c:pt idx="15482">
                  <c:v>10.958</c:v>
                </c:pt>
                <c:pt idx="15483">
                  <c:v>10.957000000000001</c:v>
                </c:pt>
                <c:pt idx="15484">
                  <c:v>10.957000000000001</c:v>
                </c:pt>
                <c:pt idx="15485">
                  <c:v>10.956</c:v>
                </c:pt>
                <c:pt idx="15486">
                  <c:v>10.956</c:v>
                </c:pt>
                <c:pt idx="15487">
                  <c:v>10.955</c:v>
                </c:pt>
                <c:pt idx="15488">
                  <c:v>10.955</c:v>
                </c:pt>
                <c:pt idx="15489">
                  <c:v>10.951000000000001</c:v>
                </c:pt>
                <c:pt idx="15490">
                  <c:v>10.951000000000001</c:v>
                </c:pt>
                <c:pt idx="15491">
                  <c:v>10.95</c:v>
                </c:pt>
                <c:pt idx="15492">
                  <c:v>10.95</c:v>
                </c:pt>
                <c:pt idx="15493">
                  <c:v>10.946</c:v>
                </c:pt>
                <c:pt idx="15494">
                  <c:v>10.945</c:v>
                </c:pt>
                <c:pt idx="15495">
                  <c:v>10.945</c:v>
                </c:pt>
                <c:pt idx="15496">
                  <c:v>10.945</c:v>
                </c:pt>
                <c:pt idx="15497">
                  <c:v>10.945</c:v>
                </c:pt>
                <c:pt idx="15498">
                  <c:v>10.941000000000001</c:v>
                </c:pt>
                <c:pt idx="15499">
                  <c:v>10.941000000000001</c:v>
                </c:pt>
                <c:pt idx="15500">
                  <c:v>10.941000000000001</c:v>
                </c:pt>
                <c:pt idx="15501">
                  <c:v>10.941000000000001</c:v>
                </c:pt>
                <c:pt idx="15502">
                  <c:v>10.941000000000001</c:v>
                </c:pt>
                <c:pt idx="15503">
                  <c:v>10.939</c:v>
                </c:pt>
                <c:pt idx="15504">
                  <c:v>10.939</c:v>
                </c:pt>
                <c:pt idx="15505">
                  <c:v>10.936</c:v>
                </c:pt>
                <c:pt idx="15506">
                  <c:v>10.935</c:v>
                </c:pt>
                <c:pt idx="15507">
                  <c:v>10.933999999999999</c:v>
                </c:pt>
                <c:pt idx="15508">
                  <c:v>10.933</c:v>
                </c:pt>
                <c:pt idx="15509">
                  <c:v>10.933</c:v>
                </c:pt>
                <c:pt idx="15510">
                  <c:v>10.932</c:v>
                </c:pt>
                <c:pt idx="15511">
                  <c:v>10.932</c:v>
                </c:pt>
                <c:pt idx="15512">
                  <c:v>10.928000000000001</c:v>
                </c:pt>
                <c:pt idx="15513">
                  <c:v>10.927</c:v>
                </c:pt>
                <c:pt idx="15514">
                  <c:v>10.925000000000001</c:v>
                </c:pt>
                <c:pt idx="15515">
                  <c:v>10.923999999999999</c:v>
                </c:pt>
                <c:pt idx="15516">
                  <c:v>10.923</c:v>
                </c:pt>
                <c:pt idx="15517">
                  <c:v>10.923</c:v>
                </c:pt>
                <c:pt idx="15518">
                  <c:v>10.922000000000001</c:v>
                </c:pt>
                <c:pt idx="15519">
                  <c:v>10.919</c:v>
                </c:pt>
                <c:pt idx="15520">
                  <c:v>10.919</c:v>
                </c:pt>
                <c:pt idx="15521">
                  <c:v>10.917999999999999</c:v>
                </c:pt>
                <c:pt idx="15522">
                  <c:v>10.916</c:v>
                </c:pt>
                <c:pt idx="15523">
                  <c:v>10.916</c:v>
                </c:pt>
                <c:pt idx="15524">
                  <c:v>10.914</c:v>
                </c:pt>
                <c:pt idx="15525">
                  <c:v>10.914</c:v>
                </c:pt>
                <c:pt idx="15526">
                  <c:v>10.913</c:v>
                </c:pt>
                <c:pt idx="15527">
                  <c:v>10.912000000000001</c:v>
                </c:pt>
                <c:pt idx="15528">
                  <c:v>10.91</c:v>
                </c:pt>
                <c:pt idx="15529">
                  <c:v>10.907</c:v>
                </c:pt>
                <c:pt idx="15530">
                  <c:v>10.907</c:v>
                </c:pt>
                <c:pt idx="15531">
                  <c:v>10.904999999999999</c:v>
                </c:pt>
                <c:pt idx="15532">
                  <c:v>10.904</c:v>
                </c:pt>
                <c:pt idx="15533">
                  <c:v>10.903</c:v>
                </c:pt>
                <c:pt idx="15534">
                  <c:v>10.898999999999999</c:v>
                </c:pt>
                <c:pt idx="15535">
                  <c:v>10.898999999999999</c:v>
                </c:pt>
                <c:pt idx="15536">
                  <c:v>10.896000000000001</c:v>
                </c:pt>
                <c:pt idx="15537">
                  <c:v>10.895</c:v>
                </c:pt>
                <c:pt idx="15538">
                  <c:v>10.895</c:v>
                </c:pt>
                <c:pt idx="15539">
                  <c:v>10.895</c:v>
                </c:pt>
                <c:pt idx="15540">
                  <c:v>10.894</c:v>
                </c:pt>
                <c:pt idx="15541">
                  <c:v>10.894</c:v>
                </c:pt>
                <c:pt idx="15542">
                  <c:v>10.894</c:v>
                </c:pt>
                <c:pt idx="15543">
                  <c:v>10.893000000000001</c:v>
                </c:pt>
                <c:pt idx="15544">
                  <c:v>10.891999999999999</c:v>
                </c:pt>
                <c:pt idx="15545">
                  <c:v>10.891</c:v>
                </c:pt>
                <c:pt idx="15546">
                  <c:v>10.891</c:v>
                </c:pt>
                <c:pt idx="15547">
                  <c:v>10.89</c:v>
                </c:pt>
                <c:pt idx="15548">
                  <c:v>10.89</c:v>
                </c:pt>
                <c:pt idx="15549">
                  <c:v>10.89</c:v>
                </c:pt>
                <c:pt idx="15550">
                  <c:v>10.888999999999999</c:v>
                </c:pt>
                <c:pt idx="15551">
                  <c:v>10.888</c:v>
                </c:pt>
                <c:pt idx="15552">
                  <c:v>10.887</c:v>
                </c:pt>
                <c:pt idx="15553">
                  <c:v>10.885999999999999</c:v>
                </c:pt>
                <c:pt idx="15554">
                  <c:v>10.885</c:v>
                </c:pt>
                <c:pt idx="15555">
                  <c:v>10.882</c:v>
                </c:pt>
                <c:pt idx="15556">
                  <c:v>10.881</c:v>
                </c:pt>
                <c:pt idx="15557">
                  <c:v>10.881</c:v>
                </c:pt>
                <c:pt idx="15558">
                  <c:v>10.88</c:v>
                </c:pt>
                <c:pt idx="15559">
                  <c:v>10.88</c:v>
                </c:pt>
                <c:pt idx="15560">
                  <c:v>10.88</c:v>
                </c:pt>
                <c:pt idx="15561">
                  <c:v>10.877000000000001</c:v>
                </c:pt>
                <c:pt idx="15562">
                  <c:v>10.877000000000001</c:v>
                </c:pt>
                <c:pt idx="15563">
                  <c:v>10.877000000000001</c:v>
                </c:pt>
                <c:pt idx="15564">
                  <c:v>10.874000000000001</c:v>
                </c:pt>
                <c:pt idx="15565">
                  <c:v>10.872999999999999</c:v>
                </c:pt>
                <c:pt idx="15566">
                  <c:v>10.872</c:v>
                </c:pt>
                <c:pt idx="15567">
                  <c:v>10.871</c:v>
                </c:pt>
                <c:pt idx="15568">
                  <c:v>10.87</c:v>
                </c:pt>
                <c:pt idx="15569">
                  <c:v>10.869</c:v>
                </c:pt>
                <c:pt idx="15570">
                  <c:v>10.867000000000001</c:v>
                </c:pt>
                <c:pt idx="15571">
                  <c:v>10.866</c:v>
                </c:pt>
                <c:pt idx="15572">
                  <c:v>10.866</c:v>
                </c:pt>
                <c:pt idx="15573">
                  <c:v>10.865</c:v>
                </c:pt>
                <c:pt idx="15574">
                  <c:v>10.864000000000001</c:v>
                </c:pt>
                <c:pt idx="15575">
                  <c:v>10.862</c:v>
                </c:pt>
                <c:pt idx="15576">
                  <c:v>10.861000000000001</c:v>
                </c:pt>
                <c:pt idx="15577">
                  <c:v>10.859</c:v>
                </c:pt>
                <c:pt idx="15578">
                  <c:v>10.859</c:v>
                </c:pt>
                <c:pt idx="15579">
                  <c:v>10.858000000000001</c:v>
                </c:pt>
                <c:pt idx="15580">
                  <c:v>10.856999999999999</c:v>
                </c:pt>
                <c:pt idx="15581">
                  <c:v>10.856</c:v>
                </c:pt>
                <c:pt idx="15582">
                  <c:v>10.856</c:v>
                </c:pt>
                <c:pt idx="15583">
                  <c:v>10.856</c:v>
                </c:pt>
                <c:pt idx="15584">
                  <c:v>10.855</c:v>
                </c:pt>
                <c:pt idx="15585">
                  <c:v>10.855</c:v>
                </c:pt>
                <c:pt idx="15586">
                  <c:v>10.853999999999999</c:v>
                </c:pt>
                <c:pt idx="15587">
                  <c:v>10.853</c:v>
                </c:pt>
                <c:pt idx="15588">
                  <c:v>10.851000000000001</c:v>
                </c:pt>
                <c:pt idx="15589">
                  <c:v>10.848000000000001</c:v>
                </c:pt>
                <c:pt idx="15590">
                  <c:v>10.843</c:v>
                </c:pt>
                <c:pt idx="15591">
                  <c:v>10.842000000000001</c:v>
                </c:pt>
                <c:pt idx="15592">
                  <c:v>10.842000000000001</c:v>
                </c:pt>
                <c:pt idx="15593">
                  <c:v>10.842000000000001</c:v>
                </c:pt>
                <c:pt idx="15594">
                  <c:v>10.840999999999999</c:v>
                </c:pt>
                <c:pt idx="15595">
                  <c:v>10.84</c:v>
                </c:pt>
                <c:pt idx="15596">
                  <c:v>10.837999999999999</c:v>
                </c:pt>
                <c:pt idx="15597">
                  <c:v>10.833</c:v>
                </c:pt>
                <c:pt idx="15598">
                  <c:v>10.833</c:v>
                </c:pt>
                <c:pt idx="15599">
                  <c:v>10.832000000000001</c:v>
                </c:pt>
                <c:pt idx="15600">
                  <c:v>10.832000000000001</c:v>
                </c:pt>
                <c:pt idx="15601">
                  <c:v>10.831</c:v>
                </c:pt>
                <c:pt idx="15602">
                  <c:v>10.831</c:v>
                </c:pt>
                <c:pt idx="15603">
                  <c:v>10.83</c:v>
                </c:pt>
                <c:pt idx="15604">
                  <c:v>10.829000000000001</c:v>
                </c:pt>
                <c:pt idx="15605">
                  <c:v>10.829000000000001</c:v>
                </c:pt>
                <c:pt idx="15606">
                  <c:v>10.827999999999999</c:v>
                </c:pt>
                <c:pt idx="15607">
                  <c:v>10.826000000000001</c:v>
                </c:pt>
                <c:pt idx="15608">
                  <c:v>10.826000000000001</c:v>
                </c:pt>
                <c:pt idx="15609">
                  <c:v>10.824</c:v>
                </c:pt>
                <c:pt idx="15610">
                  <c:v>10.824</c:v>
                </c:pt>
                <c:pt idx="15611">
                  <c:v>10.821999999999999</c:v>
                </c:pt>
                <c:pt idx="15612">
                  <c:v>10.821</c:v>
                </c:pt>
                <c:pt idx="15613">
                  <c:v>10.819000000000001</c:v>
                </c:pt>
                <c:pt idx="15614">
                  <c:v>10.817</c:v>
                </c:pt>
                <c:pt idx="15615">
                  <c:v>10.817</c:v>
                </c:pt>
                <c:pt idx="15616">
                  <c:v>10.815</c:v>
                </c:pt>
                <c:pt idx="15617">
                  <c:v>10.815</c:v>
                </c:pt>
                <c:pt idx="15618">
                  <c:v>10.815</c:v>
                </c:pt>
                <c:pt idx="15619">
                  <c:v>10.813000000000001</c:v>
                </c:pt>
                <c:pt idx="15620">
                  <c:v>10.813000000000001</c:v>
                </c:pt>
                <c:pt idx="15621">
                  <c:v>10.811</c:v>
                </c:pt>
                <c:pt idx="15622">
                  <c:v>10.81</c:v>
                </c:pt>
                <c:pt idx="15623">
                  <c:v>10.808999999999999</c:v>
                </c:pt>
                <c:pt idx="15624">
                  <c:v>10.808999999999999</c:v>
                </c:pt>
                <c:pt idx="15625">
                  <c:v>10.808999999999999</c:v>
                </c:pt>
                <c:pt idx="15626">
                  <c:v>10.808</c:v>
                </c:pt>
                <c:pt idx="15627">
                  <c:v>10.808</c:v>
                </c:pt>
                <c:pt idx="15628">
                  <c:v>10.805999999999999</c:v>
                </c:pt>
                <c:pt idx="15629">
                  <c:v>10.804</c:v>
                </c:pt>
                <c:pt idx="15630">
                  <c:v>10.804</c:v>
                </c:pt>
                <c:pt idx="15631">
                  <c:v>10.804</c:v>
                </c:pt>
                <c:pt idx="15632">
                  <c:v>10.803000000000001</c:v>
                </c:pt>
                <c:pt idx="15633">
                  <c:v>10.802</c:v>
                </c:pt>
                <c:pt idx="15634">
                  <c:v>10.8</c:v>
                </c:pt>
                <c:pt idx="15635">
                  <c:v>10.8</c:v>
                </c:pt>
                <c:pt idx="15636">
                  <c:v>10.798999999999999</c:v>
                </c:pt>
                <c:pt idx="15637">
                  <c:v>10.798</c:v>
                </c:pt>
                <c:pt idx="15638">
                  <c:v>10.798</c:v>
                </c:pt>
                <c:pt idx="15639">
                  <c:v>10.798</c:v>
                </c:pt>
                <c:pt idx="15640">
                  <c:v>10.797000000000001</c:v>
                </c:pt>
                <c:pt idx="15641">
                  <c:v>10.797000000000001</c:v>
                </c:pt>
                <c:pt idx="15642">
                  <c:v>10.795999999999999</c:v>
                </c:pt>
                <c:pt idx="15643">
                  <c:v>10.795</c:v>
                </c:pt>
                <c:pt idx="15644">
                  <c:v>10.794</c:v>
                </c:pt>
                <c:pt idx="15645">
                  <c:v>10.794</c:v>
                </c:pt>
                <c:pt idx="15646">
                  <c:v>10.794</c:v>
                </c:pt>
                <c:pt idx="15647">
                  <c:v>10.792999999999999</c:v>
                </c:pt>
                <c:pt idx="15648">
                  <c:v>10.79</c:v>
                </c:pt>
                <c:pt idx="15649">
                  <c:v>10.787000000000001</c:v>
                </c:pt>
                <c:pt idx="15650">
                  <c:v>10.784000000000001</c:v>
                </c:pt>
                <c:pt idx="15651">
                  <c:v>10.782</c:v>
                </c:pt>
                <c:pt idx="15652">
                  <c:v>10.781000000000001</c:v>
                </c:pt>
                <c:pt idx="15653">
                  <c:v>10.78</c:v>
                </c:pt>
                <c:pt idx="15654">
                  <c:v>10.779</c:v>
                </c:pt>
                <c:pt idx="15655">
                  <c:v>10.778</c:v>
                </c:pt>
                <c:pt idx="15656">
                  <c:v>10.778</c:v>
                </c:pt>
                <c:pt idx="15657">
                  <c:v>10.776999999999999</c:v>
                </c:pt>
                <c:pt idx="15658">
                  <c:v>10.776</c:v>
                </c:pt>
                <c:pt idx="15659">
                  <c:v>10.776</c:v>
                </c:pt>
                <c:pt idx="15660">
                  <c:v>10.773999999999999</c:v>
                </c:pt>
                <c:pt idx="15661">
                  <c:v>10.773999999999999</c:v>
                </c:pt>
                <c:pt idx="15662">
                  <c:v>10.773</c:v>
                </c:pt>
                <c:pt idx="15663">
                  <c:v>10.772</c:v>
                </c:pt>
                <c:pt idx="15664">
                  <c:v>10.772</c:v>
                </c:pt>
                <c:pt idx="15665">
                  <c:v>10.771000000000001</c:v>
                </c:pt>
                <c:pt idx="15666">
                  <c:v>10.77</c:v>
                </c:pt>
                <c:pt idx="15667">
                  <c:v>10.763999999999999</c:v>
                </c:pt>
                <c:pt idx="15668">
                  <c:v>10.763999999999999</c:v>
                </c:pt>
                <c:pt idx="15669">
                  <c:v>10.763999999999999</c:v>
                </c:pt>
                <c:pt idx="15670">
                  <c:v>10.763999999999999</c:v>
                </c:pt>
                <c:pt idx="15671">
                  <c:v>10.763</c:v>
                </c:pt>
                <c:pt idx="15672">
                  <c:v>10.762</c:v>
                </c:pt>
                <c:pt idx="15673">
                  <c:v>10.76</c:v>
                </c:pt>
                <c:pt idx="15674">
                  <c:v>10.76</c:v>
                </c:pt>
                <c:pt idx="15675">
                  <c:v>10.76</c:v>
                </c:pt>
                <c:pt idx="15676">
                  <c:v>10.76</c:v>
                </c:pt>
                <c:pt idx="15677">
                  <c:v>10.759</c:v>
                </c:pt>
                <c:pt idx="15678">
                  <c:v>10.757999999999999</c:v>
                </c:pt>
                <c:pt idx="15679">
                  <c:v>10.757999999999999</c:v>
                </c:pt>
                <c:pt idx="15680">
                  <c:v>10.757</c:v>
                </c:pt>
                <c:pt idx="15681">
                  <c:v>10.756</c:v>
                </c:pt>
                <c:pt idx="15682">
                  <c:v>10.753</c:v>
                </c:pt>
                <c:pt idx="15683">
                  <c:v>10.752000000000001</c:v>
                </c:pt>
                <c:pt idx="15684">
                  <c:v>10.750999999999999</c:v>
                </c:pt>
                <c:pt idx="15685">
                  <c:v>10.750999999999999</c:v>
                </c:pt>
                <c:pt idx="15686">
                  <c:v>10.75</c:v>
                </c:pt>
                <c:pt idx="15687">
                  <c:v>10.747999999999999</c:v>
                </c:pt>
                <c:pt idx="15688">
                  <c:v>10.747</c:v>
                </c:pt>
                <c:pt idx="15689">
                  <c:v>10.747</c:v>
                </c:pt>
                <c:pt idx="15690">
                  <c:v>10.747</c:v>
                </c:pt>
                <c:pt idx="15691">
                  <c:v>10.746</c:v>
                </c:pt>
                <c:pt idx="15692">
                  <c:v>10.746</c:v>
                </c:pt>
                <c:pt idx="15693">
                  <c:v>10.744999999999999</c:v>
                </c:pt>
                <c:pt idx="15694">
                  <c:v>10.744</c:v>
                </c:pt>
                <c:pt idx="15695">
                  <c:v>10.743</c:v>
                </c:pt>
                <c:pt idx="15696">
                  <c:v>10.742000000000001</c:v>
                </c:pt>
                <c:pt idx="15697">
                  <c:v>10.741</c:v>
                </c:pt>
                <c:pt idx="15698">
                  <c:v>10.74</c:v>
                </c:pt>
                <c:pt idx="15699">
                  <c:v>10.74</c:v>
                </c:pt>
                <c:pt idx="15700">
                  <c:v>10.739000000000001</c:v>
                </c:pt>
                <c:pt idx="15701">
                  <c:v>10.738</c:v>
                </c:pt>
                <c:pt idx="15702">
                  <c:v>10.737</c:v>
                </c:pt>
                <c:pt idx="15703">
                  <c:v>10.737</c:v>
                </c:pt>
                <c:pt idx="15704">
                  <c:v>10.736000000000001</c:v>
                </c:pt>
                <c:pt idx="15705">
                  <c:v>10.734</c:v>
                </c:pt>
                <c:pt idx="15706">
                  <c:v>10.73</c:v>
                </c:pt>
                <c:pt idx="15707">
                  <c:v>10.73</c:v>
                </c:pt>
                <c:pt idx="15708">
                  <c:v>10.728999999999999</c:v>
                </c:pt>
                <c:pt idx="15709">
                  <c:v>10.728999999999999</c:v>
                </c:pt>
                <c:pt idx="15710">
                  <c:v>10.728</c:v>
                </c:pt>
                <c:pt idx="15711">
                  <c:v>10.727</c:v>
                </c:pt>
                <c:pt idx="15712">
                  <c:v>10.726000000000001</c:v>
                </c:pt>
                <c:pt idx="15713">
                  <c:v>10.725</c:v>
                </c:pt>
                <c:pt idx="15714">
                  <c:v>10.724</c:v>
                </c:pt>
                <c:pt idx="15715">
                  <c:v>10.723000000000001</c:v>
                </c:pt>
                <c:pt idx="15716">
                  <c:v>10.722</c:v>
                </c:pt>
                <c:pt idx="15717">
                  <c:v>10.721</c:v>
                </c:pt>
                <c:pt idx="15718">
                  <c:v>10.72</c:v>
                </c:pt>
                <c:pt idx="15719">
                  <c:v>10.718999999999999</c:v>
                </c:pt>
                <c:pt idx="15720">
                  <c:v>10.715999999999999</c:v>
                </c:pt>
                <c:pt idx="15721">
                  <c:v>10.715999999999999</c:v>
                </c:pt>
                <c:pt idx="15722">
                  <c:v>10.714</c:v>
                </c:pt>
                <c:pt idx="15723">
                  <c:v>10.714</c:v>
                </c:pt>
                <c:pt idx="15724">
                  <c:v>10.712999999999999</c:v>
                </c:pt>
                <c:pt idx="15725">
                  <c:v>10.712999999999999</c:v>
                </c:pt>
                <c:pt idx="15726">
                  <c:v>10.712999999999999</c:v>
                </c:pt>
                <c:pt idx="15727">
                  <c:v>10.712</c:v>
                </c:pt>
                <c:pt idx="15728">
                  <c:v>10.712</c:v>
                </c:pt>
                <c:pt idx="15729">
                  <c:v>10.712</c:v>
                </c:pt>
                <c:pt idx="15730">
                  <c:v>10.712</c:v>
                </c:pt>
                <c:pt idx="15731">
                  <c:v>10.71</c:v>
                </c:pt>
                <c:pt idx="15732">
                  <c:v>10.71</c:v>
                </c:pt>
                <c:pt idx="15733">
                  <c:v>10.709</c:v>
                </c:pt>
                <c:pt idx="15734">
                  <c:v>10.709</c:v>
                </c:pt>
                <c:pt idx="15735">
                  <c:v>10.708</c:v>
                </c:pt>
                <c:pt idx="15736">
                  <c:v>10.708</c:v>
                </c:pt>
                <c:pt idx="15737">
                  <c:v>10.707000000000001</c:v>
                </c:pt>
                <c:pt idx="15738">
                  <c:v>10.707000000000001</c:v>
                </c:pt>
                <c:pt idx="15739">
                  <c:v>10.706</c:v>
                </c:pt>
                <c:pt idx="15740">
                  <c:v>10.705</c:v>
                </c:pt>
                <c:pt idx="15741">
                  <c:v>10.704000000000001</c:v>
                </c:pt>
                <c:pt idx="15742">
                  <c:v>10.702999999999999</c:v>
                </c:pt>
                <c:pt idx="15743">
                  <c:v>10.702999999999999</c:v>
                </c:pt>
                <c:pt idx="15744">
                  <c:v>10.7</c:v>
                </c:pt>
                <c:pt idx="15745">
                  <c:v>10.698</c:v>
                </c:pt>
                <c:pt idx="15746">
                  <c:v>10.696999999999999</c:v>
                </c:pt>
                <c:pt idx="15747">
                  <c:v>10.696</c:v>
                </c:pt>
                <c:pt idx="15748">
                  <c:v>10.696</c:v>
                </c:pt>
                <c:pt idx="15749">
                  <c:v>10.694000000000001</c:v>
                </c:pt>
                <c:pt idx="15750">
                  <c:v>10.694000000000001</c:v>
                </c:pt>
                <c:pt idx="15751">
                  <c:v>10.693</c:v>
                </c:pt>
                <c:pt idx="15752">
                  <c:v>10.692</c:v>
                </c:pt>
                <c:pt idx="15753">
                  <c:v>10.692</c:v>
                </c:pt>
                <c:pt idx="15754">
                  <c:v>10.691000000000001</c:v>
                </c:pt>
                <c:pt idx="15755">
                  <c:v>10.691000000000001</c:v>
                </c:pt>
                <c:pt idx="15756">
                  <c:v>10.689</c:v>
                </c:pt>
                <c:pt idx="15757">
                  <c:v>10.688000000000001</c:v>
                </c:pt>
                <c:pt idx="15758">
                  <c:v>10.686</c:v>
                </c:pt>
                <c:pt idx="15759">
                  <c:v>10.685</c:v>
                </c:pt>
                <c:pt idx="15760">
                  <c:v>10.683999999999999</c:v>
                </c:pt>
                <c:pt idx="15761">
                  <c:v>10.683999999999999</c:v>
                </c:pt>
                <c:pt idx="15762">
                  <c:v>10.683</c:v>
                </c:pt>
                <c:pt idx="15763">
                  <c:v>10.683</c:v>
                </c:pt>
                <c:pt idx="15764">
                  <c:v>10.683</c:v>
                </c:pt>
                <c:pt idx="15765">
                  <c:v>10.682</c:v>
                </c:pt>
                <c:pt idx="15766">
                  <c:v>10.682</c:v>
                </c:pt>
                <c:pt idx="15767">
                  <c:v>10.680999999999999</c:v>
                </c:pt>
                <c:pt idx="15768">
                  <c:v>10.68</c:v>
                </c:pt>
                <c:pt idx="15769">
                  <c:v>10.679</c:v>
                </c:pt>
                <c:pt idx="15770">
                  <c:v>10.679</c:v>
                </c:pt>
                <c:pt idx="15771">
                  <c:v>10.676</c:v>
                </c:pt>
                <c:pt idx="15772">
                  <c:v>10.673999999999999</c:v>
                </c:pt>
                <c:pt idx="15773">
                  <c:v>10.673999999999999</c:v>
                </c:pt>
                <c:pt idx="15774">
                  <c:v>10.673999999999999</c:v>
                </c:pt>
                <c:pt idx="15775">
                  <c:v>10.673999999999999</c:v>
                </c:pt>
                <c:pt idx="15776">
                  <c:v>10.673999999999999</c:v>
                </c:pt>
                <c:pt idx="15777">
                  <c:v>10.672000000000001</c:v>
                </c:pt>
                <c:pt idx="15778">
                  <c:v>10.672000000000001</c:v>
                </c:pt>
                <c:pt idx="15779">
                  <c:v>10.672000000000001</c:v>
                </c:pt>
                <c:pt idx="15780">
                  <c:v>10.670999999999999</c:v>
                </c:pt>
                <c:pt idx="15781">
                  <c:v>10.670999999999999</c:v>
                </c:pt>
                <c:pt idx="15782">
                  <c:v>10.670999999999999</c:v>
                </c:pt>
                <c:pt idx="15783">
                  <c:v>10.67</c:v>
                </c:pt>
                <c:pt idx="15784">
                  <c:v>10.67</c:v>
                </c:pt>
                <c:pt idx="15785">
                  <c:v>10.669</c:v>
                </c:pt>
                <c:pt idx="15786">
                  <c:v>10.667999999999999</c:v>
                </c:pt>
                <c:pt idx="15787">
                  <c:v>10.667999999999999</c:v>
                </c:pt>
                <c:pt idx="15788">
                  <c:v>10.667</c:v>
                </c:pt>
                <c:pt idx="15789">
                  <c:v>10.666</c:v>
                </c:pt>
                <c:pt idx="15790">
                  <c:v>10.664999999999999</c:v>
                </c:pt>
                <c:pt idx="15791">
                  <c:v>10.664</c:v>
                </c:pt>
                <c:pt idx="15792">
                  <c:v>10.663</c:v>
                </c:pt>
                <c:pt idx="15793">
                  <c:v>10.662000000000001</c:v>
                </c:pt>
                <c:pt idx="15794">
                  <c:v>10.662000000000001</c:v>
                </c:pt>
                <c:pt idx="15795">
                  <c:v>10.661</c:v>
                </c:pt>
                <c:pt idx="15796">
                  <c:v>10.661</c:v>
                </c:pt>
                <c:pt idx="15797">
                  <c:v>10.661</c:v>
                </c:pt>
                <c:pt idx="15798">
                  <c:v>10.66</c:v>
                </c:pt>
                <c:pt idx="15799">
                  <c:v>10.66</c:v>
                </c:pt>
                <c:pt idx="15800">
                  <c:v>10.659000000000001</c:v>
                </c:pt>
                <c:pt idx="15801">
                  <c:v>10.657999999999999</c:v>
                </c:pt>
                <c:pt idx="15802">
                  <c:v>10.657</c:v>
                </c:pt>
                <c:pt idx="15803">
                  <c:v>10.654999999999999</c:v>
                </c:pt>
                <c:pt idx="15804">
                  <c:v>10.654999999999999</c:v>
                </c:pt>
                <c:pt idx="15805">
                  <c:v>10.654</c:v>
                </c:pt>
                <c:pt idx="15806">
                  <c:v>10.654</c:v>
                </c:pt>
                <c:pt idx="15807">
                  <c:v>10.653</c:v>
                </c:pt>
                <c:pt idx="15808">
                  <c:v>10.648999999999999</c:v>
                </c:pt>
                <c:pt idx="15809">
                  <c:v>10.648</c:v>
                </c:pt>
                <c:pt idx="15810">
                  <c:v>10.647</c:v>
                </c:pt>
                <c:pt idx="15811">
                  <c:v>10.647</c:v>
                </c:pt>
                <c:pt idx="15812">
                  <c:v>10.647</c:v>
                </c:pt>
                <c:pt idx="15813">
                  <c:v>10.644</c:v>
                </c:pt>
                <c:pt idx="15814">
                  <c:v>10.641</c:v>
                </c:pt>
                <c:pt idx="15815">
                  <c:v>10.638999999999999</c:v>
                </c:pt>
                <c:pt idx="15816">
                  <c:v>10.638999999999999</c:v>
                </c:pt>
                <c:pt idx="15817">
                  <c:v>10.638</c:v>
                </c:pt>
                <c:pt idx="15818">
                  <c:v>10.637</c:v>
                </c:pt>
                <c:pt idx="15819">
                  <c:v>10.637</c:v>
                </c:pt>
                <c:pt idx="15820">
                  <c:v>10.635</c:v>
                </c:pt>
                <c:pt idx="15821">
                  <c:v>10.635</c:v>
                </c:pt>
                <c:pt idx="15822">
                  <c:v>10.634</c:v>
                </c:pt>
                <c:pt idx="15823">
                  <c:v>10.634</c:v>
                </c:pt>
                <c:pt idx="15824">
                  <c:v>10.63</c:v>
                </c:pt>
                <c:pt idx="15825">
                  <c:v>10.628</c:v>
                </c:pt>
                <c:pt idx="15826">
                  <c:v>10.628</c:v>
                </c:pt>
                <c:pt idx="15827">
                  <c:v>10.628</c:v>
                </c:pt>
                <c:pt idx="15828">
                  <c:v>10.625</c:v>
                </c:pt>
                <c:pt idx="15829">
                  <c:v>10.625</c:v>
                </c:pt>
                <c:pt idx="15830">
                  <c:v>10.624000000000001</c:v>
                </c:pt>
                <c:pt idx="15831">
                  <c:v>10.624000000000001</c:v>
                </c:pt>
                <c:pt idx="15832">
                  <c:v>10.624000000000001</c:v>
                </c:pt>
                <c:pt idx="15833">
                  <c:v>10.622999999999999</c:v>
                </c:pt>
                <c:pt idx="15834">
                  <c:v>10.621</c:v>
                </c:pt>
                <c:pt idx="15835">
                  <c:v>10.621</c:v>
                </c:pt>
                <c:pt idx="15836">
                  <c:v>10.621</c:v>
                </c:pt>
                <c:pt idx="15837">
                  <c:v>10.62</c:v>
                </c:pt>
                <c:pt idx="15838">
                  <c:v>10.618</c:v>
                </c:pt>
                <c:pt idx="15839">
                  <c:v>10.616</c:v>
                </c:pt>
                <c:pt idx="15840">
                  <c:v>10.613</c:v>
                </c:pt>
                <c:pt idx="15841">
                  <c:v>10.611000000000001</c:v>
                </c:pt>
                <c:pt idx="15842">
                  <c:v>10.611000000000001</c:v>
                </c:pt>
                <c:pt idx="15843">
                  <c:v>10.61</c:v>
                </c:pt>
                <c:pt idx="15844">
                  <c:v>10.609</c:v>
                </c:pt>
                <c:pt idx="15845">
                  <c:v>10.609</c:v>
                </c:pt>
                <c:pt idx="15846">
                  <c:v>10.608000000000001</c:v>
                </c:pt>
                <c:pt idx="15847">
                  <c:v>10.608000000000001</c:v>
                </c:pt>
                <c:pt idx="15848">
                  <c:v>10.608000000000001</c:v>
                </c:pt>
                <c:pt idx="15849">
                  <c:v>10.606999999999999</c:v>
                </c:pt>
                <c:pt idx="15850">
                  <c:v>10.606</c:v>
                </c:pt>
                <c:pt idx="15851">
                  <c:v>10.603</c:v>
                </c:pt>
                <c:pt idx="15852">
                  <c:v>10.603</c:v>
                </c:pt>
                <c:pt idx="15853">
                  <c:v>10.601000000000001</c:v>
                </c:pt>
                <c:pt idx="15854">
                  <c:v>10.601000000000001</c:v>
                </c:pt>
                <c:pt idx="15855">
                  <c:v>10.601000000000001</c:v>
                </c:pt>
                <c:pt idx="15856">
                  <c:v>10.6</c:v>
                </c:pt>
                <c:pt idx="15857">
                  <c:v>10.599</c:v>
                </c:pt>
                <c:pt idx="15858">
                  <c:v>10.597</c:v>
                </c:pt>
                <c:pt idx="15859">
                  <c:v>10.596</c:v>
                </c:pt>
                <c:pt idx="15860">
                  <c:v>10.596</c:v>
                </c:pt>
                <c:pt idx="15861">
                  <c:v>10.596</c:v>
                </c:pt>
                <c:pt idx="15862">
                  <c:v>10.596</c:v>
                </c:pt>
                <c:pt idx="15863">
                  <c:v>10.593999999999999</c:v>
                </c:pt>
                <c:pt idx="15864">
                  <c:v>10.592000000000001</c:v>
                </c:pt>
                <c:pt idx="15865">
                  <c:v>10.590999999999999</c:v>
                </c:pt>
                <c:pt idx="15866">
                  <c:v>10.59</c:v>
                </c:pt>
                <c:pt idx="15867">
                  <c:v>10.589</c:v>
                </c:pt>
                <c:pt idx="15868">
                  <c:v>10.587</c:v>
                </c:pt>
                <c:pt idx="15869">
                  <c:v>10.586</c:v>
                </c:pt>
                <c:pt idx="15870">
                  <c:v>10.585000000000001</c:v>
                </c:pt>
                <c:pt idx="15871">
                  <c:v>10.585000000000001</c:v>
                </c:pt>
                <c:pt idx="15872">
                  <c:v>10.584</c:v>
                </c:pt>
                <c:pt idx="15873">
                  <c:v>10.583</c:v>
                </c:pt>
                <c:pt idx="15874">
                  <c:v>10.581</c:v>
                </c:pt>
                <c:pt idx="15875">
                  <c:v>10.579000000000001</c:v>
                </c:pt>
                <c:pt idx="15876">
                  <c:v>10.577</c:v>
                </c:pt>
                <c:pt idx="15877">
                  <c:v>10.576000000000001</c:v>
                </c:pt>
                <c:pt idx="15878">
                  <c:v>10.576000000000001</c:v>
                </c:pt>
                <c:pt idx="15879">
                  <c:v>10.574999999999999</c:v>
                </c:pt>
                <c:pt idx="15880">
                  <c:v>10.573</c:v>
                </c:pt>
                <c:pt idx="15881">
                  <c:v>10.571999999999999</c:v>
                </c:pt>
                <c:pt idx="15882">
                  <c:v>10.571</c:v>
                </c:pt>
                <c:pt idx="15883">
                  <c:v>10.57</c:v>
                </c:pt>
                <c:pt idx="15884">
                  <c:v>10.567</c:v>
                </c:pt>
                <c:pt idx="15885">
                  <c:v>10.565</c:v>
                </c:pt>
                <c:pt idx="15886">
                  <c:v>10.564</c:v>
                </c:pt>
                <c:pt idx="15887">
                  <c:v>10.564</c:v>
                </c:pt>
                <c:pt idx="15888">
                  <c:v>10.564</c:v>
                </c:pt>
                <c:pt idx="15889">
                  <c:v>10.563000000000001</c:v>
                </c:pt>
                <c:pt idx="15890">
                  <c:v>10.563000000000001</c:v>
                </c:pt>
                <c:pt idx="15891">
                  <c:v>10.561999999999999</c:v>
                </c:pt>
                <c:pt idx="15892">
                  <c:v>10.561999999999999</c:v>
                </c:pt>
                <c:pt idx="15893">
                  <c:v>10.561</c:v>
                </c:pt>
                <c:pt idx="15894">
                  <c:v>10.561</c:v>
                </c:pt>
                <c:pt idx="15895">
                  <c:v>10.561</c:v>
                </c:pt>
                <c:pt idx="15896">
                  <c:v>10.561</c:v>
                </c:pt>
                <c:pt idx="15897">
                  <c:v>10.561</c:v>
                </c:pt>
                <c:pt idx="15898">
                  <c:v>10.56</c:v>
                </c:pt>
                <c:pt idx="15899">
                  <c:v>10.558999999999999</c:v>
                </c:pt>
                <c:pt idx="15900">
                  <c:v>10.558999999999999</c:v>
                </c:pt>
                <c:pt idx="15901">
                  <c:v>10.558999999999999</c:v>
                </c:pt>
                <c:pt idx="15902">
                  <c:v>10.555</c:v>
                </c:pt>
                <c:pt idx="15903">
                  <c:v>10.554</c:v>
                </c:pt>
                <c:pt idx="15904">
                  <c:v>10.554</c:v>
                </c:pt>
                <c:pt idx="15905">
                  <c:v>10.548999999999999</c:v>
                </c:pt>
                <c:pt idx="15906">
                  <c:v>10.547000000000001</c:v>
                </c:pt>
                <c:pt idx="15907">
                  <c:v>10.545999999999999</c:v>
                </c:pt>
                <c:pt idx="15908">
                  <c:v>10.545</c:v>
                </c:pt>
                <c:pt idx="15909">
                  <c:v>10.544</c:v>
                </c:pt>
                <c:pt idx="15910">
                  <c:v>10.544</c:v>
                </c:pt>
                <c:pt idx="15911">
                  <c:v>10.542999999999999</c:v>
                </c:pt>
                <c:pt idx="15912">
                  <c:v>10.542</c:v>
                </c:pt>
                <c:pt idx="15913">
                  <c:v>10.541</c:v>
                </c:pt>
                <c:pt idx="15914">
                  <c:v>10.54</c:v>
                </c:pt>
                <c:pt idx="15915">
                  <c:v>10.539</c:v>
                </c:pt>
                <c:pt idx="15916">
                  <c:v>10.539</c:v>
                </c:pt>
                <c:pt idx="15917">
                  <c:v>10.539</c:v>
                </c:pt>
                <c:pt idx="15918">
                  <c:v>10.538</c:v>
                </c:pt>
                <c:pt idx="15919">
                  <c:v>10.538</c:v>
                </c:pt>
                <c:pt idx="15920">
                  <c:v>10.537000000000001</c:v>
                </c:pt>
                <c:pt idx="15921">
                  <c:v>10.537000000000001</c:v>
                </c:pt>
                <c:pt idx="15922">
                  <c:v>10.536</c:v>
                </c:pt>
                <c:pt idx="15923">
                  <c:v>10.535</c:v>
                </c:pt>
                <c:pt idx="15924">
                  <c:v>10.535</c:v>
                </c:pt>
                <c:pt idx="15925">
                  <c:v>10.535</c:v>
                </c:pt>
                <c:pt idx="15926">
                  <c:v>10.535</c:v>
                </c:pt>
                <c:pt idx="15927">
                  <c:v>10.535</c:v>
                </c:pt>
                <c:pt idx="15928">
                  <c:v>10.535</c:v>
                </c:pt>
                <c:pt idx="15929">
                  <c:v>10.532999999999999</c:v>
                </c:pt>
                <c:pt idx="15930">
                  <c:v>10.532999999999999</c:v>
                </c:pt>
                <c:pt idx="15931">
                  <c:v>10.532</c:v>
                </c:pt>
                <c:pt idx="15932">
                  <c:v>10.531000000000001</c:v>
                </c:pt>
                <c:pt idx="15933">
                  <c:v>10.53</c:v>
                </c:pt>
                <c:pt idx="15934">
                  <c:v>10.53</c:v>
                </c:pt>
                <c:pt idx="15935">
                  <c:v>10.53</c:v>
                </c:pt>
                <c:pt idx="15936">
                  <c:v>10.529</c:v>
                </c:pt>
                <c:pt idx="15937">
                  <c:v>10.529</c:v>
                </c:pt>
                <c:pt idx="15938">
                  <c:v>10.529</c:v>
                </c:pt>
                <c:pt idx="15939">
                  <c:v>10.528</c:v>
                </c:pt>
                <c:pt idx="15940">
                  <c:v>10.528</c:v>
                </c:pt>
                <c:pt idx="15941">
                  <c:v>10.526999999999999</c:v>
                </c:pt>
                <c:pt idx="15942">
                  <c:v>10.526</c:v>
                </c:pt>
                <c:pt idx="15943">
                  <c:v>10.526</c:v>
                </c:pt>
                <c:pt idx="15944">
                  <c:v>10.526</c:v>
                </c:pt>
                <c:pt idx="15945">
                  <c:v>10.526</c:v>
                </c:pt>
                <c:pt idx="15946">
                  <c:v>10.523999999999999</c:v>
                </c:pt>
                <c:pt idx="15947">
                  <c:v>10.523</c:v>
                </c:pt>
                <c:pt idx="15948">
                  <c:v>10.522</c:v>
                </c:pt>
                <c:pt idx="15949">
                  <c:v>10.522</c:v>
                </c:pt>
                <c:pt idx="15950">
                  <c:v>10.521000000000001</c:v>
                </c:pt>
                <c:pt idx="15951">
                  <c:v>10.521000000000001</c:v>
                </c:pt>
                <c:pt idx="15952">
                  <c:v>10.519</c:v>
                </c:pt>
                <c:pt idx="15953">
                  <c:v>10.519</c:v>
                </c:pt>
                <c:pt idx="15954">
                  <c:v>10.519</c:v>
                </c:pt>
                <c:pt idx="15955">
                  <c:v>10.518000000000001</c:v>
                </c:pt>
                <c:pt idx="15956">
                  <c:v>10.518000000000001</c:v>
                </c:pt>
                <c:pt idx="15957">
                  <c:v>10.518000000000001</c:v>
                </c:pt>
                <c:pt idx="15958">
                  <c:v>10.516</c:v>
                </c:pt>
                <c:pt idx="15959">
                  <c:v>10.516</c:v>
                </c:pt>
                <c:pt idx="15960">
                  <c:v>10.515000000000001</c:v>
                </c:pt>
                <c:pt idx="15961">
                  <c:v>10.515000000000001</c:v>
                </c:pt>
                <c:pt idx="15962">
                  <c:v>10.515000000000001</c:v>
                </c:pt>
                <c:pt idx="15963">
                  <c:v>10.513999999999999</c:v>
                </c:pt>
                <c:pt idx="15964">
                  <c:v>10.513</c:v>
                </c:pt>
                <c:pt idx="15965">
                  <c:v>10.512</c:v>
                </c:pt>
                <c:pt idx="15966">
                  <c:v>10.51</c:v>
                </c:pt>
                <c:pt idx="15967">
                  <c:v>10.51</c:v>
                </c:pt>
                <c:pt idx="15968">
                  <c:v>10.51</c:v>
                </c:pt>
                <c:pt idx="15969">
                  <c:v>10.51</c:v>
                </c:pt>
                <c:pt idx="15970">
                  <c:v>10.505000000000001</c:v>
                </c:pt>
                <c:pt idx="15971">
                  <c:v>10.504</c:v>
                </c:pt>
                <c:pt idx="15972">
                  <c:v>10.503</c:v>
                </c:pt>
                <c:pt idx="15973">
                  <c:v>10.503</c:v>
                </c:pt>
                <c:pt idx="15974">
                  <c:v>10.5</c:v>
                </c:pt>
                <c:pt idx="15975">
                  <c:v>10.497999999999999</c:v>
                </c:pt>
                <c:pt idx="15976">
                  <c:v>10.497999999999999</c:v>
                </c:pt>
                <c:pt idx="15977">
                  <c:v>10.496</c:v>
                </c:pt>
                <c:pt idx="15978">
                  <c:v>10.494999999999999</c:v>
                </c:pt>
                <c:pt idx="15979">
                  <c:v>10.494</c:v>
                </c:pt>
                <c:pt idx="15980">
                  <c:v>10.493</c:v>
                </c:pt>
                <c:pt idx="15981">
                  <c:v>10.492000000000001</c:v>
                </c:pt>
                <c:pt idx="15982">
                  <c:v>10.489000000000001</c:v>
                </c:pt>
                <c:pt idx="15983">
                  <c:v>10.488</c:v>
                </c:pt>
                <c:pt idx="15984">
                  <c:v>10.488</c:v>
                </c:pt>
                <c:pt idx="15985">
                  <c:v>10.487</c:v>
                </c:pt>
                <c:pt idx="15986">
                  <c:v>10.484999999999999</c:v>
                </c:pt>
                <c:pt idx="15987">
                  <c:v>10.484</c:v>
                </c:pt>
                <c:pt idx="15988">
                  <c:v>10.484</c:v>
                </c:pt>
                <c:pt idx="15989">
                  <c:v>10.483000000000001</c:v>
                </c:pt>
                <c:pt idx="15990">
                  <c:v>10.481999999999999</c:v>
                </c:pt>
                <c:pt idx="15991">
                  <c:v>10.481</c:v>
                </c:pt>
                <c:pt idx="15992">
                  <c:v>10.48</c:v>
                </c:pt>
                <c:pt idx="15993">
                  <c:v>10.48</c:v>
                </c:pt>
                <c:pt idx="15994">
                  <c:v>10.48</c:v>
                </c:pt>
                <c:pt idx="15995">
                  <c:v>10.478999999999999</c:v>
                </c:pt>
                <c:pt idx="15996">
                  <c:v>10.477</c:v>
                </c:pt>
                <c:pt idx="15997">
                  <c:v>10.477</c:v>
                </c:pt>
                <c:pt idx="15998">
                  <c:v>10.476000000000001</c:v>
                </c:pt>
                <c:pt idx="15999">
                  <c:v>10.475</c:v>
                </c:pt>
                <c:pt idx="16000">
                  <c:v>10.473000000000001</c:v>
                </c:pt>
                <c:pt idx="16001">
                  <c:v>10.473000000000001</c:v>
                </c:pt>
                <c:pt idx="16002">
                  <c:v>10.472</c:v>
                </c:pt>
                <c:pt idx="16003">
                  <c:v>10.472</c:v>
                </c:pt>
                <c:pt idx="16004">
                  <c:v>10.471</c:v>
                </c:pt>
                <c:pt idx="16005">
                  <c:v>10.471</c:v>
                </c:pt>
                <c:pt idx="16006">
                  <c:v>10.47</c:v>
                </c:pt>
                <c:pt idx="16007">
                  <c:v>10.468</c:v>
                </c:pt>
                <c:pt idx="16008">
                  <c:v>10.467000000000001</c:v>
                </c:pt>
                <c:pt idx="16009">
                  <c:v>10.467000000000001</c:v>
                </c:pt>
                <c:pt idx="16010">
                  <c:v>10.465999999999999</c:v>
                </c:pt>
                <c:pt idx="16011">
                  <c:v>10.465999999999999</c:v>
                </c:pt>
                <c:pt idx="16012">
                  <c:v>10.465</c:v>
                </c:pt>
                <c:pt idx="16013">
                  <c:v>10.462999999999999</c:v>
                </c:pt>
                <c:pt idx="16014">
                  <c:v>10.462</c:v>
                </c:pt>
                <c:pt idx="16015">
                  <c:v>10.46</c:v>
                </c:pt>
                <c:pt idx="16016">
                  <c:v>10.459</c:v>
                </c:pt>
                <c:pt idx="16017">
                  <c:v>10.457000000000001</c:v>
                </c:pt>
                <c:pt idx="16018">
                  <c:v>10.457000000000001</c:v>
                </c:pt>
                <c:pt idx="16019">
                  <c:v>10.456</c:v>
                </c:pt>
                <c:pt idx="16020">
                  <c:v>10.454000000000001</c:v>
                </c:pt>
                <c:pt idx="16021">
                  <c:v>10.452999999999999</c:v>
                </c:pt>
                <c:pt idx="16022">
                  <c:v>10.452999999999999</c:v>
                </c:pt>
                <c:pt idx="16023">
                  <c:v>10.452999999999999</c:v>
                </c:pt>
                <c:pt idx="16024">
                  <c:v>10.451000000000001</c:v>
                </c:pt>
                <c:pt idx="16025">
                  <c:v>10.451000000000001</c:v>
                </c:pt>
                <c:pt idx="16026">
                  <c:v>10.449</c:v>
                </c:pt>
                <c:pt idx="16027">
                  <c:v>10.449</c:v>
                </c:pt>
                <c:pt idx="16028">
                  <c:v>10.448</c:v>
                </c:pt>
                <c:pt idx="16029">
                  <c:v>10.446999999999999</c:v>
                </c:pt>
                <c:pt idx="16030">
                  <c:v>10.446999999999999</c:v>
                </c:pt>
                <c:pt idx="16031">
                  <c:v>10.446999999999999</c:v>
                </c:pt>
                <c:pt idx="16032">
                  <c:v>10.444000000000001</c:v>
                </c:pt>
                <c:pt idx="16033">
                  <c:v>10.444000000000001</c:v>
                </c:pt>
                <c:pt idx="16034">
                  <c:v>10.443</c:v>
                </c:pt>
                <c:pt idx="16035">
                  <c:v>10.443</c:v>
                </c:pt>
                <c:pt idx="16036">
                  <c:v>10.442</c:v>
                </c:pt>
                <c:pt idx="16037">
                  <c:v>10.442</c:v>
                </c:pt>
                <c:pt idx="16038">
                  <c:v>10.441000000000001</c:v>
                </c:pt>
                <c:pt idx="16039">
                  <c:v>10.441000000000001</c:v>
                </c:pt>
                <c:pt idx="16040">
                  <c:v>10.439</c:v>
                </c:pt>
                <c:pt idx="16041">
                  <c:v>10.438000000000001</c:v>
                </c:pt>
                <c:pt idx="16042">
                  <c:v>10.438000000000001</c:v>
                </c:pt>
                <c:pt idx="16043">
                  <c:v>10.436999999999999</c:v>
                </c:pt>
                <c:pt idx="16044">
                  <c:v>10.436</c:v>
                </c:pt>
                <c:pt idx="16045">
                  <c:v>10.436</c:v>
                </c:pt>
                <c:pt idx="16046">
                  <c:v>10.435</c:v>
                </c:pt>
                <c:pt idx="16047">
                  <c:v>10.435</c:v>
                </c:pt>
                <c:pt idx="16048">
                  <c:v>10.433999999999999</c:v>
                </c:pt>
                <c:pt idx="16049">
                  <c:v>10.433</c:v>
                </c:pt>
                <c:pt idx="16050">
                  <c:v>10.433</c:v>
                </c:pt>
                <c:pt idx="16051">
                  <c:v>10.433</c:v>
                </c:pt>
                <c:pt idx="16052">
                  <c:v>10.433</c:v>
                </c:pt>
                <c:pt idx="16053">
                  <c:v>10.432</c:v>
                </c:pt>
                <c:pt idx="16054">
                  <c:v>10.432</c:v>
                </c:pt>
                <c:pt idx="16055">
                  <c:v>10.430999999999999</c:v>
                </c:pt>
                <c:pt idx="16056">
                  <c:v>10.430999999999999</c:v>
                </c:pt>
                <c:pt idx="16057">
                  <c:v>10.43</c:v>
                </c:pt>
                <c:pt idx="16058">
                  <c:v>10.429</c:v>
                </c:pt>
                <c:pt idx="16059">
                  <c:v>10.428000000000001</c:v>
                </c:pt>
                <c:pt idx="16060">
                  <c:v>10.427</c:v>
                </c:pt>
                <c:pt idx="16061">
                  <c:v>10.426</c:v>
                </c:pt>
                <c:pt idx="16062">
                  <c:v>10.425000000000001</c:v>
                </c:pt>
                <c:pt idx="16063">
                  <c:v>10.425000000000001</c:v>
                </c:pt>
                <c:pt idx="16064">
                  <c:v>10.423999999999999</c:v>
                </c:pt>
                <c:pt idx="16065">
                  <c:v>10.423</c:v>
                </c:pt>
                <c:pt idx="16066">
                  <c:v>10.420999999999999</c:v>
                </c:pt>
                <c:pt idx="16067">
                  <c:v>10.420999999999999</c:v>
                </c:pt>
                <c:pt idx="16068">
                  <c:v>10.42</c:v>
                </c:pt>
                <c:pt idx="16069">
                  <c:v>10.419</c:v>
                </c:pt>
                <c:pt idx="16070">
                  <c:v>10.419</c:v>
                </c:pt>
                <c:pt idx="16071">
                  <c:v>10.419</c:v>
                </c:pt>
                <c:pt idx="16072">
                  <c:v>10.417999999999999</c:v>
                </c:pt>
                <c:pt idx="16073">
                  <c:v>10.417</c:v>
                </c:pt>
                <c:pt idx="16074">
                  <c:v>10.417</c:v>
                </c:pt>
                <c:pt idx="16075">
                  <c:v>10.417</c:v>
                </c:pt>
                <c:pt idx="16076">
                  <c:v>10.416</c:v>
                </c:pt>
                <c:pt idx="16077">
                  <c:v>10.414</c:v>
                </c:pt>
                <c:pt idx="16078">
                  <c:v>10.413</c:v>
                </c:pt>
                <c:pt idx="16079">
                  <c:v>10.412000000000001</c:v>
                </c:pt>
                <c:pt idx="16080">
                  <c:v>10.411</c:v>
                </c:pt>
                <c:pt idx="16081">
                  <c:v>10.41</c:v>
                </c:pt>
                <c:pt idx="16082">
                  <c:v>10.409000000000001</c:v>
                </c:pt>
                <c:pt idx="16083">
                  <c:v>10.407999999999999</c:v>
                </c:pt>
                <c:pt idx="16084">
                  <c:v>10.407</c:v>
                </c:pt>
                <c:pt idx="16085">
                  <c:v>10.406000000000001</c:v>
                </c:pt>
                <c:pt idx="16086">
                  <c:v>10.404</c:v>
                </c:pt>
                <c:pt idx="16087">
                  <c:v>10.404</c:v>
                </c:pt>
                <c:pt idx="16088">
                  <c:v>10.403</c:v>
                </c:pt>
                <c:pt idx="16089">
                  <c:v>10.403</c:v>
                </c:pt>
                <c:pt idx="16090">
                  <c:v>10.403</c:v>
                </c:pt>
                <c:pt idx="16091">
                  <c:v>10.4</c:v>
                </c:pt>
                <c:pt idx="16092">
                  <c:v>10.398999999999999</c:v>
                </c:pt>
                <c:pt idx="16093">
                  <c:v>10.395</c:v>
                </c:pt>
                <c:pt idx="16094">
                  <c:v>10.395</c:v>
                </c:pt>
                <c:pt idx="16095">
                  <c:v>10.393000000000001</c:v>
                </c:pt>
                <c:pt idx="16096">
                  <c:v>10.391</c:v>
                </c:pt>
                <c:pt idx="16097">
                  <c:v>10.391</c:v>
                </c:pt>
                <c:pt idx="16098">
                  <c:v>10.39</c:v>
                </c:pt>
                <c:pt idx="16099">
                  <c:v>10.387</c:v>
                </c:pt>
                <c:pt idx="16100">
                  <c:v>10.385999999999999</c:v>
                </c:pt>
                <c:pt idx="16101">
                  <c:v>10.385999999999999</c:v>
                </c:pt>
                <c:pt idx="16102">
                  <c:v>10.385999999999999</c:v>
                </c:pt>
                <c:pt idx="16103">
                  <c:v>10.385</c:v>
                </c:pt>
                <c:pt idx="16104">
                  <c:v>10.385</c:v>
                </c:pt>
                <c:pt idx="16105">
                  <c:v>10.385</c:v>
                </c:pt>
                <c:pt idx="16106">
                  <c:v>10.384</c:v>
                </c:pt>
                <c:pt idx="16107">
                  <c:v>10.382</c:v>
                </c:pt>
                <c:pt idx="16108">
                  <c:v>10.381</c:v>
                </c:pt>
                <c:pt idx="16109">
                  <c:v>10.381</c:v>
                </c:pt>
                <c:pt idx="16110">
                  <c:v>10.381</c:v>
                </c:pt>
                <c:pt idx="16111">
                  <c:v>10.372</c:v>
                </c:pt>
                <c:pt idx="16112">
                  <c:v>10.372</c:v>
                </c:pt>
                <c:pt idx="16113">
                  <c:v>10.37</c:v>
                </c:pt>
                <c:pt idx="16114">
                  <c:v>10.368</c:v>
                </c:pt>
                <c:pt idx="16115">
                  <c:v>10.368</c:v>
                </c:pt>
                <c:pt idx="16116">
                  <c:v>10.366</c:v>
                </c:pt>
                <c:pt idx="16117">
                  <c:v>10.361000000000001</c:v>
                </c:pt>
                <c:pt idx="16118">
                  <c:v>10.36</c:v>
                </c:pt>
                <c:pt idx="16119">
                  <c:v>10.36</c:v>
                </c:pt>
                <c:pt idx="16120">
                  <c:v>10.359</c:v>
                </c:pt>
                <c:pt idx="16121">
                  <c:v>10.355</c:v>
                </c:pt>
                <c:pt idx="16122">
                  <c:v>10.353999999999999</c:v>
                </c:pt>
                <c:pt idx="16123">
                  <c:v>10.351000000000001</c:v>
                </c:pt>
                <c:pt idx="16124">
                  <c:v>10.351000000000001</c:v>
                </c:pt>
                <c:pt idx="16125">
                  <c:v>10.35</c:v>
                </c:pt>
                <c:pt idx="16126">
                  <c:v>10.35</c:v>
                </c:pt>
                <c:pt idx="16127">
                  <c:v>10.349</c:v>
                </c:pt>
                <c:pt idx="16128">
                  <c:v>10.348000000000001</c:v>
                </c:pt>
                <c:pt idx="16129">
                  <c:v>10.348000000000001</c:v>
                </c:pt>
                <c:pt idx="16130">
                  <c:v>10.348000000000001</c:v>
                </c:pt>
                <c:pt idx="16131">
                  <c:v>10.347</c:v>
                </c:pt>
                <c:pt idx="16132">
                  <c:v>10.346</c:v>
                </c:pt>
                <c:pt idx="16133">
                  <c:v>10.346</c:v>
                </c:pt>
                <c:pt idx="16134">
                  <c:v>10.346</c:v>
                </c:pt>
                <c:pt idx="16135">
                  <c:v>10.345000000000001</c:v>
                </c:pt>
                <c:pt idx="16136">
                  <c:v>10.343999999999999</c:v>
                </c:pt>
                <c:pt idx="16137">
                  <c:v>10.343</c:v>
                </c:pt>
                <c:pt idx="16138">
                  <c:v>10.343</c:v>
                </c:pt>
                <c:pt idx="16139">
                  <c:v>10.342000000000001</c:v>
                </c:pt>
                <c:pt idx="16140">
                  <c:v>10.340999999999999</c:v>
                </c:pt>
                <c:pt idx="16141">
                  <c:v>10.34</c:v>
                </c:pt>
                <c:pt idx="16142">
                  <c:v>10.339</c:v>
                </c:pt>
                <c:pt idx="16143">
                  <c:v>10.337999999999999</c:v>
                </c:pt>
                <c:pt idx="16144">
                  <c:v>10.337999999999999</c:v>
                </c:pt>
                <c:pt idx="16145">
                  <c:v>10.337999999999999</c:v>
                </c:pt>
                <c:pt idx="16146">
                  <c:v>10.337999999999999</c:v>
                </c:pt>
                <c:pt idx="16147">
                  <c:v>10.336</c:v>
                </c:pt>
                <c:pt idx="16148">
                  <c:v>10.335000000000001</c:v>
                </c:pt>
                <c:pt idx="16149">
                  <c:v>10.335000000000001</c:v>
                </c:pt>
                <c:pt idx="16150">
                  <c:v>10.334</c:v>
                </c:pt>
                <c:pt idx="16151">
                  <c:v>10.333</c:v>
                </c:pt>
                <c:pt idx="16152">
                  <c:v>10.333</c:v>
                </c:pt>
                <c:pt idx="16153">
                  <c:v>10.332000000000001</c:v>
                </c:pt>
                <c:pt idx="16154">
                  <c:v>10.331</c:v>
                </c:pt>
                <c:pt idx="16155">
                  <c:v>10.331</c:v>
                </c:pt>
                <c:pt idx="16156">
                  <c:v>10.33</c:v>
                </c:pt>
                <c:pt idx="16157">
                  <c:v>10.329000000000001</c:v>
                </c:pt>
                <c:pt idx="16158">
                  <c:v>10.323</c:v>
                </c:pt>
                <c:pt idx="16159">
                  <c:v>10.32</c:v>
                </c:pt>
                <c:pt idx="16160">
                  <c:v>10.319000000000001</c:v>
                </c:pt>
                <c:pt idx="16161">
                  <c:v>10.319000000000001</c:v>
                </c:pt>
                <c:pt idx="16162">
                  <c:v>10.319000000000001</c:v>
                </c:pt>
                <c:pt idx="16163">
                  <c:v>10.318</c:v>
                </c:pt>
                <c:pt idx="16164">
                  <c:v>10.318</c:v>
                </c:pt>
                <c:pt idx="16165">
                  <c:v>10.317</c:v>
                </c:pt>
                <c:pt idx="16166">
                  <c:v>10.313000000000001</c:v>
                </c:pt>
                <c:pt idx="16167">
                  <c:v>10.313000000000001</c:v>
                </c:pt>
                <c:pt idx="16168">
                  <c:v>10.313000000000001</c:v>
                </c:pt>
                <c:pt idx="16169">
                  <c:v>10.308999999999999</c:v>
                </c:pt>
                <c:pt idx="16170">
                  <c:v>10.307</c:v>
                </c:pt>
                <c:pt idx="16171">
                  <c:v>10.305999999999999</c:v>
                </c:pt>
                <c:pt idx="16172">
                  <c:v>10.304</c:v>
                </c:pt>
                <c:pt idx="16173">
                  <c:v>10.304</c:v>
                </c:pt>
                <c:pt idx="16174">
                  <c:v>10.303000000000001</c:v>
                </c:pt>
                <c:pt idx="16175">
                  <c:v>10.301</c:v>
                </c:pt>
                <c:pt idx="16176">
                  <c:v>10.301</c:v>
                </c:pt>
                <c:pt idx="16177">
                  <c:v>10.3</c:v>
                </c:pt>
                <c:pt idx="16178">
                  <c:v>10.298999999999999</c:v>
                </c:pt>
                <c:pt idx="16179">
                  <c:v>10.298</c:v>
                </c:pt>
                <c:pt idx="16180">
                  <c:v>10.294</c:v>
                </c:pt>
                <c:pt idx="16181">
                  <c:v>10.292999999999999</c:v>
                </c:pt>
                <c:pt idx="16182">
                  <c:v>10.291</c:v>
                </c:pt>
                <c:pt idx="16183">
                  <c:v>10.29</c:v>
                </c:pt>
                <c:pt idx="16184">
                  <c:v>10.289</c:v>
                </c:pt>
                <c:pt idx="16185">
                  <c:v>10.289</c:v>
                </c:pt>
                <c:pt idx="16186">
                  <c:v>10.287000000000001</c:v>
                </c:pt>
                <c:pt idx="16187">
                  <c:v>10.287000000000001</c:v>
                </c:pt>
                <c:pt idx="16188">
                  <c:v>10.287000000000001</c:v>
                </c:pt>
                <c:pt idx="16189">
                  <c:v>10.286</c:v>
                </c:pt>
                <c:pt idx="16190">
                  <c:v>10.285</c:v>
                </c:pt>
                <c:pt idx="16191">
                  <c:v>10.282999999999999</c:v>
                </c:pt>
                <c:pt idx="16192">
                  <c:v>10.282</c:v>
                </c:pt>
                <c:pt idx="16193">
                  <c:v>10.281000000000001</c:v>
                </c:pt>
                <c:pt idx="16194">
                  <c:v>10.28</c:v>
                </c:pt>
                <c:pt idx="16195">
                  <c:v>10.276999999999999</c:v>
                </c:pt>
                <c:pt idx="16196">
                  <c:v>10.276999999999999</c:v>
                </c:pt>
                <c:pt idx="16197">
                  <c:v>10.276</c:v>
                </c:pt>
                <c:pt idx="16198">
                  <c:v>10.275</c:v>
                </c:pt>
                <c:pt idx="16199">
                  <c:v>10.275</c:v>
                </c:pt>
                <c:pt idx="16200">
                  <c:v>10.273</c:v>
                </c:pt>
                <c:pt idx="16201">
                  <c:v>10.272</c:v>
                </c:pt>
                <c:pt idx="16202">
                  <c:v>10.272</c:v>
                </c:pt>
                <c:pt idx="16203">
                  <c:v>10.271000000000001</c:v>
                </c:pt>
                <c:pt idx="16204">
                  <c:v>10.271000000000001</c:v>
                </c:pt>
                <c:pt idx="16205">
                  <c:v>10.269</c:v>
                </c:pt>
                <c:pt idx="16206">
                  <c:v>10.268000000000001</c:v>
                </c:pt>
                <c:pt idx="16207">
                  <c:v>10.266999999999999</c:v>
                </c:pt>
                <c:pt idx="16208">
                  <c:v>10.265000000000001</c:v>
                </c:pt>
                <c:pt idx="16209">
                  <c:v>10.265000000000001</c:v>
                </c:pt>
                <c:pt idx="16210">
                  <c:v>10.265000000000001</c:v>
                </c:pt>
                <c:pt idx="16211">
                  <c:v>10.263</c:v>
                </c:pt>
                <c:pt idx="16212">
                  <c:v>10.262</c:v>
                </c:pt>
                <c:pt idx="16213">
                  <c:v>10.26</c:v>
                </c:pt>
                <c:pt idx="16214">
                  <c:v>10.26</c:v>
                </c:pt>
                <c:pt idx="16215">
                  <c:v>10.26</c:v>
                </c:pt>
                <c:pt idx="16216">
                  <c:v>10.26</c:v>
                </c:pt>
                <c:pt idx="16217">
                  <c:v>10.26</c:v>
                </c:pt>
                <c:pt idx="16218">
                  <c:v>10.259</c:v>
                </c:pt>
                <c:pt idx="16219">
                  <c:v>10.257999999999999</c:v>
                </c:pt>
                <c:pt idx="16220">
                  <c:v>10.257999999999999</c:v>
                </c:pt>
                <c:pt idx="16221">
                  <c:v>10.256</c:v>
                </c:pt>
                <c:pt idx="16222">
                  <c:v>10.255000000000001</c:v>
                </c:pt>
                <c:pt idx="16223">
                  <c:v>10.255000000000001</c:v>
                </c:pt>
                <c:pt idx="16224">
                  <c:v>10.254</c:v>
                </c:pt>
                <c:pt idx="16225">
                  <c:v>10.254</c:v>
                </c:pt>
                <c:pt idx="16226">
                  <c:v>10.254</c:v>
                </c:pt>
                <c:pt idx="16227">
                  <c:v>10.252000000000001</c:v>
                </c:pt>
                <c:pt idx="16228">
                  <c:v>10.250999999999999</c:v>
                </c:pt>
                <c:pt idx="16229">
                  <c:v>10.250999999999999</c:v>
                </c:pt>
                <c:pt idx="16230">
                  <c:v>10.25</c:v>
                </c:pt>
                <c:pt idx="16231">
                  <c:v>10.25</c:v>
                </c:pt>
                <c:pt idx="16232">
                  <c:v>10.249000000000001</c:v>
                </c:pt>
                <c:pt idx="16233">
                  <c:v>10.249000000000001</c:v>
                </c:pt>
                <c:pt idx="16234">
                  <c:v>10.249000000000001</c:v>
                </c:pt>
                <c:pt idx="16235">
                  <c:v>10.249000000000001</c:v>
                </c:pt>
                <c:pt idx="16236">
                  <c:v>10.249000000000001</c:v>
                </c:pt>
                <c:pt idx="16237">
                  <c:v>10.247999999999999</c:v>
                </c:pt>
                <c:pt idx="16238">
                  <c:v>10.247999999999999</c:v>
                </c:pt>
                <c:pt idx="16239">
                  <c:v>10.247999999999999</c:v>
                </c:pt>
                <c:pt idx="16240">
                  <c:v>10.247999999999999</c:v>
                </c:pt>
                <c:pt idx="16241">
                  <c:v>10.247999999999999</c:v>
                </c:pt>
                <c:pt idx="16242">
                  <c:v>10.247999999999999</c:v>
                </c:pt>
                <c:pt idx="16243">
                  <c:v>10.247999999999999</c:v>
                </c:pt>
                <c:pt idx="16244">
                  <c:v>10.247999999999999</c:v>
                </c:pt>
                <c:pt idx="16245">
                  <c:v>10.247999999999999</c:v>
                </c:pt>
                <c:pt idx="16246">
                  <c:v>10.247999999999999</c:v>
                </c:pt>
                <c:pt idx="16247">
                  <c:v>10.247999999999999</c:v>
                </c:pt>
                <c:pt idx="16248">
                  <c:v>10.247</c:v>
                </c:pt>
                <c:pt idx="16249">
                  <c:v>10.247</c:v>
                </c:pt>
                <c:pt idx="16250">
                  <c:v>10.243</c:v>
                </c:pt>
                <c:pt idx="16251">
                  <c:v>10.24</c:v>
                </c:pt>
                <c:pt idx="16252">
                  <c:v>10.24</c:v>
                </c:pt>
                <c:pt idx="16253">
                  <c:v>10.239000000000001</c:v>
                </c:pt>
                <c:pt idx="16254">
                  <c:v>10.239000000000001</c:v>
                </c:pt>
                <c:pt idx="16255">
                  <c:v>10.238</c:v>
                </c:pt>
                <c:pt idx="16256">
                  <c:v>10.237</c:v>
                </c:pt>
                <c:pt idx="16257">
                  <c:v>10.237</c:v>
                </c:pt>
                <c:pt idx="16258">
                  <c:v>10.234999999999999</c:v>
                </c:pt>
                <c:pt idx="16259">
                  <c:v>10.233000000000001</c:v>
                </c:pt>
                <c:pt idx="16260">
                  <c:v>10.231999999999999</c:v>
                </c:pt>
                <c:pt idx="16261">
                  <c:v>10.23</c:v>
                </c:pt>
                <c:pt idx="16262">
                  <c:v>10.228999999999999</c:v>
                </c:pt>
                <c:pt idx="16263">
                  <c:v>10.221</c:v>
                </c:pt>
                <c:pt idx="16264">
                  <c:v>10.220000000000001</c:v>
                </c:pt>
                <c:pt idx="16265">
                  <c:v>10.218999999999999</c:v>
                </c:pt>
                <c:pt idx="16266">
                  <c:v>10.218</c:v>
                </c:pt>
                <c:pt idx="16267">
                  <c:v>10.218</c:v>
                </c:pt>
                <c:pt idx="16268">
                  <c:v>10.217000000000001</c:v>
                </c:pt>
                <c:pt idx="16269">
                  <c:v>10.217000000000001</c:v>
                </c:pt>
                <c:pt idx="16270">
                  <c:v>10.215999999999999</c:v>
                </c:pt>
                <c:pt idx="16271">
                  <c:v>10.215999999999999</c:v>
                </c:pt>
                <c:pt idx="16272">
                  <c:v>10.215</c:v>
                </c:pt>
                <c:pt idx="16273">
                  <c:v>10.212</c:v>
                </c:pt>
                <c:pt idx="16274">
                  <c:v>10.212</c:v>
                </c:pt>
                <c:pt idx="16275">
                  <c:v>10.211</c:v>
                </c:pt>
                <c:pt idx="16276">
                  <c:v>10.211</c:v>
                </c:pt>
                <c:pt idx="16277">
                  <c:v>10.211</c:v>
                </c:pt>
                <c:pt idx="16278">
                  <c:v>10.210000000000001</c:v>
                </c:pt>
                <c:pt idx="16279">
                  <c:v>10.209</c:v>
                </c:pt>
                <c:pt idx="16280">
                  <c:v>10.209</c:v>
                </c:pt>
                <c:pt idx="16281">
                  <c:v>10.209</c:v>
                </c:pt>
                <c:pt idx="16282">
                  <c:v>10.208</c:v>
                </c:pt>
                <c:pt idx="16283">
                  <c:v>10.208</c:v>
                </c:pt>
                <c:pt idx="16284">
                  <c:v>10.207000000000001</c:v>
                </c:pt>
                <c:pt idx="16285">
                  <c:v>10.207000000000001</c:v>
                </c:pt>
                <c:pt idx="16286">
                  <c:v>10.205</c:v>
                </c:pt>
                <c:pt idx="16287">
                  <c:v>10.202999999999999</c:v>
                </c:pt>
                <c:pt idx="16288">
                  <c:v>10.201000000000001</c:v>
                </c:pt>
                <c:pt idx="16289">
                  <c:v>10.201000000000001</c:v>
                </c:pt>
                <c:pt idx="16290">
                  <c:v>10.199</c:v>
                </c:pt>
                <c:pt idx="16291">
                  <c:v>10.199</c:v>
                </c:pt>
                <c:pt idx="16292">
                  <c:v>10.198</c:v>
                </c:pt>
                <c:pt idx="16293">
                  <c:v>10.198</c:v>
                </c:pt>
                <c:pt idx="16294">
                  <c:v>10.198</c:v>
                </c:pt>
                <c:pt idx="16295">
                  <c:v>10.198</c:v>
                </c:pt>
                <c:pt idx="16296">
                  <c:v>10.196999999999999</c:v>
                </c:pt>
                <c:pt idx="16297">
                  <c:v>10.196</c:v>
                </c:pt>
                <c:pt idx="16298">
                  <c:v>10.194000000000001</c:v>
                </c:pt>
                <c:pt idx="16299">
                  <c:v>10.193</c:v>
                </c:pt>
                <c:pt idx="16300">
                  <c:v>10.192</c:v>
                </c:pt>
                <c:pt idx="16301">
                  <c:v>10.19</c:v>
                </c:pt>
                <c:pt idx="16302">
                  <c:v>10.19</c:v>
                </c:pt>
                <c:pt idx="16303">
                  <c:v>10.189</c:v>
                </c:pt>
                <c:pt idx="16304">
                  <c:v>10.189</c:v>
                </c:pt>
                <c:pt idx="16305">
                  <c:v>10.189</c:v>
                </c:pt>
                <c:pt idx="16306">
                  <c:v>10.189</c:v>
                </c:pt>
                <c:pt idx="16307">
                  <c:v>10.186999999999999</c:v>
                </c:pt>
                <c:pt idx="16308">
                  <c:v>10.186999999999999</c:v>
                </c:pt>
                <c:pt idx="16309">
                  <c:v>10.186999999999999</c:v>
                </c:pt>
                <c:pt idx="16310">
                  <c:v>10.186999999999999</c:v>
                </c:pt>
                <c:pt idx="16311">
                  <c:v>10.186999999999999</c:v>
                </c:pt>
                <c:pt idx="16312">
                  <c:v>10.186999999999999</c:v>
                </c:pt>
                <c:pt idx="16313">
                  <c:v>10.186999999999999</c:v>
                </c:pt>
                <c:pt idx="16314">
                  <c:v>10.186999999999999</c:v>
                </c:pt>
                <c:pt idx="16315">
                  <c:v>10.186999999999999</c:v>
                </c:pt>
                <c:pt idx="16316">
                  <c:v>10.186</c:v>
                </c:pt>
                <c:pt idx="16317">
                  <c:v>10.186</c:v>
                </c:pt>
                <c:pt idx="16318">
                  <c:v>10.186</c:v>
                </c:pt>
                <c:pt idx="16319">
                  <c:v>10.186</c:v>
                </c:pt>
                <c:pt idx="16320">
                  <c:v>10.186</c:v>
                </c:pt>
                <c:pt idx="16321">
                  <c:v>10.186</c:v>
                </c:pt>
                <c:pt idx="16322">
                  <c:v>10.186</c:v>
                </c:pt>
                <c:pt idx="16323">
                  <c:v>10.186</c:v>
                </c:pt>
                <c:pt idx="16324">
                  <c:v>10.186</c:v>
                </c:pt>
                <c:pt idx="16325">
                  <c:v>10.186</c:v>
                </c:pt>
                <c:pt idx="16326">
                  <c:v>10.186</c:v>
                </c:pt>
                <c:pt idx="16327">
                  <c:v>10.186</c:v>
                </c:pt>
                <c:pt idx="16328">
                  <c:v>10.186</c:v>
                </c:pt>
                <c:pt idx="16329">
                  <c:v>10.186</c:v>
                </c:pt>
                <c:pt idx="16330">
                  <c:v>10.186</c:v>
                </c:pt>
                <c:pt idx="16331">
                  <c:v>10.186</c:v>
                </c:pt>
                <c:pt idx="16332">
                  <c:v>10.186</c:v>
                </c:pt>
                <c:pt idx="16333">
                  <c:v>10.186</c:v>
                </c:pt>
                <c:pt idx="16334">
                  <c:v>10.186</c:v>
                </c:pt>
                <c:pt idx="16335">
                  <c:v>10.186</c:v>
                </c:pt>
                <c:pt idx="16336">
                  <c:v>10.186</c:v>
                </c:pt>
                <c:pt idx="16337">
                  <c:v>10.186</c:v>
                </c:pt>
                <c:pt idx="16338">
                  <c:v>10.186</c:v>
                </c:pt>
                <c:pt idx="16339">
                  <c:v>10.186</c:v>
                </c:pt>
                <c:pt idx="16340">
                  <c:v>10.186</c:v>
                </c:pt>
                <c:pt idx="16341">
                  <c:v>10.186</c:v>
                </c:pt>
                <c:pt idx="16342">
                  <c:v>10.186</c:v>
                </c:pt>
                <c:pt idx="16343">
                  <c:v>10.186</c:v>
                </c:pt>
                <c:pt idx="16344">
                  <c:v>10.186</c:v>
                </c:pt>
                <c:pt idx="16345">
                  <c:v>10.186</c:v>
                </c:pt>
                <c:pt idx="16346">
                  <c:v>10.186</c:v>
                </c:pt>
                <c:pt idx="16347">
                  <c:v>10.186</c:v>
                </c:pt>
                <c:pt idx="16348">
                  <c:v>10.186</c:v>
                </c:pt>
                <c:pt idx="16349">
                  <c:v>10.186</c:v>
                </c:pt>
                <c:pt idx="16350">
                  <c:v>10.186</c:v>
                </c:pt>
                <c:pt idx="16351">
                  <c:v>10.186</c:v>
                </c:pt>
                <c:pt idx="16352">
                  <c:v>10.186</c:v>
                </c:pt>
                <c:pt idx="16353">
                  <c:v>10.186</c:v>
                </c:pt>
                <c:pt idx="16354">
                  <c:v>10.185</c:v>
                </c:pt>
                <c:pt idx="16355">
                  <c:v>10.183999999999999</c:v>
                </c:pt>
                <c:pt idx="16356">
                  <c:v>10.182</c:v>
                </c:pt>
                <c:pt idx="16357">
                  <c:v>10.180999999999999</c:v>
                </c:pt>
                <c:pt idx="16358">
                  <c:v>10.176</c:v>
                </c:pt>
                <c:pt idx="16359">
                  <c:v>10.176</c:v>
                </c:pt>
                <c:pt idx="16360">
                  <c:v>10.176</c:v>
                </c:pt>
                <c:pt idx="16361">
                  <c:v>10.175000000000001</c:v>
                </c:pt>
                <c:pt idx="16362">
                  <c:v>10.175000000000001</c:v>
                </c:pt>
                <c:pt idx="16363">
                  <c:v>10.175000000000001</c:v>
                </c:pt>
                <c:pt idx="16364">
                  <c:v>10.173999999999999</c:v>
                </c:pt>
                <c:pt idx="16365">
                  <c:v>10.173</c:v>
                </c:pt>
                <c:pt idx="16366">
                  <c:v>10.173</c:v>
                </c:pt>
                <c:pt idx="16367">
                  <c:v>10.173</c:v>
                </c:pt>
                <c:pt idx="16368">
                  <c:v>10.172000000000001</c:v>
                </c:pt>
                <c:pt idx="16369">
                  <c:v>10.172000000000001</c:v>
                </c:pt>
                <c:pt idx="16370">
                  <c:v>10.172000000000001</c:v>
                </c:pt>
                <c:pt idx="16371">
                  <c:v>10.17</c:v>
                </c:pt>
                <c:pt idx="16372">
                  <c:v>10.17</c:v>
                </c:pt>
                <c:pt idx="16373">
                  <c:v>10.169</c:v>
                </c:pt>
                <c:pt idx="16374">
                  <c:v>10.167999999999999</c:v>
                </c:pt>
                <c:pt idx="16375">
                  <c:v>10.167999999999999</c:v>
                </c:pt>
                <c:pt idx="16376">
                  <c:v>10.167999999999999</c:v>
                </c:pt>
                <c:pt idx="16377">
                  <c:v>10.167</c:v>
                </c:pt>
                <c:pt idx="16378">
                  <c:v>10.166</c:v>
                </c:pt>
                <c:pt idx="16379">
                  <c:v>10.162000000000001</c:v>
                </c:pt>
                <c:pt idx="16380">
                  <c:v>10.162000000000001</c:v>
                </c:pt>
                <c:pt idx="16381">
                  <c:v>10.162000000000001</c:v>
                </c:pt>
                <c:pt idx="16382">
                  <c:v>10.16</c:v>
                </c:pt>
                <c:pt idx="16383">
                  <c:v>10.159000000000001</c:v>
                </c:pt>
                <c:pt idx="16384">
                  <c:v>10.159000000000001</c:v>
                </c:pt>
                <c:pt idx="16385">
                  <c:v>10.157999999999999</c:v>
                </c:pt>
                <c:pt idx="16386">
                  <c:v>10.156000000000001</c:v>
                </c:pt>
                <c:pt idx="16387">
                  <c:v>10.156000000000001</c:v>
                </c:pt>
                <c:pt idx="16388">
                  <c:v>10.156000000000001</c:v>
                </c:pt>
                <c:pt idx="16389">
                  <c:v>10.154999999999999</c:v>
                </c:pt>
                <c:pt idx="16390">
                  <c:v>10.153</c:v>
                </c:pt>
                <c:pt idx="16391">
                  <c:v>10.153</c:v>
                </c:pt>
                <c:pt idx="16392">
                  <c:v>10.153</c:v>
                </c:pt>
                <c:pt idx="16393">
                  <c:v>10.151999999999999</c:v>
                </c:pt>
                <c:pt idx="16394">
                  <c:v>10.151</c:v>
                </c:pt>
                <c:pt idx="16395">
                  <c:v>10.151</c:v>
                </c:pt>
                <c:pt idx="16396">
                  <c:v>10.15</c:v>
                </c:pt>
                <c:pt idx="16397">
                  <c:v>10.148999999999999</c:v>
                </c:pt>
                <c:pt idx="16398">
                  <c:v>10.148999999999999</c:v>
                </c:pt>
                <c:pt idx="16399">
                  <c:v>10.148999999999999</c:v>
                </c:pt>
                <c:pt idx="16400">
                  <c:v>10.147</c:v>
                </c:pt>
                <c:pt idx="16401">
                  <c:v>10.145</c:v>
                </c:pt>
                <c:pt idx="16402">
                  <c:v>10.145</c:v>
                </c:pt>
                <c:pt idx="16403">
                  <c:v>10.144</c:v>
                </c:pt>
                <c:pt idx="16404">
                  <c:v>10.144</c:v>
                </c:pt>
                <c:pt idx="16405">
                  <c:v>10.141999999999999</c:v>
                </c:pt>
                <c:pt idx="16406">
                  <c:v>10.141999999999999</c:v>
                </c:pt>
                <c:pt idx="16407">
                  <c:v>10.141999999999999</c:v>
                </c:pt>
                <c:pt idx="16408">
                  <c:v>10.141</c:v>
                </c:pt>
                <c:pt idx="16409">
                  <c:v>10.138999999999999</c:v>
                </c:pt>
                <c:pt idx="16410">
                  <c:v>10.138999999999999</c:v>
                </c:pt>
                <c:pt idx="16411">
                  <c:v>10.138</c:v>
                </c:pt>
                <c:pt idx="16412">
                  <c:v>10.138</c:v>
                </c:pt>
                <c:pt idx="16413">
                  <c:v>10.137</c:v>
                </c:pt>
                <c:pt idx="16414">
                  <c:v>10.137</c:v>
                </c:pt>
                <c:pt idx="16415">
                  <c:v>10.135999999999999</c:v>
                </c:pt>
                <c:pt idx="16416">
                  <c:v>10.135</c:v>
                </c:pt>
                <c:pt idx="16417">
                  <c:v>10.132</c:v>
                </c:pt>
                <c:pt idx="16418">
                  <c:v>10.132</c:v>
                </c:pt>
                <c:pt idx="16419">
                  <c:v>10.132</c:v>
                </c:pt>
                <c:pt idx="16420">
                  <c:v>10.132</c:v>
                </c:pt>
                <c:pt idx="16421">
                  <c:v>10.131</c:v>
                </c:pt>
                <c:pt idx="16422">
                  <c:v>10.130000000000001</c:v>
                </c:pt>
                <c:pt idx="16423">
                  <c:v>10.128</c:v>
                </c:pt>
                <c:pt idx="16424">
                  <c:v>10.128</c:v>
                </c:pt>
                <c:pt idx="16425">
                  <c:v>10.127000000000001</c:v>
                </c:pt>
                <c:pt idx="16426">
                  <c:v>10.127000000000001</c:v>
                </c:pt>
                <c:pt idx="16427">
                  <c:v>10.125</c:v>
                </c:pt>
                <c:pt idx="16428">
                  <c:v>10.125</c:v>
                </c:pt>
                <c:pt idx="16429">
                  <c:v>10.122</c:v>
                </c:pt>
                <c:pt idx="16430">
                  <c:v>10.119999999999999</c:v>
                </c:pt>
                <c:pt idx="16431">
                  <c:v>10.118</c:v>
                </c:pt>
                <c:pt idx="16432">
                  <c:v>10.118</c:v>
                </c:pt>
                <c:pt idx="16433">
                  <c:v>10.118</c:v>
                </c:pt>
                <c:pt idx="16434">
                  <c:v>10.115</c:v>
                </c:pt>
                <c:pt idx="16435">
                  <c:v>10.112</c:v>
                </c:pt>
                <c:pt idx="16436">
                  <c:v>10.112</c:v>
                </c:pt>
                <c:pt idx="16437">
                  <c:v>10.112</c:v>
                </c:pt>
                <c:pt idx="16438">
                  <c:v>10.112</c:v>
                </c:pt>
                <c:pt idx="16439">
                  <c:v>10.11</c:v>
                </c:pt>
                <c:pt idx="16440">
                  <c:v>10.11</c:v>
                </c:pt>
                <c:pt idx="16441">
                  <c:v>10.109</c:v>
                </c:pt>
                <c:pt idx="16442">
                  <c:v>10.108000000000001</c:v>
                </c:pt>
                <c:pt idx="16443">
                  <c:v>10.108000000000001</c:v>
                </c:pt>
                <c:pt idx="16444">
                  <c:v>10.103</c:v>
                </c:pt>
                <c:pt idx="16445">
                  <c:v>10.101000000000001</c:v>
                </c:pt>
                <c:pt idx="16446">
                  <c:v>10.101000000000001</c:v>
                </c:pt>
                <c:pt idx="16447">
                  <c:v>10.101000000000001</c:v>
                </c:pt>
                <c:pt idx="16448">
                  <c:v>10.1</c:v>
                </c:pt>
                <c:pt idx="16449">
                  <c:v>10.1</c:v>
                </c:pt>
                <c:pt idx="16450">
                  <c:v>10.099</c:v>
                </c:pt>
                <c:pt idx="16451">
                  <c:v>10.099</c:v>
                </c:pt>
                <c:pt idx="16452">
                  <c:v>10.098000000000001</c:v>
                </c:pt>
                <c:pt idx="16453">
                  <c:v>10.096</c:v>
                </c:pt>
                <c:pt idx="16454">
                  <c:v>10.096</c:v>
                </c:pt>
                <c:pt idx="16455">
                  <c:v>10.095000000000001</c:v>
                </c:pt>
                <c:pt idx="16456">
                  <c:v>10.095000000000001</c:v>
                </c:pt>
                <c:pt idx="16457">
                  <c:v>10.093999999999999</c:v>
                </c:pt>
                <c:pt idx="16458">
                  <c:v>10.093999999999999</c:v>
                </c:pt>
                <c:pt idx="16459">
                  <c:v>10.093999999999999</c:v>
                </c:pt>
                <c:pt idx="16460">
                  <c:v>10.092000000000001</c:v>
                </c:pt>
                <c:pt idx="16461">
                  <c:v>10.090999999999999</c:v>
                </c:pt>
                <c:pt idx="16462">
                  <c:v>10.090999999999999</c:v>
                </c:pt>
                <c:pt idx="16463">
                  <c:v>10.09</c:v>
                </c:pt>
                <c:pt idx="16464">
                  <c:v>10.087</c:v>
                </c:pt>
                <c:pt idx="16465">
                  <c:v>10.086</c:v>
                </c:pt>
                <c:pt idx="16466">
                  <c:v>10.086</c:v>
                </c:pt>
                <c:pt idx="16467">
                  <c:v>10.086</c:v>
                </c:pt>
                <c:pt idx="16468">
                  <c:v>10.086</c:v>
                </c:pt>
                <c:pt idx="16469">
                  <c:v>10.084</c:v>
                </c:pt>
                <c:pt idx="16470">
                  <c:v>10.082000000000001</c:v>
                </c:pt>
                <c:pt idx="16471">
                  <c:v>10.082000000000001</c:v>
                </c:pt>
                <c:pt idx="16472">
                  <c:v>10.082000000000001</c:v>
                </c:pt>
                <c:pt idx="16473">
                  <c:v>10.082000000000001</c:v>
                </c:pt>
                <c:pt idx="16474">
                  <c:v>10.082000000000001</c:v>
                </c:pt>
                <c:pt idx="16475">
                  <c:v>10.082000000000001</c:v>
                </c:pt>
                <c:pt idx="16476">
                  <c:v>10.082000000000001</c:v>
                </c:pt>
                <c:pt idx="16477">
                  <c:v>10.082000000000001</c:v>
                </c:pt>
                <c:pt idx="16478">
                  <c:v>10.082000000000001</c:v>
                </c:pt>
                <c:pt idx="16479">
                  <c:v>10.081</c:v>
                </c:pt>
                <c:pt idx="16480">
                  <c:v>10.081</c:v>
                </c:pt>
                <c:pt idx="16481">
                  <c:v>10.081</c:v>
                </c:pt>
                <c:pt idx="16482">
                  <c:v>10.081</c:v>
                </c:pt>
                <c:pt idx="16483">
                  <c:v>10.081</c:v>
                </c:pt>
                <c:pt idx="16484">
                  <c:v>10.079000000000001</c:v>
                </c:pt>
                <c:pt idx="16485">
                  <c:v>10.079000000000001</c:v>
                </c:pt>
                <c:pt idx="16486">
                  <c:v>10.079000000000001</c:v>
                </c:pt>
                <c:pt idx="16487">
                  <c:v>10.077999999999999</c:v>
                </c:pt>
                <c:pt idx="16488">
                  <c:v>10.077999999999999</c:v>
                </c:pt>
                <c:pt idx="16489">
                  <c:v>10.077999999999999</c:v>
                </c:pt>
                <c:pt idx="16490">
                  <c:v>10.077999999999999</c:v>
                </c:pt>
                <c:pt idx="16491">
                  <c:v>10.077999999999999</c:v>
                </c:pt>
                <c:pt idx="16492">
                  <c:v>10.077999999999999</c:v>
                </c:pt>
                <c:pt idx="16493">
                  <c:v>10.077999999999999</c:v>
                </c:pt>
                <c:pt idx="16494">
                  <c:v>10.077</c:v>
                </c:pt>
                <c:pt idx="16495">
                  <c:v>10.077</c:v>
                </c:pt>
                <c:pt idx="16496">
                  <c:v>10.077</c:v>
                </c:pt>
                <c:pt idx="16497">
                  <c:v>10.077</c:v>
                </c:pt>
                <c:pt idx="16498">
                  <c:v>10.077</c:v>
                </c:pt>
                <c:pt idx="16499">
                  <c:v>10.077</c:v>
                </c:pt>
                <c:pt idx="16500">
                  <c:v>10.077</c:v>
                </c:pt>
                <c:pt idx="16501">
                  <c:v>10.077</c:v>
                </c:pt>
                <c:pt idx="16502">
                  <c:v>10.077</c:v>
                </c:pt>
                <c:pt idx="16503">
                  <c:v>10.077</c:v>
                </c:pt>
                <c:pt idx="16504">
                  <c:v>10.077</c:v>
                </c:pt>
                <c:pt idx="16505">
                  <c:v>10.077</c:v>
                </c:pt>
                <c:pt idx="16506">
                  <c:v>10.077</c:v>
                </c:pt>
                <c:pt idx="16507">
                  <c:v>10.077</c:v>
                </c:pt>
                <c:pt idx="16508">
                  <c:v>10.077</c:v>
                </c:pt>
                <c:pt idx="16509">
                  <c:v>10.077</c:v>
                </c:pt>
                <c:pt idx="16510">
                  <c:v>10.077</c:v>
                </c:pt>
                <c:pt idx="16511">
                  <c:v>10.077</c:v>
                </c:pt>
                <c:pt idx="16512">
                  <c:v>10.076000000000001</c:v>
                </c:pt>
                <c:pt idx="16513">
                  <c:v>10.076000000000001</c:v>
                </c:pt>
                <c:pt idx="16514">
                  <c:v>10.076000000000001</c:v>
                </c:pt>
                <c:pt idx="16515">
                  <c:v>10.076000000000001</c:v>
                </c:pt>
                <c:pt idx="16516">
                  <c:v>10.076000000000001</c:v>
                </c:pt>
                <c:pt idx="16517">
                  <c:v>10.076000000000001</c:v>
                </c:pt>
                <c:pt idx="16518">
                  <c:v>10.076000000000001</c:v>
                </c:pt>
                <c:pt idx="16519">
                  <c:v>10.076000000000001</c:v>
                </c:pt>
                <c:pt idx="16520">
                  <c:v>10.076000000000001</c:v>
                </c:pt>
                <c:pt idx="16521">
                  <c:v>10.076000000000001</c:v>
                </c:pt>
                <c:pt idx="16522">
                  <c:v>10.076000000000001</c:v>
                </c:pt>
                <c:pt idx="16523">
                  <c:v>10.076000000000001</c:v>
                </c:pt>
                <c:pt idx="16524">
                  <c:v>10.076000000000001</c:v>
                </c:pt>
                <c:pt idx="16525">
                  <c:v>10.076000000000001</c:v>
                </c:pt>
                <c:pt idx="16526">
                  <c:v>10.076000000000001</c:v>
                </c:pt>
                <c:pt idx="16527">
                  <c:v>10.076000000000001</c:v>
                </c:pt>
                <c:pt idx="16528">
                  <c:v>10.076000000000001</c:v>
                </c:pt>
                <c:pt idx="16529">
                  <c:v>10.076000000000001</c:v>
                </c:pt>
                <c:pt idx="16530">
                  <c:v>10.076000000000001</c:v>
                </c:pt>
                <c:pt idx="16531">
                  <c:v>10.076000000000001</c:v>
                </c:pt>
                <c:pt idx="16532">
                  <c:v>10.076000000000001</c:v>
                </c:pt>
                <c:pt idx="16533">
                  <c:v>10.076000000000001</c:v>
                </c:pt>
                <c:pt idx="16534">
                  <c:v>10.076000000000001</c:v>
                </c:pt>
                <c:pt idx="16535">
                  <c:v>10.076000000000001</c:v>
                </c:pt>
                <c:pt idx="16536">
                  <c:v>10.076000000000001</c:v>
                </c:pt>
                <c:pt idx="16537">
                  <c:v>10.076000000000001</c:v>
                </c:pt>
                <c:pt idx="16538">
                  <c:v>10.076000000000001</c:v>
                </c:pt>
                <c:pt idx="16539">
                  <c:v>10.076000000000001</c:v>
                </c:pt>
                <c:pt idx="16540">
                  <c:v>10.076000000000001</c:v>
                </c:pt>
                <c:pt idx="16541">
                  <c:v>10.076000000000001</c:v>
                </c:pt>
                <c:pt idx="16542">
                  <c:v>10.076000000000001</c:v>
                </c:pt>
                <c:pt idx="16543">
                  <c:v>10.076000000000001</c:v>
                </c:pt>
                <c:pt idx="16544">
                  <c:v>10.076000000000001</c:v>
                </c:pt>
                <c:pt idx="16545">
                  <c:v>10.076000000000001</c:v>
                </c:pt>
                <c:pt idx="16546">
                  <c:v>10.076000000000001</c:v>
                </c:pt>
                <c:pt idx="16547">
                  <c:v>10.076000000000001</c:v>
                </c:pt>
                <c:pt idx="16548">
                  <c:v>10.076000000000001</c:v>
                </c:pt>
                <c:pt idx="16549">
                  <c:v>10.076000000000001</c:v>
                </c:pt>
                <c:pt idx="16550">
                  <c:v>10.076000000000001</c:v>
                </c:pt>
                <c:pt idx="16551">
                  <c:v>10.076000000000001</c:v>
                </c:pt>
                <c:pt idx="16552">
                  <c:v>10.076000000000001</c:v>
                </c:pt>
                <c:pt idx="16553">
                  <c:v>10.076000000000001</c:v>
                </c:pt>
                <c:pt idx="16554">
                  <c:v>10.076000000000001</c:v>
                </c:pt>
                <c:pt idx="16555">
                  <c:v>10.076000000000001</c:v>
                </c:pt>
                <c:pt idx="16556">
                  <c:v>10.076000000000001</c:v>
                </c:pt>
                <c:pt idx="16557">
                  <c:v>10.076000000000001</c:v>
                </c:pt>
                <c:pt idx="16558">
                  <c:v>10.076000000000001</c:v>
                </c:pt>
                <c:pt idx="16559">
                  <c:v>10.076000000000001</c:v>
                </c:pt>
                <c:pt idx="16560">
                  <c:v>10.076000000000001</c:v>
                </c:pt>
                <c:pt idx="16561">
                  <c:v>10.076000000000001</c:v>
                </c:pt>
                <c:pt idx="16562">
                  <c:v>10.076000000000001</c:v>
                </c:pt>
                <c:pt idx="16563">
                  <c:v>10.076000000000001</c:v>
                </c:pt>
                <c:pt idx="16564">
                  <c:v>10.076000000000001</c:v>
                </c:pt>
                <c:pt idx="16565">
                  <c:v>10.076000000000001</c:v>
                </c:pt>
                <c:pt idx="16566">
                  <c:v>10.076000000000001</c:v>
                </c:pt>
                <c:pt idx="16567">
                  <c:v>10.076000000000001</c:v>
                </c:pt>
                <c:pt idx="16568">
                  <c:v>10.076000000000001</c:v>
                </c:pt>
                <c:pt idx="16569">
                  <c:v>10.076000000000001</c:v>
                </c:pt>
                <c:pt idx="16570">
                  <c:v>10.074999999999999</c:v>
                </c:pt>
                <c:pt idx="16571">
                  <c:v>10.074</c:v>
                </c:pt>
                <c:pt idx="16572">
                  <c:v>10.074</c:v>
                </c:pt>
                <c:pt idx="16573">
                  <c:v>10.073</c:v>
                </c:pt>
                <c:pt idx="16574">
                  <c:v>10.071999999999999</c:v>
                </c:pt>
                <c:pt idx="16575">
                  <c:v>10.069000000000001</c:v>
                </c:pt>
                <c:pt idx="16576">
                  <c:v>10.068</c:v>
                </c:pt>
                <c:pt idx="16577">
                  <c:v>10.068</c:v>
                </c:pt>
                <c:pt idx="16578">
                  <c:v>10.068</c:v>
                </c:pt>
                <c:pt idx="16579">
                  <c:v>10.067</c:v>
                </c:pt>
                <c:pt idx="16580">
                  <c:v>10.067</c:v>
                </c:pt>
                <c:pt idx="16581">
                  <c:v>10.066000000000001</c:v>
                </c:pt>
                <c:pt idx="16582">
                  <c:v>10.066000000000001</c:v>
                </c:pt>
                <c:pt idx="16583">
                  <c:v>10.066000000000001</c:v>
                </c:pt>
                <c:pt idx="16584">
                  <c:v>10.065</c:v>
                </c:pt>
                <c:pt idx="16585">
                  <c:v>10.065</c:v>
                </c:pt>
                <c:pt idx="16586">
                  <c:v>10.065</c:v>
                </c:pt>
                <c:pt idx="16587">
                  <c:v>10.064</c:v>
                </c:pt>
                <c:pt idx="16588">
                  <c:v>10.064</c:v>
                </c:pt>
                <c:pt idx="16589">
                  <c:v>10.063000000000001</c:v>
                </c:pt>
                <c:pt idx="16590">
                  <c:v>10.061999999999999</c:v>
                </c:pt>
                <c:pt idx="16591">
                  <c:v>10.061999999999999</c:v>
                </c:pt>
                <c:pt idx="16592">
                  <c:v>10.061999999999999</c:v>
                </c:pt>
                <c:pt idx="16593">
                  <c:v>10.061999999999999</c:v>
                </c:pt>
                <c:pt idx="16594">
                  <c:v>10.06</c:v>
                </c:pt>
                <c:pt idx="16595">
                  <c:v>10.058999999999999</c:v>
                </c:pt>
                <c:pt idx="16596">
                  <c:v>10.058999999999999</c:v>
                </c:pt>
                <c:pt idx="16597">
                  <c:v>10.058</c:v>
                </c:pt>
                <c:pt idx="16598">
                  <c:v>10.057</c:v>
                </c:pt>
                <c:pt idx="16599">
                  <c:v>10.057</c:v>
                </c:pt>
                <c:pt idx="16600">
                  <c:v>10.055999999999999</c:v>
                </c:pt>
                <c:pt idx="16601">
                  <c:v>10.055999999999999</c:v>
                </c:pt>
                <c:pt idx="16602">
                  <c:v>10.054</c:v>
                </c:pt>
                <c:pt idx="16603">
                  <c:v>10.054</c:v>
                </c:pt>
                <c:pt idx="16604">
                  <c:v>10.051</c:v>
                </c:pt>
                <c:pt idx="16605">
                  <c:v>10.051</c:v>
                </c:pt>
                <c:pt idx="16606">
                  <c:v>10.048</c:v>
                </c:pt>
                <c:pt idx="16607">
                  <c:v>10.045999999999999</c:v>
                </c:pt>
                <c:pt idx="16608">
                  <c:v>10.045</c:v>
                </c:pt>
                <c:pt idx="16609">
                  <c:v>10.044</c:v>
                </c:pt>
                <c:pt idx="16610">
                  <c:v>10.042999999999999</c:v>
                </c:pt>
                <c:pt idx="16611">
                  <c:v>10.042999999999999</c:v>
                </c:pt>
                <c:pt idx="16612">
                  <c:v>10.042999999999999</c:v>
                </c:pt>
                <c:pt idx="16613">
                  <c:v>10.042</c:v>
                </c:pt>
                <c:pt idx="16614">
                  <c:v>10.042</c:v>
                </c:pt>
                <c:pt idx="16615">
                  <c:v>10.041</c:v>
                </c:pt>
                <c:pt idx="16616">
                  <c:v>10.039999999999999</c:v>
                </c:pt>
                <c:pt idx="16617">
                  <c:v>10.039</c:v>
                </c:pt>
                <c:pt idx="16618">
                  <c:v>10.037000000000001</c:v>
                </c:pt>
                <c:pt idx="16619">
                  <c:v>10.034000000000001</c:v>
                </c:pt>
                <c:pt idx="16620">
                  <c:v>10.034000000000001</c:v>
                </c:pt>
                <c:pt idx="16621">
                  <c:v>10.034000000000001</c:v>
                </c:pt>
                <c:pt idx="16622">
                  <c:v>10.032999999999999</c:v>
                </c:pt>
                <c:pt idx="16623">
                  <c:v>10.032</c:v>
                </c:pt>
                <c:pt idx="16624">
                  <c:v>10.032</c:v>
                </c:pt>
                <c:pt idx="16625">
                  <c:v>10.031000000000001</c:v>
                </c:pt>
                <c:pt idx="16626">
                  <c:v>10.031000000000001</c:v>
                </c:pt>
                <c:pt idx="16627">
                  <c:v>10.031000000000001</c:v>
                </c:pt>
                <c:pt idx="16628">
                  <c:v>10.029</c:v>
                </c:pt>
                <c:pt idx="16629">
                  <c:v>10.028</c:v>
                </c:pt>
                <c:pt idx="16630">
                  <c:v>10.025</c:v>
                </c:pt>
                <c:pt idx="16631">
                  <c:v>10.021000000000001</c:v>
                </c:pt>
                <c:pt idx="16632">
                  <c:v>10.021000000000001</c:v>
                </c:pt>
                <c:pt idx="16633">
                  <c:v>10.021000000000001</c:v>
                </c:pt>
                <c:pt idx="16634">
                  <c:v>10.021000000000001</c:v>
                </c:pt>
                <c:pt idx="16635">
                  <c:v>10.02</c:v>
                </c:pt>
                <c:pt idx="16636">
                  <c:v>10.019</c:v>
                </c:pt>
                <c:pt idx="16637">
                  <c:v>10.019</c:v>
                </c:pt>
                <c:pt idx="16638">
                  <c:v>10.016</c:v>
                </c:pt>
                <c:pt idx="16639">
                  <c:v>10.013999999999999</c:v>
                </c:pt>
                <c:pt idx="16640">
                  <c:v>10.012</c:v>
                </c:pt>
                <c:pt idx="16641">
                  <c:v>10.010999999999999</c:v>
                </c:pt>
                <c:pt idx="16642">
                  <c:v>10.01</c:v>
                </c:pt>
                <c:pt idx="16643">
                  <c:v>10.01</c:v>
                </c:pt>
                <c:pt idx="16644">
                  <c:v>10.007999999999999</c:v>
                </c:pt>
                <c:pt idx="16645">
                  <c:v>10.007999999999999</c:v>
                </c:pt>
                <c:pt idx="16646">
                  <c:v>10.006</c:v>
                </c:pt>
                <c:pt idx="16647">
                  <c:v>10.004</c:v>
                </c:pt>
                <c:pt idx="16648">
                  <c:v>10.002000000000001</c:v>
                </c:pt>
                <c:pt idx="16649">
                  <c:v>10.000999999999999</c:v>
                </c:pt>
                <c:pt idx="16650">
                  <c:v>10</c:v>
                </c:pt>
                <c:pt idx="16651">
                  <c:v>9.9979999999999993</c:v>
                </c:pt>
                <c:pt idx="16652">
                  <c:v>9.9979999999999993</c:v>
                </c:pt>
                <c:pt idx="16653">
                  <c:v>9.9979999999999993</c:v>
                </c:pt>
                <c:pt idx="16654">
                  <c:v>9.9969999999999999</c:v>
                </c:pt>
                <c:pt idx="16655">
                  <c:v>9.9969999999999999</c:v>
                </c:pt>
                <c:pt idx="16656">
                  <c:v>9.9960000000000004</c:v>
                </c:pt>
                <c:pt idx="16657">
                  <c:v>9.9949999999999992</c:v>
                </c:pt>
                <c:pt idx="16658">
                  <c:v>9.9939999999999998</c:v>
                </c:pt>
                <c:pt idx="16659">
                  <c:v>9.9920000000000009</c:v>
                </c:pt>
                <c:pt idx="16660">
                  <c:v>9.9920000000000009</c:v>
                </c:pt>
                <c:pt idx="16661">
                  <c:v>9.9909999999999997</c:v>
                </c:pt>
                <c:pt idx="16662">
                  <c:v>9.9890000000000008</c:v>
                </c:pt>
                <c:pt idx="16663">
                  <c:v>9.9879999999999995</c:v>
                </c:pt>
                <c:pt idx="16664">
                  <c:v>9.9879999999999995</c:v>
                </c:pt>
                <c:pt idx="16665">
                  <c:v>9.9870000000000001</c:v>
                </c:pt>
                <c:pt idx="16666">
                  <c:v>9.9860000000000007</c:v>
                </c:pt>
                <c:pt idx="16667">
                  <c:v>9.9860000000000007</c:v>
                </c:pt>
                <c:pt idx="16668">
                  <c:v>9.9849999999999994</c:v>
                </c:pt>
                <c:pt idx="16669">
                  <c:v>9.9849999999999994</c:v>
                </c:pt>
                <c:pt idx="16670">
                  <c:v>9.9849999999999994</c:v>
                </c:pt>
                <c:pt idx="16671">
                  <c:v>9.984</c:v>
                </c:pt>
                <c:pt idx="16672">
                  <c:v>9.984</c:v>
                </c:pt>
                <c:pt idx="16673">
                  <c:v>9.9819999999999993</c:v>
                </c:pt>
                <c:pt idx="16674">
                  <c:v>9.9809999999999999</c:v>
                </c:pt>
                <c:pt idx="16675">
                  <c:v>9.98</c:v>
                </c:pt>
                <c:pt idx="16676">
                  <c:v>9.9779999999999998</c:v>
                </c:pt>
                <c:pt idx="16677">
                  <c:v>9.9770000000000003</c:v>
                </c:pt>
                <c:pt idx="16678">
                  <c:v>9.9770000000000003</c:v>
                </c:pt>
                <c:pt idx="16679">
                  <c:v>9.9770000000000003</c:v>
                </c:pt>
                <c:pt idx="16680">
                  <c:v>9.9760000000000009</c:v>
                </c:pt>
                <c:pt idx="16681">
                  <c:v>9.9749999999999996</c:v>
                </c:pt>
                <c:pt idx="16682">
                  <c:v>9.9740000000000002</c:v>
                </c:pt>
                <c:pt idx="16683">
                  <c:v>9.968</c:v>
                </c:pt>
                <c:pt idx="16684">
                  <c:v>9.968</c:v>
                </c:pt>
                <c:pt idx="16685">
                  <c:v>9.9670000000000005</c:v>
                </c:pt>
                <c:pt idx="16686">
                  <c:v>9.9670000000000005</c:v>
                </c:pt>
                <c:pt idx="16687">
                  <c:v>9.9670000000000005</c:v>
                </c:pt>
                <c:pt idx="16688">
                  <c:v>9.9659999999999993</c:v>
                </c:pt>
                <c:pt idx="16689">
                  <c:v>9.9659999999999993</c:v>
                </c:pt>
                <c:pt idx="16690">
                  <c:v>9.9659999999999993</c:v>
                </c:pt>
                <c:pt idx="16691">
                  <c:v>9.9659999999999993</c:v>
                </c:pt>
                <c:pt idx="16692">
                  <c:v>9.9649999999999999</c:v>
                </c:pt>
                <c:pt idx="16693">
                  <c:v>9.9649999999999999</c:v>
                </c:pt>
                <c:pt idx="16694">
                  <c:v>9.9649999999999999</c:v>
                </c:pt>
                <c:pt idx="16695">
                  <c:v>9.9640000000000004</c:v>
                </c:pt>
                <c:pt idx="16696">
                  <c:v>9.9629999999999992</c:v>
                </c:pt>
                <c:pt idx="16697">
                  <c:v>9.9619999999999997</c:v>
                </c:pt>
                <c:pt idx="16698">
                  <c:v>9.9619999999999997</c:v>
                </c:pt>
                <c:pt idx="16699">
                  <c:v>9.9619999999999997</c:v>
                </c:pt>
                <c:pt idx="16700">
                  <c:v>9.9580000000000002</c:v>
                </c:pt>
                <c:pt idx="16701">
                  <c:v>9.9580000000000002</c:v>
                </c:pt>
                <c:pt idx="16702">
                  <c:v>9.9580000000000002</c:v>
                </c:pt>
                <c:pt idx="16703">
                  <c:v>9.9580000000000002</c:v>
                </c:pt>
                <c:pt idx="16704">
                  <c:v>9.9580000000000002</c:v>
                </c:pt>
                <c:pt idx="16705">
                  <c:v>9.9580000000000002</c:v>
                </c:pt>
                <c:pt idx="16706">
                  <c:v>9.9570000000000007</c:v>
                </c:pt>
                <c:pt idx="16707">
                  <c:v>9.9559999999999995</c:v>
                </c:pt>
                <c:pt idx="16708">
                  <c:v>9.9559999999999995</c:v>
                </c:pt>
                <c:pt idx="16709">
                  <c:v>9.9550000000000001</c:v>
                </c:pt>
                <c:pt idx="16710">
                  <c:v>9.9550000000000001</c:v>
                </c:pt>
                <c:pt idx="16711">
                  <c:v>9.9529999999999994</c:v>
                </c:pt>
                <c:pt idx="16712">
                  <c:v>9.9510000000000005</c:v>
                </c:pt>
                <c:pt idx="16713">
                  <c:v>9.9510000000000005</c:v>
                </c:pt>
                <c:pt idx="16714">
                  <c:v>9.9480000000000004</c:v>
                </c:pt>
                <c:pt idx="16715">
                  <c:v>9.9480000000000004</c:v>
                </c:pt>
                <c:pt idx="16716">
                  <c:v>9.9480000000000004</c:v>
                </c:pt>
                <c:pt idx="16717">
                  <c:v>9.9469999999999992</c:v>
                </c:pt>
                <c:pt idx="16718">
                  <c:v>9.9440000000000008</c:v>
                </c:pt>
                <c:pt idx="16719">
                  <c:v>9.9429999999999996</c:v>
                </c:pt>
                <c:pt idx="16720">
                  <c:v>9.9429999999999996</c:v>
                </c:pt>
                <c:pt idx="16721">
                  <c:v>9.9429999999999996</c:v>
                </c:pt>
                <c:pt idx="16722">
                  <c:v>9.9410000000000007</c:v>
                </c:pt>
                <c:pt idx="16723">
                  <c:v>9.9380000000000006</c:v>
                </c:pt>
                <c:pt idx="16724">
                  <c:v>9.9369999999999994</c:v>
                </c:pt>
                <c:pt idx="16725">
                  <c:v>9.9369999999999994</c:v>
                </c:pt>
                <c:pt idx="16726">
                  <c:v>9.9369999999999994</c:v>
                </c:pt>
                <c:pt idx="16727">
                  <c:v>9.9309999999999992</c:v>
                </c:pt>
                <c:pt idx="16728">
                  <c:v>9.9309999999999992</c:v>
                </c:pt>
                <c:pt idx="16729">
                  <c:v>9.93</c:v>
                </c:pt>
                <c:pt idx="16730">
                  <c:v>9.9290000000000003</c:v>
                </c:pt>
                <c:pt idx="16731">
                  <c:v>9.9260000000000002</c:v>
                </c:pt>
                <c:pt idx="16732">
                  <c:v>9.9260000000000002</c:v>
                </c:pt>
                <c:pt idx="16733">
                  <c:v>9.9260000000000002</c:v>
                </c:pt>
                <c:pt idx="16734">
                  <c:v>9.9250000000000007</c:v>
                </c:pt>
                <c:pt idx="16735">
                  <c:v>9.9239999999999995</c:v>
                </c:pt>
                <c:pt idx="16736">
                  <c:v>9.923</c:v>
                </c:pt>
                <c:pt idx="16737">
                  <c:v>9.9209999999999994</c:v>
                </c:pt>
                <c:pt idx="16738">
                  <c:v>9.9190000000000005</c:v>
                </c:pt>
                <c:pt idx="16739">
                  <c:v>9.9169999999999998</c:v>
                </c:pt>
                <c:pt idx="16740">
                  <c:v>9.9169999999999998</c:v>
                </c:pt>
                <c:pt idx="16741">
                  <c:v>9.9169999999999998</c:v>
                </c:pt>
                <c:pt idx="16742">
                  <c:v>9.9160000000000004</c:v>
                </c:pt>
                <c:pt idx="16743">
                  <c:v>9.9139999999999997</c:v>
                </c:pt>
                <c:pt idx="16744">
                  <c:v>9.9139999999999997</c:v>
                </c:pt>
                <c:pt idx="16745">
                  <c:v>9.9130000000000003</c:v>
                </c:pt>
                <c:pt idx="16746">
                  <c:v>9.9130000000000003</c:v>
                </c:pt>
                <c:pt idx="16747">
                  <c:v>9.9130000000000003</c:v>
                </c:pt>
                <c:pt idx="16748">
                  <c:v>9.9130000000000003</c:v>
                </c:pt>
                <c:pt idx="16749">
                  <c:v>9.9130000000000003</c:v>
                </c:pt>
                <c:pt idx="16750">
                  <c:v>9.9130000000000003</c:v>
                </c:pt>
                <c:pt idx="16751">
                  <c:v>9.9130000000000003</c:v>
                </c:pt>
                <c:pt idx="16752">
                  <c:v>9.9130000000000003</c:v>
                </c:pt>
                <c:pt idx="16753">
                  <c:v>9.9130000000000003</c:v>
                </c:pt>
                <c:pt idx="16754">
                  <c:v>9.9130000000000003</c:v>
                </c:pt>
                <c:pt idx="16755">
                  <c:v>9.9130000000000003</c:v>
                </c:pt>
                <c:pt idx="16756">
                  <c:v>9.9130000000000003</c:v>
                </c:pt>
                <c:pt idx="16757">
                  <c:v>9.9130000000000003</c:v>
                </c:pt>
                <c:pt idx="16758">
                  <c:v>9.9130000000000003</c:v>
                </c:pt>
                <c:pt idx="16759">
                  <c:v>9.9130000000000003</c:v>
                </c:pt>
                <c:pt idx="16760">
                  <c:v>9.9130000000000003</c:v>
                </c:pt>
                <c:pt idx="16761">
                  <c:v>9.9130000000000003</c:v>
                </c:pt>
                <c:pt idx="16762">
                  <c:v>9.9130000000000003</c:v>
                </c:pt>
                <c:pt idx="16763">
                  <c:v>9.9130000000000003</c:v>
                </c:pt>
                <c:pt idx="16764">
                  <c:v>9.9130000000000003</c:v>
                </c:pt>
                <c:pt idx="16765">
                  <c:v>9.9130000000000003</c:v>
                </c:pt>
                <c:pt idx="16766">
                  <c:v>9.9130000000000003</c:v>
                </c:pt>
                <c:pt idx="16767">
                  <c:v>9.9130000000000003</c:v>
                </c:pt>
                <c:pt idx="16768">
                  <c:v>9.9130000000000003</c:v>
                </c:pt>
                <c:pt idx="16769">
                  <c:v>9.9130000000000003</c:v>
                </c:pt>
                <c:pt idx="16770">
                  <c:v>9.9130000000000003</c:v>
                </c:pt>
                <c:pt idx="16771">
                  <c:v>9.9130000000000003</c:v>
                </c:pt>
                <c:pt idx="16772">
                  <c:v>9.9130000000000003</c:v>
                </c:pt>
                <c:pt idx="16773">
                  <c:v>9.9130000000000003</c:v>
                </c:pt>
                <c:pt idx="16774">
                  <c:v>9.9130000000000003</c:v>
                </c:pt>
                <c:pt idx="16775">
                  <c:v>9.9130000000000003</c:v>
                </c:pt>
                <c:pt idx="16776">
                  <c:v>9.9130000000000003</c:v>
                </c:pt>
                <c:pt idx="16777">
                  <c:v>9.9130000000000003</c:v>
                </c:pt>
                <c:pt idx="16778">
                  <c:v>9.9130000000000003</c:v>
                </c:pt>
                <c:pt idx="16779">
                  <c:v>9.9130000000000003</c:v>
                </c:pt>
                <c:pt idx="16780">
                  <c:v>9.9130000000000003</c:v>
                </c:pt>
                <c:pt idx="16781">
                  <c:v>9.9130000000000003</c:v>
                </c:pt>
                <c:pt idx="16782">
                  <c:v>9.9130000000000003</c:v>
                </c:pt>
                <c:pt idx="16783">
                  <c:v>9.9130000000000003</c:v>
                </c:pt>
                <c:pt idx="16784">
                  <c:v>9.9130000000000003</c:v>
                </c:pt>
                <c:pt idx="16785">
                  <c:v>9.9130000000000003</c:v>
                </c:pt>
                <c:pt idx="16786">
                  <c:v>9.9130000000000003</c:v>
                </c:pt>
                <c:pt idx="16787">
                  <c:v>9.9130000000000003</c:v>
                </c:pt>
                <c:pt idx="16788">
                  <c:v>9.9130000000000003</c:v>
                </c:pt>
                <c:pt idx="16789">
                  <c:v>9.9109999999999996</c:v>
                </c:pt>
                <c:pt idx="16790">
                  <c:v>9.91</c:v>
                </c:pt>
                <c:pt idx="16791">
                  <c:v>9.91</c:v>
                </c:pt>
                <c:pt idx="16792">
                  <c:v>9.9090000000000007</c:v>
                </c:pt>
                <c:pt idx="16793">
                  <c:v>9.9079999999999995</c:v>
                </c:pt>
                <c:pt idx="16794">
                  <c:v>9.9079999999999995</c:v>
                </c:pt>
                <c:pt idx="16795">
                  <c:v>9.907</c:v>
                </c:pt>
                <c:pt idx="16796">
                  <c:v>9.907</c:v>
                </c:pt>
                <c:pt idx="16797">
                  <c:v>9.9060000000000006</c:v>
                </c:pt>
                <c:pt idx="16798">
                  <c:v>9.9060000000000006</c:v>
                </c:pt>
                <c:pt idx="16799">
                  <c:v>9.9039999999999999</c:v>
                </c:pt>
                <c:pt idx="16800">
                  <c:v>9.9039999999999999</c:v>
                </c:pt>
                <c:pt idx="16801">
                  <c:v>9.9039999999999999</c:v>
                </c:pt>
                <c:pt idx="16802">
                  <c:v>9.9030000000000005</c:v>
                </c:pt>
                <c:pt idx="16803">
                  <c:v>9.9019999999999992</c:v>
                </c:pt>
                <c:pt idx="16804">
                  <c:v>9.9019999999999992</c:v>
                </c:pt>
                <c:pt idx="16805">
                  <c:v>9.9009999999999998</c:v>
                </c:pt>
                <c:pt idx="16806">
                  <c:v>9.9009999999999998</c:v>
                </c:pt>
                <c:pt idx="16807">
                  <c:v>9.9009999999999998</c:v>
                </c:pt>
                <c:pt idx="16808">
                  <c:v>9.8989999999999991</c:v>
                </c:pt>
                <c:pt idx="16809">
                  <c:v>9.8989999999999991</c:v>
                </c:pt>
                <c:pt idx="16810">
                  <c:v>9.8979999999999997</c:v>
                </c:pt>
                <c:pt idx="16811">
                  <c:v>9.8970000000000002</c:v>
                </c:pt>
                <c:pt idx="16812">
                  <c:v>9.8949999999999996</c:v>
                </c:pt>
                <c:pt idx="16813">
                  <c:v>9.8940000000000001</c:v>
                </c:pt>
                <c:pt idx="16814">
                  <c:v>9.8930000000000007</c:v>
                </c:pt>
                <c:pt idx="16815">
                  <c:v>9.891</c:v>
                </c:pt>
                <c:pt idx="16816">
                  <c:v>9.891</c:v>
                </c:pt>
                <c:pt idx="16817">
                  <c:v>9.89</c:v>
                </c:pt>
                <c:pt idx="16818">
                  <c:v>9.8870000000000005</c:v>
                </c:pt>
                <c:pt idx="16819">
                  <c:v>9.8870000000000005</c:v>
                </c:pt>
                <c:pt idx="16820">
                  <c:v>9.8870000000000005</c:v>
                </c:pt>
                <c:pt idx="16821">
                  <c:v>9.8849999999999998</c:v>
                </c:pt>
                <c:pt idx="16822">
                  <c:v>9.8849999999999998</c:v>
                </c:pt>
                <c:pt idx="16823">
                  <c:v>9.8849999999999998</c:v>
                </c:pt>
                <c:pt idx="16824">
                  <c:v>9.8840000000000003</c:v>
                </c:pt>
                <c:pt idx="16825">
                  <c:v>9.8829999999999991</c:v>
                </c:pt>
                <c:pt idx="16826">
                  <c:v>9.8819999999999997</c:v>
                </c:pt>
                <c:pt idx="16827">
                  <c:v>9.8780000000000001</c:v>
                </c:pt>
                <c:pt idx="16828">
                  <c:v>9.8770000000000007</c:v>
                </c:pt>
                <c:pt idx="16829">
                  <c:v>9.8770000000000007</c:v>
                </c:pt>
                <c:pt idx="16830">
                  <c:v>9.875</c:v>
                </c:pt>
                <c:pt idx="16831">
                  <c:v>9.875</c:v>
                </c:pt>
                <c:pt idx="16832">
                  <c:v>9.8729999999999993</c:v>
                </c:pt>
                <c:pt idx="16833">
                  <c:v>9.8719999999999999</c:v>
                </c:pt>
                <c:pt idx="16834">
                  <c:v>9.8710000000000004</c:v>
                </c:pt>
                <c:pt idx="16835">
                  <c:v>9.8699999999999992</c:v>
                </c:pt>
                <c:pt idx="16836">
                  <c:v>9.8699999999999992</c:v>
                </c:pt>
                <c:pt idx="16837">
                  <c:v>9.8699999999999992</c:v>
                </c:pt>
                <c:pt idx="16838">
                  <c:v>9.8699999999999992</c:v>
                </c:pt>
                <c:pt idx="16839">
                  <c:v>9.8699999999999992</c:v>
                </c:pt>
                <c:pt idx="16840">
                  <c:v>9.8699999999999992</c:v>
                </c:pt>
                <c:pt idx="16841">
                  <c:v>9.8659999999999997</c:v>
                </c:pt>
                <c:pt idx="16842">
                  <c:v>9.8659999999999997</c:v>
                </c:pt>
                <c:pt idx="16843">
                  <c:v>9.8650000000000002</c:v>
                </c:pt>
                <c:pt idx="16844">
                  <c:v>9.8650000000000002</c:v>
                </c:pt>
                <c:pt idx="16845">
                  <c:v>9.8629999999999995</c:v>
                </c:pt>
                <c:pt idx="16846">
                  <c:v>9.8620000000000001</c:v>
                </c:pt>
                <c:pt idx="16847">
                  <c:v>9.8620000000000001</c:v>
                </c:pt>
                <c:pt idx="16848">
                  <c:v>9.8620000000000001</c:v>
                </c:pt>
                <c:pt idx="16849">
                  <c:v>9.8610000000000007</c:v>
                </c:pt>
                <c:pt idx="16850">
                  <c:v>9.86</c:v>
                </c:pt>
                <c:pt idx="16851">
                  <c:v>9.8580000000000005</c:v>
                </c:pt>
                <c:pt idx="16852">
                  <c:v>9.8580000000000005</c:v>
                </c:pt>
                <c:pt idx="16853">
                  <c:v>9.8550000000000004</c:v>
                </c:pt>
                <c:pt idx="16854">
                  <c:v>9.8539999999999992</c:v>
                </c:pt>
                <c:pt idx="16855">
                  <c:v>9.8520000000000003</c:v>
                </c:pt>
                <c:pt idx="16856">
                  <c:v>9.8520000000000003</c:v>
                </c:pt>
                <c:pt idx="16857">
                  <c:v>9.85</c:v>
                </c:pt>
                <c:pt idx="16858">
                  <c:v>9.8480000000000008</c:v>
                </c:pt>
                <c:pt idx="16859">
                  <c:v>9.8480000000000008</c:v>
                </c:pt>
                <c:pt idx="16860">
                  <c:v>9.8460000000000001</c:v>
                </c:pt>
                <c:pt idx="16861">
                  <c:v>9.8450000000000006</c:v>
                </c:pt>
                <c:pt idx="16862">
                  <c:v>9.8450000000000006</c:v>
                </c:pt>
                <c:pt idx="16863">
                  <c:v>9.8450000000000006</c:v>
                </c:pt>
                <c:pt idx="16864">
                  <c:v>9.8439999999999994</c:v>
                </c:pt>
                <c:pt idx="16865">
                  <c:v>9.8420000000000005</c:v>
                </c:pt>
                <c:pt idx="16866">
                  <c:v>9.8409999999999993</c:v>
                </c:pt>
                <c:pt idx="16867">
                  <c:v>9.84</c:v>
                </c:pt>
                <c:pt idx="16868">
                  <c:v>9.84</c:v>
                </c:pt>
                <c:pt idx="16869">
                  <c:v>9.8390000000000004</c:v>
                </c:pt>
                <c:pt idx="16870">
                  <c:v>9.8379999999999992</c:v>
                </c:pt>
                <c:pt idx="16871">
                  <c:v>9.8360000000000003</c:v>
                </c:pt>
                <c:pt idx="16872">
                  <c:v>9.8360000000000003</c:v>
                </c:pt>
                <c:pt idx="16873">
                  <c:v>9.8350000000000009</c:v>
                </c:pt>
                <c:pt idx="16874">
                  <c:v>9.8350000000000009</c:v>
                </c:pt>
                <c:pt idx="16875">
                  <c:v>9.8350000000000009</c:v>
                </c:pt>
                <c:pt idx="16876">
                  <c:v>9.8350000000000009</c:v>
                </c:pt>
                <c:pt idx="16877">
                  <c:v>9.8320000000000007</c:v>
                </c:pt>
                <c:pt idx="16878">
                  <c:v>9.8320000000000007</c:v>
                </c:pt>
                <c:pt idx="16879">
                  <c:v>9.8309999999999995</c:v>
                </c:pt>
                <c:pt idx="16880">
                  <c:v>9.8290000000000006</c:v>
                </c:pt>
                <c:pt idx="16881">
                  <c:v>9.8279999999999994</c:v>
                </c:pt>
                <c:pt idx="16882">
                  <c:v>9.8279999999999994</c:v>
                </c:pt>
                <c:pt idx="16883">
                  <c:v>9.827</c:v>
                </c:pt>
                <c:pt idx="16884">
                  <c:v>9.8260000000000005</c:v>
                </c:pt>
                <c:pt idx="16885">
                  <c:v>9.8249999999999993</c:v>
                </c:pt>
                <c:pt idx="16886">
                  <c:v>9.8249999999999993</c:v>
                </c:pt>
                <c:pt idx="16887">
                  <c:v>9.8219999999999992</c:v>
                </c:pt>
                <c:pt idx="16888">
                  <c:v>9.8209999999999997</c:v>
                </c:pt>
                <c:pt idx="16889">
                  <c:v>9.82</c:v>
                </c:pt>
                <c:pt idx="16890">
                  <c:v>9.82</c:v>
                </c:pt>
                <c:pt idx="16891">
                  <c:v>9.8170000000000002</c:v>
                </c:pt>
                <c:pt idx="16892">
                  <c:v>9.8160000000000007</c:v>
                </c:pt>
                <c:pt idx="16893">
                  <c:v>9.8160000000000007</c:v>
                </c:pt>
                <c:pt idx="16894">
                  <c:v>9.8149999999999995</c:v>
                </c:pt>
                <c:pt idx="16895">
                  <c:v>9.8140000000000001</c:v>
                </c:pt>
                <c:pt idx="16896">
                  <c:v>9.8130000000000006</c:v>
                </c:pt>
                <c:pt idx="16897">
                  <c:v>9.8109999999999999</c:v>
                </c:pt>
                <c:pt idx="16898">
                  <c:v>9.81</c:v>
                </c:pt>
                <c:pt idx="16899">
                  <c:v>9.81</c:v>
                </c:pt>
                <c:pt idx="16900">
                  <c:v>9.81</c:v>
                </c:pt>
                <c:pt idx="16901">
                  <c:v>9.81</c:v>
                </c:pt>
                <c:pt idx="16902">
                  <c:v>9.81</c:v>
                </c:pt>
                <c:pt idx="16903">
                  <c:v>9.8089999999999993</c:v>
                </c:pt>
                <c:pt idx="16904">
                  <c:v>9.8079999999999998</c:v>
                </c:pt>
                <c:pt idx="16905">
                  <c:v>9.8079999999999998</c:v>
                </c:pt>
                <c:pt idx="16906">
                  <c:v>9.8070000000000004</c:v>
                </c:pt>
                <c:pt idx="16907">
                  <c:v>9.8059999999999992</c:v>
                </c:pt>
                <c:pt idx="16908">
                  <c:v>9.8059999999999992</c:v>
                </c:pt>
                <c:pt idx="16909">
                  <c:v>9.8049999999999997</c:v>
                </c:pt>
                <c:pt idx="16910">
                  <c:v>9.8049999999999997</c:v>
                </c:pt>
                <c:pt idx="16911">
                  <c:v>9.8049999999999997</c:v>
                </c:pt>
                <c:pt idx="16912">
                  <c:v>9.8040000000000003</c:v>
                </c:pt>
                <c:pt idx="16913">
                  <c:v>9.8040000000000003</c:v>
                </c:pt>
                <c:pt idx="16914">
                  <c:v>9.8040000000000003</c:v>
                </c:pt>
                <c:pt idx="16915">
                  <c:v>9.8040000000000003</c:v>
                </c:pt>
                <c:pt idx="16916">
                  <c:v>9.8040000000000003</c:v>
                </c:pt>
                <c:pt idx="16917">
                  <c:v>9.8040000000000003</c:v>
                </c:pt>
                <c:pt idx="16918">
                  <c:v>9.8040000000000003</c:v>
                </c:pt>
                <c:pt idx="16919">
                  <c:v>9.8040000000000003</c:v>
                </c:pt>
                <c:pt idx="16920">
                  <c:v>9.8040000000000003</c:v>
                </c:pt>
                <c:pt idx="16921">
                  <c:v>9.8040000000000003</c:v>
                </c:pt>
                <c:pt idx="16922">
                  <c:v>9.8040000000000003</c:v>
                </c:pt>
                <c:pt idx="16923">
                  <c:v>9.8040000000000003</c:v>
                </c:pt>
                <c:pt idx="16924">
                  <c:v>9.8040000000000003</c:v>
                </c:pt>
                <c:pt idx="16925">
                  <c:v>9.8030000000000008</c:v>
                </c:pt>
                <c:pt idx="16926">
                  <c:v>9.8030000000000008</c:v>
                </c:pt>
                <c:pt idx="16927">
                  <c:v>9.8030000000000008</c:v>
                </c:pt>
                <c:pt idx="16928">
                  <c:v>9.8030000000000008</c:v>
                </c:pt>
                <c:pt idx="16929">
                  <c:v>9.8030000000000008</c:v>
                </c:pt>
                <c:pt idx="16930">
                  <c:v>9.8030000000000008</c:v>
                </c:pt>
                <c:pt idx="16931">
                  <c:v>9.8030000000000008</c:v>
                </c:pt>
                <c:pt idx="16932">
                  <c:v>9.8030000000000008</c:v>
                </c:pt>
                <c:pt idx="16933">
                  <c:v>9.8030000000000008</c:v>
                </c:pt>
                <c:pt idx="16934">
                  <c:v>9.8030000000000008</c:v>
                </c:pt>
                <c:pt idx="16935">
                  <c:v>9.8030000000000008</c:v>
                </c:pt>
                <c:pt idx="16936">
                  <c:v>9.8030000000000008</c:v>
                </c:pt>
                <c:pt idx="16937">
                  <c:v>9.8030000000000008</c:v>
                </c:pt>
                <c:pt idx="16938">
                  <c:v>9.8030000000000008</c:v>
                </c:pt>
                <c:pt idx="16939">
                  <c:v>9.8030000000000008</c:v>
                </c:pt>
                <c:pt idx="16940">
                  <c:v>9.8030000000000008</c:v>
                </c:pt>
                <c:pt idx="16941">
                  <c:v>9.8030000000000008</c:v>
                </c:pt>
                <c:pt idx="16942">
                  <c:v>9.8030000000000008</c:v>
                </c:pt>
                <c:pt idx="16943">
                  <c:v>9.8030000000000008</c:v>
                </c:pt>
                <c:pt idx="16944">
                  <c:v>9.8030000000000008</c:v>
                </c:pt>
                <c:pt idx="16945">
                  <c:v>9.8030000000000008</c:v>
                </c:pt>
                <c:pt idx="16946">
                  <c:v>9.8030000000000008</c:v>
                </c:pt>
                <c:pt idx="16947">
                  <c:v>9.8030000000000008</c:v>
                </c:pt>
                <c:pt idx="16948">
                  <c:v>9.8030000000000008</c:v>
                </c:pt>
                <c:pt idx="16949">
                  <c:v>9.8030000000000008</c:v>
                </c:pt>
                <c:pt idx="16950">
                  <c:v>9.8030000000000008</c:v>
                </c:pt>
                <c:pt idx="16951">
                  <c:v>9.8030000000000008</c:v>
                </c:pt>
                <c:pt idx="16952">
                  <c:v>9.8030000000000008</c:v>
                </c:pt>
                <c:pt idx="16953">
                  <c:v>9.8030000000000008</c:v>
                </c:pt>
                <c:pt idx="16954">
                  <c:v>9.8019999999999996</c:v>
                </c:pt>
                <c:pt idx="16955">
                  <c:v>9.8010000000000002</c:v>
                </c:pt>
                <c:pt idx="16956">
                  <c:v>9.8010000000000002</c:v>
                </c:pt>
                <c:pt idx="16957">
                  <c:v>9.8010000000000002</c:v>
                </c:pt>
                <c:pt idx="16958">
                  <c:v>9.8010000000000002</c:v>
                </c:pt>
                <c:pt idx="16959">
                  <c:v>9.8010000000000002</c:v>
                </c:pt>
                <c:pt idx="16960">
                  <c:v>9.8010000000000002</c:v>
                </c:pt>
                <c:pt idx="16961">
                  <c:v>9.8010000000000002</c:v>
                </c:pt>
                <c:pt idx="16962">
                  <c:v>9.8000000000000007</c:v>
                </c:pt>
                <c:pt idx="16963">
                  <c:v>9.8000000000000007</c:v>
                </c:pt>
                <c:pt idx="16964">
                  <c:v>9.8000000000000007</c:v>
                </c:pt>
                <c:pt idx="16965">
                  <c:v>9.7949999999999999</c:v>
                </c:pt>
                <c:pt idx="16966">
                  <c:v>9.7929999999999993</c:v>
                </c:pt>
                <c:pt idx="16967">
                  <c:v>9.7929999999999993</c:v>
                </c:pt>
                <c:pt idx="16968">
                  <c:v>9.7929999999999993</c:v>
                </c:pt>
                <c:pt idx="16969">
                  <c:v>9.7929999999999993</c:v>
                </c:pt>
                <c:pt idx="16970">
                  <c:v>9.7919999999999998</c:v>
                </c:pt>
                <c:pt idx="16971">
                  <c:v>9.7919999999999998</c:v>
                </c:pt>
                <c:pt idx="16972">
                  <c:v>9.7919999999999998</c:v>
                </c:pt>
                <c:pt idx="16973">
                  <c:v>9.7919999999999998</c:v>
                </c:pt>
                <c:pt idx="16974">
                  <c:v>9.7910000000000004</c:v>
                </c:pt>
                <c:pt idx="16975">
                  <c:v>9.7910000000000004</c:v>
                </c:pt>
                <c:pt idx="16976">
                  <c:v>9.7889999999999997</c:v>
                </c:pt>
                <c:pt idx="16977">
                  <c:v>9.7889999999999997</c:v>
                </c:pt>
                <c:pt idx="16978">
                  <c:v>9.7889999999999997</c:v>
                </c:pt>
                <c:pt idx="16979">
                  <c:v>9.7880000000000003</c:v>
                </c:pt>
                <c:pt idx="16980">
                  <c:v>9.7880000000000003</c:v>
                </c:pt>
                <c:pt idx="16981">
                  <c:v>9.7870000000000008</c:v>
                </c:pt>
                <c:pt idx="16982">
                  <c:v>9.7829999999999995</c:v>
                </c:pt>
                <c:pt idx="16983">
                  <c:v>9.782</c:v>
                </c:pt>
                <c:pt idx="16984">
                  <c:v>9.782</c:v>
                </c:pt>
                <c:pt idx="16985">
                  <c:v>9.7810000000000006</c:v>
                </c:pt>
                <c:pt idx="16986">
                  <c:v>9.7810000000000006</c:v>
                </c:pt>
                <c:pt idx="16987">
                  <c:v>9.7799999999999994</c:v>
                </c:pt>
                <c:pt idx="16988">
                  <c:v>9.7799999999999994</c:v>
                </c:pt>
                <c:pt idx="16989">
                  <c:v>9.7789999999999999</c:v>
                </c:pt>
                <c:pt idx="16990">
                  <c:v>9.7780000000000005</c:v>
                </c:pt>
                <c:pt idx="16991">
                  <c:v>9.7780000000000005</c:v>
                </c:pt>
                <c:pt idx="16992">
                  <c:v>9.7759999999999998</c:v>
                </c:pt>
                <c:pt idx="16993">
                  <c:v>9.7750000000000004</c:v>
                </c:pt>
                <c:pt idx="16994">
                  <c:v>9.7750000000000004</c:v>
                </c:pt>
                <c:pt idx="16995">
                  <c:v>9.7750000000000004</c:v>
                </c:pt>
                <c:pt idx="16996">
                  <c:v>9.77</c:v>
                </c:pt>
                <c:pt idx="16997">
                  <c:v>9.7650000000000006</c:v>
                </c:pt>
                <c:pt idx="16998">
                  <c:v>9.7650000000000006</c:v>
                </c:pt>
                <c:pt idx="16999">
                  <c:v>9.7650000000000006</c:v>
                </c:pt>
                <c:pt idx="17000">
                  <c:v>9.7629999999999999</c:v>
                </c:pt>
                <c:pt idx="17001">
                  <c:v>9.7620000000000005</c:v>
                </c:pt>
                <c:pt idx="17002">
                  <c:v>9.7609999999999992</c:v>
                </c:pt>
                <c:pt idx="17003">
                  <c:v>9.76</c:v>
                </c:pt>
                <c:pt idx="17004">
                  <c:v>9.7590000000000003</c:v>
                </c:pt>
                <c:pt idx="17005">
                  <c:v>9.7590000000000003</c:v>
                </c:pt>
                <c:pt idx="17006">
                  <c:v>9.7569999999999997</c:v>
                </c:pt>
                <c:pt idx="17007">
                  <c:v>9.7530000000000001</c:v>
                </c:pt>
                <c:pt idx="17008">
                  <c:v>9.7509999999999994</c:v>
                </c:pt>
                <c:pt idx="17009">
                  <c:v>9.7490000000000006</c:v>
                </c:pt>
                <c:pt idx="17010">
                  <c:v>9.7469999999999999</c:v>
                </c:pt>
                <c:pt idx="17011">
                  <c:v>9.7469999999999999</c:v>
                </c:pt>
                <c:pt idx="17012">
                  <c:v>9.7460000000000004</c:v>
                </c:pt>
                <c:pt idx="17013">
                  <c:v>9.7449999999999992</c:v>
                </c:pt>
                <c:pt idx="17014">
                  <c:v>9.7449999999999992</c:v>
                </c:pt>
                <c:pt idx="17015">
                  <c:v>9.7430000000000003</c:v>
                </c:pt>
                <c:pt idx="17016">
                  <c:v>9.7430000000000003</c:v>
                </c:pt>
                <c:pt idx="17017">
                  <c:v>9.7430000000000003</c:v>
                </c:pt>
                <c:pt idx="17018">
                  <c:v>9.7430000000000003</c:v>
                </c:pt>
                <c:pt idx="17019">
                  <c:v>9.7409999999999997</c:v>
                </c:pt>
                <c:pt idx="17020">
                  <c:v>9.7409999999999997</c:v>
                </c:pt>
                <c:pt idx="17021">
                  <c:v>9.7409999999999997</c:v>
                </c:pt>
                <c:pt idx="17022">
                  <c:v>9.74</c:v>
                </c:pt>
                <c:pt idx="17023">
                  <c:v>9.74</c:v>
                </c:pt>
                <c:pt idx="17024">
                  <c:v>9.7379999999999995</c:v>
                </c:pt>
                <c:pt idx="17025">
                  <c:v>9.7370000000000001</c:v>
                </c:pt>
                <c:pt idx="17026">
                  <c:v>9.7360000000000007</c:v>
                </c:pt>
                <c:pt idx="17027">
                  <c:v>9.7360000000000007</c:v>
                </c:pt>
                <c:pt idx="17028">
                  <c:v>9.7349999999999994</c:v>
                </c:pt>
                <c:pt idx="17029">
                  <c:v>9.734</c:v>
                </c:pt>
                <c:pt idx="17030">
                  <c:v>9.7309999999999999</c:v>
                </c:pt>
                <c:pt idx="17031">
                  <c:v>9.7289999999999992</c:v>
                </c:pt>
                <c:pt idx="17032">
                  <c:v>9.7289999999999992</c:v>
                </c:pt>
                <c:pt idx="17033">
                  <c:v>9.7279999999999998</c:v>
                </c:pt>
                <c:pt idx="17034">
                  <c:v>9.7279999999999998</c:v>
                </c:pt>
                <c:pt idx="17035">
                  <c:v>9.7270000000000003</c:v>
                </c:pt>
                <c:pt idx="17036">
                  <c:v>9.7270000000000003</c:v>
                </c:pt>
                <c:pt idx="17037">
                  <c:v>9.7270000000000003</c:v>
                </c:pt>
                <c:pt idx="17038">
                  <c:v>9.7260000000000009</c:v>
                </c:pt>
                <c:pt idx="17039">
                  <c:v>9.7249999999999996</c:v>
                </c:pt>
                <c:pt idx="17040">
                  <c:v>9.7219999999999995</c:v>
                </c:pt>
                <c:pt idx="17041">
                  <c:v>9.7210000000000001</c:v>
                </c:pt>
                <c:pt idx="17042">
                  <c:v>9.7210000000000001</c:v>
                </c:pt>
                <c:pt idx="17043">
                  <c:v>9.7200000000000006</c:v>
                </c:pt>
                <c:pt idx="17044">
                  <c:v>9.718</c:v>
                </c:pt>
                <c:pt idx="17045">
                  <c:v>9.7170000000000005</c:v>
                </c:pt>
                <c:pt idx="17046">
                  <c:v>9.7159999999999993</c:v>
                </c:pt>
                <c:pt idx="17047">
                  <c:v>9.7149999999999999</c:v>
                </c:pt>
                <c:pt idx="17048">
                  <c:v>9.7140000000000004</c:v>
                </c:pt>
                <c:pt idx="17049">
                  <c:v>9.7129999999999992</c:v>
                </c:pt>
                <c:pt idx="17050">
                  <c:v>9.7119999999999997</c:v>
                </c:pt>
                <c:pt idx="17051">
                  <c:v>9.7100000000000009</c:v>
                </c:pt>
                <c:pt idx="17052">
                  <c:v>9.7089999999999996</c:v>
                </c:pt>
                <c:pt idx="17053">
                  <c:v>9.7089999999999996</c:v>
                </c:pt>
                <c:pt idx="17054">
                  <c:v>9.7089999999999996</c:v>
                </c:pt>
                <c:pt idx="17055">
                  <c:v>9.7089999999999996</c:v>
                </c:pt>
                <c:pt idx="17056">
                  <c:v>9.7089999999999996</c:v>
                </c:pt>
                <c:pt idx="17057">
                  <c:v>9.7089999999999996</c:v>
                </c:pt>
                <c:pt idx="17058">
                  <c:v>9.7089999999999996</c:v>
                </c:pt>
                <c:pt idx="17059">
                  <c:v>9.7089999999999996</c:v>
                </c:pt>
                <c:pt idx="17060">
                  <c:v>9.7089999999999996</c:v>
                </c:pt>
                <c:pt idx="17061">
                  <c:v>9.7089999999999996</c:v>
                </c:pt>
                <c:pt idx="17062">
                  <c:v>9.7089999999999996</c:v>
                </c:pt>
                <c:pt idx="17063">
                  <c:v>9.7089999999999996</c:v>
                </c:pt>
                <c:pt idx="17064">
                  <c:v>9.7089999999999996</c:v>
                </c:pt>
                <c:pt idx="17065">
                  <c:v>9.7089999999999996</c:v>
                </c:pt>
                <c:pt idx="17066">
                  <c:v>9.7089999999999996</c:v>
                </c:pt>
                <c:pt idx="17067">
                  <c:v>9.7089999999999996</c:v>
                </c:pt>
                <c:pt idx="17068">
                  <c:v>9.7089999999999996</c:v>
                </c:pt>
                <c:pt idx="17069">
                  <c:v>9.7089999999999996</c:v>
                </c:pt>
                <c:pt idx="17070">
                  <c:v>9.7089999999999996</c:v>
                </c:pt>
                <c:pt idx="17071">
                  <c:v>9.7089999999999996</c:v>
                </c:pt>
                <c:pt idx="17072">
                  <c:v>9.7089999999999996</c:v>
                </c:pt>
                <c:pt idx="17073">
                  <c:v>9.7089999999999996</c:v>
                </c:pt>
                <c:pt idx="17074">
                  <c:v>9.7089999999999996</c:v>
                </c:pt>
                <c:pt idx="17075">
                  <c:v>9.7089999999999996</c:v>
                </c:pt>
                <c:pt idx="17076">
                  <c:v>9.7089999999999996</c:v>
                </c:pt>
                <c:pt idx="17077">
                  <c:v>9.7089999999999996</c:v>
                </c:pt>
                <c:pt idx="17078">
                  <c:v>9.7089999999999996</c:v>
                </c:pt>
                <c:pt idx="17079">
                  <c:v>9.7089999999999996</c:v>
                </c:pt>
                <c:pt idx="17080">
                  <c:v>9.7089999999999996</c:v>
                </c:pt>
                <c:pt idx="17081">
                  <c:v>9.7089999999999996</c:v>
                </c:pt>
                <c:pt idx="17082">
                  <c:v>9.7089999999999996</c:v>
                </c:pt>
                <c:pt idx="17083">
                  <c:v>9.7089999999999996</c:v>
                </c:pt>
                <c:pt idx="17084">
                  <c:v>9.7089999999999996</c:v>
                </c:pt>
                <c:pt idx="17085">
                  <c:v>9.7089999999999996</c:v>
                </c:pt>
                <c:pt idx="17086">
                  <c:v>9.7089999999999996</c:v>
                </c:pt>
                <c:pt idx="17087">
                  <c:v>9.7089999999999996</c:v>
                </c:pt>
                <c:pt idx="17088">
                  <c:v>9.7089999999999996</c:v>
                </c:pt>
                <c:pt idx="17089">
                  <c:v>9.7089999999999996</c:v>
                </c:pt>
                <c:pt idx="17090">
                  <c:v>9.7089999999999996</c:v>
                </c:pt>
                <c:pt idx="17091">
                  <c:v>9.7089999999999996</c:v>
                </c:pt>
                <c:pt idx="17092">
                  <c:v>9.7089999999999996</c:v>
                </c:pt>
                <c:pt idx="17093">
                  <c:v>9.7080000000000002</c:v>
                </c:pt>
                <c:pt idx="17094">
                  <c:v>9.7080000000000002</c:v>
                </c:pt>
                <c:pt idx="17095">
                  <c:v>9.7080000000000002</c:v>
                </c:pt>
                <c:pt idx="17096">
                  <c:v>9.7080000000000002</c:v>
                </c:pt>
                <c:pt idx="17097">
                  <c:v>9.7080000000000002</c:v>
                </c:pt>
                <c:pt idx="17098">
                  <c:v>9.7080000000000002</c:v>
                </c:pt>
                <c:pt idx="17099">
                  <c:v>9.7080000000000002</c:v>
                </c:pt>
                <c:pt idx="17100">
                  <c:v>9.7080000000000002</c:v>
                </c:pt>
                <c:pt idx="17101">
                  <c:v>9.7080000000000002</c:v>
                </c:pt>
                <c:pt idx="17102">
                  <c:v>9.7080000000000002</c:v>
                </c:pt>
                <c:pt idx="17103">
                  <c:v>9.7080000000000002</c:v>
                </c:pt>
                <c:pt idx="17104">
                  <c:v>9.7080000000000002</c:v>
                </c:pt>
                <c:pt idx="17105">
                  <c:v>9.7080000000000002</c:v>
                </c:pt>
                <c:pt idx="17106">
                  <c:v>9.7080000000000002</c:v>
                </c:pt>
                <c:pt idx="17107">
                  <c:v>9.7080000000000002</c:v>
                </c:pt>
                <c:pt idx="17108">
                  <c:v>9.7080000000000002</c:v>
                </c:pt>
                <c:pt idx="17109">
                  <c:v>9.7080000000000002</c:v>
                </c:pt>
                <c:pt idx="17110">
                  <c:v>9.7080000000000002</c:v>
                </c:pt>
                <c:pt idx="17111">
                  <c:v>9.7080000000000002</c:v>
                </c:pt>
                <c:pt idx="17112">
                  <c:v>9.7080000000000002</c:v>
                </c:pt>
                <c:pt idx="17113">
                  <c:v>9.7080000000000002</c:v>
                </c:pt>
                <c:pt idx="17114">
                  <c:v>9.7080000000000002</c:v>
                </c:pt>
                <c:pt idx="17115">
                  <c:v>9.7080000000000002</c:v>
                </c:pt>
                <c:pt idx="17116">
                  <c:v>9.7080000000000002</c:v>
                </c:pt>
                <c:pt idx="17117">
                  <c:v>9.7080000000000002</c:v>
                </c:pt>
                <c:pt idx="17118">
                  <c:v>9.7080000000000002</c:v>
                </c:pt>
                <c:pt idx="17119">
                  <c:v>9.7080000000000002</c:v>
                </c:pt>
                <c:pt idx="17120">
                  <c:v>9.7080000000000002</c:v>
                </c:pt>
                <c:pt idx="17121">
                  <c:v>9.7080000000000002</c:v>
                </c:pt>
                <c:pt idx="17122">
                  <c:v>9.7050000000000001</c:v>
                </c:pt>
                <c:pt idx="17123">
                  <c:v>9.7040000000000006</c:v>
                </c:pt>
                <c:pt idx="17124">
                  <c:v>9.7040000000000006</c:v>
                </c:pt>
                <c:pt idx="17125">
                  <c:v>9.7040000000000006</c:v>
                </c:pt>
                <c:pt idx="17126">
                  <c:v>9.7040000000000006</c:v>
                </c:pt>
                <c:pt idx="17127">
                  <c:v>9.7040000000000006</c:v>
                </c:pt>
                <c:pt idx="17128">
                  <c:v>9.7040000000000006</c:v>
                </c:pt>
                <c:pt idx="17129">
                  <c:v>9.7040000000000006</c:v>
                </c:pt>
                <c:pt idx="17130">
                  <c:v>9.7029999999999994</c:v>
                </c:pt>
                <c:pt idx="17131">
                  <c:v>9.7029999999999994</c:v>
                </c:pt>
                <c:pt idx="17132">
                  <c:v>9.7029999999999994</c:v>
                </c:pt>
                <c:pt idx="17133">
                  <c:v>9.7029999999999994</c:v>
                </c:pt>
                <c:pt idx="17134">
                  <c:v>9.7029999999999994</c:v>
                </c:pt>
                <c:pt idx="17135">
                  <c:v>9.7029999999999994</c:v>
                </c:pt>
                <c:pt idx="17136">
                  <c:v>9.7029999999999994</c:v>
                </c:pt>
                <c:pt idx="17137">
                  <c:v>9.7029999999999994</c:v>
                </c:pt>
                <c:pt idx="17138">
                  <c:v>9.7029999999999994</c:v>
                </c:pt>
                <c:pt idx="17139">
                  <c:v>9.7029999999999994</c:v>
                </c:pt>
                <c:pt idx="17140">
                  <c:v>9.7029999999999994</c:v>
                </c:pt>
                <c:pt idx="17141">
                  <c:v>9.7029999999999994</c:v>
                </c:pt>
                <c:pt idx="17142">
                  <c:v>9.7029999999999994</c:v>
                </c:pt>
                <c:pt idx="17143">
                  <c:v>9.7029999999999994</c:v>
                </c:pt>
                <c:pt idx="17144">
                  <c:v>9.7029999999999994</c:v>
                </c:pt>
                <c:pt idx="17145">
                  <c:v>9.7029999999999994</c:v>
                </c:pt>
                <c:pt idx="17146">
                  <c:v>9.7029999999999994</c:v>
                </c:pt>
                <c:pt idx="17147">
                  <c:v>9.7029999999999994</c:v>
                </c:pt>
                <c:pt idx="17148">
                  <c:v>9.7029999999999994</c:v>
                </c:pt>
                <c:pt idx="17149">
                  <c:v>9.7029999999999994</c:v>
                </c:pt>
                <c:pt idx="17150">
                  <c:v>9.7029999999999994</c:v>
                </c:pt>
                <c:pt idx="17151">
                  <c:v>9.7029999999999994</c:v>
                </c:pt>
                <c:pt idx="17152">
                  <c:v>9.7029999999999994</c:v>
                </c:pt>
                <c:pt idx="17153">
                  <c:v>9.702</c:v>
                </c:pt>
                <c:pt idx="17154">
                  <c:v>9.702</c:v>
                </c:pt>
                <c:pt idx="17155">
                  <c:v>9.6989999999999998</c:v>
                </c:pt>
                <c:pt idx="17156">
                  <c:v>9.6980000000000004</c:v>
                </c:pt>
                <c:pt idx="17157">
                  <c:v>9.6980000000000004</c:v>
                </c:pt>
                <c:pt idx="17158">
                  <c:v>9.6980000000000004</c:v>
                </c:pt>
                <c:pt idx="17159">
                  <c:v>9.6980000000000004</c:v>
                </c:pt>
                <c:pt idx="17160">
                  <c:v>9.6980000000000004</c:v>
                </c:pt>
                <c:pt idx="17161">
                  <c:v>9.6980000000000004</c:v>
                </c:pt>
                <c:pt idx="17162">
                  <c:v>9.6980000000000004</c:v>
                </c:pt>
                <c:pt idx="17163">
                  <c:v>9.6980000000000004</c:v>
                </c:pt>
                <c:pt idx="17164">
                  <c:v>9.6980000000000004</c:v>
                </c:pt>
                <c:pt idx="17165">
                  <c:v>9.6980000000000004</c:v>
                </c:pt>
                <c:pt idx="17166">
                  <c:v>9.6969999999999992</c:v>
                </c:pt>
                <c:pt idx="17167">
                  <c:v>9.6950000000000003</c:v>
                </c:pt>
                <c:pt idx="17168">
                  <c:v>9.6950000000000003</c:v>
                </c:pt>
                <c:pt idx="17169">
                  <c:v>9.6950000000000003</c:v>
                </c:pt>
                <c:pt idx="17170">
                  <c:v>9.6940000000000008</c:v>
                </c:pt>
                <c:pt idx="17171">
                  <c:v>9.6940000000000008</c:v>
                </c:pt>
                <c:pt idx="17172">
                  <c:v>9.6940000000000008</c:v>
                </c:pt>
                <c:pt idx="17173">
                  <c:v>9.6940000000000008</c:v>
                </c:pt>
                <c:pt idx="17174">
                  <c:v>9.6940000000000008</c:v>
                </c:pt>
                <c:pt idx="17175">
                  <c:v>9.6940000000000008</c:v>
                </c:pt>
                <c:pt idx="17176">
                  <c:v>9.6940000000000008</c:v>
                </c:pt>
                <c:pt idx="17177">
                  <c:v>9.6940000000000008</c:v>
                </c:pt>
                <c:pt idx="17178">
                  <c:v>9.6940000000000008</c:v>
                </c:pt>
                <c:pt idx="17179">
                  <c:v>9.6940000000000008</c:v>
                </c:pt>
                <c:pt idx="17180">
                  <c:v>9.6929999999999996</c:v>
                </c:pt>
                <c:pt idx="17181">
                  <c:v>9.6929999999999996</c:v>
                </c:pt>
                <c:pt idx="17182">
                  <c:v>9.6929999999999996</c:v>
                </c:pt>
                <c:pt idx="17183">
                  <c:v>9.6929999999999996</c:v>
                </c:pt>
                <c:pt idx="17184">
                  <c:v>9.6929999999999996</c:v>
                </c:pt>
                <c:pt idx="17185">
                  <c:v>9.6929999999999996</c:v>
                </c:pt>
                <c:pt idx="17186">
                  <c:v>9.6929999999999996</c:v>
                </c:pt>
                <c:pt idx="17187">
                  <c:v>9.6929999999999996</c:v>
                </c:pt>
                <c:pt idx="17188">
                  <c:v>9.6929999999999996</c:v>
                </c:pt>
                <c:pt idx="17189">
                  <c:v>9.6929999999999996</c:v>
                </c:pt>
                <c:pt idx="17190">
                  <c:v>9.6929999999999996</c:v>
                </c:pt>
                <c:pt idx="17191">
                  <c:v>9.6929999999999996</c:v>
                </c:pt>
                <c:pt idx="17192">
                  <c:v>9.6929999999999996</c:v>
                </c:pt>
                <c:pt idx="17193">
                  <c:v>9.6929999999999996</c:v>
                </c:pt>
                <c:pt idx="17194">
                  <c:v>9.6929999999999996</c:v>
                </c:pt>
                <c:pt idx="17195">
                  <c:v>9.6929999999999996</c:v>
                </c:pt>
                <c:pt idx="17196">
                  <c:v>9.6929999999999996</c:v>
                </c:pt>
                <c:pt idx="17197">
                  <c:v>9.6929999999999996</c:v>
                </c:pt>
                <c:pt idx="17198">
                  <c:v>9.6929999999999996</c:v>
                </c:pt>
                <c:pt idx="17199">
                  <c:v>9.6929999999999996</c:v>
                </c:pt>
                <c:pt idx="17200">
                  <c:v>9.6929999999999996</c:v>
                </c:pt>
                <c:pt idx="17201">
                  <c:v>9.6929999999999996</c:v>
                </c:pt>
                <c:pt idx="17202">
                  <c:v>9.6929999999999996</c:v>
                </c:pt>
                <c:pt idx="17203">
                  <c:v>9.6929999999999996</c:v>
                </c:pt>
                <c:pt idx="17204">
                  <c:v>9.6929999999999996</c:v>
                </c:pt>
                <c:pt idx="17205">
                  <c:v>9.6929999999999996</c:v>
                </c:pt>
                <c:pt idx="17206">
                  <c:v>9.6929999999999996</c:v>
                </c:pt>
                <c:pt idx="17207">
                  <c:v>9.6929999999999996</c:v>
                </c:pt>
                <c:pt idx="17208">
                  <c:v>9.6929999999999996</c:v>
                </c:pt>
                <c:pt idx="17209">
                  <c:v>9.6929999999999996</c:v>
                </c:pt>
                <c:pt idx="17210">
                  <c:v>9.6929999999999996</c:v>
                </c:pt>
                <c:pt idx="17211">
                  <c:v>9.6929999999999996</c:v>
                </c:pt>
                <c:pt idx="17212">
                  <c:v>9.6920000000000002</c:v>
                </c:pt>
                <c:pt idx="17213">
                  <c:v>9.6920000000000002</c:v>
                </c:pt>
                <c:pt idx="17214">
                  <c:v>9.6920000000000002</c:v>
                </c:pt>
                <c:pt idx="17215">
                  <c:v>9.6920000000000002</c:v>
                </c:pt>
                <c:pt idx="17216">
                  <c:v>9.6920000000000002</c:v>
                </c:pt>
                <c:pt idx="17217">
                  <c:v>9.6920000000000002</c:v>
                </c:pt>
                <c:pt idx="17218">
                  <c:v>9.6920000000000002</c:v>
                </c:pt>
                <c:pt idx="17219">
                  <c:v>9.6920000000000002</c:v>
                </c:pt>
                <c:pt idx="17220">
                  <c:v>9.6920000000000002</c:v>
                </c:pt>
                <c:pt idx="17221">
                  <c:v>9.6920000000000002</c:v>
                </c:pt>
                <c:pt idx="17222">
                  <c:v>9.6920000000000002</c:v>
                </c:pt>
                <c:pt idx="17223">
                  <c:v>9.6920000000000002</c:v>
                </c:pt>
                <c:pt idx="17224">
                  <c:v>9.6920000000000002</c:v>
                </c:pt>
                <c:pt idx="17225">
                  <c:v>9.6920000000000002</c:v>
                </c:pt>
                <c:pt idx="17226">
                  <c:v>9.6920000000000002</c:v>
                </c:pt>
                <c:pt idx="17227">
                  <c:v>9.6920000000000002</c:v>
                </c:pt>
                <c:pt idx="17228">
                  <c:v>9.6920000000000002</c:v>
                </c:pt>
                <c:pt idx="17229">
                  <c:v>9.6920000000000002</c:v>
                </c:pt>
                <c:pt idx="17230">
                  <c:v>9.6920000000000002</c:v>
                </c:pt>
                <c:pt idx="17231">
                  <c:v>9.6920000000000002</c:v>
                </c:pt>
                <c:pt idx="17232">
                  <c:v>9.6920000000000002</c:v>
                </c:pt>
                <c:pt idx="17233">
                  <c:v>9.6920000000000002</c:v>
                </c:pt>
                <c:pt idx="17234">
                  <c:v>9.6920000000000002</c:v>
                </c:pt>
                <c:pt idx="17235">
                  <c:v>9.6920000000000002</c:v>
                </c:pt>
                <c:pt idx="17236">
                  <c:v>9.6920000000000002</c:v>
                </c:pt>
                <c:pt idx="17237">
                  <c:v>9.6920000000000002</c:v>
                </c:pt>
                <c:pt idx="17238">
                  <c:v>9.6920000000000002</c:v>
                </c:pt>
                <c:pt idx="17239">
                  <c:v>9.6920000000000002</c:v>
                </c:pt>
                <c:pt idx="17240">
                  <c:v>9.6920000000000002</c:v>
                </c:pt>
                <c:pt idx="17241">
                  <c:v>9.6920000000000002</c:v>
                </c:pt>
                <c:pt idx="17242">
                  <c:v>9.6920000000000002</c:v>
                </c:pt>
                <c:pt idx="17243">
                  <c:v>9.6920000000000002</c:v>
                </c:pt>
                <c:pt idx="17244">
                  <c:v>9.6920000000000002</c:v>
                </c:pt>
                <c:pt idx="17245">
                  <c:v>9.6920000000000002</c:v>
                </c:pt>
                <c:pt idx="17246">
                  <c:v>9.6920000000000002</c:v>
                </c:pt>
                <c:pt idx="17247">
                  <c:v>9.6920000000000002</c:v>
                </c:pt>
                <c:pt idx="17248">
                  <c:v>9.6920000000000002</c:v>
                </c:pt>
                <c:pt idx="17249">
                  <c:v>9.6920000000000002</c:v>
                </c:pt>
                <c:pt idx="17250">
                  <c:v>9.6920000000000002</c:v>
                </c:pt>
                <c:pt idx="17251">
                  <c:v>9.6920000000000002</c:v>
                </c:pt>
                <c:pt idx="17252">
                  <c:v>9.6920000000000002</c:v>
                </c:pt>
                <c:pt idx="17253">
                  <c:v>9.6920000000000002</c:v>
                </c:pt>
                <c:pt idx="17254">
                  <c:v>9.6920000000000002</c:v>
                </c:pt>
                <c:pt idx="17255">
                  <c:v>9.6920000000000002</c:v>
                </c:pt>
                <c:pt idx="17256">
                  <c:v>9.6920000000000002</c:v>
                </c:pt>
                <c:pt idx="17257">
                  <c:v>9.6920000000000002</c:v>
                </c:pt>
                <c:pt idx="17258">
                  <c:v>9.6920000000000002</c:v>
                </c:pt>
                <c:pt idx="17259">
                  <c:v>9.6920000000000002</c:v>
                </c:pt>
                <c:pt idx="17260">
                  <c:v>9.6920000000000002</c:v>
                </c:pt>
                <c:pt idx="17261">
                  <c:v>9.6920000000000002</c:v>
                </c:pt>
                <c:pt idx="17262">
                  <c:v>9.6920000000000002</c:v>
                </c:pt>
                <c:pt idx="17263">
                  <c:v>9.6910000000000007</c:v>
                </c:pt>
                <c:pt idx="17264">
                  <c:v>9.6910000000000007</c:v>
                </c:pt>
                <c:pt idx="17265">
                  <c:v>9.6910000000000007</c:v>
                </c:pt>
                <c:pt idx="17266">
                  <c:v>9.6910000000000007</c:v>
                </c:pt>
                <c:pt idx="17267">
                  <c:v>9.6910000000000007</c:v>
                </c:pt>
                <c:pt idx="17268">
                  <c:v>9.6910000000000007</c:v>
                </c:pt>
                <c:pt idx="17269">
                  <c:v>9.6910000000000007</c:v>
                </c:pt>
                <c:pt idx="17270">
                  <c:v>9.6910000000000007</c:v>
                </c:pt>
                <c:pt idx="17271">
                  <c:v>9.6910000000000007</c:v>
                </c:pt>
                <c:pt idx="17272">
                  <c:v>9.6910000000000007</c:v>
                </c:pt>
                <c:pt idx="17273">
                  <c:v>9.6910000000000007</c:v>
                </c:pt>
                <c:pt idx="17274">
                  <c:v>9.6910000000000007</c:v>
                </c:pt>
                <c:pt idx="17275">
                  <c:v>9.6910000000000007</c:v>
                </c:pt>
                <c:pt idx="17276">
                  <c:v>9.6910000000000007</c:v>
                </c:pt>
                <c:pt idx="17277">
                  <c:v>9.6910000000000007</c:v>
                </c:pt>
                <c:pt idx="17278">
                  <c:v>9.6910000000000007</c:v>
                </c:pt>
                <c:pt idx="17279">
                  <c:v>9.6910000000000007</c:v>
                </c:pt>
                <c:pt idx="17280">
                  <c:v>9.6910000000000007</c:v>
                </c:pt>
                <c:pt idx="17281">
                  <c:v>9.6910000000000007</c:v>
                </c:pt>
                <c:pt idx="17282">
                  <c:v>9.6910000000000007</c:v>
                </c:pt>
                <c:pt idx="17283">
                  <c:v>9.6910000000000007</c:v>
                </c:pt>
                <c:pt idx="17284">
                  <c:v>9.6910000000000007</c:v>
                </c:pt>
                <c:pt idx="17285">
                  <c:v>9.6910000000000007</c:v>
                </c:pt>
                <c:pt idx="17286">
                  <c:v>9.6910000000000007</c:v>
                </c:pt>
                <c:pt idx="17287">
                  <c:v>9.6910000000000007</c:v>
                </c:pt>
                <c:pt idx="17288">
                  <c:v>9.6910000000000007</c:v>
                </c:pt>
                <c:pt idx="17289">
                  <c:v>9.6910000000000007</c:v>
                </c:pt>
                <c:pt idx="17290">
                  <c:v>9.6910000000000007</c:v>
                </c:pt>
                <c:pt idx="17291">
                  <c:v>9.6910000000000007</c:v>
                </c:pt>
                <c:pt idx="17292">
                  <c:v>9.6910000000000007</c:v>
                </c:pt>
                <c:pt idx="17293">
                  <c:v>9.6910000000000007</c:v>
                </c:pt>
                <c:pt idx="17294">
                  <c:v>9.6910000000000007</c:v>
                </c:pt>
                <c:pt idx="17295">
                  <c:v>9.6910000000000007</c:v>
                </c:pt>
                <c:pt idx="17296">
                  <c:v>9.6910000000000007</c:v>
                </c:pt>
                <c:pt idx="17297">
                  <c:v>9.6910000000000007</c:v>
                </c:pt>
                <c:pt idx="17298">
                  <c:v>9.6910000000000007</c:v>
                </c:pt>
                <c:pt idx="17299">
                  <c:v>9.6910000000000007</c:v>
                </c:pt>
                <c:pt idx="17300">
                  <c:v>9.6910000000000007</c:v>
                </c:pt>
                <c:pt idx="17301">
                  <c:v>9.6910000000000007</c:v>
                </c:pt>
                <c:pt idx="17302">
                  <c:v>9.6910000000000007</c:v>
                </c:pt>
                <c:pt idx="17303">
                  <c:v>9.6910000000000007</c:v>
                </c:pt>
                <c:pt idx="17304">
                  <c:v>9.6910000000000007</c:v>
                </c:pt>
                <c:pt idx="17305">
                  <c:v>9.6910000000000007</c:v>
                </c:pt>
                <c:pt idx="17306">
                  <c:v>9.6910000000000007</c:v>
                </c:pt>
                <c:pt idx="17307">
                  <c:v>9.6910000000000007</c:v>
                </c:pt>
                <c:pt idx="17308">
                  <c:v>9.6910000000000007</c:v>
                </c:pt>
                <c:pt idx="17309">
                  <c:v>9.69</c:v>
                </c:pt>
                <c:pt idx="17310">
                  <c:v>9.69</c:v>
                </c:pt>
                <c:pt idx="17311">
                  <c:v>9.69</c:v>
                </c:pt>
                <c:pt idx="17312">
                  <c:v>9.69</c:v>
                </c:pt>
                <c:pt idx="17313">
                  <c:v>9.69</c:v>
                </c:pt>
                <c:pt idx="17314">
                  <c:v>9.69</c:v>
                </c:pt>
                <c:pt idx="17315">
                  <c:v>9.69</c:v>
                </c:pt>
                <c:pt idx="17316">
                  <c:v>9.69</c:v>
                </c:pt>
                <c:pt idx="17317">
                  <c:v>9.69</c:v>
                </c:pt>
                <c:pt idx="17318">
                  <c:v>9.69</c:v>
                </c:pt>
                <c:pt idx="17319">
                  <c:v>9.69</c:v>
                </c:pt>
                <c:pt idx="17320">
                  <c:v>9.69</c:v>
                </c:pt>
                <c:pt idx="17321">
                  <c:v>9.69</c:v>
                </c:pt>
                <c:pt idx="17322">
                  <c:v>9.69</c:v>
                </c:pt>
                <c:pt idx="17323">
                  <c:v>9.69</c:v>
                </c:pt>
                <c:pt idx="17324">
                  <c:v>9.69</c:v>
                </c:pt>
                <c:pt idx="17325">
                  <c:v>9.69</c:v>
                </c:pt>
                <c:pt idx="17326">
                  <c:v>9.69</c:v>
                </c:pt>
                <c:pt idx="17327">
                  <c:v>9.69</c:v>
                </c:pt>
                <c:pt idx="17328">
                  <c:v>9.69</c:v>
                </c:pt>
                <c:pt idx="17329">
                  <c:v>9.69</c:v>
                </c:pt>
                <c:pt idx="17330">
                  <c:v>9.69</c:v>
                </c:pt>
                <c:pt idx="17331">
                  <c:v>9.6890000000000001</c:v>
                </c:pt>
                <c:pt idx="17332">
                  <c:v>9.6839999999999993</c:v>
                </c:pt>
                <c:pt idx="17333">
                  <c:v>9.6829999999999998</c:v>
                </c:pt>
                <c:pt idx="17334">
                  <c:v>9.6829999999999998</c:v>
                </c:pt>
                <c:pt idx="17335">
                  <c:v>9.6829999999999998</c:v>
                </c:pt>
                <c:pt idx="17336">
                  <c:v>9.6809999999999992</c:v>
                </c:pt>
                <c:pt idx="17337">
                  <c:v>9.6809999999999992</c:v>
                </c:pt>
                <c:pt idx="17338">
                  <c:v>9.6750000000000007</c:v>
                </c:pt>
                <c:pt idx="17339">
                  <c:v>9.6720000000000006</c:v>
                </c:pt>
                <c:pt idx="17340">
                  <c:v>9.67</c:v>
                </c:pt>
                <c:pt idx="17341">
                  <c:v>9.67</c:v>
                </c:pt>
                <c:pt idx="17342">
                  <c:v>9.67</c:v>
                </c:pt>
                <c:pt idx="17343">
                  <c:v>9.67</c:v>
                </c:pt>
                <c:pt idx="17344">
                  <c:v>9.6690000000000005</c:v>
                </c:pt>
                <c:pt idx="17345">
                  <c:v>9.6690000000000005</c:v>
                </c:pt>
                <c:pt idx="17346">
                  <c:v>9.6679999999999993</c:v>
                </c:pt>
                <c:pt idx="17347">
                  <c:v>9.6679999999999993</c:v>
                </c:pt>
                <c:pt idx="17348">
                  <c:v>9.6669999999999998</c:v>
                </c:pt>
                <c:pt idx="17349">
                  <c:v>9.6660000000000004</c:v>
                </c:pt>
                <c:pt idx="17350">
                  <c:v>9.6660000000000004</c:v>
                </c:pt>
                <c:pt idx="17351">
                  <c:v>9.6649999999999991</c:v>
                </c:pt>
                <c:pt idx="17352">
                  <c:v>9.6639999999999997</c:v>
                </c:pt>
                <c:pt idx="17353">
                  <c:v>9.6630000000000003</c:v>
                </c:pt>
                <c:pt idx="17354">
                  <c:v>9.6630000000000003</c:v>
                </c:pt>
                <c:pt idx="17355">
                  <c:v>9.6579999999999995</c:v>
                </c:pt>
                <c:pt idx="17356">
                  <c:v>9.657</c:v>
                </c:pt>
                <c:pt idx="17357">
                  <c:v>9.6560000000000006</c:v>
                </c:pt>
                <c:pt idx="17358">
                  <c:v>9.6560000000000006</c:v>
                </c:pt>
                <c:pt idx="17359">
                  <c:v>9.6560000000000006</c:v>
                </c:pt>
                <c:pt idx="17360">
                  <c:v>9.6549999999999994</c:v>
                </c:pt>
                <c:pt idx="17361">
                  <c:v>9.6539999999999999</c:v>
                </c:pt>
                <c:pt idx="17362">
                  <c:v>9.6539999999999999</c:v>
                </c:pt>
                <c:pt idx="17363">
                  <c:v>9.6519999999999992</c:v>
                </c:pt>
                <c:pt idx="17364">
                  <c:v>9.6509999999999998</c:v>
                </c:pt>
                <c:pt idx="17365">
                  <c:v>9.6489999999999991</c:v>
                </c:pt>
                <c:pt idx="17366">
                  <c:v>9.6489999999999991</c:v>
                </c:pt>
                <c:pt idx="17367">
                  <c:v>9.6489999999999991</c:v>
                </c:pt>
                <c:pt idx="17368">
                  <c:v>9.6489999999999991</c:v>
                </c:pt>
                <c:pt idx="17369">
                  <c:v>9.6489999999999991</c:v>
                </c:pt>
                <c:pt idx="17370">
                  <c:v>9.6479999999999997</c:v>
                </c:pt>
                <c:pt idx="17371">
                  <c:v>9.6479999999999997</c:v>
                </c:pt>
                <c:pt idx="17372">
                  <c:v>9.6479999999999997</c:v>
                </c:pt>
                <c:pt idx="17373">
                  <c:v>9.6479999999999997</c:v>
                </c:pt>
                <c:pt idx="17374">
                  <c:v>9.6470000000000002</c:v>
                </c:pt>
                <c:pt idx="17375">
                  <c:v>9.6470000000000002</c:v>
                </c:pt>
                <c:pt idx="17376">
                  <c:v>9.6470000000000002</c:v>
                </c:pt>
                <c:pt idx="17377">
                  <c:v>9.6460000000000008</c:v>
                </c:pt>
                <c:pt idx="17378">
                  <c:v>9.6460000000000008</c:v>
                </c:pt>
                <c:pt idx="17379">
                  <c:v>9.6449999999999996</c:v>
                </c:pt>
                <c:pt idx="17380">
                  <c:v>9.6449999999999996</c:v>
                </c:pt>
                <c:pt idx="17381">
                  <c:v>9.6440000000000001</c:v>
                </c:pt>
                <c:pt idx="17382">
                  <c:v>9.6440000000000001</c:v>
                </c:pt>
                <c:pt idx="17383">
                  <c:v>9.6430000000000007</c:v>
                </c:pt>
                <c:pt idx="17384">
                  <c:v>9.6419999999999995</c:v>
                </c:pt>
                <c:pt idx="17385">
                  <c:v>9.641</c:v>
                </c:pt>
                <c:pt idx="17386">
                  <c:v>9.6389999999999993</c:v>
                </c:pt>
                <c:pt idx="17387">
                  <c:v>9.6389999999999993</c:v>
                </c:pt>
                <c:pt idx="17388">
                  <c:v>9.6379999999999999</c:v>
                </c:pt>
                <c:pt idx="17389">
                  <c:v>9.6379999999999999</c:v>
                </c:pt>
                <c:pt idx="17390">
                  <c:v>9.6370000000000005</c:v>
                </c:pt>
                <c:pt idx="17391">
                  <c:v>9.6349999999999998</c:v>
                </c:pt>
                <c:pt idx="17392">
                  <c:v>9.6329999999999991</c:v>
                </c:pt>
                <c:pt idx="17393">
                  <c:v>9.6310000000000002</c:v>
                </c:pt>
                <c:pt idx="17394">
                  <c:v>9.6280000000000001</c:v>
                </c:pt>
                <c:pt idx="17395">
                  <c:v>9.6270000000000007</c:v>
                </c:pt>
                <c:pt idx="17396">
                  <c:v>9.625</c:v>
                </c:pt>
                <c:pt idx="17397">
                  <c:v>9.625</c:v>
                </c:pt>
                <c:pt idx="17398">
                  <c:v>9.6199999999999992</c:v>
                </c:pt>
                <c:pt idx="17399">
                  <c:v>9.6189999999999998</c:v>
                </c:pt>
                <c:pt idx="17400">
                  <c:v>9.6189999999999998</c:v>
                </c:pt>
                <c:pt idx="17401">
                  <c:v>9.6180000000000003</c:v>
                </c:pt>
                <c:pt idx="17402">
                  <c:v>9.6180000000000003</c:v>
                </c:pt>
                <c:pt idx="17403">
                  <c:v>9.6180000000000003</c:v>
                </c:pt>
                <c:pt idx="17404">
                  <c:v>9.6180000000000003</c:v>
                </c:pt>
                <c:pt idx="17405">
                  <c:v>9.6180000000000003</c:v>
                </c:pt>
                <c:pt idx="17406">
                  <c:v>9.6180000000000003</c:v>
                </c:pt>
                <c:pt idx="17407">
                  <c:v>9.6180000000000003</c:v>
                </c:pt>
                <c:pt idx="17408">
                  <c:v>9.6180000000000003</c:v>
                </c:pt>
                <c:pt idx="17409">
                  <c:v>9.6180000000000003</c:v>
                </c:pt>
                <c:pt idx="17410">
                  <c:v>9.6180000000000003</c:v>
                </c:pt>
                <c:pt idx="17411">
                  <c:v>9.6180000000000003</c:v>
                </c:pt>
                <c:pt idx="17412">
                  <c:v>9.6180000000000003</c:v>
                </c:pt>
                <c:pt idx="17413">
                  <c:v>9.6180000000000003</c:v>
                </c:pt>
                <c:pt idx="17414">
                  <c:v>9.6180000000000003</c:v>
                </c:pt>
                <c:pt idx="17415">
                  <c:v>9.6180000000000003</c:v>
                </c:pt>
                <c:pt idx="17416">
                  <c:v>9.6180000000000003</c:v>
                </c:pt>
                <c:pt idx="17417">
                  <c:v>9.6180000000000003</c:v>
                </c:pt>
                <c:pt idx="17418">
                  <c:v>9.6180000000000003</c:v>
                </c:pt>
                <c:pt idx="17419">
                  <c:v>9.6180000000000003</c:v>
                </c:pt>
                <c:pt idx="17420">
                  <c:v>9.6180000000000003</c:v>
                </c:pt>
                <c:pt idx="17421">
                  <c:v>9.6180000000000003</c:v>
                </c:pt>
                <c:pt idx="17422">
                  <c:v>9.6180000000000003</c:v>
                </c:pt>
                <c:pt idx="17423">
                  <c:v>9.6180000000000003</c:v>
                </c:pt>
                <c:pt idx="17424">
                  <c:v>9.6180000000000003</c:v>
                </c:pt>
                <c:pt idx="17425">
                  <c:v>9.6180000000000003</c:v>
                </c:pt>
                <c:pt idx="17426">
                  <c:v>9.6180000000000003</c:v>
                </c:pt>
                <c:pt idx="17427">
                  <c:v>9.6180000000000003</c:v>
                </c:pt>
                <c:pt idx="17428">
                  <c:v>9.6180000000000003</c:v>
                </c:pt>
                <c:pt idx="17429">
                  <c:v>9.6180000000000003</c:v>
                </c:pt>
                <c:pt idx="17430">
                  <c:v>9.6180000000000003</c:v>
                </c:pt>
                <c:pt idx="17431">
                  <c:v>9.6180000000000003</c:v>
                </c:pt>
                <c:pt idx="17432">
                  <c:v>9.6180000000000003</c:v>
                </c:pt>
                <c:pt idx="17433">
                  <c:v>9.6180000000000003</c:v>
                </c:pt>
                <c:pt idx="17434">
                  <c:v>9.6180000000000003</c:v>
                </c:pt>
                <c:pt idx="17435">
                  <c:v>9.6180000000000003</c:v>
                </c:pt>
                <c:pt idx="17436">
                  <c:v>9.6170000000000009</c:v>
                </c:pt>
                <c:pt idx="17437">
                  <c:v>9.6159999999999997</c:v>
                </c:pt>
                <c:pt idx="17438">
                  <c:v>9.6159999999999997</c:v>
                </c:pt>
                <c:pt idx="17439">
                  <c:v>9.6150000000000002</c:v>
                </c:pt>
                <c:pt idx="17440">
                  <c:v>9.6140000000000008</c:v>
                </c:pt>
                <c:pt idx="17441">
                  <c:v>9.6120000000000001</c:v>
                </c:pt>
                <c:pt idx="17442">
                  <c:v>9.6120000000000001</c:v>
                </c:pt>
                <c:pt idx="17443">
                  <c:v>9.61</c:v>
                </c:pt>
                <c:pt idx="17444">
                  <c:v>9.609</c:v>
                </c:pt>
                <c:pt idx="17445">
                  <c:v>9.609</c:v>
                </c:pt>
                <c:pt idx="17446">
                  <c:v>9.609</c:v>
                </c:pt>
                <c:pt idx="17447">
                  <c:v>9.609</c:v>
                </c:pt>
                <c:pt idx="17448">
                  <c:v>9.609</c:v>
                </c:pt>
                <c:pt idx="17449">
                  <c:v>9.609</c:v>
                </c:pt>
                <c:pt idx="17450">
                  <c:v>9.609</c:v>
                </c:pt>
                <c:pt idx="17451">
                  <c:v>9.609</c:v>
                </c:pt>
                <c:pt idx="17452">
                  <c:v>9.609</c:v>
                </c:pt>
                <c:pt idx="17453">
                  <c:v>9.609</c:v>
                </c:pt>
                <c:pt idx="17454">
                  <c:v>9.609</c:v>
                </c:pt>
                <c:pt idx="17455">
                  <c:v>9.609</c:v>
                </c:pt>
                <c:pt idx="17456">
                  <c:v>9.609</c:v>
                </c:pt>
                <c:pt idx="17457">
                  <c:v>9.609</c:v>
                </c:pt>
                <c:pt idx="17458">
                  <c:v>9.609</c:v>
                </c:pt>
                <c:pt idx="17459">
                  <c:v>9.609</c:v>
                </c:pt>
                <c:pt idx="17460">
                  <c:v>9.609</c:v>
                </c:pt>
                <c:pt idx="17461">
                  <c:v>9.609</c:v>
                </c:pt>
                <c:pt idx="17462">
                  <c:v>9.609</c:v>
                </c:pt>
                <c:pt idx="17463">
                  <c:v>9.609</c:v>
                </c:pt>
                <c:pt idx="17464">
                  <c:v>9.609</c:v>
                </c:pt>
                <c:pt idx="17465">
                  <c:v>9.609</c:v>
                </c:pt>
                <c:pt idx="17466">
                  <c:v>9.609</c:v>
                </c:pt>
                <c:pt idx="17467">
                  <c:v>9.609</c:v>
                </c:pt>
                <c:pt idx="17468">
                  <c:v>9.609</c:v>
                </c:pt>
                <c:pt idx="17469">
                  <c:v>9.609</c:v>
                </c:pt>
                <c:pt idx="17470">
                  <c:v>9.609</c:v>
                </c:pt>
                <c:pt idx="17471">
                  <c:v>9.609</c:v>
                </c:pt>
                <c:pt idx="17472">
                  <c:v>9.609</c:v>
                </c:pt>
                <c:pt idx="17473">
                  <c:v>9.609</c:v>
                </c:pt>
                <c:pt idx="17474">
                  <c:v>9.609</c:v>
                </c:pt>
                <c:pt idx="17475">
                  <c:v>9.609</c:v>
                </c:pt>
                <c:pt idx="17476">
                  <c:v>9.609</c:v>
                </c:pt>
                <c:pt idx="17477">
                  <c:v>9.609</c:v>
                </c:pt>
                <c:pt idx="17478">
                  <c:v>9.609</c:v>
                </c:pt>
                <c:pt idx="17479">
                  <c:v>9.609</c:v>
                </c:pt>
                <c:pt idx="17480">
                  <c:v>9.609</c:v>
                </c:pt>
                <c:pt idx="17481">
                  <c:v>9.609</c:v>
                </c:pt>
                <c:pt idx="17482">
                  <c:v>9.609</c:v>
                </c:pt>
                <c:pt idx="17483">
                  <c:v>9.609</c:v>
                </c:pt>
                <c:pt idx="17484">
                  <c:v>9.609</c:v>
                </c:pt>
                <c:pt idx="17485">
                  <c:v>9.609</c:v>
                </c:pt>
                <c:pt idx="17486">
                  <c:v>9.609</c:v>
                </c:pt>
                <c:pt idx="17487">
                  <c:v>9.609</c:v>
                </c:pt>
                <c:pt idx="17488">
                  <c:v>9.609</c:v>
                </c:pt>
                <c:pt idx="17489">
                  <c:v>9.609</c:v>
                </c:pt>
                <c:pt idx="17490">
                  <c:v>9.609</c:v>
                </c:pt>
                <c:pt idx="17491">
                  <c:v>9.609</c:v>
                </c:pt>
                <c:pt idx="17492">
                  <c:v>9.609</c:v>
                </c:pt>
                <c:pt idx="17493">
                  <c:v>9.609</c:v>
                </c:pt>
                <c:pt idx="17494">
                  <c:v>9.609</c:v>
                </c:pt>
                <c:pt idx="17495">
                  <c:v>9.609</c:v>
                </c:pt>
                <c:pt idx="17496">
                  <c:v>9.609</c:v>
                </c:pt>
                <c:pt idx="17497">
                  <c:v>9.609</c:v>
                </c:pt>
                <c:pt idx="17498">
                  <c:v>9.609</c:v>
                </c:pt>
                <c:pt idx="17499">
                  <c:v>9.609</c:v>
                </c:pt>
                <c:pt idx="17500">
                  <c:v>9.609</c:v>
                </c:pt>
                <c:pt idx="17501">
                  <c:v>9.609</c:v>
                </c:pt>
                <c:pt idx="17502">
                  <c:v>9.609</c:v>
                </c:pt>
                <c:pt idx="17503">
                  <c:v>9.609</c:v>
                </c:pt>
                <c:pt idx="17504">
                  <c:v>9.609</c:v>
                </c:pt>
                <c:pt idx="17505">
                  <c:v>9.609</c:v>
                </c:pt>
                <c:pt idx="17506">
                  <c:v>9.609</c:v>
                </c:pt>
                <c:pt idx="17507">
                  <c:v>9.609</c:v>
                </c:pt>
                <c:pt idx="17508">
                  <c:v>9.609</c:v>
                </c:pt>
                <c:pt idx="17509">
                  <c:v>9.609</c:v>
                </c:pt>
                <c:pt idx="17510">
                  <c:v>9.609</c:v>
                </c:pt>
                <c:pt idx="17511">
                  <c:v>9.609</c:v>
                </c:pt>
                <c:pt idx="17512">
                  <c:v>9.609</c:v>
                </c:pt>
                <c:pt idx="17513">
                  <c:v>9.609</c:v>
                </c:pt>
                <c:pt idx="17514">
                  <c:v>9.609</c:v>
                </c:pt>
                <c:pt idx="17515">
                  <c:v>9.609</c:v>
                </c:pt>
                <c:pt idx="17516">
                  <c:v>9.609</c:v>
                </c:pt>
                <c:pt idx="17517">
                  <c:v>9.6080000000000005</c:v>
                </c:pt>
                <c:pt idx="17518">
                  <c:v>9.6080000000000005</c:v>
                </c:pt>
                <c:pt idx="17519">
                  <c:v>9.6080000000000005</c:v>
                </c:pt>
                <c:pt idx="17520">
                  <c:v>9.6080000000000005</c:v>
                </c:pt>
                <c:pt idx="17521">
                  <c:v>9.6080000000000005</c:v>
                </c:pt>
                <c:pt idx="17522">
                  <c:v>9.6080000000000005</c:v>
                </c:pt>
                <c:pt idx="17523">
                  <c:v>9.6080000000000005</c:v>
                </c:pt>
                <c:pt idx="17524">
                  <c:v>9.6080000000000005</c:v>
                </c:pt>
                <c:pt idx="17525">
                  <c:v>9.6080000000000005</c:v>
                </c:pt>
                <c:pt idx="17526">
                  <c:v>9.6080000000000005</c:v>
                </c:pt>
                <c:pt idx="17527">
                  <c:v>9.6080000000000005</c:v>
                </c:pt>
                <c:pt idx="17528">
                  <c:v>9.6080000000000005</c:v>
                </c:pt>
                <c:pt idx="17529">
                  <c:v>9.6080000000000005</c:v>
                </c:pt>
                <c:pt idx="17530">
                  <c:v>9.6080000000000005</c:v>
                </c:pt>
                <c:pt idx="17531">
                  <c:v>9.6080000000000005</c:v>
                </c:pt>
                <c:pt idx="17532">
                  <c:v>9.6080000000000005</c:v>
                </c:pt>
                <c:pt idx="17533">
                  <c:v>9.6080000000000005</c:v>
                </c:pt>
                <c:pt idx="17534">
                  <c:v>9.6080000000000005</c:v>
                </c:pt>
                <c:pt idx="17535">
                  <c:v>9.6080000000000005</c:v>
                </c:pt>
                <c:pt idx="17536">
                  <c:v>9.6080000000000005</c:v>
                </c:pt>
                <c:pt idx="17537">
                  <c:v>9.6080000000000005</c:v>
                </c:pt>
                <c:pt idx="17538">
                  <c:v>9.6080000000000005</c:v>
                </c:pt>
                <c:pt idx="17539">
                  <c:v>9.6080000000000005</c:v>
                </c:pt>
                <c:pt idx="17540">
                  <c:v>9.6080000000000005</c:v>
                </c:pt>
                <c:pt idx="17541">
                  <c:v>9.6080000000000005</c:v>
                </c:pt>
                <c:pt idx="17542">
                  <c:v>9.6080000000000005</c:v>
                </c:pt>
                <c:pt idx="17543">
                  <c:v>9.6080000000000005</c:v>
                </c:pt>
                <c:pt idx="17544">
                  <c:v>9.6080000000000005</c:v>
                </c:pt>
                <c:pt idx="17545">
                  <c:v>9.6080000000000005</c:v>
                </c:pt>
                <c:pt idx="17546">
                  <c:v>9.6080000000000005</c:v>
                </c:pt>
                <c:pt idx="17547">
                  <c:v>9.6080000000000005</c:v>
                </c:pt>
                <c:pt idx="17548">
                  <c:v>9.6080000000000005</c:v>
                </c:pt>
                <c:pt idx="17549">
                  <c:v>9.6080000000000005</c:v>
                </c:pt>
                <c:pt idx="17550">
                  <c:v>9.6080000000000005</c:v>
                </c:pt>
                <c:pt idx="17551">
                  <c:v>9.6080000000000005</c:v>
                </c:pt>
                <c:pt idx="17552">
                  <c:v>9.6080000000000005</c:v>
                </c:pt>
                <c:pt idx="17553">
                  <c:v>9.6080000000000005</c:v>
                </c:pt>
                <c:pt idx="17554">
                  <c:v>9.6080000000000005</c:v>
                </c:pt>
                <c:pt idx="17555">
                  <c:v>9.6080000000000005</c:v>
                </c:pt>
                <c:pt idx="17556">
                  <c:v>9.6080000000000005</c:v>
                </c:pt>
                <c:pt idx="17557">
                  <c:v>9.6080000000000005</c:v>
                </c:pt>
                <c:pt idx="17558">
                  <c:v>9.6080000000000005</c:v>
                </c:pt>
                <c:pt idx="17559">
                  <c:v>9.6080000000000005</c:v>
                </c:pt>
                <c:pt idx="17560">
                  <c:v>9.6080000000000005</c:v>
                </c:pt>
                <c:pt idx="17561">
                  <c:v>9.6080000000000005</c:v>
                </c:pt>
                <c:pt idx="17562">
                  <c:v>9.6080000000000005</c:v>
                </c:pt>
                <c:pt idx="17563">
                  <c:v>9.6080000000000005</c:v>
                </c:pt>
                <c:pt idx="17564">
                  <c:v>9.6080000000000005</c:v>
                </c:pt>
                <c:pt idx="17565">
                  <c:v>9.6080000000000005</c:v>
                </c:pt>
                <c:pt idx="17566">
                  <c:v>9.6080000000000005</c:v>
                </c:pt>
                <c:pt idx="17567">
                  <c:v>9.6080000000000005</c:v>
                </c:pt>
                <c:pt idx="17568">
                  <c:v>9.6080000000000005</c:v>
                </c:pt>
                <c:pt idx="17569">
                  <c:v>9.6080000000000005</c:v>
                </c:pt>
                <c:pt idx="17570">
                  <c:v>9.6080000000000005</c:v>
                </c:pt>
                <c:pt idx="17571">
                  <c:v>9.6080000000000005</c:v>
                </c:pt>
                <c:pt idx="17572">
                  <c:v>9.6080000000000005</c:v>
                </c:pt>
                <c:pt idx="17573">
                  <c:v>9.6080000000000005</c:v>
                </c:pt>
                <c:pt idx="17574">
                  <c:v>9.6080000000000005</c:v>
                </c:pt>
                <c:pt idx="17575">
                  <c:v>9.6080000000000005</c:v>
                </c:pt>
                <c:pt idx="17576">
                  <c:v>9.6080000000000005</c:v>
                </c:pt>
                <c:pt idx="17577">
                  <c:v>9.6080000000000005</c:v>
                </c:pt>
                <c:pt idx="17578">
                  <c:v>9.6080000000000005</c:v>
                </c:pt>
                <c:pt idx="17579">
                  <c:v>9.6080000000000005</c:v>
                </c:pt>
                <c:pt idx="17580">
                  <c:v>9.6080000000000005</c:v>
                </c:pt>
                <c:pt idx="17581">
                  <c:v>9.6080000000000005</c:v>
                </c:pt>
                <c:pt idx="17582">
                  <c:v>9.6080000000000005</c:v>
                </c:pt>
                <c:pt idx="17583">
                  <c:v>9.6080000000000005</c:v>
                </c:pt>
                <c:pt idx="17584">
                  <c:v>9.6080000000000005</c:v>
                </c:pt>
                <c:pt idx="17585">
                  <c:v>9.6080000000000005</c:v>
                </c:pt>
                <c:pt idx="17586">
                  <c:v>9.6080000000000005</c:v>
                </c:pt>
                <c:pt idx="17587">
                  <c:v>9.6080000000000005</c:v>
                </c:pt>
                <c:pt idx="17588">
                  <c:v>9.6080000000000005</c:v>
                </c:pt>
                <c:pt idx="17589">
                  <c:v>9.6080000000000005</c:v>
                </c:pt>
                <c:pt idx="17590">
                  <c:v>9.6080000000000005</c:v>
                </c:pt>
                <c:pt idx="17591">
                  <c:v>9.6080000000000005</c:v>
                </c:pt>
                <c:pt idx="17592">
                  <c:v>9.6080000000000005</c:v>
                </c:pt>
                <c:pt idx="17593">
                  <c:v>9.6080000000000005</c:v>
                </c:pt>
                <c:pt idx="17594">
                  <c:v>9.6080000000000005</c:v>
                </c:pt>
                <c:pt idx="17595">
                  <c:v>9.6080000000000005</c:v>
                </c:pt>
                <c:pt idx="17596">
                  <c:v>9.6080000000000005</c:v>
                </c:pt>
                <c:pt idx="17597">
                  <c:v>9.6080000000000005</c:v>
                </c:pt>
                <c:pt idx="17598">
                  <c:v>9.6080000000000005</c:v>
                </c:pt>
                <c:pt idx="17599">
                  <c:v>9.6080000000000005</c:v>
                </c:pt>
                <c:pt idx="17600">
                  <c:v>9.6080000000000005</c:v>
                </c:pt>
                <c:pt idx="17601">
                  <c:v>9.6080000000000005</c:v>
                </c:pt>
                <c:pt idx="17602">
                  <c:v>9.6080000000000005</c:v>
                </c:pt>
                <c:pt idx="17603">
                  <c:v>9.6080000000000005</c:v>
                </c:pt>
                <c:pt idx="17604">
                  <c:v>9.6080000000000005</c:v>
                </c:pt>
                <c:pt idx="17605">
                  <c:v>9.6080000000000005</c:v>
                </c:pt>
                <c:pt idx="17606">
                  <c:v>9.6069999999999993</c:v>
                </c:pt>
                <c:pt idx="17607">
                  <c:v>9.6050000000000004</c:v>
                </c:pt>
                <c:pt idx="17608">
                  <c:v>9.6020000000000003</c:v>
                </c:pt>
                <c:pt idx="17609">
                  <c:v>9.6010000000000009</c:v>
                </c:pt>
                <c:pt idx="17610">
                  <c:v>9.6010000000000009</c:v>
                </c:pt>
                <c:pt idx="17611">
                  <c:v>9.5990000000000002</c:v>
                </c:pt>
                <c:pt idx="17612">
                  <c:v>9.5960000000000001</c:v>
                </c:pt>
                <c:pt idx="17613">
                  <c:v>9.5960000000000001</c:v>
                </c:pt>
                <c:pt idx="17614">
                  <c:v>9.5950000000000006</c:v>
                </c:pt>
                <c:pt idx="17615">
                  <c:v>9.5939999999999994</c:v>
                </c:pt>
                <c:pt idx="17616">
                  <c:v>9.5939999999999994</c:v>
                </c:pt>
                <c:pt idx="17617">
                  <c:v>9.593</c:v>
                </c:pt>
                <c:pt idx="17618">
                  <c:v>9.5909999999999993</c:v>
                </c:pt>
                <c:pt idx="17619">
                  <c:v>9.59</c:v>
                </c:pt>
                <c:pt idx="17620">
                  <c:v>9.59</c:v>
                </c:pt>
                <c:pt idx="17621">
                  <c:v>9.59</c:v>
                </c:pt>
                <c:pt idx="17622">
                  <c:v>9.59</c:v>
                </c:pt>
                <c:pt idx="17623">
                  <c:v>9.5879999999999992</c:v>
                </c:pt>
                <c:pt idx="17624">
                  <c:v>9.5850000000000009</c:v>
                </c:pt>
                <c:pt idx="17625">
                  <c:v>9.5820000000000007</c:v>
                </c:pt>
                <c:pt idx="17626">
                  <c:v>9.5809999999999995</c:v>
                </c:pt>
                <c:pt idx="17627">
                  <c:v>9.5809999999999995</c:v>
                </c:pt>
                <c:pt idx="17628">
                  <c:v>9.5790000000000006</c:v>
                </c:pt>
                <c:pt idx="17629">
                  <c:v>9.5790000000000006</c:v>
                </c:pt>
                <c:pt idx="17630">
                  <c:v>9.577</c:v>
                </c:pt>
                <c:pt idx="17631">
                  <c:v>9.5739999999999998</c:v>
                </c:pt>
                <c:pt idx="17632">
                  <c:v>9.5739999999999998</c:v>
                </c:pt>
                <c:pt idx="17633">
                  <c:v>9.5730000000000004</c:v>
                </c:pt>
                <c:pt idx="17634">
                  <c:v>9.5719999999999992</c:v>
                </c:pt>
                <c:pt idx="17635">
                  <c:v>9.5709999999999997</c:v>
                </c:pt>
                <c:pt idx="17636">
                  <c:v>9.57</c:v>
                </c:pt>
                <c:pt idx="17637">
                  <c:v>9.5670000000000002</c:v>
                </c:pt>
                <c:pt idx="17638">
                  <c:v>9.5649999999999995</c:v>
                </c:pt>
                <c:pt idx="17639">
                  <c:v>9.5640000000000001</c:v>
                </c:pt>
                <c:pt idx="17640">
                  <c:v>9.5619999999999994</c:v>
                </c:pt>
                <c:pt idx="17641">
                  <c:v>9.5589999999999993</c:v>
                </c:pt>
                <c:pt idx="17642">
                  <c:v>9.5579999999999998</c:v>
                </c:pt>
                <c:pt idx="17643">
                  <c:v>9.5579999999999998</c:v>
                </c:pt>
                <c:pt idx="17644">
                  <c:v>9.5549999999999997</c:v>
                </c:pt>
                <c:pt idx="17645">
                  <c:v>9.5540000000000003</c:v>
                </c:pt>
                <c:pt idx="17646">
                  <c:v>9.5530000000000008</c:v>
                </c:pt>
                <c:pt idx="17647">
                  <c:v>9.5530000000000008</c:v>
                </c:pt>
                <c:pt idx="17648">
                  <c:v>9.5530000000000008</c:v>
                </c:pt>
                <c:pt idx="17649">
                  <c:v>9.5530000000000008</c:v>
                </c:pt>
                <c:pt idx="17650">
                  <c:v>9.5510000000000002</c:v>
                </c:pt>
                <c:pt idx="17651">
                  <c:v>9.5489999999999995</c:v>
                </c:pt>
                <c:pt idx="17652">
                  <c:v>9.548</c:v>
                </c:pt>
                <c:pt idx="17653">
                  <c:v>9.548</c:v>
                </c:pt>
                <c:pt idx="17654">
                  <c:v>9.5470000000000006</c:v>
                </c:pt>
                <c:pt idx="17655">
                  <c:v>9.5449999999999999</c:v>
                </c:pt>
                <c:pt idx="17656">
                  <c:v>9.5449999999999999</c:v>
                </c:pt>
                <c:pt idx="17657">
                  <c:v>9.5419999999999998</c:v>
                </c:pt>
                <c:pt idx="17658">
                  <c:v>9.5399999999999991</c:v>
                </c:pt>
                <c:pt idx="17659">
                  <c:v>9.5380000000000003</c:v>
                </c:pt>
                <c:pt idx="17660">
                  <c:v>9.5350000000000001</c:v>
                </c:pt>
                <c:pt idx="17661">
                  <c:v>9.5350000000000001</c:v>
                </c:pt>
                <c:pt idx="17662">
                  <c:v>9.5340000000000007</c:v>
                </c:pt>
                <c:pt idx="17663">
                  <c:v>9.5329999999999995</c:v>
                </c:pt>
                <c:pt idx="17664">
                  <c:v>9.5329999999999995</c:v>
                </c:pt>
                <c:pt idx="17665">
                  <c:v>9.532</c:v>
                </c:pt>
                <c:pt idx="17666">
                  <c:v>9.5310000000000006</c:v>
                </c:pt>
                <c:pt idx="17667">
                  <c:v>9.5310000000000006</c:v>
                </c:pt>
                <c:pt idx="17668">
                  <c:v>9.5299999999999994</c:v>
                </c:pt>
                <c:pt idx="17669">
                  <c:v>9.5299999999999994</c:v>
                </c:pt>
                <c:pt idx="17670">
                  <c:v>9.5289999999999999</c:v>
                </c:pt>
                <c:pt idx="17671">
                  <c:v>9.5269999999999992</c:v>
                </c:pt>
                <c:pt idx="17672">
                  <c:v>9.5259999999999998</c:v>
                </c:pt>
                <c:pt idx="17673">
                  <c:v>9.5250000000000004</c:v>
                </c:pt>
                <c:pt idx="17674">
                  <c:v>9.5250000000000004</c:v>
                </c:pt>
                <c:pt idx="17675">
                  <c:v>9.5239999999999991</c:v>
                </c:pt>
                <c:pt idx="17676">
                  <c:v>9.5239999999999991</c:v>
                </c:pt>
                <c:pt idx="17677">
                  <c:v>9.5229999999999997</c:v>
                </c:pt>
                <c:pt idx="17678">
                  <c:v>9.5229999999999997</c:v>
                </c:pt>
                <c:pt idx="17679">
                  <c:v>9.5220000000000002</c:v>
                </c:pt>
                <c:pt idx="17680">
                  <c:v>9.5220000000000002</c:v>
                </c:pt>
                <c:pt idx="17681">
                  <c:v>9.5220000000000002</c:v>
                </c:pt>
                <c:pt idx="17682">
                  <c:v>9.5210000000000008</c:v>
                </c:pt>
                <c:pt idx="17683">
                  <c:v>9.5210000000000008</c:v>
                </c:pt>
                <c:pt idx="17684">
                  <c:v>9.52</c:v>
                </c:pt>
                <c:pt idx="17685">
                  <c:v>9.5190000000000001</c:v>
                </c:pt>
                <c:pt idx="17686">
                  <c:v>9.5169999999999995</c:v>
                </c:pt>
                <c:pt idx="17687">
                  <c:v>9.5169999999999995</c:v>
                </c:pt>
                <c:pt idx="17688">
                  <c:v>9.5150000000000006</c:v>
                </c:pt>
                <c:pt idx="17689">
                  <c:v>9.5150000000000006</c:v>
                </c:pt>
                <c:pt idx="17690">
                  <c:v>9.5150000000000006</c:v>
                </c:pt>
                <c:pt idx="17691">
                  <c:v>9.5129999999999999</c:v>
                </c:pt>
                <c:pt idx="17692">
                  <c:v>9.5129999999999999</c:v>
                </c:pt>
                <c:pt idx="17693">
                  <c:v>9.5120000000000005</c:v>
                </c:pt>
                <c:pt idx="17694">
                  <c:v>9.5109999999999992</c:v>
                </c:pt>
                <c:pt idx="17695">
                  <c:v>9.51</c:v>
                </c:pt>
                <c:pt idx="17696">
                  <c:v>9.5090000000000003</c:v>
                </c:pt>
                <c:pt idx="17697">
                  <c:v>9.5069999999999997</c:v>
                </c:pt>
                <c:pt idx="17698">
                  <c:v>9.5069999999999997</c:v>
                </c:pt>
                <c:pt idx="17699">
                  <c:v>9.5050000000000008</c:v>
                </c:pt>
                <c:pt idx="17700">
                  <c:v>9.5039999999999996</c:v>
                </c:pt>
                <c:pt idx="17701">
                  <c:v>9.5030000000000001</c:v>
                </c:pt>
                <c:pt idx="17702">
                  <c:v>9.4990000000000006</c:v>
                </c:pt>
                <c:pt idx="17703">
                  <c:v>9.4969999999999999</c:v>
                </c:pt>
                <c:pt idx="17704">
                  <c:v>9.4960000000000004</c:v>
                </c:pt>
                <c:pt idx="17705">
                  <c:v>9.4949999999999992</c:v>
                </c:pt>
                <c:pt idx="17706">
                  <c:v>9.4949999999999992</c:v>
                </c:pt>
                <c:pt idx="17707">
                  <c:v>9.4939999999999998</c:v>
                </c:pt>
                <c:pt idx="17708">
                  <c:v>9.4920000000000009</c:v>
                </c:pt>
                <c:pt idx="17709">
                  <c:v>9.4909999999999997</c:v>
                </c:pt>
                <c:pt idx="17710">
                  <c:v>9.49</c:v>
                </c:pt>
                <c:pt idx="17711">
                  <c:v>9.49</c:v>
                </c:pt>
                <c:pt idx="17712">
                  <c:v>9.4890000000000008</c:v>
                </c:pt>
                <c:pt idx="17713">
                  <c:v>9.4890000000000008</c:v>
                </c:pt>
                <c:pt idx="17714">
                  <c:v>9.4879999999999995</c:v>
                </c:pt>
                <c:pt idx="17715">
                  <c:v>9.4870000000000001</c:v>
                </c:pt>
                <c:pt idx="17716">
                  <c:v>9.4849999999999994</c:v>
                </c:pt>
                <c:pt idx="17717">
                  <c:v>9.4849999999999994</c:v>
                </c:pt>
                <c:pt idx="17718">
                  <c:v>9.484</c:v>
                </c:pt>
                <c:pt idx="17719">
                  <c:v>9.4819999999999993</c:v>
                </c:pt>
                <c:pt idx="17720">
                  <c:v>9.4789999999999992</c:v>
                </c:pt>
                <c:pt idx="17721">
                  <c:v>9.4779999999999998</c:v>
                </c:pt>
                <c:pt idx="17722">
                  <c:v>9.4779999999999998</c:v>
                </c:pt>
                <c:pt idx="17723">
                  <c:v>9.4770000000000003</c:v>
                </c:pt>
                <c:pt idx="17724">
                  <c:v>9.4770000000000003</c:v>
                </c:pt>
                <c:pt idx="17725">
                  <c:v>9.4760000000000009</c:v>
                </c:pt>
                <c:pt idx="17726">
                  <c:v>9.4749999999999996</c:v>
                </c:pt>
                <c:pt idx="17727">
                  <c:v>9.4749999999999996</c:v>
                </c:pt>
                <c:pt idx="17728">
                  <c:v>9.4740000000000002</c:v>
                </c:pt>
                <c:pt idx="17729">
                  <c:v>9.4740000000000002</c:v>
                </c:pt>
                <c:pt idx="17730">
                  <c:v>9.4730000000000008</c:v>
                </c:pt>
                <c:pt idx="17731">
                  <c:v>9.4730000000000008</c:v>
                </c:pt>
                <c:pt idx="17732">
                  <c:v>9.4719999999999995</c:v>
                </c:pt>
                <c:pt idx="17733">
                  <c:v>9.4710000000000001</c:v>
                </c:pt>
                <c:pt idx="17734">
                  <c:v>9.4700000000000006</c:v>
                </c:pt>
                <c:pt idx="17735">
                  <c:v>9.468</c:v>
                </c:pt>
                <c:pt idx="17736">
                  <c:v>9.468</c:v>
                </c:pt>
                <c:pt idx="17737">
                  <c:v>9.4659999999999993</c:v>
                </c:pt>
                <c:pt idx="17738">
                  <c:v>9.4640000000000004</c:v>
                </c:pt>
                <c:pt idx="17739">
                  <c:v>9.4640000000000004</c:v>
                </c:pt>
                <c:pt idx="17740">
                  <c:v>9.4629999999999992</c:v>
                </c:pt>
                <c:pt idx="17741">
                  <c:v>9.4629999999999992</c:v>
                </c:pt>
                <c:pt idx="17742">
                  <c:v>9.4629999999999992</c:v>
                </c:pt>
                <c:pt idx="17743">
                  <c:v>9.4610000000000003</c:v>
                </c:pt>
                <c:pt idx="17744">
                  <c:v>9.4600000000000009</c:v>
                </c:pt>
                <c:pt idx="17745">
                  <c:v>9.4550000000000001</c:v>
                </c:pt>
                <c:pt idx="17746">
                  <c:v>9.4510000000000005</c:v>
                </c:pt>
                <c:pt idx="17747">
                  <c:v>9.4510000000000005</c:v>
                </c:pt>
                <c:pt idx="17748">
                  <c:v>9.4510000000000005</c:v>
                </c:pt>
                <c:pt idx="17749">
                  <c:v>9.4499999999999993</c:v>
                </c:pt>
                <c:pt idx="17750">
                  <c:v>9.4489999999999998</c:v>
                </c:pt>
                <c:pt idx="17751">
                  <c:v>9.4480000000000004</c:v>
                </c:pt>
                <c:pt idx="17752">
                  <c:v>9.4450000000000003</c:v>
                </c:pt>
                <c:pt idx="17753">
                  <c:v>9.4440000000000008</c:v>
                </c:pt>
                <c:pt idx="17754">
                  <c:v>9.4429999999999996</c:v>
                </c:pt>
                <c:pt idx="17755">
                  <c:v>9.4429999999999996</c:v>
                </c:pt>
                <c:pt idx="17756">
                  <c:v>9.4429999999999996</c:v>
                </c:pt>
                <c:pt idx="17757">
                  <c:v>9.4420000000000002</c:v>
                </c:pt>
                <c:pt idx="17758">
                  <c:v>9.4420000000000002</c:v>
                </c:pt>
                <c:pt idx="17759">
                  <c:v>9.4410000000000007</c:v>
                </c:pt>
                <c:pt idx="17760">
                  <c:v>9.44</c:v>
                </c:pt>
                <c:pt idx="17761">
                  <c:v>9.44</c:v>
                </c:pt>
                <c:pt idx="17762">
                  <c:v>9.4390000000000001</c:v>
                </c:pt>
                <c:pt idx="17763">
                  <c:v>9.4390000000000001</c:v>
                </c:pt>
                <c:pt idx="17764">
                  <c:v>9.4390000000000001</c:v>
                </c:pt>
                <c:pt idx="17765">
                  <c:v>9.4390000000000001</c:v>
                </c:pt>
                <c:pt idx="17766">
                  <c:v>9.4369999999999994</c:v>
                </c:pt>
                <c:pt idx="17767">
                  <c:v>9.4320000000000004</c:v>
                </c:pt>
                <c:pt idx="17768">
                  <c:v>9.4290000000000003</c:v>
                </c:pt>
                <c:pt idx="17769">
                  <c:v>9.4290000000000003</c:v>
                </c:pt>
                <c:pt idx="17770">
                  <c:v>9.4260000000000002</c:v>
                </c:pt>
                <c:pt idx="17771">
                  <c:v>9.4250000000000007</c:v>
                </c:pt>
                <c:pt idx="17772">
                  <c:v>9.423</c:v>
                </c:pt>
                <c:pt idx="17773">
                  <c:v>9.4220000000000006</c:v>
                </c:pt>
                <c:pt idx="17774">
                  <c:v>9.4209999999999994</c:v>
                </c:pt>
                <c:pt idx="17775">
                  <c:v>9.4209999999999994</c:v>
                </c:pt>
                <c:pt idx="17776">
                  <c:v>9.42</c:v>
                </c:pt>
                <c:pt idx="17777">
                  <c:v>9.42</c:v>
                </c:pt>
                <c:pt idx="17778">
                  <c:v>9.4169999999999998</c:v>
                </c:pt>
                <c:pt idx="17779">
                  <c:v>9.4160000000000004</c:v>
                </c:pt>
                <c:pt idx="17780">
                  <c:v>9.4160000000000004</c:v>
                </c:pt>
                <c:pt idx="17781">
                  <c:v>9.4149999999999991</c:v>
                </c:pt>
                <c:pt idx="17782">
                  <c:v>9.4130000000000003</c:v>
                </c:pt>
                <c:pt idx="17783">
                  <c:v>9.4130000000000003</c:v>
                </c:pt>
                <c:pt idx="17784">
                  <c:v>9.41</c:v>
                </c:pt>
                <c:pt idx="17785">
                  <c:v>9.4090000000000007</c:v>
                </c:pt>
                <c:pt idx="17786">
                  <c:v>9.4090000000000007</c:v>
                </c:pt>
                <c:pt idx="17787">
                  <c:v>9.4079999999999995</c:v>
                </c:pt>
                <c:pt idx="17788">
                  <c:v>9.4079999999999995</c:v>
                </c:pt>
                <c:pt idx="17789">
                  <c:v>9.407</c:v>
                </c:pt>
                <c:pt idx="17790">
                  <c:v>9.4060000000000006</c:v>
                </c:pt>
                <c:pt idx="17791">
                  <c:v>9.4030000000000005</c:v>
                </c:pt>
                <c:pt idx="17792">
                  <c:v>9.4030000000000005</c:v>
                </c:pt>
                <c:pt idx="17793">
                  <c:v>9.4019999999999992</c:v>
                </c:pt>
                <c:pt idx="17794">
                  <c:v>9.4019999999999992</c:v>
                </c:pt>
                <c:pt idx="17795">
                  <c:v>9.4019999999999992</c:v>
                </c:pt>
                <c:pt idx="17796">
                  <c:v>9.3979999999999997</c:v>
                </c:pt>
                <c:pt idx="17797">
                  <c:v>9.3949999999999996</c:v>
                </c:pt>
                <c:pt idx="17798">
                  <c:v>9.3940000000000001</c:v>
                </c:pt>
                <c:pt idx="17799">
                  <c:v>9.3930000000000007</c:v>
                </c:pt>
                <c:pt idx="17800">
                  <c:v>9.3919999999999995</c:v>
                </c:pt>
                <c:pt idx="17801">
                  <c:v>9.391</c:v>
                </c:pt>
                <c:pt idx="17802">
                  <c:v>9.391</c:v>
                </c:pt>
                <c:pt idx="17803">
                  <c:v>9.39</c:v>
                </c:pt>
                <c:pt idx="17804">
                  <c:v>9.3889999999999993</c:v>
                </c:pt>
                <c:pt idx="17805">
                  <c:v>9.3879999999999999</c:v>
                </c:pt>
                <c:pt idx="17806">
                  <c:v>9.3879999999999999</c:v>
                </c:pt>
                <c:pt idx="17807">
                  <c:v>9.3870000000000005</c:v>
                </c:pt>
                <c:pt idx="17808">
                  <c:v>9.3859999999999992</c:v>
                </c:pt>
                <c:pt idx="17809">
                  <c:v>9.3829999999999991</c:v>
                </c:pt>
                <c:pt idx="17810">
                  <c:v>9.3829999999999991</c:v>
                </c:pt>
                <c:pt idx="17811">
                  <c:v>9.3810000000000002</c:v>
                </c:pt>
                <c:pt idx="17812">
                  <c:v>9.3810000000000002</c:v>
                </c:pt>
                <c:pt idx="17813">
                  <c:v>9.3810000000000002</c:v>
                </c:pt>
                <c:pt idx="17814">
                  <c:v>9.3789999999999996</c:v>
                </c:pt>
                <c:pt idx="17815">
                  <c:v>9.3780000000000001</c:v>
                </c:pt>
                <c:pt idx="17816">
                  <c:v>9.3780000000000001</c:v>
                </c:pt>
                <c:pt idx="17817">
                  <c:v>9.3780000000000001</c:v>
                </c:pt>
                <c:pt idx="17818">
                  <c:v>9.3740000000000006</c:v>
                </c:pt>
                <c:pt idx="17819">
                  <c:v>9.3740000000000006</c:v>
                </c:pt>
                <c:pt idx="17820">
                  <c:v>9.3729999999999993</c:v>
                </c:pt>
                <c:pt idx="17821">
                  <c:v>9.3719999999999999</c:v>
                </c:pt>
                <c:pt idx="17822">
                  <c:v>9.3710000000000004</c:v>
                </c:pt>
                <c:pt idx="17823">
                  <c:v>9.3710000000000004</c:v>
                </c:pt>
                <c:pt idx="17824">
                  <c:v>9.3710000000000004</c:v>
                </c:pt>
                <c:pt idx="17825">
                  <c:v>9.3699999999999992</c:v>
                </c:pt>
                <c:pt idx="17826">
                  <c:v>9.3670000000000009</c:v>
                </c:pt>
                <c:pt idx="17827">
                  <c:v>9.3670000000000009</c:v>
                </c:pt>
                <c:pt idx="17828">
                  <c:v>9.3670000000000009</c:v>
                </c:pt>
                <c:pt idx="17829">
                  <c:v>9.3670000000000009</c:v>
                </c:pt>
                <c:pt idx="17830">
                  <c:v>9.3670000000000009</c:v>
                </c:pt>
                <c:pt idx="17831">
                  <c:v>9.3659999999999997</c:v>
                </c:pt>
                <c:pt idx="17832">
                  <c:v>9.3659999999999997</c:v>
                </c:pt>
                <c:pt idx="17833">
                  <c:v>9.3650000000000002</c:v>
                </c:pt>
                <c:pt idx="17834">
                  <c:v>9.3640000000000008</c:v>
                </c:pt>
                <c:pt idx="17835">
                  <c:v>9.3629999999999995</c:v>
                </c:pt>
                <c:pt idx="17836">
                  <c:v>9.3629999999999995</c:v>
                </c:pt>
                <c:pt idx="17837">
                  <c:v>9.3620000000000001</c:v>
                </c:pt>
                <c:pt idx="17838">
                  <c:v>9.3610000000000007</c:v>
                </c:pt>
                <c:pt idx="17839">
                  <c:v>9.3569999999999993</c:v>
                </c:pt>
                <c:pt idx="17840">
                  <c:v>9.3569999999999993</c:v>
                </c:pt>
                <c:pt idx="17841">
                  <c:v>9.3569999999999993</c:v>
                </c:pt>
                <c:pt idx="17842">
                  <c:v>9.3550000000000004</c:v>
                </c:pt>
                <c:pt idx="17843">
                  <c:v>9.3539999999999992</c:v>
                </c:pt>
                <c:pt idx="17844">
                  <c:v>9.3529999999999998</c:v>
                </c:pt>
                <c:pt idx="17845">
                  <c:v>9.3510000000000009</c:v>
                </c:pt>
                <c:pt idx="17846">
                  <c:v>9.3480000000000008</c:v>
                </c:pt>
                <c:pt idx="17847">
                  <c:v>9.3460000000000001</c:v>
                </c:pt>
                <c:pt idx="17848">
                  <c:v>9.3450000000000006</c:v>
                </c:pt>
                <c:pt idx="17849">
                  <c:v>9.3450000000000006</c:v>
                </c:pt>
                <c:pt idx="17850">
                  <c:v>9.3420000000000005</c:v>
                </c:pt>
                <c:pt idx="17851">
                  <c:v>9.3420000000000005</c:v>
                </c:pt>
                <c:pt idx="17852">
                  <c:v>9.3409999999999993</c:v>
                </c:pt>
                <c:pt idx="17853">
                  <c:v>9.3409999999999993</c:v>
                </c:pt>
                <c:pt idx="17854">
                  <c:v>9.3409999999999993</c:v>
                </c:pt>
                <c:pt idx="17855">
                  <c:v>9.34</c:v>
                </c:pt>
                <c:pt idx="17856">
                  <c:v>9.3369999999999997</c:v>
                </c:pt>
                <c:pt idx="17857">
                  <c:v>9.3369999999999997</c:v>
                </c:pt>
                <c:pt idx="17858">
                  <c:v>9.3339999999999996</c:v>
                </c:pt>
                <c:pt idx="17859">
                  <c:v>9.3339999999999996</c:v>
                </c:pt>
                <c:pt idx="17860">
                  <c:v>9.3320000000000007</c:v>
                </c:pt>
                <c:pt idx="17861">
                  <c:v>9.3309999999999995</c:v>
                </c:pt>
                <c:pt idx="17862">
                  <c:v>9.33</c:v>
                </c:pt>
                <c:pt idx="17863">
                  <c:v>9.3290000000000006</c:v>
                </c:pt>
                <c:pt idx="17864">
                  <c:v>9.3279999999999994</c:v>
                </c:pt>
                <c:pt idx="17865">
                  <c:v>9.3239999999999998</c:v>
                </c:pt>
                <c:pt idx="17866">
                  <c:v>9.3239999999999998</c:v>
                </c:pt>
                <c:pt idx="17867">
                  <c:v>9.32</c:v>
                </c:pt>
                <c:pt idx="17868">
                  <c:v>9.3190000000000008</c:v>
                </c:pt>
                <c:pt idx="17869">
                  <c:v>9.3170000000000002</c:v>
                </c:pt>
                <c:pt idx="17870">
                  <c:v>9.3160000000000007</c:v>
                </c:pt>
                <c:pt idx="17871">
                  <c:v>9.3149999999999995</c:v>
                </c:pt>
                <c:pt idx="17872">
                  <c:v>9.3149999999999995</c:v>
                </c:pt>
                <c:pt idx="17873">
                  <c:v>9.3130000000000006</c:v>
                </c:pt>
                <c:pt idx="17874">
                  <c:v>9.3130000000000006</c:v>
                </c:pt>
                <c:pt idx="17875">
                  <c:v>9.3089999999999993</c:v>
                </c:pt>
                <c:pt idx="17876">
                  <c:v>9.3059999999999992</c:v>
                </c:pt>
                <c:pt idx="17877">
                  <c:v>9.3059999999999992</c:v>
                </c:pt>
                <c:pt idx="17878">
                  <c:v>9.3040000000000003</c:v>
                </c:pt>
                <c:pt idx="17879">
                  <c:v>9.3030000000000008</c:v>
                </c:pt>
                <c:pt idx="17880">
                  <c:v>9.3010000000000002</c:v>
                </c:pt>
                <c:pt idx="17881">
                  <c:v>9.3000000000000007</c:v>
                </c:pt>
                <c:pt idx="17882">
                  <c:v>9.2970000000000006</c:v>
                </c:pt>
                <c:pt idx="17883">
                  <c:v>9.2970000000000006</c:v>
                </c:pt>
                <c:pt idx="17884">
                  <c:v>9.2949999999999999</c:v>
                </c:pt>
                <c:pt idx="17885">
                  <c:v>9.2949999999999999</c:v>
                </c:pt>
                <c:pt idx="17886">
                  <c:v>9.2949999999999999</c:v>
                </c:pt>
                <c:pt idx="17887">
                  <c:v>9.2919999999999998</c:v>
                </c:pt>
                <c:pt idx="17888">
                  <c:v>9.2919999999999998</c:v>
                </c:pt>
                <c:pt idx="17889">
                  <c:v>9.2870000000000008</c:v>
                </c:pt>
                <c:pt idx="17890">
                  <c:v>9.2870000000000008</c:v>
                </c:pt>
                <c:pt idx="17891">
                  <c:v>9.2789999999999999</c:v>
                </c:pt>
                <c:pt idx="17892">
                  <c:v>9.2769999999999992</c:v>
                </c:pt>
                <c:pt idx="17893">
                  <c:v>9.2769999999999992</c:v>
                </c:pt>
                <c:pt idx="17894">
                  <c:v>9.2759999999999998</c:v>
                </c:pt>
                <c:pt idx="17895">
                  <c:v>9.2739999999999991</c:v>
                </c:pt>
                <c:pt idx="17896">
                  <c:v>9.2710000000000008</c:v>
                </c:pt>
                <c:pt idx="17897">
                  <c:v>9.27</c:v>
                </c:pt>
                <c:pt idx="17898">
                  <c:v>9.27</c:v>
                </c:pt>
                <c:pt idx="17899">
                  <c:v>9.27</c:v>
                </c:pt>
                <c:pt idx="17900">
                  <c:v>9.27</c:v>
                </c:pt>
                <c:pt idx="17901">
                  <c:v>9.2690000000000001</c:v>
                </c:pt>
                <c:pt idx="17902">
                  <c:v>9.2690000000000001</c:v>
                </c:pt>
                <c:pt idx="17903">
                  <c:v>9.2690000000000001</c:v>
                </c:pt>
                <c:pt idx="17904">
                  <c:v>9.2690000000000001</c:v>
                </c:pt>
                <c:pt idx="17905">
                  <c:v>9.2669999999999995</c:v>
                </c:pt>
                <c:pt idx="17906">
                  <c:v>9.2650000000000006</c:v>
                </c:pt>
                <c:pt idx="17907">
                  <c:v>9.2639999999999993</c:v>
                </c:pt>
                <c:pt idx="17908">
                  <c:v>9.2639999999999993</c:v>
                </c:pt>
                <c:pt idx="17909">
                  <c:v>9.2639999999999993</c:v>
                </c:pt>
                <c:pt idx="17910">
                  <c:v>9.2629999999999999</c:v>
                </c:pt>
                <c:pt idx="17911">
                  <c:v>9.2629999999999999</c:v>
                </c:pt>
                <c:pt idx="17912">
                  <c:v>9.2620000000000005</c:v>
                </c:pt>
                <c:pt idx="17913">
                  <c:v>9.2609999999999992</c:v>
                </c:pt>
                <c:pt idx="17914">
                  <c:v>9.2609999999999992</c:v>
                </c:pt>
                <c:pt idx="17915">
                  <c:v>9.26</c:v>
                </c:pt>
                <c:pt idx="17916">
                  <c:v>9.2579999999999991</c:v>
                </c:pt>
                <c:pt idx="17917">
                  <c:v>9.2530000000000001</c:v>
                </c:pt>
                <c:pt idx="17918">
                  <c:v>9.2530000000000001</c:v>
                </c:pt>
                <c:pt idx="17919">
                  <c:v>9.2530000000000001</c:v>
                </c:pt>
                <c:pt idx="17920">
                  <c:v>9.2509999999999994</c:v>
                </c:pt>
                <c:pt idx="17921">
                  <c:v>9.2509999999999994</c:v>
                </c:pt>
                <c:pt idx="17922">
                  <c:v>9.2509999999999994</c:v>
                </c:pt>
                <c:pt idx="17923">
                  <c:v>9.2490000000000006</c:v>
                </c:pt>
                <c:pt idx="17924">
                  <c:v>9.2449999999999992</c:v>
                </c:pt>
                <c:pt idx="17925">
                  <c:v>9.2449999999999992</c:v>
                </c:pt>
                <c:pt idx="17926">
                  <c:v>9.2449999999999992</c:v>
                </c:pt>
                <c:pt idx="17927">
                  <c:v>9.2420000000000009</c:v>
                </c:pt>
                <c:pt idx="17928">
                  <c:v>9.24</c:v>
                </c:pt>
                <c:pt idx="17929">
                  <c:v>9.2390000000000008</c:v>
                </c:pt>
                <c:pt idx="17930">
                  <c:v>9.2379999999999995</c:v>
                </c:pt>
                <c:pt idx="17931">
                  <c:v>9.2349999999999994</c:v>
                </c:pt>
                <c:pt idx="17932">
                  <c:v>9.2330000000000005</c:v>
                </c:pt>
                <c:pt idx="17933">
                  <c:v>9.2319999999999993</c:v>
                </c:pt>
                <c:pt idx="17934">
                  <c:v>9.2319999999999993</c:v>
                </c:pt>
                <c:pt idx="17935">
                  <c:v>9.2309999999999999</c:v>
                </c:pt>
                <c:pt idx="17936">
                  <c:v>9.2309999999999999</c:v>
                </c:pt>
                <c:pt idx="17937">
                  <c:v>9.2309999999999999</c:v>
                </c:pt>
                <c:pt idx="17938">
                  <c:v>9.23</c:v>
                </c:pt>
                <c:pt idx="17939">
                  <c:v>9.2289999999999992</c:v>
                </c:pt>
                <c:pt idx="17940">
                  <c:v>9.2289999999999992</c:v>
                </c:pt>
                <c:pt idx="17941">
                  <c:v>9.2289999999999992</c:v>
                </c:pt>
                <c:pt idx="17942">
                  <c:v>9.2279999999999998</c:v>
                </c:pt>
                <c:pt idx="17943">
                  <c:v>9.2279999999999998</c:v>
                </c:pt>
                <c:pt idx="17944">
                  <c:v>9.2270000000000003</c:v>
                </c:pt>
                <c:pt idx="17945">
                  <c:v>9.2270000000000003</c:v>
                </c:pt>
                <c:pt idx="17946">
                  <c:v>9.2270000000000003</c:v>
                </c:pt>
                <c:pt idx="17947">
                  <c:v>9.2260000000000009</c:v>
                </c:pt>
                <c:pt idx="17948">
                  <c:v>9.2260000000000009</c:v>
                </c:pt>
                <c:pt idx="17949">
                  <c:v>9.2240000000000002</c:v>
                </c:pt>
                <c:pt idx="17950">
                  <c:v>9.2240000000000002</c:v>
                </c:pt>
                <c:pt idx="17951">
                  <c:v>9.2219999999999995</c:v>
                </c:pt>
                <c:pt idx="17952">
                  <c:v>9.2219999999999995</c:v>
                </c:pt>
                <c:pt idx="17953">
                  <c:v>9.2219999999999995</c:v>
                </c:pt>
                <c:pt idx="17954">
                  <c:v>9.2219999999999995</c:v>
                </c:pt>
                <c:pt idx="17955">
                  <c:v>9.2210000000000001</c:v>
                </c:pt>
                <c:pt idx="17956">
                  <c:v>9.2200000000000006</c:v>
                </c:pt>
                <c:pt idx="17957">
                  <c:v>9.2189999999999994</c:v>
                </c:pt>
                <c:pt idx="17958">
                  <c:v>9.218</c:v>
                </c:pt>
                <c:pt idx="17959">
                  <c:v>9.2170000000000005</c:v>
                </c:pt>
                <c:pt idx="17960">
                  <c:v>9.2159999999999993</c:v>
                </c:pt>
                <c:pt idx="17961">
                  <c:v>9.2140000000000004</c:v>
                </c:pt>
                <c:pt idx="17962">
                  <c:v>9.2140000000000004</c:v>
                </c:pt>
                <c:pt idx="17963">
                  <c:v>9.2119999999999997</c:v>
                </c:pt>
                <c:pt idx="17964">
                  <c:v>9.2100000000000009</c:v>
                </c:pt>
                <c:pt idx="17965">
                  <c:v>9.2089999999999996</c:v>
                </c:pt>
                <c:pt idx="17966">
                  <c:v>9.2089999999999996</c:v>
                </c:pt>
                <c:pt idx="17967">
                  <c:v>9.2059999999999995</c:v>
                </c:pt>
                <c:pt idx="17968">
                  <c:v>9.2059999999999995</c:v>
                </c:pt>
                <c:pt idx="17969">
                  <c:v>9.2050000000000001</c:v>
                </c:pt>
                <c:pt idx="17970">
                  <c:v>9.2040000000000006</c:v>
                </c:pt>
                <c:pt idx="17971">
                  <c:v>9.202</c:v>
                </c:pt>
                <c:pt idx="17972">
                  <c:v>9.2010000000000005</c:v>
                </c:pt>
                <c:pt idx="17973">
                  <c:v>9.1999999999999993</c:v>
                </c:pt>
                <c:pt idx="17974">
                  <c:v>9.1980000000000004</c:v>
                </c:pt>
                <c:pt idx="17975">
                  <c:v>9.1969999999999992</c:v>
                </c:pt>
                <c:pt idx="17976">
                  <c:v>9.1969999999999992</c:v>
                </c:pt>
                <c:pt idx="17977">
                  <c:v>9.19</c:v>
                </c:pt>
                <c:pt idx="17978">
                  <c:v>9.19</c:v>
                </c:pt>
                <c:pt idx="17979">
                  <c:v>9.19</c:v>
                </c:pt>
                <c:pt idx="17980">
                  <c:v>9.1880000000000006</c:v>
                </c:pt>
                <c:pt idx="17981">
                  <c:v>9.1880000000000006</c:v>
                </c:pt>
                <c:pt idx="17982">
                  <c:v>9.1880000000000006</c:v>
                </c:pt>
                <c:pt idx="17983">
                  <c:v>9.1859999999999999</c:v>
                </c:pt>
                <c:pt idx="17984">
                  <c:v>9.1839999999999993</c:v>
                </c:pt>
                <c:pt idx="17985">
                  <c:v>9.1829999999999998</c:v>
                </c:pt>
                <c:pt idx="17986">
                  <c:v>9.1829999999999998</c:v>
                </c:pt>
                <c:pt idx="17987">
                  <c:v>9.1829999999999998</c:v>
                </c:pt>
                <c:pt idx="17988">
                  <c:v>9.1820000000000004</c:v>
                </c:pt>
                <c:pt idx="17989">
                  <c:v>9.1809999999999992</c:v>
                </c:pt>
                <c:pt idx="17990">
                  <c:v>9.1809999999999992</c:v>
                </c:pt>
                <c:pt idx="17991">
                  <c:v>9.1809999999999992</c:v>
                </c:pt>
                <c:pt idx="17992">
                  <c:v>9.1790000000000003</c:v>
                </c:pt>
                <c:pt idx="17993">
                  <c:v>9.1780000000000008</c:v>
                </c:pt>
                <c:pt idx="17994">
                  <c:v>9.1780000000000008</c:v>
                </c:pt>
                <c:pt idx="17995">
                  <c:v>9.1769999999999996</c:v>
                </c:pt>
                <c:pt idx="17996">
                  <c:v>9.1750000000000007</c:v>
                </c:pt>
                <c:pt idx="17997">
                  <c:v>9.1750000000000007</c:v>
                </c:pt>
                <c:pt idx="17998">
                  <c:v>9.173</c:v>
                </c:pt>
                <c:pt idx="17999">
                  <c:v>9.1720000000000006</c:v>
                </c:pt>
                <c:pt idx="18000">
                  <c:v>9.1679999999999993</c:v>
                </c:pt>
                <c:pt idx="18001">
                  <c:v>9.1669999999999998</c:v>
                </c:pt>
                <c:pt idx="18002">
                  <c:v>9.1660000000000004</c:v>
                </c:pt>
                <c:pt idx="18003">
                  <c:v>9.1649999999999991</c:v>
                </c:pt>
                <c:pt idx="18004">
                  <c:v>9.1649999999999991</c:v>
                </c:pt>
                <c:pt idx="18005">
                  <c:v>9.1649999999999991</c:v>
                </c:pt>
                <c:pt idx="18006">
                  <c:v>9.1639999999999997</c:v>
                </c:pt>
                <c:pt idx="18007">
                  <c:v>9.1639999999999997</c:v>
                </c:pt>
                <c:pt idx="18008">
                  <c:v>9.1620000000000008</c:v>
                </c:pt>
                <c:pt idx="18009">
                  <c:v>9.1620000000000008</c:v>
                </c:pt>
                <c:pt idx="18010">
                  <c:v>9.1620000000000008</c:v>
                </c:pt>
                <c:pt idx="18011">
                  <c:v>9.1620000000000008</c:v>
                </c:pt>
                <c:pt idx="18012">
                  <c:v>9.16</c:v>
                </c:pt>
                <c:pt idx="18013">
                  <c:v>9.16</c:v>
                </c:pt>
                <c:pt idx="18014">
                  <c:v>9.1590000000000007</c:v>
                </c:pt>
                <c:pt idx="18015">
                  <c:v>9.1590000000000007</c:v>
                </c:pt>
                <c:pt idx="18016">
                  <c:v>9.1579999999999995</c:v>
                </c:pt>
                <c:pt idx="18017">
                  <c:v>9.1560000000000006</c:v>
                </c:pt>
                <c:pt idx="18018">
                  <c:v>9.1560000000000006</c:v>
                </c:pt>
                <c:pt idx="18019">
                  <c:v>9.1549999999999994</c:v>
                </c:pt>
                <c:pt idx="18020">
                  <c:v>9.1549999999999994</c:v>
                </c:pt>
                <c:pt idx="18021">
                  <c:v>9.1549999999999994</c:v>
                </c:pt>
                <c:pt idx="18022">
                  <c:v>9.1539999999999999</c:v>
                </c:pt>
                <c:pt idx="18023">
                  <c:v>9.1539999999999999</c:v>
                </c:pt>
                <c:pt idx="18024">
                  <c:v>9.1530000000000005</c:v>
                </c:pt>
                <c:pt idx="18025">
                  <c:v>9.1519999999999992</c:v>
                </c:pt>
                <c:pt idx="18026">
                  <c:v>9.15</c:v>
                </c:pt>
                <c:pt idx="18027">
                  <c:v>9.1489999999999991</c:v>
                </c:pt>
                <c:pt idx="18028">
                  <c:v>9.1489999999999991</c:v>
                </c:pt>
                <c:pt idx="18029">
                  <c:v>9.1479999999999997</c:v>
                </c:pt>
                <c:pt idx="18030">
                  <c:v>9.1460000000000008</c:v>
                </c:pt>
                <c:pt idx="18031">
                  <c:v>9.1440000000000001</c:v>
                </c:pt>
                <c:pt idx="18032">
                  <c:v>9.1430000000000007</c:v>
                </c:pt>
                <c:pt idx="18033">
                  <c:v>9.1419999999999995</c:v>
                </c:pt>
                <c:pt idx="18034">
                  <c:v>9.14</c:v>
                </c:pt>
                <c:pt idx="18035">
                  <c:v>9.1389999999999993</c:v>
                </c:pt>
                <c:pt idx="18036">
                  <c:v>9.1389999999999993</c:v>
                </c:pt>
                <c:pt idx="18037">
                  <c:v>9.1379999999999999</c:v>
                </c:pt>
                <c:pt idx="18038">
                  <c:v>9.1370000000000005</c:v>
                </c:pt>
                <c:pt idx="18039">
                  <c:v>9.1359999999999992</c:v>
                </c:pt>
                <c:pt idx="18040">
                  <c:v>9.1359999999999992</c:v>
                </c:pt>
                <c:pt idx="18041">
                  <c:v>9.1340000000000003</c:v>
                </c:pt>
                <c:pt idx="18042">
                  <c:v>9.1319999999999997</c:v>
                </c:pt>
                <c:pt idx="18043">
                  <c:v>9.1319999999999997</c:v>
                </c:pt>
                <c:pt idx="18044">
                  <c:v>9.1310000000000002</c:v>
                </c:pt>
                <c:pt idx="18045">
                  <c:v>9.1289999999999996</c:v>
                </c:pt>
                <c:pt idx="18046">
                  <c:v>9.1289999999999996</c:v>
                </c:pt>
                <c:pt idx="18047">
                  <c:v>9.1289999999999996</c:v>
                </c:pt>
                <c:pt idx="18048">
                  <c:v>9.1280000000000001</c:v>
                </c:pt>
                <c:pt idx="18049">
                  <c:v>9.1280000000000001</c:v>
                </c:pt>
                <c:pt idx="18050">
                  <c:v>9.1280000000000001</c:v>
                </c:pt>
                <c:pt idx="18051">
                  <c:v>9.1259999999999994</c:v>
                </c:pt>
                <c:pt idx="18052">
                  <c:v>9.125</c:v>
                </c:pt>
                <c:pt idx="18053">
                  <c:v>9.1240000000000006</c:v>
                </c:pt>
                <c:pt idx="18054">
                  <c:v>9.1240000000000006</c:v>
                </c:pt>
                <c:pt idx="18055">
                  <c:v>9.1229999999999993</c:v>
                </c:pt>
                <c:pt idx="18056">
                  <c:v>9.1229999999999993</c:v>
                </c:pt>
                <c:pt idx="18057">
                  <c:v>9.1219999999999999</c:v>
                </c:pt>
                <c:pt idx="18058">
                  <c:v>9.1210000000000004</c:v>
                </c:pt>
                <c:pt idx="18059">
                  <c:v>9.1210000000000004</c:v>
                </c:pt>
                <c:pt idx="18060">
                  <c:v>9.1159999999999997</c:v>
                </c:pt>
                <c:pt idx="18061">
                  <c:v>9.1150000000000002</c:v>
                </c:pt>
                <c:pt idx="18062">
                  <c:v>9.1140000000000008</c:v>
                </c:pt>
                <c:pt idx="18063">
                  <c:v>9.1129999999999995</c:v>
                </c:pt>
                <c:pt idx="18064">
                  <c:v>9.1129999999999995</c:v>
                </c:pt>
                <c:pt idx="18065">
                  <c:v>9.1110000000000007</c:v>
                </c:pt>
                <c:pt idx="18066">
                  <c:v>9.1110000000000007</c:v>
                </c:pt>
                <c:pt idx="18067">
                  <c:v>9.1110000000000007</c:v>
                </c:pt>
                <c:pt idx="18068">
                  <c:v>9.11</c:v>
                </c:pt>
                <c:pt idx="18069">
                  <c:v>9.109</c:v>
                </c:pt>
                <c:pt idx="18070">
                  <c:v>9.109</c:v>
                </c:pt>
                <c:pt idx="18071">
                  <c:v>9.1059999999999999</c:v>
                </c:pt>
                <c:pt idx="18072">
                  <c:v>9.1050000000000004</c:v>
                </c:pt>
                <c:pt idx="18073">
                  <c:v>9.1050000000000004</c:v>
                </c:pt>
                <c:pt idx="18074">
                  <c:v>9.1039999999999992</c:v>
                </c:pt>
                <c:pt idx="18075">
                  <c:v>9.1039999999999992</c:v>
                </c:pt>
                <c:pt idx="18076">
                  <c:v>9.1029999999999998</c:v>
                </c:pt>
                <c:pt idx="18077">
                  <c:v>9.1029999999999998</c:v>
                </c:pt>
                <c:pt idx="18078">
                  <c:v>9.1029999999999998</c:v>
                </c:pt>
                <c:pt idx="18079">
                  <c:v>9.1020000000000003</c:v>
                </c:pt>
                <c:pt idx="18080">
                  <c:v>9.1010000000000009</c:v>
                </c:pt>
                <c:pt idx="18081">
                  <c:v>9.1</c:v>
                </c:pt>
                <c:pt idx="18082">
                  <c:v>9.1</c:v>
                </c:pt>
                <c:pt idx="18083">
                  <c:v>9.1</c:v>
                </c:pt>
                <c:pt idx="18084">
                  <c:v>9.1</c:v>
                </c:pt>
                <c:pt idx="18085">
                  <c:v>9.0990000000000002</c:v>
                </c:pt>
                <c:pt idx="18086">
                  <c:v>9.0980000000000008</c:v>
                </c:pt>
                <c:pt idx="18087">
                  <c:v>9.0980000000000008</c:v>
                </c:pt>
                <c:pt idx="18088">
                  <c:v>9.0950000000000006</c:v>
                </c:pt>
                <c:pt idx="18089">
                  <c:v>9.0950000000000006</c:v>
                </c:pt>
                <c:pt idx="18090">
                  <c:v>9.0939999999999994</c:v>
                </c:pt>
                <c:pt idx="18091">
                  <c:v>9.0920000000000005</c:v>
                </c:pt>
                <c:pt idx="18092">
                  <c:v>9.0909999999999993</c:v>
                </c:pt>
                <c:pt idx="18093">
                  <c:v>9.0869999999999997</c:v>
                </c:pt>
                <c:pt idx="18094">
                  <c:v>9.0850000000000009</c:v>
                </c:pt>
                <c:pt idx="18095">
                  <c:v>9.0850000000000009</c:v>
                </c:pt>
                <c:pt idx="18096">
                  <c:v>9.0850000000000009</c:v>
                </c:pt>
                <c:pt idx="18097">
                  <c:v>9.0839999999999996</c:v>
                </c:pt>
                <c:pt idx="18098">
                  <c:v>9.0839999999999996</c:v>
                </c:pt>
                <c:pt idx="18099">
                  <c:v>9.0820000000000007</c:v>
                </c:pt>
                <c:pt idx="18100">
                  <c:v>9.0820000000000007</c:v>
                </c:pt>
                <c:pt idx="18101">
                  <c:v>9.0809999999999995</c:v>
                </c:pt>
                <c:pt idx="18102">
                  <c:v>9.08</c:v>
                </c:pt>
                <c:pt idx="18103">
                  <c:v>9.0779999999999994</c:v>
                </c:pt>
                <c:pt idx="18104">
                  <c:v>9.0760000000000005</c:v>
                </c:pt>
                <c:pt idx="18105">
                  <c:v>9.0760000000000005</c:v>
                </c:pt>
                <c:pt idx="18106">
                  <c:v>9.0739999999999998</c:v>
                </c:pt>
                <c:pt idx="18107">
                  <c:v>9.0709999999999997</c:v>
                </c:pt>
                <c:pt idx="18108">
                  <c:v>9.07</c:v>
                </c:pt>
                <c:pt idx="18109">
                  <c:v>9.07</c:v>
                </c:pt>
                <c:pt idx="18110">
                  <c:v>9.0670000000000002</c:v>
                </c:pt>
                <c:pt idx="18111">
                  <c:v>9.0660000000000007</c:v>
                </c:pt>
                <c:pt idx="18112">
                  <c:v>9.0660000000000007</c:v>
                </c:pt>
                <c:pt idx="18113">
                  <c:v>9.0640000000000001</c:v>
                </c:pt>
                <c:pt idx="18114">
                  <c:v>9.0630000000000006</c:v>
                </c:pt>
                <c:pt idx="18115">
                  <c:v>9.0559999999999992</c:v>
                </c:pt>
                <c:pt idx="18116">
                  <c:v>9.0559999999999992</c:v>
                </c:pt>
                <c:pt idx="18117">
                  <c:v>9.0549999999999997</c:v>
                </c:pt>
                <c:pt idx="18118">
                  <c:v>9.0549999999999997</c:v>
                </c:pt>
                <c:pt idx="18119">
                  <c:v>9.0540000000000003</c:v>
                </c:pt>
                <c:pt idx="18120">
                  <c:v>9.0530000000000008</c:v>
                </c:pt>
                <c:pt idx="18121">
                  <c:v>9.0519999999999996</c:v>
                </c:pt>
                <c:pt idx="18122">
                  <c:v>9.0500000000000007</c:v>
                </c:pt>
                <c:pt idx="18123">
                  <c:v>9.0500000000000007</c:v>
                </c:pt>
                <c:pt idx="18124">
                  <c:v>9.048</c:v>
                </c:pt>
                <c:pt idx="18125">
                  <c:v>9.048</c:v>
                </c:pt>
                <c:pt idx="18126">
                  <c:v>9.048</c:v>
                </c:pt>
                <c:pt idx="18127">
                  <c:v>9.048</c:v>
                </c:pt>
                <c:pt idx="18128">
                  <c:v>9.048</c:v>
                </c:pt>
                <c:pt idx="18129">
                  <c:v>9.0470000000000006</c:v>
                </c:pt>
                <c:pt idx="18130">
                  <c:v>9.0459999999999994</c:v>
                </c:pt>
                <c:pt idx="18131">
                  <c:v>9.0459999999999994</c:v>
                </c:pt>
                <c:pt idx="18132">
                  <c:v>9.0449999999999999</c:v>
                </c:pt>
                <c:pt idx="18133">
                  <c:v>9.0449999999999999</c:v>
                </c:pt>
                <c:pt idx="18134">
                  <c:v>9.0449999999999999</c:v>
                </c:pt>
                <c:pt idx="18135">
                  <c:v>9.0449999999999999</c:v>
                </c:pt>
                <c:pt idx="18136">
                  <c:v>9.0429999999999993</c:v>
                </c:pt>
                <c:pt idx="18137">
                  <c:v>9.0429999999999993</c:v>
                </c:pt>
                <c:pt idx="18138">
                  <c:v>9.0429999999999993</c:v>
                </c:pt>
                <c:pt idx="18139">
                  <c:v>9.0399999999999991</c:v>
                </c:pt>
                <c:pt idx="18140">
                  <c:v>9.0370000000000008</c:v>
                </c:pt>
                <c:pt idx="18141">
                  <c:v>9.0359999999999996</c:v>
                </c:pt>
                <c:pt idx="18142">
                  <c:v>9.0359999999999996</c:v>
                </c:pt>
                <c:pt idx="18143">
                  <c:v>9.0350000000000001</c:v>
                </c:pt>
                <c:pt idx="18144">
                  <c:v>9.0350000000000001</c:v>
                </c:pt>
                <c:pt idx="18145">
                  <c:v>9.0340000000000007</c:v>
                </c:pt>
                <c:pt idx="18146">
                  <c:v>9.0340000000000007</c:v>
                </c:pt>
                <c:pt idx="18147">
                  <c:v>9.0340000000000007</c:v>
                </c:pt>
                <c:pt idx="18148">
                  <c:v>9.0329999999999995</c:v>
                </c:pt>
                <c:pt idx="18149">
                  <c:v>9.032</c:v>
                </c:pt>
                <c:pt idx="18150">
                  <c:v>9.0310000000000006</c:v>
                </c:pt>
                <c:pt idx="18151">
                  <c:v>9.0310000000000006</c:v>
                </c:pt>
                <c:pt idx="18152">
                  <c:v>9.0289999999999999</c:v>
                </c:pt>
                <c:pt idx="18153">
                  <c:v>9.0269999999999992</c:v>
                </c:pt>
                <c:pt idx="18154">
                  <c:v>9.0250000000000004</c:v>
                </c:pt>
                <c:pt idx="18155">
                  <c:v>9.0239999999999991</c:v>
                </c:pt>
                <c:pt idx="18156">
                  <c:v>9.0229999999999997</c:v>
                </c:pt>
                <c:pt idx="18157">
                  <c:v>9.0229999999999997</c:v>
                </c:pt>
                <c:pt idx="18158">
                  <c:v>9.0210000000000008</c:v>
                </c:pt>
                <c:pt idx="18159">
                  <c:v>9.02</c:v>
                </c:pt>
                <c:pt idx="18160">
                  <c:v>9.016</c:v>
                </c:pt>
                <c:pt idx="18161">
                  <c:v>9.016</c:v>
                </c:pt>
                <c:pt idx="18162">
                  <c:v>9.0150000000000006</c:v>
                </c:pt>
                <c:pt idx="18163">
                  <c:v>9.0150000000000006</c:v>
                </c:pt>
                <c:pt idx="18164">
                  <c:v>9.0139999999999993</c:v>
                </c:pt>
                <c:pt idx="18165">
                  <c:v>9.0129999999999999</c:v>
                </c:pt>
                <c:pt idx="18166">
                  <c:v>9.0120000000000005</c:v>
                </c:pt>
                <c:pt idx="18167">
                  <c:v>9.0120000000000005</c:v>
                </c:pt>
                <c:pt idx="18168">
                  <c:v>9.0109999999999992</c:v>
                </c:pt>
                <c:pt idx="18169">
                  <c:v>9.01</c:v>
                </c:pt>
                <c:pt idx="18170">
                  <c:v>9.0090000000000003</c:v>
                </c:pt>
                <c:pt idx="18171">
                  <c:v>9.0090000000000003</c:v>
                </c:pt>
                <c:pt idx="18172">
                  <c:v>9.0079999999999991</c:v>
                </c:pt>
                <c:pt idx="18173">
                  <c:v>9.0079999999999991</c:v>
                </c:pt>
                <c:pt idx="18174">
                  <c:v>9.0079999999999991</c:v>
                </c:pt>
                <c:pt idx="18175">
                  <c:v>9.0079999999999991</c:v>
                </c:pt>
                <c:pt idx="18176">
                  <c:v>9.0069999999999997</c:v>
                </c:pt>
                <c:pt idx="18177">
                  <c:v>9.0060000000000002</c:v>
                </c:pt>
                <c:pt idx="18178">
                  <c:v>9.0039999999999996</c:v>
                </c:pt>
                <c:pt idx="18179">
                  <c:v>9.0039999999999996</c:v>
                </c:pt>
                <c:pt idx="18180">
                  <c:v>9.0020000000000007</c:v>
                </c:pt>
                <c:pt idx="18181">
                  <c:v>9.0009999999999994</c:v>
                </c:pt>
                <c:pt idx="18182">
                  <c:v>9</c:v>
                </c:pt>
                <c:pt idx="18183">
                  <c:v>9</c:v>
                </c:pt>
                <c:pt idx="18184">
                  <c:v>8.9990000000000006</c:v>
                </c:pt>
                <c:pt idx="18185">
                  <c:v>8.9990000000000006</c:v>
                </c:pt>
                <c:pt idx="18186">
                  <c:v>8.9969999999999999</c:v>
                </c:pt>
                <c:pt idx="18187">
                  <c:v>8.9969999999999999</c:v>
                </c:pt>
                <c:pt idx="18188">
                  <c:v>8.9969999999999999</c:v>
                </c:pt>
                <c:pt idx="18189">
                  <c:v>8.9969999999999999</c:v>
                </c:pt>
                <c:pt idx="18190">
                  <c:v>8.9969999999999999</c:v>
                </c:pt>
                <c:pt idx="18191">
                  <c:v>8.9969999999999999</c:v>
                </c:pt>
                <c:pt idx="18192">
                  <c:v>8.9969999999999999</c:v>
                </c:pt>
                <c:pt idx="18193">
                  <c:v>8.9969999999999999</c:v>
                </c:pt>
                <c:pt idx="18194">
                  <c:v>8.9969999999999999</c:v>
                </c:pt>
                <c:pt idx="18195">
                  <c:v>8.9949999999999992</c:v>
                </c:pt>
                <c:pt idx="18196">
                  <c:v>8.9930000000000003</c:v>
                </c:pt>
                <c:pt idx="18197">
                  <c:v>8.9920000000000009</c:v>
                </c:pt>
                <c:pt idx="18198">
                  <c:v>8.99</c:v>
                </c:pt>
                <c:pt idx="18199">
                  <c:v>8.9890000000000008</c:v>
                </c:pt>
                <c:pt idx="18200">
                  <c:v>8.9890000000000008</c:v>
                </c:pt>
                <c:pt idx="18201">
                  <c:v>8.9890000000000008</c:v>
                </c:pt>
                <c:pt idx="18202">
                  <c:v>8.9879999999999995</c:v>
                </c:pt>
                <c:pt idx="18203">
                  <c:v>8.9870000000000001</c:v>
                </c:pt>
                <c:pt idx="18204">
                  <c:v>8.9870000000000001</c:v>
                </c:pt>
                <c:pt idx="18205">
                  <c:v>8.9860000000000007</c:v>
                </c:pt>
                <c:pt idx="18206">
                  <c:v>8.9860000000000007</c:v>
                </c:pt>
                <c:pt idx="18207">
                  <c:v>8.9849999999999994</c:v>
                </c:pt>
                <c:pt idx="18208">
                  <c:v>8.984</c:v>
                </c:pt>
                <c:pt idx="18209">
                  <c:v>8.9809999999999999</c:v>
                </c:pt>
                <c:pt idx="18210">
                  <c:v>8.9809999999999999</c:v>
                </c:pt>
                <c:pt idx="18211">
                  <c:v>8.9789999999999992</c:v>
                </c:pt>
                <c:pt idx="18212">
                  <c:v>8.9779999999999998</c:v>
                </c:pt>
                <c:pt idx="18213">
                  <c:v>8.9770000000000003</c:v>
                </c:pt>
                <c:pt idx="18214">
                  <c:v>8.9740000000000002</c:v>
                </c:pt>
                <c:pt idx="18215">
                  <c:v>8.9740000000000002</c:v>
                </c:pt>
                <c:pt idx="18216">
                  <c:v>8.9719999999999995</c:v>
                </c:pt>
                <c:pt idx="18217">
                  <c:v>8.9719999999999995</c:v>
                </c:pt>
                <c:pt idx="18218">
                  <c:v>8.9719999999999995</c:v>
                </c:pt>
                <c:pt idx="18219">
                  <c:v>8.9670000000000005</c:v>
                </c:pt>
                <c:pt idx="18220">
                  <c:v>8.9659999999999993</c:v>
                </c:pt>
                <c:pt idx="18221">
                  <c:v>8.9629999999999992</c:v>
                </c:pt>
                <c:pt idx="18222">
                  <c:v>8.9619999999999997</c:v>
                </c:pt>
                <c:pt idx="18223">
                  <c:v>8.9610000000000003</c:v>
                </c:pt>
                <c:pt idx="18224">
                  <c:v>8.9610000000000003</c:v>
                </c:pt>
                <c:pt idx="18225">
                  <c:v>8.9580000000000002</c:v>
                </c:pt>
                <c:pt idx="18226">
                  <c:v>8.9570000000000007</c:v>
                </c:pt>
                <c:pt idx="18227">
                  <c:v>8.9570000000000007</c:v>
                </c:pt>
                <c:pt idx="18228">
                  <c:v>8.9570000000000007</c:v>
                </c:pt>
                <c:pt idx="18229">
                  <c:v>8.9550000000000001</c:v>
                </c:pt>
                <c:pt idx="18230">
                  <c:v>8.9540000000000006</c:v>
                </c:pt>
                <c:pt idx="18231">
                  <c:v>8.9540000000000006</c:v>
                </c:pt>
                <c:pt idx="18232">
                  <c:v>8.952</c:v>
                </c:pt>
                <c:pt idx="18233">
                  <c:v>8.952</c:v>
                </c:pt>
                <c:pt idx="18234">
                  <c:v>8.9510000000000005</c:v>
                </c:pt>
                <c:pt idx="18235">
                  <c:v>8.9510000000000005</c:v>
                </c:pt>
                <c:pt idx="18236">
                  <c:v>8.9499999999999993</c:v>
                </c:pt>
                <c:pt idx="18237">
                  <c:v>8.9480000000000004</c:v>
                </c:pt>
                <c:pt idx="18238">
                  <c:v>8.9469999999999992</c:v>
                </c:pt>
                <c:pt idx="18239">
                  <c:v>8.9469999999999992</c:v>
                </c:pt>
                <c:pt idx="18240">
                  <c:v>8.9459999999999997</c:v>
                </c:pt>
                <c:pt idx="18241">
                  <c:v>8.9459999999999997</c:v>
                </c:pt>
                <c:pt idx="18242">
                  <c:v>8.9459999999999997</c:v>
                </c:pt>
                <c:pt idx="18243">
                  <c:v>8.9459999999999997</c:v>
                </c:pt>
                <c:pt idx="18244">
                  <c:v>8.9450000000000003</c:v>
                </c:pt>
                <c:pt idx="18245">
                  <c:v>8.9450000000000003</c:v>
                </c:pt>
                <c:pt idx="18246">
                  <c:v>8.9429999999999996</c:v>
                </c:pt>
                <c:pt idx="18247">
                  <c:v>8.9420000000000002</c:v>
                </c:pt>
                <c:pt idx="18248">
                  <c:v>8.9369999999999994</c:v>
                </c:pt>
                <c:pt idx="18249">
                  <c:v>8.9329999999999998</c:v>
                </c:pt>
                <c:pt idx="18250">
                  <c:v>8.9329999999999998</c:v>
                </c:pt>
                <c:pt idx="18251">
                  <c:v>8.9309999999999992</c:v>
                </c:pt>
                <c:pt idx="18252">
                  <c:v>8.9309999999999992</c:v>
                </c:pt>
                <c:pt idx="18253">
                  <c:v>8.93</c:v>
                </c:pt>
                <c:pt idx="18254">
                  <c:v>8.9290000000000003</c:v>
                </c:pt>
                <c:pt idx="18255">
                  <c:v>8.9290000000000003</c:v>
                </c:pt>
                <c:pt idx="18256">
                  <c:v>8.9280000000000008</c:v>
                </c:pt>
                <c:pt idx="18257">
                  <c:v>8.9269999999999996</c:v>
                </c:pt>
                <c:pt idx="18258">
                  <c:v>8.9269999999999996</c:v>
                </c:pt>
                <c:pt idx="18259">
                  <c:v>8.9260000000000002</c:v>
                </c:pt>
                <c:pt idx="18260">
                  <c:v>8.9250000000000007</c:v>
                </c:pt>
                <c:pt idx="18261">
                  <c:v>8.9239999999999995</c:v>
                </c:pt>
                <c:pt idx="18262">
                  <c:v>8.923</c:v>
                </c:pt>
                <c:pt idx="18263">
                  <c:v>8.923</c:v>
                </c:pt>
                <c:pt idx="18264">
                  <c:v>8.9220000000000006</c:v>
                </c:pt>
                <c:pt idx="18265">
                  <c:v>8.9220000000000006</c:v>
                </c:pt>
                <c:pt idx="18266">
                  <c:v>8.9209999999999994</c:v>
                </c:pt>
                <c:pt idx="18267">
                  <c:v>8.9190000000000005</c:v>
                </c:pt>
                <c:pt idx="18268">
                  <c:v>8.9190000000000005</c:v>
                </c:pt>
                <c:pt idx="18269">
                  <c:v>8.9139999999999997</c:v>
                </c:pt>
                <c:pt idx="18270">
                  <c:v>8.9109999999999996</c:v>
                </c:pt>
                <c:pt idx="18271">
                  <c:v>8.9109999999999996</c:v>
                </c:pt>
                <c:pt idx="18272">
                  <c:v>8.9109999999999996</c:v>
                </c:pt>
                <c:pt idx="18273">
                  <c:v>8.91</c:v>
                </c:pt>
                <c:pt idx="18274">
                  <c:v>8.9079999999999995</c:v>
                </c:pt>
                <c:pt idx="18275">
                  <c:v>8.907</c:v>
                </c:pt>
                <c:pt idx="18276">
                  <c:v>8.9049999999999994</c:v>
                </c:pt>
                <c:pt idx="18277">
                  <c:v>8.9049999999999994</c:v>
                </c:pt>
                <c:pt idx="18278">
                  <c:v>8.9049999999999994</c:v>
                </c:pt>
                <c:pt idx="18279">
                  <c:v>8.9030000000000005</c:v>
                </c:pt>
                <c:pt idx="18280">
                  <c:v>8.9030000000000005</c:v>
                </c:pt>
                <c:pt idx="18281">
                  <c:v>8.9030000000000005</c:v>
                </c:pt>
                <c:pt idx="18282">
                  <c:v>8.9030000000000005</c:v>
                </c:pt>
                <c:pt idx="18283">
                  <c:v>8.9019999999999992</c:v>
                </c:pt>
                <c:pt idx="18284">
                  <c:v>8.9009999999999998</c:v>
                </c:pt>
                <c:pt idx="18285">
                  <c:v>8.9</c:v>
                </c:pt>
                <c:pt idx="18286">
                  <c:v>8.8940000000000001</c:v>
                </c:pt>
                <c:pt idx="18287">
                  <c:v>8.8919999999999995</c:v>
                </c:pt>
                <c:pt idx="18288">
                  <c:v>8.8889999999999993</c:v>
                </c:pt>
                <c:pt idx="18289">
                  <c:v>8.8870000000000005</c:v>
                </c:pt>
                <c:pt idx="18290">
                  <c:v>8.8849999999999998</c:v>
                </c:pt>
                <c:pt idx="18291">
                  <c:v>8.8829999999999991</c:v>
                </c:pt>
                <c:pt idx="18292">
                  <c:v>8.8819999999999997</c:v>
                </c:pt>
                <c:pt idx="18293">
                  <c:v>8.875</c:v>
                </c:pt>
                <c:pt idx="18294">
                  <c:v>8.8740000000000006</c:v>
                </c:pt>
                <c:pt idx="18295">
                  <c:v>8.8719999999999999</c:v>
                </c:pt>
                <c:pt idx="18296">
                  <c:v>8.8710000000000004</c:v>
                </c:pt>
                <c:pt idx="18297">
                  <c:v>8.8710000000000004</c:v>
                </c:pt>
                <c:pt idx="18298">
                  <c:v>8.8689999999999998</c:v>
                </c:pt>
                <c:pt idx="18299">
                  <c:v>8.8680000000000003</c:v>
                </c:pt>
                <c:pt idx="18300">
                  <c:v>8.8659999999999997</c:v>
                </c:pt>
                <c:pt idx="18301">
                  <c:v>8.8650000000000002</c:v>
                </c:pt>
                <c:pt idx="18302">
                  <c:v>8.8640000000000008</c:v>
                </c:pt>
                <c:pt idx="18303">
                  <c:v>8.8620000000000001</c:v>
                </c:pt>
                <c:pt idx="18304">
                  <c:v>8.8610000000000007</c:v>
                </c:pt>
                <c:pt idx="18305">
                  <c:v>8.8580000000000005</c:v>
                </c:pt>
                <c:pt idx="18306">
                  <c:v>8.8580000000000005</c:v>
                </c:pt>
                <c:pt idx="18307">
                  <c:v>8.8559999999999999</c:v>
                </c:pt>
                <c:pt idx="18308">
                  <c:v>8.8559999999999999</c:v>
                </c:pt>
                <c:pt idx="18309">
                  <c:v>8.8539999999999992</c:v>
                </c:pt>
                <c:pt idx="18310">
                  <c:v>8.8539999999999992</c:v>
                </c:pt>
                <c:pt idx="18311">
                  <c:v>8.8529999999999998</c:v>
                </c:pt>
                <c:pt idx="18312">
                  <c:v>8.8520000000000003</c:v>
                </c:pt>
                <c:pt idx="18313">
                  <c:v>8.8520000000000003</c:v>
                </c:pt>
                <c:pt idx="18314">
                  <c:v>8.8520000000000003</c:v>
                </c:pt>
                <c:pt idx="18315">
                  <c:v>8.8510000000000009</c:v>
                </c:pt>
                <c:pt idx="18316">
                  <c:v>8.8510000000000009</c:v>
                </c:pt>
                <c:pt idx="18317">
                  <c:v>8.85</c:v>
                </c:pt>
                <c:pt idx="18318">
                  <c:v>8.8480000000000008</c:v>
                </c:pt>
                <c:pt idx="18319">
                  <c:v>8.8469999999999995</c:v>
                </c:pt>
                <c:pt idx="18320">
                  <c:v>8.8469999999999995</c:v>
                </c:pt>
                <c:pt idx="18321">
                  <c:v>8.8460000000000001</c:v>
                </c:pt>
                <c:pt idx="18322">
                  <c:v>8.8460000000000001</c:v>
                </c:pt>
                <c:pt idx="18323">
                  <c:v>8.8450000000000006</c:v>
                </c:pt>
                <c:pt idx="18324">
                  <c:v>8.843</c:v>
                </c:pt>
                <c:pt idx="18325">
                  <c:v>8.843</c:v>
                </c:pt>
                <c:pt idx="18326">
                  <c:v>8.843</c:v>
                </c:pt>
                <c:pt idx="18327">
                  <c:v>8.8420000000000005</c:v>
                </c:pt>
                <c:pt idx="18328">
                  <c:v>8.8420000000000005</c:v>
                </c:pt>
                <c:pt idx="18329">
                  <c:v>8.8420000000000005</c:v>
                </c:pt>
                <c:pt idx="18330">
                  <c:v>8.8409999999999993</c:v>
                </c:pt>
                <c:pt idx="18331">
                  <c:v>8.84</c:v>
                </c:pt>
                <c:pt idx="18332">
                  <c:v>8.84</c:v>
                </c:pt>
                <c:pt idx="18333">
                  <c:v>8.8360000000000003</c:v>
                </c:pt>
                <c:pt idx="18334">
                  <c:v>8.8339999999999996</c:v>
                </c:pt>
                <c:pt idx="18335">
                  <c:v>8.8339999999999996</c:v>
                </c:pt>
                <c:pt idx="18336">
                  <c:v>8.8339999999999996</c:v>
                </c:pt>
                <c:pt idx="18337">
                  <c:v>8.8330000000000002</c:v>
                </c:pt>
                <c:pt idx="18338">
                  <c:v>8.8320000000000007</c:v>
                </c:pt>
                <c:pt idx="18339">
                  <c:v>8.8309999999999995</c:v>
                </c:pt>
                <c:pt idx="18340">
                  <c:v>8.8309999999999995</c:v>
                </c:pt>
                <c:pt idx="18341">
                  <c:v>8.83</c:v>
                </c:pt>
                <c:pt idx="18342">
                  <c:v>8.8290000000000006</c:v>
                </c:pt>
                <c:pt idx="18343">
                  <c:v>8.8279999999999994</c:v>
                </c:pt>
                <c:pt idx="18344">
                  <c:v>8.827</c:v>
                </c:pt>
                <c:pt idx="18345">
                  <c:v>8.8260000000000005</c:v>
                </c:pt>
                <c:pt idx="18346">
                  <c:v>8.8239999999999998</c:v>
                </c:pt>
                <c:pt idx="18347">
                  <c:v>8.8230000000000004</c:v>
                </c:pt>
                <c:pt idx="18348">
                  <c:v>8.8230000000000004</c:v>
                </c:pt>
                <c:pt idx="18349">
                  <c:v>8.8230000000000004</c:v>
                </c:pt>
                <c:pt idx="18350">
                  <c:v>8.8209999999999997</c:v>
                </c:pt>
                <c:pt idx="18351">
                  <c:v>8.82</c:v>
                </c:pt>
                <c:pt idx="18352">
                  <c:v>8.82</c:v>
                </c:pt>
                <c:pt idx="18353">
                  <c:v>8.82</c:v>
                </c:pt>
                <c:pt idx="18354">
                  <c:v>8.8190000000000008</c:v>
                </c:pt>
                <c:pt idx="18355">
                  <c:v>8.8190000000000008</c:v>
                </c:pt>
                <c:pt idx="18356">
                  <c:v>8.8160000000000007</c:v>
                </c:pt>
                <c:pt idx="18357">
                  <c:v>8.8160000000000007</c:v>
                </c:pt>
                <c:pt idx="18358">
                  <c:v>8.8149999999999995</c:v>
                </c:pt>
                <c:pt idx="18359">
                  <c:v>8.8140000000000001</c:v>
                </c:pt>
                <c:pt idx="18360">
                  <c:v>8.8130000000000006</c:v>
                </c:pt>
                <c:pt idx="18361">
                  <c:v>8.8089999999999993</c:v>
                </c:pt>
                <c:pt idx="18362">
                  <c:v>8.8079999999999998</c:v>
                </c:pt>
                <c:pt idx="18363">
                  <c:v>8.8070000000000004</c:v>
                </c:pt>
                <c:pt idx="18364">
                  <c:v>8.8070000000000004</c:v>
                </c:pt>
                <c:pt idx="18365">
                  <c:v>8.8049999999999997</c:v>
                </c:pt>
                <c:pt idx="18366">
                  <c:v>8.8010000000000002</c:v>
                </c:pt>
                <c:pt idx="18367">
                  <c:v>8.8000000000000007</c:v>
                </c:pt>
                <c:pt idx="18368">
                  <c:v>8.8000000000000007</c:v>
                </c:pt>
                <c:pt idx="18369">
                  <c:v>8.8000000000000007</c:v>
                </c:pt>
                <c:pt idx="18370">
                  <c:v>8.8000000000000007</c:v>
                </c:pt>
                <c:pt idx="18371">
                  <c:v>8.7970000000000006</c:v>
                </c:pt>
                <c:pt idx="18372">
                  <c:v>8.7959999999999994</c:v>
                </c:pt>
                <c:pt idx="18373">
                  <c:v>8.7959999999999994</c:v>
                </c:pt>
                <c:pt idx="18374">
                  <c:v>8.7959999999999994</c:v>
                </c:pt>
                <c:pt idx="18375">
                  <c:v>8.7949999999999999</c:v>
                </c:pt>
                <c:pt idx="18376">
                  <c:v>8.7949999999999999</c:v>
                </c:pt>
                <c:pt idx="18377">
                  <c:v>8.7949999999999999</c:v>
                </c:pt>
                <c:pt idx="18378">
                  <c:v>8.7889999999999997</c:v>
                </c:pt>
                <c:pt idx="18379">
                  <c:v>8.7859999999999996</c:v>
                </c:pt>
                <c:pt idx="18380">
                  <c:v>8.7850000000000001</c:v>
                </c:pt>
                <c:pt idx="18381">
                  <c:v>8.7840000000000007</c:v>
                </c:pt>
                <c:pt idx="18382">
                  <c:v>8.782</c:v>
                </c:pt>
                <c:pt idx="18383">
                  <c:v>8.7810000000000006</c:v>
                </c:pt>
                <c:pt idx="18384">
                  <c:v>8.7810000000000006</c:v>
                </c:pt>
                <c:pt idx="18385">
                  <c:v>8.7810000000000006</c:v>
                </c:pt>
                <c:pt idx="18386">
                  <c:v>8.7799999999999994</c:v>
                </c:pt>
                <c:pt idx="18387">
                  <c:v>8.7789999999999999</c:v>
                </c:pt>
                <c:pt idx="18388">
                  <c:v>8.7789999999999999</c:v>
                </c:pt>
                <c:pt idx="18389">
                  <c:v>8.7769999999999992</c:v>
                </c:pt>
                <c:pt idx="18390">
                  <c:v>8.7769999999999992</c:v>
                </c:pt>
                <c:pt idx="18391">
                  <c:v>8.7759999999999998</c:v>
                </c:pt>
                <c:pt idx="18392">
                  <c:v>8.7720000000000002</c:v>
                </c:pt>
                <c:pt idx="18393">
                  <c:v>8.7710000000000008</c:v>
                </c:pt>
                <c:pt idx="18394">
                  <c:v>8.77</c:v>
                </c:pt>
                <c:pt idx="18395">
                  <c:v>8.7690000000000001</c:v>
                </c:pt>
                <c:pt idx="18396">
                  <c:v>8.7680000000000007</c:v>
                </c:pt>
                <c:pt idx="18397">
                  <c:v>8.766</c:v>
                </c:pt>
                <c:pt idx="18398">
                  <c:v>8.766</c:v>
                </c:pt>
                <c:pt idx="18399">
                  <c:v>8.7639999999999993</c:v>
                </c:pt>
                <c:pt idx="18400">
                  <c:v>8.7620000000000005</c:v>
                </c:pt>
                <c:pt idx="18401">
                  <c:v>8.7620000000000005</c:v>
                </c:pt>
                <c:pt idx="18402">
                  <c:v>8.7590000000000003</c:v>
                </c:pt>
                <c:pt idx="18403">
                  <c:v>8.7569999999999997</c:v>
                </c:pt>
                <c:pt idx="18404">
                  <c:v>8.7569999999999997</c:v>
                </c:pt>
                <c:pt idx="18405">
                  <c:v>8.7569999999999997</c:v>
                </c:pt>
                <c:pt idx="18406">
                  <c:v>8.7569999999999997</c:v>
                </c:pt>
                <c:pt idx="18407">
                  <c:v>8.7550000000000008</c:v>
                </c:pt>
                <c:pt idx="18408">
                  <c:v>8.7539999999999996</c:v>
                </c:pt>
                <c:pt idx="18409">
                  <c:v>8.7530000000000001</c:v>
                </c:pt>
                <c:pt idx="18410">
                  <c:v>8.7530000000000001</c:v>
                </c:pt>
                <c:pt idx="18411">
                  <c:v>8.7530000000000001</c:v>
                </c:pt>
                <c:pt idx="18412">
                  <c:v>8.7520000000000007</c:v>
                </c:pt>
                <c:pt idx="18413">
                  <c:v>8.7509999999999994</c:v>
                </c:pt>
                <c:pt idx="18414">
                  <c:v>8.75</c:v>
                </c:pt>
                <c:pt idx="18415">
                  <c:v>8.75</c:v>
                </c:pt>
                <c:pt idx="18416">
                  <c:v>8.7490000000000006</c:v>
                </c:pt>
                <c:pt idx="18417">
                  <c:v>8.7479999999999993</c:v>
                </c:pt>
                <c:pt idx="18418">
                  <c:v>8.7479999999999993</c:v>
                </c:pt>
                <c:pt idx="18419">
                  <c:v>8.7479999999999993</c:v>
                </c:pt>
                <c:pt idx="18420">
                  <c:v>8.7449999999999992</c:v>
                </c:pt>
                <c:pt idx="18421">
                  <c:v>8.7439999999999998</c:v>
                </c:pt>
                <c:pt idx="18422">
                  <c:v>8.7439999999999998</c:v>
                </c:pt>
                <c:pt idx="18423">
                  <c:v>8.7430000000000003</c:v>
                </c:pt>
                <c:pt idx="18424">
                  <c:v>8.7420000000000009</c:v>
                </c:pt>
                <c:pt idx="18425">
                  <c:v>8.7420000000000009</c:v>
                </c:pt>
                <c:pt idx="18426">
                  <c:v>8.74</c:v>
                </c:pt>
                <c:pt idx="18427">
                  <c:v>8.74</c:v>
                </c:pt>
                <c:pt idx="18428">
                  <c:v>8.7379999999999995</c:v>
                </c:pt>
                <c:pt idx="18429">
                  <c:v>8.7349999999999994</c:v>
                </c:pt>
                <c:pt idx="18430">
                  <c:v>8.734</c:v>
                </c:pt>
                <c:pt idx="18431">
                  <c:v>8.734</c:v>
                </c:pt>
                <c:pt idx="18432">
                  <c:v>8.7330000000000005</c:v>
                </c:pt>
                <c:pt idx="18433">
                  <c:v>8.7330000000000005</c:v>
                </c:pt>
                <c:pt idx="18434">
                  <c:v>8.7309999999999999</c:v>
                </c:pt>
                <c:pt idx="18435">
                  <c:v>8.7289999999999992</c:v>
                </c:pt>
                <c:pt idx="18436">
                  <c:v>8.7279999999999998</c:v>
                </c:pt>
                <c:pt idx="18437">
                  <c:v>8.7279999999999998</c:v>
                </c:pt>
                <c:pt idx="18438">
                  <c:v>8.7249999999999996</c:v>
                </c:pt>
                <c:pt idx="18439">
                  <c:v>8.7240000000000002</c:v>
                </c:pt>
                <c:pt idx="18440">
                  <c:v>8.7240000000000002</c:v>
                </c:pt>
                <c:pt idx="18441">
                  <c:v>8.7240000000000002</c:v>
                </c:pt>
                <c:pt idx="18442">
                  <c:v>8.7230000000000008</c:v>
                </c:pt>
                <c:pt idx="18443">
                  <c:v>8.7230000000000008</c:v>
                </c:pt>
                <c:pt idx="18444">
                  <c:v>8.7210000000000001</c:v>
                </c:pt>
                <c:pt idx="18445">
                  <c:v>8.7189999999999994</c:v>
                </c:pt>
                <c:pt idx="18446">
                  <c:v>8.7189999999999994</c:v>
                </c:pt>
                <c:pt idx="18447">
                  <c:v>8.718</c:v>
                </c:pt>
                <c:pt idx="18448">
                  <c:v>8.718</c:v>
                </c:pt>
                <c:pt idx="18449">
                  <c:v>8.7170000000000005</c:v>
                </c:pt>
                <c:pt idx="18450">
                  <c:v>8.7149999999999999</c:v>
                </c:pt>
                <c:pt idx="18451">
                  <c:v>8.7149999999999999</c:v>
                </c:pt>
                <c:pt idx="18452">
                  <c:v>8.7140000000000004</c:v>
                </c:pt>
                <c:pt idx="18453">
                  <c:v>8.7119999999999997</c:v>
                </c:pt>
                <c:pt idx="18454">
                  <c:v>8.7110000000000003</c:v>
                </c:pt>
                <c:pt idx="18455">
                  <c:v>8.7100000000000009</c:v>
                </c:pt>
                <c:pt idx="18456">
                  <c:v>8.7100000000000009</c:v>
                </c:pt>
                <c:pt idx="18457">
                  <c:v>8.7100000000000009</c:v>
                </c:pt>
                <c:pt idx="18458">
                  <c:v>8.7100000000000009</c:v>
                </c:pt>
                <c:pt idx="18459">
                  <c:v>8.7070000000000007</c:v>
                </c:pt>
                <c:pt idx="18460">
                  <c:v>8.7070000000000007</c:v>
                </c:pt>
                <c:pt idx="18461">
                  <c:v>8.7040000000000006</c:v>
                </c:pt>
                <c:pt idx="18462">
                  <c:v>8.7029999999999994</c:v>
                </c:pt>
                <c:pt idx="18463">
                  <c:v>8.702</c:v>
                </c:pt>
                <c:pt idx="18464">
                  <c:v>8.702</c:v>
                </c:pt>
                <c:pt idx="18465">
                  <c:v>8.702</c:v>
                </c:pt>
                <c:pt idx="18466">
                  <c:v>8.6999999999999993</c:v>
                </c:pt>
                <c:pt idx="18467">
                  <c:v>8.6999999999999993</c:v>
                </c:pt>
                <c:pt idx="18468">
                  <c:v>8.6999999999999993</c:v>
                </c:pt>
                <c:pt idx="18469">
                  <c:v>8.6969999999999992</c:v>
                </c:pt>
                <c:pt idx="18470">
                  <c:v>8.6959999999999997</c:v>
                </c:pt>
                <c:pt idx="18471">
                  <c:v>8.6950000000000003</c:v>
                </c:pt>
                <c:pt idx="18472">
                  <c:v>8.6950000000000003</c:v>
                </c:pt>
                <c:pt idx="18473">
                  <c:v>8.6940000000000008</c:v>
                </c:pt>
                <c:pt idx="18474">
                  <c:v>8.6940000000000008</c:v>
                </c:pt>
                <c:pt idx="18475">
                  <c:v>8.6929999999999996</c:v>
                </c:pt>
                <c:pt idx="18476">
                  <c:v>8.6920000000000002</c:v>
                </c:pt>
                <c:pt idx="18477">
                  <c:v>8.6910000000000007</c:v>
                </c:pt>
                <c:pt idx="18478">
                  <c:v>8.69</c:v>
                </c:pt>
                <c:pt idx="18479">
                  <c:v>8.6890000000000001</c:v>
                </c:pt>
                <c:pt idx="18480">
                  <c:v>8.6880000000000006</c:v>
                </c:pt>
                <c:pt idx="18481">
                  <c:v>8.6869999999999994</c:v>
                </c:pt>
                <c:pt idx="18482">
                  <c:v>8.6869999999999994</c:v>
                </c:pt>
                <c:pt idx="18483">
                  <c:v>8.6869999999999994</c:v>
                </c:pt>
                <c:pt idx="18484">
                  <c:v>8.6859999999999999</c:v>
                </c:pt>
                <c:pt idx="18485">
                  <c:v>8.6859999999999999</c:v>
                </c:pt>
                <c:pt idx="18486">
                  <c:v>8.6839999999999993</c:v>
                </c:pt>
                <c:pt idx="18487">
                  <c:v>8.6820000000000004</c:v>
                </c:pt>
                <c:pt idx="18488">
                  <c:v>8.6820000000000004</c:v>
                </c:pt>
                <c:pt idx="18489">
                  <c:v>8.6820000000000004</c:v>
                </c:pt>
                <c:pt idx="18490">
                  <c:v>8.6809999999999992</c:v>
                </c:pt>
                <c:pt idx="18491">
                  <c:v>8.6809999999999992</c:v>
                </c:pt>
                <c:pt idx="18492">
                  <c:v>8.6780000000000008</c:v>
                </c:pt>
                <c:pt idx="18493">
                  <c:v>8.6760000000000002</c:v>
                </c:pt>
                <c:pt idx="18494">
                  <c:v>8.6739999999999995</c:v>
                </c:pt>
                <c:pt idx="18495">
                  <c:v>8.6739999999999995</c:v>
                </c:pt>
                <c:pt idx="18496">
                  <c:v>8.673</c:v>
                </c:pt>
                <c:pt idx="18497">
                  <c:v>8.6720000000000006</c:v>
                </c:pt>
                <c:pt idx="18498">
                  <c:v>8.6720000000000006</c:v>
                </c:pt>
                <c:pt idx="18499">
                  <c:v>8.6679999999999993</c:v>
                </c:pt>
                <c:pt idx="18500">
                  <c:v>8.6669999999999998</c:v>
                </c:pt>
                <c:pt idx="18501">
                  <c:v>8.6669999999999998</c:v>
                </c:pt>
                <c:pt idx="18502">
                  <c:v>8.6669999999999998</c:v>
                </c:pt>
                <c:pt idx="18503">
                  <c:v>8.6660000000000004</c:v>
                </c:pt>
                <c:pt idx="18504">
                  <c:v>8.6649999999999991</c:v>
                </c:pt>
                <c:pt idx="18505">
                  <c:v>8.6639999999999997</c:v>
                </c:pt>
                <c:pt idx="18506">
                  <c:v>8.6620000000000008</c:v>
                </c:pt>
                <c:pt idx="18507">
                  <c:v>8.6609999999999996</c:v>
                </c:pt>
                <c:pt idx="18508">
                  <c:v>8.66</c:v>
                </c:pt>
                <c:pt idx="18509">
                  <c:v>8.657</c:v>
                </c:pt>
                <c:pt idx="18510">
                  <c:v>8.6560000000000006</c:v>
                </c:pt>
                <c:pt idx="18511">
                  <c:v>8.6539999999999999</c:v>
                </c:pt>
                <c:pt idx="18512">
                  <c:v>8.6530000000000005</c:v>
                </c:pt>
                <c:pt idx="18513">
                  <c:v>8.6509999999999998</c:v>
                </c:pt>
                <c:pt idx="18514">
                  <c:v>8.65</c:v>
                </c:pt>
                <c:pt idx="18515">
                  <c:v>8.6489999999999991</c:v>
                </c:pt>
                <c:pt idx="18516">
                  <c:v>8.6479999999999997</c:v>
                </c:pt>
                <c:pt idx="18517">
                  <c:v>8.6479999999999997</c:v>
                </c:pt>
                <c:pt idx="18518">
                  <c:v>8.6449999999999996</c:v>
                </c:pt>
                <c:pt idx="18519">
                  <c:v>8.6440000000000001</c:v>
                </c:pt>
                <c:pt idx="18520">
                  <c:v>8.6430000000000007</c:v>
                </c:pt>
                <c:pt idx="18521">
                  <c:v>8.6430000000000007</c:v>
                </c:pt>
                <c:pt idx="18522">
                  <c:v>8.6430000000000007</c:v>
                </c:pt>
                <c:pt idx="18523">
                  <c:v>8.641</c:v>
                </c:pt>
                <c:pt idx="18524">
                  <c:v>8.64</c:v>
                </c:pt>
                <c:pt idx="18525">
                  <c:v>8.64</c:v>
                </c:pt>
                <c:pt idx="18526">
                  <c:v>8.64</c:v>
                </c:pt>
                <c:pt idx="18527">
                  <c:v>8.6389999999999993</c:v>
                </c:pt>
                <c:pt idx="18528">
                  <c:v>8.6359999999999992</c:v>
                </c:pt>
                <c:pt idx="18529">
                  <c:v>8.6340000000000003</c:v>
                </c:pt>
                <c:pt idx="18530">
                  <c:v>8.6340000000000003</c:v>
                </c:pt>
                <c:pt idx="18531">
                  <c:v>8.6340000000000003</c:v>
                </c:pt>
                <c:pt idx="18532">
                  <c:v>8.6329999999999991</c:v>
                </c:pt>
                <c:pt idx="18533">
                  <c:v>8.6310000000000002</c:v>
                </c:pt>
                <c:pt idx="18534">
                  <c:v>8.6310000000000002</c:v>
                </c:pt>
                <c:pt idx="18535">
                  <c:v>8.6289999999999996</c:v>
                </c:pt>
                <c:pt idx="18536">
                  <c:v>8.6289999999999996</c:v>
                </c:pt>
                <c:pt idx="18537">
                  <c:v>8.6289999999999996</c:v>
                </c:pt>
                <c:pt idx="18538">
                  <c:v>8.6289999999999996</c:v>
                </c:pt>
                <c:pt idx="18539">
                  <c:v>8.6289999999999996</c:v>
                </c:pt>
                <c:pt idx="18540">
                  <c:v>8.6280000000000001</c:v>
                </c:pt>
                <c:pt idx="18541">
                  <c:v>8.6280000000000001</c:v>
                </c:pt>
                <c:pt idx="18542">
                  <c:v>8.6259999999999994</c:v>
                </c:pt>
                <c:pt idx="18543">
                  <c:v>8.6210000000000004</c:v>
                </c:pt>
                <c:pt idx="18544">
                  <c:v>8.6210000000000004</c:v>
                </c:pt>
                <c:pt idx="18545">
                  <c:v>8.6189999999999998</c:v>
                </c:pt>
                <c:pt idx="18546">
                  <c:v>8.6180000000000003</c:v>
                </c:pt>
                <c:pt idx="18547">
                  <c:v>8.6170000000000009</c:v>
                </c:pt>
                <c:pt idx="18548">
                  <c:v>8.6159999999999997</c:v>
                </c:pt>
                <c:pt idx="18549">
                  <c:v>8.6159999999999997</c:v>
                </c:pt>
                <c:pt idx="18550">
                  <c:v>8.6159999999999997</c:v>
                </c:pt>
                <c:pt idx="18551">
                  <c:v>8.6150000000000002</c:v>
                </c:pt>
                <c:pt idx="18552">
                  <c:v>8.6150000000000002</c:v>
                </c:pt>
                <c:pt idx="18553">
                  <c:v>8.6150000000000002</c:v>
                </c:pt>
                <c:pt idx="18554">
                  <c:v>8.6129999999999995</c:v>
                </c:pt>
                <c:pt idx="18555">
                  <c:v>8.6129999999999995</c:v>
                </c:pt>
                <c:pt idx="18556">
                  <c:v>8.6120000000000001</c:v>
                </c:pt>
                <c:pt idx="18557">
                  <c:v>8.6120000000000001</c:v>
                </c:pt>
                <c:pt idx="18558">
                  <c:v>8.6110000000000007</c:v>
                </c:pt>
                <c:pt idx="18559">
                  <c:v>8.6110000000000007</c:v>
                </c:pt>
                <c:pt idx="18560">
                  <c:v>8.6110000000000007</c:v>
                </c:pt>
                <c:pt idx="18561">
                  <c:v>8.6110000000000007</c:v>
                </c:pt>
                <c:pt idx="18562">
                  <c:v>8.61</c:v>
                </c:pt>
                <c:pt idx="18563">
                  <c:v>8.61</c:v>
                </c:pt>
                <c:pt idx="18564">
                  <c:v>8.61</c:v>
                </c:pt>
                <c:pt idx="18565">
                  <c:v>8.61</c:v>
                </c:pt>
                <c:pt idx="18566">
                  <c:v>8.61</c:v>
                </c:pt>
                <c:pt idx="18567">
                  <c:v>8.61</c:v>
                </c:pt>
                <c:pt idx="18568">
                  <c:v>8.6080000000000005</c:v>
                </c:pt>
                <c:pt idx="18569">
                  <c:v>8.6059999999999999</c:v>
                </c:pt>
                <c:pt idx="18570">
                  <c:v>8.6</c:v>
                </c:pt>
                <c:pt idx="18571">
                  <c:v>8.5969999999999995</c:v>
                </c:pt>
                <c:pt idx="18572">
                  <c:v>8.5969999999999995</c:v>
                </c:pt>
                <c:pt idx="18573">
                  <c:v>8.5969999999999995</c:v>
                </c:pt>
                <c:pt idx="18574">
                  <c:v>8.5960000000000001</c:v>
                </c:pt>
                <c:pt idx="18575">
                  <c:v>8.5960000000000001</c:v>
                </c:pt>
                <c:pt idx="18576">
                  <c:v>8.5950000000000006</c:v>
                </c:pt>
                <c:pt idx="18577">
                  <c:v>8.5939999999999994</c:v>
                </c:pt>
                <c:pt idx="18578">
                  <c:v>8.593</c:v>
                </c:pt>
                <c:pt idx="18579">
                  <c:v>8.59</c:v>
                </c:pt>
                <c:pt idx="18580">
                  <c:v>8.5890000000000004</c:v>
                </c:pt>
                <c:pt idx="18581">
                  <c:v>8.5879999999999992</c:v>
                </c:pt>
                <c:pt idx="18582">
                  <c:v>8.5879999999999992</c:v>
                </c:pt>
                <c:pt idx="18583">
                  <c:v>8.5869999999999997</c:v>
                </c:pt>
                <c:pt idx="18584">
                  <c:v>8.5850000000000009</c:v>
                </c:pt>
                <c:pt idx="18585">
                  <c:v>8.5839999999999996</c:v>
                </c:pt>
                <c:pt idx="18586">
                  <c:v>8.5820000000000007</c:v>
                </c:pt>
                <c:pt idx="18587">
                  <c:v>8.5820000000000007</c:v>
                </c:pt>
                <c:pt idx="18588">
                  <c:v>8.58</c:v>
                </c:pt>
                <c:pt idx="18589">
                  <c:v>8.5760000000000005</c:v>
                </c:pt>
                <c:pt idx="18590">
                  <c:v>8.5760000000000005</c:v>
                </c:pt>
                <c:pt idx="18591">
                  <c:v>8.5760000000000005</c:v>
                </c:pt>
                <c:pt idx="18592">
                  <c:v>8.5739999999999998</c:v>
                </c:pt>
                <c:pt idx="18593">
                  <c:v>8.5719999999999992</c:v>
                </c:pt>
                <c:pt idx="18594">
                  <c:v>8.5709999999999997</c:v>
                </c:pt>
                <c:pt idx="18595">
                  <c:v>8.5709999999999997</c:v>
                </c:pt>
                <c:pt idx="18596">
                  <c:v>8.5690000000000008</c:v>
                </c:pt>
                <c:pt idx="18597">
                  <c:v>8.5690000000000008</c:v>
                </c:pt>
                <c:pt idx="18598">
                  <c:v>8.5679999999999996</c:v>
                </c:pt>
                <c:pt idx="18599">
                  <c:v>8.5679999999999996</c:v>
                </c:pt>
                <c:pt idx="18600">
                  <c:v>8.5670000000000002</c:v>
                </c:pt>
                <c:pt idx="18601">
                  <c:v>8.5660000000000007</c:v>
                </c:pt>
                <c:pt idx="18602">
                  <c:v>8.5649999999999995</c:v>
                </c:pt>
                <c:pt idx="18603">
                  <c:v>8.5619999999999994</c:v>
                </c:pt>
                <c:pt idx="18604">
                  <c:v>8.5619999999999994</c:v>
                </c:pt>
                <c:pt idx="18605">
                  <c:v>8.5619999999999994</c:v>
                </c:pt>
                <c:pt idx="18606">
                  <c:v>8.56</c:v>
                </c:pt>
                <c:pt idx="18607">
                  <c:v>8.56</c:v>
                </c:pt>
                <c:pt idx="18608">
                  <c:v>8.5589999999999993</c:v>
                </c:pt>
                <c:pt idx="18609">
                  <c:v>8.5549999999999997</c:v>
                </c:pt>
                <c:pt idx="18610">
                  <c:v>8.5530000000000008</c:v>
                </c:pt>
                <c:pt idx="18611">
                  <c:v>8.5519999999999996</c:v>
                </c:pt>
                <c:pt idx="18612">
                  <c:v>8.5510000000000002</c:v>
                </c:pt>
                <c:pt idx="18613">
                  <c:v>8.5510000000000002</c:v>
                </c:pt>
                <c:pt idx="18614">
                  <c:v>8.5510000000000002</c:v>
                </c:pt>
                <c:pt idx="18615">
                  <c:v>8.5500000000000007</c:v>
                </c:pt>
                <c:pt idx="18616">
                  <c:v>8.5500000000000007</c:v>
                </c:pt>
                <c:pt idx="18617">
                  <c:v>8.548</c:v>
                </c:pt>
                <c:pt idx="18618">
                  <c:v>8.5470000000000006</c:v>
                </c:pt>
                <c:pt idx="18619">
                  <c:v>8.5440000000000005</c:v>
                </c:pt>
                <c:pt idx="18620">
                  <c:v>8.5410000000000004</c:v>
                </c:pt>
                <c:pt idx="18621">
                  <c:v>8.5410000000000004</c:v>
                </c:pt>
                <c:pt idx="18622">
                  <c:v>8.5399999999999991</c:v>
                </c:pt>
                <c:pt idx="18623">
                  <c:v>8.5370000000000008</c:v>
                </c:pt>
                <c:pt idx="18624">
                  <c:v>8.5359999999999996</c:v>
                </c:pt>
                <c:pt idx="18625">
                  <c:v>8.5350000000000001</c:v>
                </c:pt>
                <c:pt idx="18626">
                  <c:v>8.5340000000000007</c:v>
                </c:pt>
                <c:pt idx="18627">
                  <c:v>8.5340000000000007</c:v>
                </c:pt>
                <c:pt idx="18628">
                  <c:v>8.5299999999999994</c:v>
                </c:pt>
                <c:pt idx="18629">
                  <c:v>8.5289999999999999</c:v>
                </c:pt>
                <c:pt idx="18630">
                  <c:v>8.5289999999999999</c:v>
                </c:pt>
                <c:pt idx="18631">
                  <c:v>8.5289999999999999</c:v>
                </c:pt>
                <c:pt idx="18632">
                  <c:v>8.5280000000000005</c:v>
                </c:pt>
                <c:pt idx="18633">
                  <c:v>8.5280000000000005</c:v>
                </c:pt>
                <c:pt idx="18634">
                  <c:v>8.5280000000000005</c:v>
                </c:pt>
                <c:pt idx="18635">
                  <c:v>8.5259999999999998</c:v>
                </c:pt>
                <c:pt idx="18636">
                  <c:v>8.5250000000000004</c:v>
                </c:pt>
                <c:pt idx="18637">
                  <c:v>8.5250000000000004</c:v>
                </c:pt>
                <c:pt idx="18638">
                  <c:v>8.5220000000000002</c:v>
                </c:pt>
                <c:pt idx="18639">
                  <c:v>8.5220000000000002</c:v>
                </c:pt>
                <c:pt idx="18640">
                  <c:v>8.5169999999999995</c:v>
                </c:pt>
                <c:pt idx="18641">
                  <c:v>8.5169999999999995</c:v>
                </c:pt>
                <c:pt idx="18642">
                  <c:v>8.5129999999999999</c:v>
                </c:pt>
                <c:pt idx="18643">
                  <c:v>8.5120000000000005</c:v>
                </c:pt>
                <c:pt idx="18644">
                  <c:v>8.5109999999999992</c:v>
                </c:pt>
                <c:pt idx="18645">
                  <c:v>8.5069999999999997</c:v>
                </c:pt>
                <c:pt idx="18646">
                  <c:v>8.5060000000000002</c:v>
                </c:pt>
                <c:pt idx="18647">
                  <c:v>8.5060000000000002</c:v>
                </c:pt>
                <c:pt idx="18648">
                  <c:v>8.5030000000000001</c:v>
                </c:pt>
                <c:pt idx="18649">
                  <c:v>8.4979999999999993</c:v>
                </c:pt>
                <c:pt idx="18650">
                  <c:v>8.4979999999999993</c:v>
                </c:pt>
                <c:pt idx="18651">
                  <c:v>8.4969999999999999</c:v>
                </c:pt>
                <c:pt idx="18652">
                  <c:v>8.4969999999999999</c:v>
                </c:pt>
                <c:pt idx="18653">
                  <c:v>8.4969999999999999</c:v>
                </c:pt>
                <c:pt idx="18654">
                  <c:v>8.4960000000000004</c:v>
                </c:pt>
                <c:pt idx="18655">
                  <c:v>8.4930000000000003</c:v>
                </c:pt>
                <c:pt idx="18656">
                  <c:v>8.4909999999999997</c:v>
                </c:pt>
                <c:pt idx="18657">
                  <c:v>8.4909999999999997</c:v>
                </c:pt>
                <c:pt idx="18658">
                  <c:v>8.4909999999999997</c:v>
                </c:pt>
                <c:pt idx="18659">
                  <c:v>8.4870000000000001</c:v>
                </c:pt>
                <c:pt idx="18660">
                  <c:v>8.4870000000000001</c:v>
                </c:pt>
                <c:pt idx="18661">
                  <c:v>8.4870000000000001</c:v>
                </c:pt>
                <c:pt idx="18662">
                  <c:v>8.4860000000000007</c:v>
                </c:pt>
                <c:pt idx="18663">
                  <c:v>8.4860000000000007</c:v>
                </c:pt>
                <c:pt idx="18664">
                  <c:v>8.4849999999999994</c:v>
                </c:pt>
                <c:pt idx="18665">
                  <c:v>8.4849999999999994</c:v>
                </c:pt>
                <c:pt idx="18666">
                  <c:v>8.4809999999999999</c:v>
                </c:pt>
                <c:pt idx="18667">
                  <c:v>8.4789999999999992</c:v>
                </c:pt>
                <c:pt idx="18668">
                  <c:v>8.4779999999999998</c:v>
                </c:pt>
                <c:pt idx="18669">
                  <c:v>8.4770000000000003</c:v>
                </c:pt>
                <c:pt idx="18670">
                  <c:v>8.4760000000000009</c:v>
                </c:pt>
                <c:pt idx="18671">
                  <c:v>8.4749999999999996</c:v>
                </c:pt>
                <c:pt idx="18672">
                  <c:v>8.4730000000000008</c:v>
                </c:pt>
                <c:pt idx="18673">
                  <c:v>8.4719999999999995</c:v>
                </c:pt>
                <c:pt idx="18674">
                  <c:v>8.4719999999999995</c:v>
                </c:pt>
                <c:pt idx="18675">
                  <c:v>8.4719999999999995</c:v>
                </c:pt>
                <c:pt idx="18676">
                  <c:v>8.4710000000000001</c:v>
                </c:pt>
                <c:pt idx="18677">
                  <c:v>8.4710000000000001</c:v>
                </c:pt>
                <c:pt idx="18678">
                  <c:v>8.4670000000000005</c:v>
                </c:pt>
                <c:pt idx="18679">
                  <c:v>8.4670000000000005</c:v>
                </c:pt>
                <c:pt idx="18680">
                  <c:v>8.4649999999999999</c:v>
                </c:pt>
                <c:pt idx="18681">
                  <c:v>8.4640000000000004</c:v>
                </c:pt>
                <c:pt idx="18682">
                  <c:v>8.4640000000000004</c:v>
                </c:pt>
                <c:pt idx="18683">
                  <c:v>8.4629999999999992</c:v>
                </c:pt>
                <c:pt idx="18684">
                  <c:v>8.4610000000000003</c:v>
                </c:pt>
                <c:pt idx="18685">
                  <c:v>8.4600000000000009</c:v>
                </c:pt>
                <c:pt idx="18686">
                  <c:v>8.4600000000000009</c:v>
                </c:pt>
                <c:pt idx="18687">
                  <c:v>8.4589999999999996</c:v>
                </c:pt>
                <c:pt idx="18688">
                  <c:v>8.4589999999999996</c:v>
                </c:pt>
                <c:pt idx="18689">
                  <c:v>8.4559999999999995</c:v>
                </c:pt>
                <c:pt idx="18690">
                  <c:v>8.4550000000000001</c:v>
                </c:pt>
                <c:pt idx="18691">
                  <c:v>8.4529999999999994</c:v>
                </c:pt>
                <c:pt idx="18692">
                  <c:v>8.4529999999999994</c:v>
                </c:pt>
                <c:pt idx="18693">
                  <c:v>8.452</c:v>
                </c:pt>
                <c:pt idx="18694">
                  <c:v>8.4480000000000004</c:v>
                </c:pt>
                <c:pt idx="18695">
                  <c:v>8.4480000000000004</c:v>
                </c:pt>
                <c:pt idx="18696">
                  <c:v>8.4480000000000004</c:v>
                </c:pt>
                <c:pt idx="18697">
                  <c:v>8.4469999999999992</c:v>
                </c:pt>
                <c:pt idx="18698">
                  <c:v>8.4469999999999992</c:v>
                </c:pt>
                <c:pt idx="18699">
                  <c:v>8.4469999999999992</c:v>
                </c:pt>
                <c:pt idx="18700">
                  <c:v>8.4459999999999997</c:v>
                </c:pt>
                <c:pt idx="18701">
                  <c:v>8.4450000000000003</c:v>
                </c:pt>
                <c:pt idx="18702">
                  <c:v>8.44</c:v>
                </c:pt>
                <c:pt idx="18703">
                  <c:v>8.44</c:v>
                </c:pt>
                <c:pt idx="18704">
                  <c:v>8.4359999999999999</c:v>
                </c:pt>
                <c:pt idx="18705">
                  <c:v>8.4339999999999993</c:v>
                </c:pt>
                <c:pt idx="18706">
                  <c:v>8.4339999999999993</c:v>
                </c:pt>
                <c:pt idx="18707">
                  <c:v>8.4329999999999998</c:v>
                </c:pt>
                <c:pt idx="18708">
                  <c:v>8.4320000000000004</c:v>
                </c:pt>
                <c:pt idx="18709">
                  <c:v>8.4309999999999992</c:v>
                </c:pt>
                <c:pt idx="18710">
                  <c:v>8.4309999999999992</c:v>
                </c:pt>
                <c:pt idx="18711">
                  <c:v>8.43</c:v>
                </c:pt>
                <c:pt idx="18712">
                  <c:v>8.43</c:v>
                </c:pt>
                <c:pt idx="18713">
                  <c:v>8.43</c:v>
                </c:pt>
                <c:pt idx="18714">
                  <c:v>8.43</c:v>
                </c:pt>
                <c:pt idx="18715">
                  <c:v>8.4290000000000003</c:v>
                </c:pt>
                <c:pt idx="18716">
                  <c:v>8.4280000000000008</c:v>
                </c:pt>
                <c:pt idx="18717">
                  <c:v>8.4280000000000008</c:v>
                </c:pt>
                <c:pt idx="18718">
                  <c:v>8.4269999999999996</c:v>
                </c:pt>
                <c:pt idx="18719">
                  <c:v>8.4239999999999995</c:v>
                </c:pt>
                <c:pt idx="18720">
                  <c:v>8.4220000000000006</c:v>
                </c:pt>
                <c:pt idx="18721">
                  <c:v>8.42</c:v>
                </c:pt>
                <c:pt idx="18722">
                  <c:v>8.4190000000000005</c:v>
                </c:pt>
                <c:pt idx="18723">
                  <c:v>8.4190000000000005</c:v>
                </c:pt>
                <c:pt idx="18724">
                  <c:v>8.4190000000000005</c:v>
                </c:pt>
                <c:pt idx="18725">
                  <c:v>8.4169999999999998</c:v>
                </c:pt>
                <c:pt idx="18726">
                  <c:v>8.4139999999999997</c:v>
                </c:pt>
                <c:pt idx="18727">
                  <c:v>8.4120000000000008</c:v>
                </c:pt>
                <c:pt idx="18728">
                  <c:v>8.4120000000000008</c:v>
                </c:pt>
                <c:pt idx="18729">
                  <c:v>8.4109999999999996</c:v>
                </c:pt>
                <c:pt idx="18730">
                  <c:v>8.41</c:v>
                </c:pt>
                <c:pt idx="18731">
                  <c:v>8.41</c:v>
                </c:pt>
                <c:pt idx="18732">
                  <c:v>8.41</c:v>
                </c:pt>
                <c:pt idx="18733">
                  <c:v>8.4090000000000007</c:v>
                </c:pt>
                <c:pt idx="18734">
                  <c:v>8.4079999999999995</c:v>
                </c:pt>
                <c:pt idx="18735">
                  <c:v>8.4079999999999995</c:v>
                </c:pt>
                <c:pt idx="18736">
                  <c:v>8.407</c:v>
                </c:pt>
                <c:pt idx="18737">
                  <c:v>8.407</c:v>
                </c:pt>
                <c:pt idx="18738">
                  <c:v>8.4039999999999999</c:v>
                </c:pt>
                <c:pt idx="18739">
                  <c:v>8.3979999999999997</c:v>
                </c:pt>
                <c:pt idx="18740">
                  <c:v>8.3970000000000002</c:v>
                </c:pt>
                <c:pt idx="18741">
                  <c:v>8.3960000000000008</c:v>
                </c:pt>
                <c:pt idx="18742">
                  <c:v>8.3949999999999996</c:v>
                </c:pt>
                <c:pt idx="18743">
                  <c:v>8.3919999999999995</c:v>
                </c:pt>
                <c:pt idx="18744">
                  <c:v>8.3919999999999995</c:v>
                </c:pt>
                <c:pt idx="18745">
                  <c:v>8.3919999999999995</c:v>
                </c:pt>
                <c:pt idx="18746">
                  <c:v>8.391</c:v>
                </c:pt>
                <c:pt idx="18747">
                  <c:v>8.391</c:v>
                </c:pt>
                <c:pt idx="18748">
                  <c:v>8.391</c:v>
                </c:pt>
                <c:pt idx="18749">
                  <c:v>8.3889999999999993</c:v>
                </c:pt>
                <c:pt idx="18750">
                  <c:v>8.3870000000000005</c:v>
                </c:pt>
                <c:pt idx="18751">
                  <c:v>8.3849999999999998</c:v>
                </c:pt>
                <c:pt idx="18752">
                  <c:v>8.3840000000000003</c:v>
                </c:pt>
                <c:pt idx="18753">
                  <c:v>8.3819999999999997</c:v>
                </c:pt>
                <c:pt idx="18754">
                  <c:v>8.3819999999999997</c:v>
                </c:pt>
                <c:pt idx="18755">
                  <c:v>8.3819999999999997</c:v>
                </c:pt>
                <c:pt idx="18756">
                  <c:v>8.3789999999999996</c:v>
                </c:pt>
                <c:pt idx="18757">
                  <c:v>8.3780000000000001</c:v>
                </c:pt>
                <c:pt idx="18758">
                  <c:v>8.3780000000000001</c:v>
                </c:pt>
                <c:pt idx="18759">
                  <c:v>8.3759999999999994</c:v>
                </c:pt>
                <c:pt idx="18760">
                  <c:v>8.375</c:v>
                </c:pt>
                <c:pt idx="18761">
                  <c:v>8.375</c:v>
                </c:pt>
                <c:pt idx="18762">
                  <c:v>8.375</c:v>
                </c:pt>
                <c:pt idx="18763">
                  <c:v>8.3740000000000006</c:v>
                </c:pt>
                <c:pt idx="18764">
                  <c:v>8.3719999999999999</c:v>
                </c:pt>
                <c:pt idx="18765">
                  <c:v>8.3699999999999992</c:v>
                </c:pt>
                <c:pt idx="18766">
                  <c:v>8.3689999999999998</c:v>
                </c:pt>
                <c:pt idx="18767">
                  <c:v>8.3680000000000003</c:v>
                </c:pt>
                <c:pt idx="18768">
                  <c:v>8.3680000000000003</c:v>
                </c:pt>
                <c:pt idx="18769">
                  <c:v>8.3670000000000009</c:v>
                </c:pt>
                <c:pt idx="18770">
                  <c:v>8.3659999999999997</c:v>
                </c:pt>
                <c:pt idx="18771">
                  <c:v>8.3659999999999997</c:v>
                </c:pt>
                <c:pt idx="18772">
                  <c:v>8.3659999999999997</c:v>
                </c:pt>
                <c:pt idx="18773">
                  <c:v>8.3650000000000002</c:v>
                </c:pt>
                <c:pt idx="18774">
                  <c:v>8.3640000000000008</c:v>
                </c:pt>
                <c:pt idx="18775">
                  <c:v>8.3640000000000008</c:v>
                </c:pt>
                <c:pt idx="18776">
                  <c:v>8.3620000000000001</c:v>
                </c:pt>
                <c:pt idx="18777">
                  <c:v>8.3580000000000005</c:v>
                </c:pt>
                <c:pt idx="18778">
                  <c:v>8.3550000000000004</c:v>
                </c:pt>
                <c:pt idx="18779">
                  <c:v>8.3550000000000004</c:v>
                </c:pt>
                <c:pt idx="18780">
                  <c:v>8.3539999999999992</c:v>
                </c:pt>
                <c:pt idx="18781">
                  <c:v>8.3529999999999998</c:v>
                </c:pt>
                <c:pt idx="18782">
                  <c:v>8.3529999999999998</c:v>
                </c:pt>
                <c:pt idx="18783">
                  <c:v>8.3520000000000003</c:v>
                </c:pt>
                <c:pt idx="18784">
                  <c:v>8.3520000000000003</c:v>
                </c:pt>
                <c:pt idx="18785">
                  <c:v>8.3510000000000009</c:v>
                </c:pt>
                <c:pt idx="18786">
                  <c:v>8.35</c:v>
                </c:pt>
                <c:pt idx="18787">
                  <c:v>8.35</c:v>
                </c:pt>
                <c:pt idx="18788">
                  <c:v>8.35</c:v>
                </c:pt>
                <c:pt idx="18789">
                  <c:v>8.3490000000000002</c:v>
                </c:pt>
                <c:pt idx="18790">
                  <c:v>8.3490000000000002</c:v>
                </c:pt>
                <c:pt idx="18791">
                  <c:v>8.3490000000000002</c:v>
                </c:pt>
                <c:pt idx="18792">
                  <c:v>8.3480000000000008</c:v>
                </c:pt>
                <c:pt idx="18793">
                  <c:v>8.3480000000000008</c:v>
                </c:pt>
                <c:pt idx="18794">
                  <c:v>8.3469999999999995</c:v>
                </c:pt>
                <c:pt idx="18795">
                  <c:v>8.3450000000000006</c:v>
                </c:pt>
                <c:pt idx="18796">
                  <c:v>8.3439999999999994</c:v>
                </c:pt>
                <c:pt idx="18797">
                  <c:v>8.3439999999999994</c:v>
                </c:pt>
                <c:pt idx="18798">
                  <c:v>8.3420000000000005</c:v>
                </c:pt>
                <c:pt idx="18799">
                  <c:v>8.3390000000000004</c:v>
                </c:pt>
                <c:pt idx="18800">
                  <c:v>8.3390000000000004</c:v>
                </c:pt>
                <c:pt idx="18801">
                  <c:v>8.3390000000000004</c:v>
                </c:pt>
                <c:pt idx="18802">
                  <c:v>8.3379999999999992</c:v>
                </c:pt>
                <c:pt idx="18803">
                  <c:v>8.3369999999999997</c:v>
                </c:pt>
                <c:pt idx="18804">
                  <c:v>8.3369999999999997</c:v>
                </c:pt>
                <c:pt idx="18805">
                  <c:v>8.3350000000000009</c:v>
                </c:pt>
                <c:pt idx="18806">
                  <c:v>8.3339999999999996</c:v>
                </c:pt>
                <c:pt idx="18807">
                  <c:v>8.3320000000000007</c:v>
                </c:pt>
                <c:pt idx="18808">
                  <c:v>8.3320000000000007</c:v>
                </c:pt>
                <c:pt idx="18809">
                  <c:v>8.3279999999999994</c:v>
                </c:pt>
                <c:pt idx="18810">
                  <c:v>8.3249999999999993</c:v>
                </c:pt>
                <c:pt idx="18811">
                  <c:v>8.3249999999999993</c:v>
                </c:pt>
                <c:pt idx="18812">
                  <c:v>8.3239999999999998</c:v>
                </c:pt>
                <c:pt idx="18813">
                  <c:v>8.3230000000000004</c:v>
                </c:pt>
                <c:pt idx="18814">
                  <c:v>8.3219999999999992</c:v>
                </c:pt>
                <c:pt idx="18815">
                  <c:v>8.32</c:v>
                </c:pt>
                <c:pt idx="18816">
                  <c:v>8.3170000000000002</c:v>
                </c:pt>
                <c:pt idx="18817">
                  <c:v>8.3170000000000002</c:v>
                </c:pt>
                <c:pt idx="18818">
                  <c:v>8.3160000000000007</c:v>
                </c:pt>
                <c:pt idx="18819">
                  <c:v>8.3160000000000007</c:v>
                </c:pt>
                <c:pt idx="18820">
                  <c:v>8.3149999999999995</c:v>
                </c:pt>
                <c:pt idx="18821">
                  <c:v>8.3149999999999995</c:v>
                </c:pt>
                <c:pt idx="18822">
                  <c:v>8.3130000000000006</c:v>
                </c:pt>
                <c:pt idx="18823">
                  <c:v>8.3119999999999994</c:v>
                </c:pt>
                <c:pt idx="18824">
                  <c:v>8.3119999999999994</c:v>
                </c:pt>
                <c:pt idx="18825">
                  <c:v>8.3109999999999999</c:v>
                </c:pt>
                <c:pt idx="18826">
                  <c:v>8.3109999999999999</c:v>
                </c:pt>
                <c:pt idx="18827">
                  <c:v>8.31</c:v>
                </c:pt>
                <c:pt idx="18828">
                  <c:v>8.3089999999999993</c:v>
                </c:pt>
                <c:pt idx="18829">
                  <c:v>8.3079999999999998</c:v>
                </c:pt>
                <c:pt idx="18830">
                  <c:v>8.3070000000000004</c:v>
                </c:pt>
                <c:pt idx="18831">
                  <c:v>8.3049999999999997</c:v>
                </c:pt>
                <c:pt idx="18832">
                  <c:v>8.3049999999999997</c:v>
                </c:pt>
                <c:pt idx="18833">
                  <c:v>8.3040000000000003</c:v>
                </c:pt>
                <c:pt idx="18834">
                  <c:v>8.3040000000000003</c:v>
                </c:pt>
                <c:pt idx="18835">
                  <c:v>8.3030000000000008</c:v>
                </c:pt>
                <c:pt idx="18836">
                  <c:v>8.3030000000000008</c:v>
                </c:pt>
                <c:pt idx="18837">
                  <c:v>8.3019999999999996</c:v>
                </c:pt>
                <c:pt idx="18838">
                  <c:v>8.2970000000000006</c:v>
                </c:pt>
                <c:pt idx="18839">
                  <c:v>8.2959999999999994</c:v>
                </c:pt>
                <c:pt idx="18840">
                  <c:v>8.2949999999999999</c:v>
                </c:pt>
                <c:pt idx="18841">
                  <c:v>8.2940000000000005</c:v>
                </c:pt>
                <c:pt idx="18842">
                  <c:v>8.2929999999999993</c:v>
                </c:pt>
                <c:pt idx="18843">
                  <c:v>8.2929999999999993</c:v>
                </c:pt>
                <c:pt idx="18844">
                  <c:v>8.2919999999999998</c:v>
                </c:pt>
                <c:pt idx="18845">
                  <c:v>8.2919999999999998</c:v>
                </c:pt>
                <c:pt idx="18846">
                  <c:v>8.2919999999999998</c:v>
                </c:pt>
                <c:pt idx="18847">
                  <c:v>8.2919999999999998</c:v>
                </c:pt>
                <c:pt idx="18848">
                  <c:v>8.2910000000000004</c:v>
                </c:pt>
                <c:pt idx="18849">
                  <c:v>8.2910000000000004</c:v>
                </c:pt>
                <c:pt idx="18850">
                  <c:v>8.2880000000000003</c:v>
                </c:pt>
                <c:pt idx="18851">
                  <c:v>8.2870000000000008</c:v>
                </c:pt>
                <c:pt idx="18852">
                  <c:v>8.2859999999999996</c:v>
                </c:pt>
                <c:pt idx="18853">
                  <c:v>8.2859999999999996</c:v>
                </c:pt>
                <c:pt idx="18854">
                  <c:v>8.2850000000000001</c:v>
                </c:pt>
                <c:pt idx="18855">
                  <c:v>8.2850000000000001</c:v>
                </c:pt>
                <c:pt idx="18856">
                  <c:v>8.2840000000000007</c:v>
                </c:pt>
                <c:pt idx="18857">
                  <c:v>8.2840000000000007</c:v>
                </c:pt>
                <c:pt idx="18858">
                  <c:v>8.2840000000000007</c:v>
                </c:pt>
                <c:pt idx="18859">
                  <c:v>8.2829999999999995</c:v>
                </c:pt>
                <c:pt idx="18860">
                  <c:v>8.2829999999999995</c:v>
                </c:pt>
                <c:pt idx="18861">
                  <c:v>8.282</c:v>
                </c:pt>
                <c:pt idx="18862">
                  <c:v>8.2789999999999999</c:v>
                </c:pt>
                <c:pt idx="18863">
                  <c:v>8.2780000000000005</c:v>
                </c:pt>
                <c:pt idx="18864">
                  <c:v>8.2769999999999992</c:v>
                </c:pt>
                <c:pt idx="18865">
                  <c:v>8.2769999999999992</c:v>
                </c:pt>
                <c:pt idx="18866">
                  <c:v>8.2759999999999998</c:v>
                </c:pt>
                <c:pt idx="18867">
                  <c:v>8.2750000000000004</c:v>
                </c:pt>
                <c:pt idx="18868">
                  <c:v>8.2750000000000004</c:v>
                </c:pt>
                <c:pt idx="18869">
                  <c:v>8.2750000000000004</c:v>
                </c:pt>
                <c:pt idx="18870">
                  <c:v>8.2739999999999991</c:v>
                </c:pt>
                <c:pt idx="18871">
                  <c:v>8.2739999999999991</c:v>
                </c:pt>
                <c:pt idx="18872">
                  <c:v>8.2739999999999991</c:v>
                </c:pt>
                <c:pt idx="18873">
                  <c:v>8.2729999999999997</c:v>
                </c:pt>
                <c:pt idx="18874">
                  <c:v>8.2729999999999997</c:v>
                </c:pt>
                <c:pt idx="18875">
                  <c:v>8.2720000000000002</c:v>
                </c:pt>
                <c:pt idx="18876">
                  <c:v>8.2720000000000002</c:v>
                </c:pt>
                <c:pt idx="18877">
                  <c:v>8.27</c:v>
                </c:pt>
                <c:pt idx="18878">
                  <c:v>8.2690000000000001</c:v>
                </c:pt>
                <c:pt idx="18879">
                  <c:v>8.2669999999999995</c:v>
                </c:pt>
                <c:pt idx="18880">
                  <c:v>8.266</c:v>
                </c:pt>
                <c:pt idx="18881">
                  <c:v>8.266</c:v>
                </c:pt>
                <c:pt idx="18882">
                  <c:v>8.2650000000000006</c:v>
                </c:pt>
                <c:pt idx="18883">
                  <c:v>8.2650000000000006</c:v>
                </c:pt>
                <c:pt idx="18884">
                  <c:v>8.2629999999999999</c:v>
                </c:pt>
                <c:pt idx="18885">
                  <c:v>8.2629999999999999</c:v>
                </c:pt>
                <c:pt idx="18886">
                  <c:v>8.2620000000000005</c:v>
                </c:pt>
                <c:pt idx="18887">
                  <c:v>8.2620000000000005</c:v>
                </c:pt>
                <c:pt idx="18888">
                  <c:v>8.2590000000000003</c:v>
                </c:pt>
                <c:pt idx="18889">
                  <c:v>8.2579999999999991</c:v>
                </c:pt>
                <c:pt idx="18890">
                  <c:v>8.2579999999999991</c:v>
                </c:pt>
                <c:pt idx="18891">
                  <c:v>8.2569999999999997</c:v>
                </c:pt>
                <c:pt idx="18892">
                  <c:v>8.2569999999999997</c:v>
                </c:pt>
                <c:pt idx="18893">
                  <c:v>8.2560000000000002</c:v>
                </c:pt>
                <c:pt idx="18894">
                  <c:v>8.2550000000000008</c:v>
                </c:pt>
                <c:pt idx="18895">
                  <c:v>8.2550000000000008</c:v>
                </c:pt>
                <c:pt idx="18896">
                  <c:v>8.2530000000000001</c:v>
                </c:pt>
                <c:pt idx="18897">
                  <c:v>8.2520000000000007</c:v>
                </c:pt>
                <c:pt idx="18898">
                  <c:v>8.2520000000000007</c:v>
                </c:pt>
                <c:pt idx="18899">
                  <c:v>8.2509999999999994</c:v>
                </c:pt>
                <c:pt idx="18900">
                  <c:v>8.2490000000000006</c:v>
                </c:pt>
                <c:pt idx="18901">
                  <c:v>8.2490000000000006</c:v>
                </c:pt>
                <c:pt idx="18902">
                  <c:v>8.2490000000000006</c:v>
                </c:pt>
                <c:pt idx="18903">
                  <c:v>8.2490000000000006</c:v>
                </c:pt>
                <c:pt idx="18904">
                  <c:v>8.2479999999999993</c:v>
                </c:pt>
                <c:pt idx="18905">
                  <c:v>8.2479999999999993</c:v>
                </c:pt>
                <c:pt idx="18906">
                  <c:v>8.2469999999999999</c:v>
                </c:pt>
                <c:pt idx="18907">
                  <c:v>8.2469999999999999</c:v>
                </c:pt>
                <c:pt idx="18908">
                  <c:v>8.2460000000000004</c:v>
                </c:pt>
                <c:pt idx="18909">
                  <c:v>8.2460000000000004</c:v>
                </c:pt>
                <c:pt idx="18910">
                  <c:v>8.2460000000000004</c:v>
                </c:pt>
                <c:pt idx="18911">
                  <c:v>8.2449999999999992</c:v>
                </c:pt>
                <c:pt idx="18912">
                  <c:v>8.2449999999999992</c:v>
                </c:pt>
                <c:pt idx="18913">
                  <c:v>8.2449999999999992</c:v>
                </c:pt>
                <c:pt idx="18914">
                  <c:v>8.2449999999999992</c:v>
                </c:pt>
                <c:pt idx="18915">
                  <c:v>8.2439999999999998</c:v>
                </c:pt>
                <c:pt idx="18916">
                  <c:v>8.2430000000000003</c:v>
                </c:pt>
                <c:pt idx="18917">
                  <c:v>8.2420000000000009</c:v>
                </c:pt>
                <c:pt idx="18918">
                  <c:v>8.2420000000000009</c:v>
                </c:pt>
                <c:pt idx="18919">
                  <c:v>8.2420000000000009</c:v>
                </c:pt>
                <c:pt idx="18920">
                  <c:v>8.2330000000000005</c:v>
                </c:pt>
                <c:pt idx="18921">
                  <c:v>8.2319999999999993</c:v>
                </c:pt>
                <c:pt idx="18922">
                  <c:v>8.2289999999999992</c:v>
                </c:pt>
                <c:pt idx="18923">
                  <c:v>8.2279999999999998</c:v>
                </c:pt>
                <c:pt idx="18924">
                  <c:v>8.2260000000000009</c:v>
                </c:pt>
                <c:pt idx="18925">
                  <c:v>8.2260000000000009</c:v>
                </c:pt>
                <c:pt idx="18926">
                  <c:v>8.2260000000000009</c:v>
                </c:pt>
                <c:pt idx="18927">
                  <c:v>8.2260000000000009</c:v>
                </c:pt>
                <c:pt idx="18928">
                  <c:v>8.2249999999999996</c:v>
                </c:pt>
                <c:pt idx="18929">
                  <c:v>8.2230000000000008</c:v>
                </c:pt>
                <c:pt idx="18930">
                  <c:v>8.2210000000000001</c:v>
                </c:pt>
                <c:pt idx="18931">
                  <c:v>8.2200000000000006</c:v>
                </c:pt>
                <c:pt idx="18932">
                  <c:v>8.218</c:v>
                </c:pt>
                <c:pt idx="18933">
                  <c:v>8.2159999999999993</c:v>
                </c:pt>
                <c:pt idx="18934">
                  <c:v>8.2159999999999993</c:v>
                </c:pt>
                <c:pt idx="18935">
                  <c:v>8.2159999999999993</c:v>
                </c:pt>
                <c:pt idx="18936">
                  <c:v>8.2149999999999999</c:v>
                </c:pt>
                <c:pt idx="18937">
                  <c:v>8.2140000000000004</c:v>
                </c:pt>
                <c:pt idx="18938">
                  <c:v>8.2129999999999992</c:v>
                </c:pt>
                <c:pt idx="18939">
                  <c:v>8.2119999999999997</c:v>
                </c:pt>
                <c:pt idx="18940">
                  <c:v>8.2110000000000003</c:v>
                </c:pt>
                <c:pt idx="18941">
                  <c:v>8.2100000000000009</c:v>
                </c:pt>
                <c:pt idx="18942">
                  <c:v>8.2100000000000009</c:v>
                </c:pt>
                <c:pt idx="18943">
                  <c:v>8.2070000000000007</c:v>
                </c:pt>
                <c:pt idx="18944">
                  <c:v>8.2059999999999995</c:v>
                </c:pt>
                <c:pt idx="18945">
                  <c:v>8.2040000000000006</c:v>
                </c:pt>
                <c:pt idx="18946">
                  <c:v>8.2040000000000006</c:v>
                </c:pt>
                <c:pt idx="18947">
                  <c:v>8.2010000000000005</c:v>
                </c:pt>
                <c:pt idx="18948">
                  <c:v>8.2010000000000005</c:v>
                </c:pt>
                <c:pt idx="18949">
                  <c:v>8.2010000000000005</c:v>
                </c:pt>
                <c:pt idx="18950">
                  <c:v>8.1999999999999993</c:v>
                </c:pt>
                <c:pt idx="18951">
                  <c:v>8.1989999999999998</c:v>
                </c:pt>
                <c:pt idx="18952">
                  <c:v>8.1989999999999998</c:v>
                </c:pt>
                <c:pt idx="18953">
                  <c:v>8.1969999999999992</c:v>
                </c:pt>
                <c:pt idx="18954">
                  <c:v>8.1969999999999992</c:v>
                </c:pt>
                <c:pt idx="18955">
                  <c:v>8.1959999999999997</c:v>
                </c:pt>
                <c:pt idx="18956">
                  <c:v>8.1959999999999997</c:v>
                </c:pt>
                <c:pt idx="18957">
                  <c:v>8.1929999999999996</c:v>
                </c:pt>
                <c:pt idx="18958">
                  <c:v>8.1929999999999996</c:v>
                </c:pt>
                <c:pt idx="18959">
                  <c:v>8.1920000000000002</c:v>
                </c:pt>
                <c:pt idx="18960">
                  <c:v>8.1920000000000002</c:v>
                </c:pt>
                <c:pt idx="18961">
                  <c:v>8.1869999999999994</c:v>
                </c:pt>
                <c:pt idx="18962">
                  <c:v>8.1869999999999994</c:v>
                </c:pt>
                <c:pt idx="18963">
                  <c:v>8.1859999999999999</c:v>
                </c:pt>
                <c:pt idx="18964">
                  <c:v>8.1829999999999998</c:v>
                </c:pt>
                <c:pt idx="18965">
                  <c:v>8.1820000000000004</c:v>
                </c:pt>
                <c:pt idx="18966">
                  <c:v>8.1809999999999992</c:v>
                </c:pt>
                <c:pt idx="18967">
                  <c:v>8.1809999999999992</c:v>
                </c:pt>
                <c:pt idx="18968">
                  <c:v>8.1809999999999992</c:v>
                </c:pt>
                <c:pt idx="18969">
                  <c:v>8.18</c:v>
                </c:pt>
                <c:pt idx="18970">
                  <c:v>8.1790000000000003</c:v>
                </c:pt>
                <c:pt idx="18971">
                  <c:v>8.1769999999999996</c:v>
                </c:pt>
                <c:pt idx="18972">
                  <c:v>8.1760000000000002</c:v>
                </c:pt>
                <c:pt idx="18973">
                  <c:v>8.1760000000000002</c:v>
                </c:pt>
                <c:pt idx="18974">
                  <c:v>8.1750000000000007</c:v>
                </c:pt>
                <c:pt idx="18975">
                  <c:v>8.1750000000000007</c:v>
                </c:pt>
                <c:pt idx="18976">
                  <c:v>8.1739999999999995</c:v>
                </c:pt>
                <c:pt idx="18977">
                  <c:v>8.1720000000000006</c:v>
                </c:pt>
                <c:pt idx="18978">
                  <c:v>8.1720000000000006</c:v>
                </c:pt>
                <c:pt idx="18979">
                  <c:v>8.1720000000000006</c:v>
                </c:pt>
                <c:pt idx="18980">
                  <c:v>8.1709999999999994</c:v>
                </c:pt>
                <c:pt idx="18981">
                  <c:v>8.17</c:v>
                </c:pt>
                <c:pt idx="18982">
                  <c:v>8.1649999999999991</c:v>
                </c:pt>
                <c:pt idx="18983">
                  <c:v>8.1639999999999997</c:v>
                </c:pt>
                <c:pt idx="18984">
                  <c:v>8.1630000000000003</c:v>
                </c:pt>
                <c:pt idx="18985">
                  <c:v>8.1630000000000003</c:v>
                </c:pt>
                <c:pt idx="18986">
                  <c:v>8.1620000000000008</c:v>
                </c:pt>
                <c:pt idx="18987">
                  <c:v>8.1609999999999996</c:v>
                </c:pt>
                <c:pt idx="18988">
                  <c:v>8.1590000000000007</c:v>
                </c:pt>
                <c:pt idx="18989">
                  <c:v>8.1579999999999995</c:v>
                </c:pt>
                <c:pt idx="18990">
                  <c:v>8.1579999999999995</c:v>
                </c:pt>
                <c:pt idx="18991">
                  <c:v>8.1579999999999995</c:v>
                </c:pt>
                <c:pt idx="18992">
                  <c:v>8.1539999999999999</c:v>
                </c:pt>
                <c:pt idx="18993">
                  <c:v>8.1539999999999999</c:v>
                </c:pt>
                <c:pt idx="18994">
                  <c:v>8.1530000000000005</c:v>
                </c:pt>
                <c:pt idx="18995">
                  <c:v>8.1519999999999992</c:v>
                </c:pt>
                <c:pt idx="18996">
                  <c:v>8.15</c:v>
                </c:pt>
                <c:pt idx="18997">
                  <c:v>8.1479999999999997</c:v>
                </c:pt>
                <c:pt idx="18998">
                  <c:v>8.1440000000000001</c:v>
                </c:pt>
                <c:pt idx="18999">
                  <c:v>8.141</c:v>
                </c:pt>
                <c:pt idx="19000">
                  <c:v>8.1379999999999999</c:v>
                </c:pt>
                <c:pt idx="19001">
                  <c:v>8.1379999999999999</c:v>
                </c:pt>
                <c:pt idx="19002">
                  <c:v>8.1349999999999998</c:v>
                </c:pt>
                <c:pt idx="19003">
                  <c:v>8.1340000000000003</c:v>
                </c:pt>
                <c:pt idx="19004">
                  <c:v>8.1329999999999991</c:v>
                </c:pt>
                <c:pt idx="19005">
                  <c:v>8.1329999999999991</c:v>
                </c:pt>
                <c:pt idx="19006">
                  <c:v>8.1319999999999997</c:v>
                </c:pt>
                <c:pt idx="19007">
                  <c:v>8.1310000000000002</c:v>
                </c:pt>
                <c:pt idx="19008">
                  <c:v>8.1289999999999996</c:v>
                </c:pt>
                <c:pt idx="19009">
                  <c:v>8.1289999999999996</c:v>
                </c:pt>
                <c:pt idx="19010">
                  <c:v>8.1280000000000001</c:v>
                </c:pt>
                <c:pt idx="19011">
                  <c:v>8.1280000000000001</c:v>
                </c:pt>
                <c:pt idx="19012">
                  <c:v>8.1270000000000007</c:v>
                </c:pt>
                <c:pt idx="19013">
                  <c:v>8.125</c:v>
                </c:pt>
                <c:pt idx="19014">
                  <c:v>8.125</c:v>
                </c:pt>
                <c:pt idx="19015">
                  <c:v>8.125</c:v>
                </c:pt>
                <c:pt idx="19016">
                  <c:v>8.125</c:v>
                </c:pt>
                <c:pt idx="19017">
                  <c:v>8.1240000000000006</c:v>
                </c:pt>
                <c:pt idx="19018">
                  <c:v>8.1210000000000004</c:v>
                </c:pt>
                <c:pt idx="19019">
                  <c:v>8.1210000000000004</c:v>
                </c:pt>
                <c:pt idx="19020">
                  <c:v>8.1199999999999992</c:v>
                </c:pt>
                <c:pt idx="19021">
                  <c:v>8.1189999999999998</c:v>
                </c:pt>
                <c:pt idx="19022">
                  <c:v>8.1180000000000003</c:v>
                </c:pt>
                <c:pt idx="19023">
                  <c:v>8.1159999999999997</c:v>
                </c:pt>
                <c:pt idx="19024">
                  <c:v>8.1159999999999997</c:v>
                </c:pt>
                <c:pt idx="19025">
                  <c:v>8.1159999999999997</c:v>
                </c:pt>
                <c:pt idx="19026">
                  <c:v>8.1150000000000002</c:v>
                </c:pt>
                <c:pt idx="19027">
                  <c:v>8.109</c:v>
                </c:pt>
                <c:pt idx="19028">
                  <c:v>8.1080000000000005</c:v>
                </c:pt>
                <c:pt idx="19029">
                  <c:v>8.1059999999999999</c:v>
                </c:pt>
                <c:pt idx="19030">
                  <c:v>8.1029999999999998</c:v>
                </c:pt>
                <c:pt idx="19031">
                  <c:v>8.1029999999999998</c:v>
                </c:pt>
                <c:pt idx="19032">
                  <c:v>8.1020000000000003</c:v>
                </c:pt>
                <c:pt idx="19033">
                  <c:v>8.1010000000000009</c:v>
                </c:pt>
                <c:pt idx="19034">
                  <c:v>8.1010000000000009</c:v>
                </c:pt>
                <c:pt idx="19035">
                  <c:v>8.1010000000000009</c:v>
                </c:pt>
                <c:pt idx="19036">
                  <c:v>8.1010000000000009</c:v>
                </c:pt>
                <c:pt idx="19037">
                  <c:v>8.0990000000000002</c:v>
                </c:pt>
                <c:pt idx="19038">
                  <c:v>8.0950000000000006</c:v>
                </c:pt>
                <c:pt idx="19039">
                  <c:v>8.0950000000000006</c:v>
                </c:pt>
                <c:pt idx="19040">
                  <c:v>8.0939999999999994</c:v>
                </c:pt>
                <c:pt idx="19041">
                  <c:v>8.0890000000000004</c:v>
                </c:pt>
                <c:pt idx="19042">
                  <c:v>8.0890000000000004</c:v>
                </c:pt>
                <c:pt idx="19043">
                  <c:v>8.0890000000000004</c:v>
                </c:pt>
                <c:pt idx="19044">
                  <c:v>8.0869999999999997</c:v>
                </c:pt>
                <c:pt idx="19045">
                  <c:v>8.0850000000000009</c:v>
                </c:pt>
                <c:pt idx="19046">
                  <c:v>8.0830000000000002</c:v>
                </c:pt>
                <c:pt idx="19047">
                  <c:v>8.0809999999999995</c:v>
                </c:pt>
                <c:pt idx="19048">
                  <c:v>8.0809999999999995</c:v>
                </c:pt>
                <c:pt idx="19049">
                  <c:v>8.0809999999999995</c:v>
                </c:pt>
                <c:pt idx="19050">
                  <c:v>8.0779999999999994</c:v>
                </c:pt>
                <c:pt idx="19051">
                  <c:v>8.077</c:v>
                </c:pt>
                <c:pt idx="19052">
                  <c:v>8.077</c:v>
                </c:pt>
                <c:pt idx="19053">
                  <c:v>8.0760000000000005</c:v>
                </c:pt>
                <c:pt idx="19054">
                  <c:v>8.0760000000000005</c:v>
                </c:pt>
                <c:pt idx="19055">
                  <c:v>8.0730000000000004</c:v>
                </c:pt>
                <c:pt idx="19056">
                  <c:v>8.0719999999999992</c:v>
                </c:pt>
                <c:pt idx="19057">
                  <c:v>8.0719999999999992</c:v>
                </c:pt>
                <c:pt idx="19058">
                  <c:v>8.0679999999999996</c:v>
                </c:pt>
                <c:pt idx="19059">
                  <c:v>8.0679999999999996</c:v>
                </c:pt>
                <c:pt idx="19060">
                  <c:v>8.0670000000000002</c:v>
                </c:pt>
                <c:pt idx="19061">
                  <c:v>8.0670000000000002</c:v>
                </c:pt>
                <c:pt idx="19062">
                  <c:v>8.0670000000000002</c:v>
                </c:pt>
                <c:pt idx="19063">
                  <c:v>8.0660000000000007</c:v>
                </c:pt>
                <c:pt idx="19064">
                  <c:v>8.0649999999999995</c:v>
                </c:pt>
                <c:pt idx="19065">
                  <c:v>8.0649999999999995</c:v>
                </c:pt>
                <c:pt idx="19066">
                  <c:v>8.0630000000000006</c:v>
                </c:pt>
                <c:pt idx="19067">
                  <c:v>8.0630000000000006</c:v>
                </c:pt>
                <c:pt idx="19068">
                  <c:v>8.0630000000000006</c:v>
                </c:pt>
                <c:pt idx="19069">
                  <c:v>8.0619999999999994</c:v>
                </c:pt>
                <c:pt idx="19070">
                  <c:v>8.0619999999999994</c:v>
                </c:pt>
                <c:pt idx="19071">
                  <c:v>8.0619999999999994</c:v>
                </c:pt>
                <c:pt idx="19072">
                  <c:v>8.0619999999999994</c:v>
                </c:pt>
                <c:pt idx="19073">
                  <c:v>8.0609999999999999</c:v>
                </c:pt>
                <c:pt idx="19074">
                  <c:v>8.06</c:v>
                </c:pt>
                <c:pt idx="19075">
                  <c:v>8.0589999999999993</c:v>
                </c:pt>
                <c:pt idx="19076">
                  <c:v>8.0579999999999998</c:v>
                </c:pt>
                <c:pt idx="19077">
                  <c:v>8.0570000000000004</c:v>
                </c:pt>
                <c:pt idx="19078">
                  <c:v>8.0570000000000004</c:v>
                </c:pt>
                <c:pt idx="19079">
                  <c:v>8.0559999999999992</c:v>
                </c:pt>
                <c:pt idx="19080">
                  <c:v>8.0559999999999992</c:v>
                </c:pt>
                <c:pt idx="19081">
                  <c:v>8.0549999999999997</c:v>
                </c:pt>
                <c:pt idx="19082">
                  <c:v>8.0540000000000003</c:v>
                </c:pt>
                <c:pt idx="19083">
                  <c:v>8.0540000000000003</c:v>
                </c:pt>
                <c:pt idx="19084">
                  <c:v>8.0530000000000008</c:v>
                </c:pt>
                <c:pt idx="19085">
                  <c:v>8.0530000000000008</c:v>
                </c:pt>
                <c:pt idx="19086">
                  <c:v>8.0530000000000008</c:v>
                </c:pt>
                <c:pt idx="19087">
                  <c:v>8.0510000000000002</c:v>
                </c:pt>
                <c:pt idx="19088">
                  <c:v>8.0510000000000002</c:v>
                </c:pt>
                <c:pt idx="19089">
                  <c:v>8.0510000000000002</c:v>
                </c:pt>
                <c:pt idx="19090">
                  <c:v>8.0500000000000007</c:v>
                </c:pt>
                <c:pt idx="19091">
                  <c:v>8.0500000000000007</c:v>
                </c:pt>
                <c:pt idx="19092">
                  <c:v>8.0500000000000007</c:v>
                </c:pt>
                <c:pt idx="19093">
                  <c:v>8.0500000000000007</c:v>
                </c:pt>
                <c:pt idx="19094">
                  <c:v>8.0500000000000007</c:v>
                </c:pt>
                <c:pt idx="19095">
                  <c:v>8.048</c:v>
                </c:pt>
                <c:pt idx="19096">
                  <c:v>8.048</c:v>
                </c:pt>
                <c:pt idx="19097">
                  <c:v>8.048</c:v>
                </c:pt>
                <c:pt idx="19098">
                  <c:v>8.048</c:v>
                </c:pt>
                <c:pt idx="19099">
                  <c:v>8.0470000000000006</c:v>
                </c:pt>
                <c:pt idx="19100">
                  <c:v>8.0470000000000006</c:v>
                </c:pt>
                <c:pt idx="19101">
                  <c:v>8.0459999999999994</c:v>
                </c:pt>
                <c:pt idx="19102">
                  <c:v>8.0449999999999999</c:v>
                </c:pt>
                <c:pt idx="19103">
                  <c:v>8.0440000000000005</c:v>
                </c:pt>
                <c:pt idx="19104">
                  <c:v>8.0429999999999993</c:v>
                </c:pt>
                <c:pt idx="19105">
                  <c:v>8.0419999999999998</c:v>
                </c:pt>
                <c:pt idx="19106">
                  <c:v>8.0419999999999998</c:v>
                </c:pt>
                <c:pt idx="19107">
                  <c:v>8.0410000000000004</c:v>
                </c:pt>
                <c:pt idx="19108">
                  <c:v>8.0389999999999997</c:v>
                </c:pt>
                <c:pt idx="19109">
                  <c:v>8.0370000000000008</c:v>
                </c:pt>
                <c:pt idx="19110">
                  <c:v>8.0370000000000008</c:v>
                </c:pt>
                <c:pt idx="19111">
                  <c:v>8.0370000000000008</c:v>
                </c:pt>
                <c:pt idx="19112">
                  <c:v>8.0350000000000001</c:v>
                </c:pt>
                <c:pt idx="19113">
                  <c:v>8.0340000000000007</c:v>
                </c:pt>
                <c:pt idx="19114">
                  <c:v>8.0329999999999995</c:v>
                </c:pt>
                <c:pt idx="19115">
                  <c:v>8.0299999999999994</c:v>
                </c:pt>
                <c:pt idx="19116">
                  <c:v>8.0299999999999994</c:v>
                </c:pt>
                <c:pt idx="19117">
                  <c:v>8.0289999999999999</c:v>
                </c:pt>
                <c:pt idx="19118">
                  <c:v>8.0289999999999999</c:v>
                </c:pt>
                <c:pt idx="19119">
                  <c:v>8.0289999999999999</c:v>
                </c:pt>
                <c:pt idx="19120">
                  <c:v>8.0280000000000005</c:v>
                </c:pt>
                <c:pt idx="19121">
                  <c:v>8.0250000000000004</c:v>
                </c:pt>
                <c:pt idx="19122">
                  <c:v>8.0250000000000004</c:v>
                </c:pt>
                <c:pt idx="19123">
                  <c:v>8.0250000000000004</c:v>
                </c:pt>
                <c:pt idx="19124">
                  <c:v>8.0239999999999991</c:v>
                </c:pt>
                <c:pt idx="19125">
                  <c:v>8.0229999999999997</c:v>
                </c:pt>
                <c:pt idx="19126">
                  <c:v>8.0229999999999997</c:v>
                </c:pt>
                <c:pt idx="19127">
                  <c:v>8.0220000000000002</c:v>
                </c:pt>
                <c:pt idx="19128">
                  <c:v>8.0210000000000008</c:v>
                </c:pt>
                <c:pt idx="19129">
                  <c:v>8.0210000000000008</c:v>
                </c:pt>
                <c:pt idx="19130">
                  <c:v>8.0210000000000008</c:v>
                </c:pt>
                <c:pt idx="19131">
                  <c:v>8.0210000000000008</c:v>
                </c:pt>
                <c:pt idx="19132">
                  <c:v>8.0190000000000001</c:v>
                </c:pt>
                <c:pt idx="19133">
                  <c:v>8.0150000000000006</c:v>
                </c:pt>
                <c:pt idx="19134">
                  <c:v>8.0139999999999993</c:v>
                </c:pt>
                <c:pt idx="19135">
                  <c:v>8.0139999999999993</c:v>
                </c:pt>
                <c:pt idx="19136">
                  <c:v>8.0129999999999999</c:v>
                </c:pt>
                <c:pt idx="19137">
                  <c:v>8.0129999999999999</c:v>
                </c:pt>
                <c:pt idx="19138">
                  <c:v>8.0129999999999999</c:v>
                </c:pt>
                <c:pt idx="19139">
                  <c:v>8.0120000000000005</c:v>
                </c:pt>
                <c:pt idx="19140">
                  <c:v>8.0120000000000005</c:v>
                </c:pt>
                <c:pt idx="19141">
                  <c:v>8.0109999999999992</c:v>
                </c:pt>
                <c:pt idx="19142">
                  <c:v>8.0109999999999992</c:v>
                </c:pt>
                <c:pt idx="19143">
                  <c:v>8.0109999999999992</c:v>
                </c:pt>
                <c:pt idx="19144">
                  <c:v>8.01</c:v>
                </c:pt>
                <c:pt idx="19145">
                  <c:v>8.01</c:v>
                </c:pt>
                <c:pt idx="19146">
                  <c:v>8.0050000000000008</c:v>
                </c:pt>
                <c:pt idx="19147">
                  <c:v>7.9989999999999997</c:v>
                </c:pt>
                <c:pt idx="19148">
                  <c:v>7.9980000000000002</c:v>
                </c:pt>
                <c:pt idx="19149">
                  <c:v>7.9969999999999999</c:v>
                </c:pt>
                <c:pt idx="19150">
                  <c:v>7.9909999999999997</c:v>
                </c:pt>
                <c:pt idx="19151">
                  <c:v>7.99</c:v>
                </c:pt>
                <c:pt idx="19152">
                  <c:v>7.99</c:v>
                </c:pt>
                <c:pt idx="19153">
                  <c:v>7.9880000000000004</c:v>
                </c:pt>
                <c:pt idx="19154">
                  <c:v>7.9880000000000004</c:v>
                </c:pt>
                <c:pt idx="19155">
                  <c:v>7.9880000000000004</c:v>
                </c:pt>
                <c:pt idx="19156">
                  <c:v>7.9859999999999998</c:v>
                </c:pt>
                <c:pt idx="19157">
                  <c:v>7.9850000000000003</c:v>
                </c:pt>
                <c:pt idx="19158">
                  <c:v>7.9850000000000003</c:v>
                </c:pt>
                <c:pt idx="19159">
                  <c:v>7.9850000000000003</c:v>
                </c:pt>
                <c:pt idx="19160">
                  <c:v>7.984</c:v>
                </c:pt>
                <c:pt idx="19161">
                  <c:v>7.9829999999999997</c:v>
                </c:pt>
                <c:pt idx="19162">
                  <c:v>7.9820000000000002</c:v>
                </c:pt>
                <c:pt idx="19163">
                  <c:v>7.98</c:v>
                </c:pt>
                <c:pt idx="19164">
                  <c:v>7.98</c:v>
                </c:pt>
                <c:pt idx="19165">
                  <c:v>7.9790000000000001</c:v>
                </c:pt>
                <c:pt idx="19166">
                  <c:v>7.9749999999999996</c:v>
                </c:pt>
                <c:pt idx="19167">
                  <c:v>7.9740000000000002</c:v>
                </c:pt>
                <c:pt idx="19168">
                  <c:v>7.9740000000000002</c:v>
                </c:pt>
                <c:pt idx="19169">
                  <c:v>7.9729999999999999</c:v>
                </c:pt>
                <c:pt idx="19170">
                  <c:v>7.9710000000000001</c:v>
                </c:pt>
                <c:pt idx="19171">
                  <c:v>7.97</c:v>
                </c:pt>
                <c:pt idx="19172">
                  <c:v>7.9690000000000003</c:v>
                </c:pt>
                <c:pt idx="19173">
                  <c:v>7.968</c:v>
                </c:pt>
                <c:pt idx="19174">
                  <c:v>7.968</c:v>
                </c:pt>
                <c:pt idx="19175">
                  <c:v>7.9660000000000002</c:v>
                </c:pt>
                <c:pt idx="19176">
                  <c:v>7.9660000000000002</c:v>
                </c:pt>
                <c:pt idx="19177">
                  <c:v>7.9660000000000002</c:v>
                </c:pt>
                <c:pt idx="19178">
                  <c:v>7.9649999999999999</c:v>
                </c:pt>
                <c:pt idx="19179">
                  <c:v>7.9640000000000004</c:v>
                </c:pt>
                <c:pt idx="19180">
                  <c:v>7.9630000000000001</c:v>
                </c:pt>
                <c:pt idx="19181">
                  <c:v>7.9630000000000001</c:v>
                </c:pt>
                <c:pt idx="19182">
                  <c:v>7.9589999999999996</c:v>
                </c:pt>
                <c:pt idx="19183">
                  <c:v>7.9580000000000002</c:v>
                </c:pt>
                <c:pt idx="19184">
                  <c:v>7.9569999999999999</c:v>
                </c:pt>
                <c:pt idx="19185">
                  <c:v>7.9569999999999999</c:v>
                </c:pt>
                <c:pt idx="19186">
                  <c:v>7.9560000000000004</c:v>
                </c:pt>
                <c:pt idx="19187">
                  <c:v>7.9550000000000001</c:v>
                </c:pt>
                <c:pt idx="19188">
                  <c:v>7.9550000000000001</c:v>
                </c:pt>
                <c:pt idx="19189">
                  <c:v>7.9539999999999997</c:v>
                </c:pt>
                <c:pt idx="19190">
                  <c:v>7.9539999999999997</c:v>
                </c:pt>
                <c:pt idx="19191">
                  <c:v>7.9539999999999997</c:v>
                </c:pt>
                <c:pt idx="19192">
                  <c:v>7.9530000000000003</c:v>
                </c:pt>
                <c:pt idx="19193">
                  <c:v>7.952</c:v>
                </c:pt>
                <c:pt idx="19194">
                  <c:v>7.952</c:v>
                </c:pt>
                <c:pt idx="19195">
                  <c:v>7.9509999999999996</c:v>
                </c:pt>
                <c:pt idx="19196">
                  <c:v>7.95</c:v>
                </c:pt>
                <c:pt idx="19197">
                  <c:v>7.95</c:v>
                </c:pt>
                <c:pt idx="19198">
                  <c:v>7.9480000000000004</c:v>
                </c:pt>
                <c:pt idx="19199">
                  <c:v>7.9480000000000004</c:v>
                </c:pt>
                <c:pt idx="19200">
                  <c:v>7.9480000000000004</c:v>
                </c:pt>
                <c:pt idx="19201">
                  <c:v>7.9459999999999997</c:v>
                </c:pt>
                <c:pt idx="19202">
                  <c:v>7.9450000000000003</c:v>
                </c:pt>
                <c:pt idx="19203">
                  <c:v>7.944</c:v>
                </c:pt>
                <c:pt idx="19204">
                  <c:v>7.944</c:v>
                </c:pt>
                <c:pt idx="19205">
                  <c:v>7.944</c:v>
                </c:pt>
                <c:pt idx="19206">
                  <c:v>7.944</c:v>
                </c:pt>
                <c:pt idx="19207">
                  <c:v>7.9429999999999996</c:v>
                </c:pt>
                <c:pt idx="19208">
                  <c:v>7.9429999999999996</c:v>
                </c:pt>
                <c:pt idx="19209">
                  <c:v>7.9429999999999996</c:v>
                </c:pt>
                <c:pt idx="19210">
                  <c:v>7.9429999999999996</c:v>
                </c:pt>
                <c:pt idx="19211">
                  <c:v>7.9420000000000002</c:v>
                </c:pt>
                <c:pt idx="19212">
                  <c:v>7.9420000000000002</c:v>
                </c:pt>
                <c:pt idx="19213">
                  <c:v>7.9409999999999998</c:v>
                </c:pt>
                <c:pt idx="19214">
                  <c:v>7.94</c:v>
                </c:pt>
                <c:pt idx="19215">
                  <c:v>7.94</c:v>
                </c:pt>
                <c:pt idx="19216">
                  <c:v>7.94</c:v>
                </c:pt>
                <c:pt idx="19217">
                  <c:v>7.9390000000000001</c:v>
                </c:pt>
                <c:pt idx="19218">
                  <c:v>7.9390000000000001</c:v>
                </c:pt>
                <c:pt idx="19219">
                  <c:v>7.9379999999999997</c:v>
                </c:pt>
                <c:pt idx="19220">
                  <c:v>7.9379999999999997</c:v>
                </c:pt>
                <c:pt idx="19221">
                  <c:v>7.9370000000000003</c:v>
                </c:pt>
                <c:pt idx="19222">
                  <c:v>7.9370000000000003</c:v>
                </c:pt>
                <c:pt idx="19223">
                  <c:v>7.9359999999999999</c:v>
                </c:pt>
                <c:pt idx="19224">
                  <c:v>7.9349999999999996</c:v>
                </c:pt>
                <c:pt idx="19225">
                  <c:v>7.9349999999999996</c:v>
                </c:pt>
                <c:pt idx="19226">
                  <c:v>7.9329999999999998</c:v>
                </c:pt>
                <c:pt idx="19227">
                  <c:v>7.9320000000000004</c:v>
                </c:pt>
                <c:pt idx="19228">
                  <c:v>7.9320000000000004</c:v>
                </c:pt>
                <c:pt idx="19229">
                  <c:v>7.931</c:v>
                </c:pt>
                <c:pt idx="19230">
                  <c:v>7.931</c:v>
                </c:pt>
                <c:pt idx="19231">
                  <c:v>7.93</c:v>
                </c:pt>
                <c:pt idx="19232">
                  <c:v>7.93</c:v>
                </c:pt>
                <c:pt idx="19233">
                  <c:v>7.9290000000000003</c:v>
                </c:pt>
                <c:pt idx="19234">
                  <c:v>7.9269999999999996</c:v>
                </c:pt>
                <c:pt idx="19235">
                  <c:v>7.9269999999999996</c:v>
                </c:pt>
                <c:pt idx="19236">
                  <c:v>7.9260000000000002</c:v>
                </c:pt>
                <c:pt idx="19237">
                  <c:v>7.9260000000000002</c:v>
                </c:pt>
                <c:pt idx="19238">
                  <c:v>7.9240000000000004</c:v>
                </c:pt>
                <c:pt idx="19239">
                  <c:v>7.9240000000000004</c:v>
                </c:pt>
                <c:pt idx="19240">
                  <c:v>7.923</c:v>
                </c:pt>
                <c:pt idx="19241">
                  <c:v>7.9219999999999997</c:v>
                </c:pt>
                <c:pt idx="19242">
                  <c:v>7.92</c:v>
                </c:pt>
                <c:pt idx="19243">
                  <c:v>7.9189999999999996</c:v>
                </c:pt>
                <c:pt idx="19244">
                  <c:v>7.9169999999999998</c:v>
                </c:pt>
                <c:pt idx="19245">
                  <c:v>7.9160000000000004</c:v>
                </c:pt>
                <c:pt idx="19246">
                  <c:v>7.9160000000000004</c:v>
                </c:pt>
                <c:pt idx="19247">
                  <c:v>7.9130000000000003</c:v>
                </c:pt>
                <c:pt idx="19248">
                  <c:v>7.9119999999999999</c:v>
                </c:pt>
                <c:pt idx="19249">
                  <c:v>7.9109999999999996</c:v>
                </c:pt>
                <c:pt idx="19250">
                  <c:v>7.91</c:v>
                </c:pt>
                <c:pt idx="19251">
                  <c:v>7.91</c:v>
                </c:pt>
                <c:pt idx="19252">
                  <c:v>7.91</c:v>
                </c:pt>
                <c:pt idx="19253">
                  <c:v>7.9089999999999998</c:v>
                </c:pt>
                <c:pt idx="19254">
                  <c:v>7.9089999999999998</c:v>
                </c:pt>
                <c:pt idx="19255">
                  <c:v>7.9059999999999997</c:v>
                </c:pt>
                <c:pt idx="19256">
                  <c:v>7.9039999999999999</c:v>
                </c:pt>
                <c:pt idx="19257">
                  <c:v>7.9039999999999999</c:v>
                </c:pt>
                <c:pt idx="19258">
                  <c:v>7.9039999999999999</c:v>
                </c:pt>
                <c:pt idx="19259">
                  <c:v>7.9029999999999996</c:v>
                </c:pt>
                <c:pt idx="19260">
                  <c:v>7.9029999999999996</c:v>
                </c:pt>
                <c:pt idx="19261">
                  <c:v>7.9009999999999998</c:v>
                </c:pt>
                <c:pt idx="19262">
                  <c:v>7.899</c:v>
                </c:pt>
                <c:pt idx="19263">
                  <c:v>7.899</c:v>
                </c:pt>
                <c:pt idx="19264">
                  <c:v>7.8979999999999997</c:v>
                </c:pt>
                <c:pt idx="19265">
                  <c:v>7.8979999999999997</c:v>
                </c:pt>
                <c:pt idx="19266">
                  <c:v>7.8970000000000002</c:v>
                </c:pt>
                <c:pt idx="19267">
                  <c:v>7.8949999999999996</c:v>
                </c:pt>
                <c:pt idx="19268">
                  <c:v>7.8949999999999996</c:v>
                </c:pt>
                <c:pt idx="19269">
                  <c:v>7.8940000000000001</c:v>
                </c:pt>
                <c:pt idx="19270">
                  <c:v>7.8940000000000001</c:v>
                </c:pt>
                <c:pt idx="19271">
                  <c:v>7.8940000000000001</c:v>
                </c:pt>
                <c:pt idx="19272">
                  <c:v>7.8940000000000001</c:v>
                </c:pt>
                <c:pt idx="19273">
                  <c:v>7.8929999999999998</c:v>
                </c:pt>
                <c:pt idx="19274">
                  <c:v>7.891</c:v>
                </c:pt>
                <c:pt idx="19275">
                  <c:v>7.8890000000000002</c:v>
                </c:pt>
                <c:pt idx="19276">
                  <c:v>7.8890000000000002</c:v>
                </c:pt>
                <c:pt idx="19277">
                  <c:v>7.8860000000000001</c:v>
                </c:pt>
                <c:pt idx="19278">
                  <c:v>7.8840000000000003</c:v>
                </c:pt>
                <c:pt idx="19279">
                  <c:v>7.8810000000000002</c:v>
                </c:pt>
                <c:pt idx="19280">
                  <c:v>7.8810000000000002</c:v>
                </c:pt>
                <c:pt idx="19281">
                  <c:v>7.8810000000000002</c:v>
                </c:pt>
                <c:pt idx="19282">
                  <c:v>7.88</c:v>
                </c:pt>
                <c:pt idx="19283">
                  <c:v>7.8760000000000003</c:v>
                </c:pt>
                <c:pt idx="19284">
                  <c:v>7.875</c:v>
                </c:pt>
                <c:pt idx="19285">
                  <c:v>7.8739999999999997</c:v>
                </c:pt>
                <c:pt idx="19286">
                  <c:v>7.8730000000000002</c:v>
                </c:pt>
                <c:pt idx="19287">
                  <c:v>7.8730000000000002</c:v>
                </c:pt>
                <c:pt idx="19288">
                  <c:v>7.8719999999999999</c:v>
                </c:pt>
                <c:pt idx="19289">
                  <c:v>7.8710000000000004</c:v>
                </c:pt>
                <c:pt idx="19290">
                  <c:v>7.8710000000000004</c:v>
                </c:pt>
                <c:pt idx="19291">
                  <c:v>7.8710000000000004</c:v>
                </c:pt>
                <c:pt idx="19292">
                  <c:v>7.8710000000000004</c:v>
                </c:pt>
                <c:pt idx="19293">
                  <c:v>7.8689999999999998</c:v>
                </c:pt>
                <c:pt idx="19294">
                  <c:v>7.8680000000000003</c:v>
                </c:pt>
                <c:pt idx="19295">
                  <c:v>7.8680000000000003</c:v>
                </c:pt>
                <c:pt idx="19296">
                  <c:v>7.867</c:v>
                </c:pt>
                <c:pt idx="19297">
                  <c:v>7.8659999999999997</c:v>
                </c:pt>
                <c:pt idx="19298">
                  <c:v>7.8650000000000002</c:v>
                </c:pt>
                <c:pt idx="19299">
                  <c:v>7.8650000000000002</c:v>
                </c:pt>
                <c:pt idx="19300">
                  <c:v>7.8639999999999999</c:v>
                </c:pt>
                <c:pt idx="19301">
                  <c:v>7.8609999999999998</c:v>
                </c:pt>
                <c:pt idx="19302">
                  <c:v>7.8609999999999998</c:v>
                </c:pt>
                <c:pt idx="19303">
                  <c:v>7.86</c:v>
                </c:pt>
                <c:pt idx="19304">
                  <c:v>7.86</c:v>
                </c:pt>
                <c:pt idx="19305">
                  <c:v>7.86</c:v>
                </c:pt>
                <c:pt idx="19306">
                  <c:v>7.8579999999999997</c:v>
                </c:pt>
                <c:pt idx="19307">
                  <c:v>7.8570000000000002</c:v>
                </c:pt>
                <c:pt idx="19308">
                  <c:v>7.8570000000000002</c:v>
                </c:pt>
                <c:pt idx="19309">
                  <c:v>7.8550000000000004</c:v>
                </c:pt>
                <c:pt idx="19310">
                  <c:v>7.8550000000000004</c:v>
                </c:pt>
                <c:pt idx="19311">
                  <c:v>7.8540000000000001</c:v>
                </c:pt>
                <c:pt idx="19312">
                  <c:v>7.8540000000000001</c:v>
                </c:pt>
                <c:pt idx="19313">
                  <c:v>7.8529999999999998</c:v>
                </c:pt>
                <c:pt idx="19314">
                  <c:v>7.8520000000000003</c:v>
                </c:pt>
                <c:pt idx="19315">
                  <c:v>7.851</c:v>
                </c:pt>
                <c:pt idx="19316">
                  <c:v>7.85</c:v>
                </c:pt>
                <c:pt idx="19317">
                  <c:v>7.8470000000000004</c:v>
                </c:pt>
                <c:pt idx="19318">
                  <c:v>7.8449999999999998</c:v>
                </c:pt>
                <c:pt idx="19319">
                  <c:v>7.8440000000000003</c:v>
                </c:pt>
                <c:pt idx="19320">
                  <c:v>7.8440000000000003</c:v>
                </c:pt>
                <c:pt idx="19321">
                  <c:v>7.843</c:v>
                </c:pt>
                <c:pt idx="19322">
                  <c:v>7.843</c:v>
                </c:pt>
                <c:pt idx="19323">
                  <c:v>7.843</c:v>
                </c:pt>
                <c:pt idx="19324">
                  <c:v>7.8419999999999996</c:v>
                </c:pt>
                <c:pt idx="19325">
                  <c:v>7.8419999999999996</c:v>
                </c:pt>
                <c:pt idx="19326">
                  <c:v>7.8410000000000002</c:v>
                </c:pt>
                <c:pt idx="19327">
                  <c:v>7.84</c:v>
                </c:pt>
                <c:pt idx="19328">
                  <c:v>7.84</c:v>
                </c:pt>
                <c:pt idx="19329">
                  <c:v>7.84</c:v>
                </c:pt>
                <c:pt idx="19330">
                  <c:v>7.8390000000000004</c:v>
                </c:pt>
                <c:pt idx="19331">
                  <c:v>7.8360000000000003</c:v>
                </c:pt>
                <c:pt idx="19332">
                  <c:v>7.835</c:v>
                </c:pt>
                <c:pt idx="19333">
                  <c:v>7.8339999999999996</c:v>
                </c:pt>
                <c:pt idx="19334">
                  <c:v>7.8330000000000002</c:v>
                </c:pt>
                <c:pt idx="19335">
                  <c:v>7.8330000000000002</c:v>
                </c:pt>
                <c:pt idx="19336">
                  <c:v>7.8319999999999999</c:v>
                </c:pt>
                <c:pt idx="19337">
                  <c:v>7.8310000000000004</c:v>
                </c:pt>
                <c:pt idx="19338">
                  <c:v>7.8310000000000004</c:v>
                </c:pt>
                <c:pt idx="19339">
                  <c:v>7.8289999999999997</c:v>
                </c:pt>
                <c:pt idx="19340">
                  <c:v>7.827</c:v>
                </c:pt>
                <c:pt idx="19341">
                  <c:v>7.827</c:v>
                </c:pt>
                <c:pt idx="19342">
                  <c:v>7.8259999999999996</c:v>
                </c:pt>
                <c:pt idx="19343">
                  <c:v>7.8239999999999998</c:v>
                </c:pt>
                <c:pt idx="19344">
                  <c:v>7.8239999999999998</c:v>
                </c:pt>
                <c:pt idx="19345">
                  <c:v>7.8239999999999998</c:v>
                </c:pt>
                <c:pt idx="19346">
                  <c:v>7.8230000000000004</c:v>
                </c:pt>
                <c:pt idx="19347">
                  <c:v>7.8220000000000001</c:v>
                </c:pt>
                <c:pt idx="19348">
                  <c:v>7.8220000000000001</c:v>
                </c:pt>
                <c:pt idx="19349">
                  <c:v>7.8209999999999997</c:v>
                </c:pt>
                <c:pt idx="19350">
                  <c:v>7.8209999999999997</c:v>
                </c:pt>
                <c:pt idx="19351">
                  <c:v>7.82</c:v>
                </c:pt>
                <c:pt idx="19352">
                  <c:v>7.8179999999999996</c:v>
                </c:pt>
                <c:pt idx="19353">
                  <c:v>7.8179999999999996</c:v>
                </c:pt>
                <c:pt idx="19354">
                  <c:v>7.8150000000000004</c:v>
                </c:pt>
                <c:pt idx="19355">
                  <c:v>7.8150000000000004</c:v>
                </c:pt>
                <c:pt idx="19356">
                  <c:v>7.8150000000000004</c:v>
                </c:pt>
                <c:pt idx="19357">
                  <c:v>7.8140000000000001</c:v>
                </c:pt>
                <c:pt idx="19358">
                  <c:v>7.8129999999999997</c:v>
                </c:pt>
                <c:pt idx="19359">
                  <c:v>7.81</c:v>
                </c:pt>
                <c:pt idx="19360">
                  <c:v>7.81</c:v>
                </c:pt>
                <c:pt idx="19361">
                  <c:v>7.8090000000000002</c:v>
                </c:pt>
                <c:pt idx="19362">
                  <c:v>7.8079999999999998</c:v>
                </c:pt>
                <c:pt idx="19363">
                  <c:v>7.8070000000000004</c:v>
                </c:pt>
                <c:pt idx="19364">
                  <c:v>7.8070000000000004</c:v>
                </c:pt>
                <c:pt idx="19365">
                  <c:v>7.8070000000000004</c:v>
                </c:pt>
                <c:pt idx="19366">
                  <c:v>7.8070000000000004</c:v>
                </c:pt>
                <c:pt idx="19367">
                  <c:v>7.806</c:v>
                </c:pt>
                <c:pt idx="19368">
                  <c:v>7.8049999999999997</c:v>
                </c:pt>
                <c:pt idx="19369">
                  <c:v>7.8029999999999999</c:v>
                </c:pt>
                <c:pt idx="19370">
                  <c:v>7.8029999999999999</c:v>
                </c:pt>
                <c:pt idx="19371">
                  <c:v>7.8010000000000002</c:v>
                </c:pt>
                <c:pt idx="19372">
                  <c:v>7.8010000000000002</c:v>
                </c:pt>
                <c:pt idx="19373">
                  <c:v>7.8</c:v>
                </c:pt>
                <c:pt idx="19374">
                  <c:v>7.8</c:v>
                </c:pt>
                <c:pt idx="19375">
                  <c:v>7.7969999999999997</c:v>
                </c:pt>
                <c:pt idx="19376">
                  <c:v>7.7960000000000003</c:v>
                </c:pt>
                <c:pt idx="19377">
                  <c:v>7.7949999999999999</c:v>
                </c:pt>
                <c:pt idx="19378">
                  <c:v>7.7939999999999996</c:v>
                </c:pt>
                <c:pt idx="19379">
                  <c:v>7.7939999999999996</c:v>
                </c:pt>
                <c:pt idx="19380">
                  <c:v>7.7910000000000004</c:v>
                </c:pt>
                <c:pt idx="19381">
                  <c:v>7.7910000000000004</c:v>
                </c:pt>
                <c:pt idx="19382">
                  <c:v>7.7889999999999997</c:v>
                </c:pt>
                <c:pt idx="19383">
                  <c:v>7.7869999999999999</c:v>
                </c:pt>
                <c:pt idx="19384">
                  <c:v>7.7859999999999996</c:v>
                </c:pt>
                <c:pt idx="19385">
                  <c:v>7.7859999999999996</c:v>
                </c:pt>
                <c:pt idx="19386">
                  <c:v>7.7850000000000001</c:v>
                </c:pt>
                <c:pt idx="19387">
                  <c:v>7.7850000000000001</c:v>
                </c:pt>
                <c:pt idx="19388">
                  <c:v>7.7850000000000001</c:v>
                </c:pt>
                <c:pt idx="19389">
                  <c:v>7.782</c:v>
                </c:pt>
                <c:pt idx="19390">
                  <c:v>7.782</c:v>
                </c:pt>
                <c:pt idx="19391">
                  <c:v>7.782</c:v>
                </c:pt>
                <c:pt idx="19392">
                  <c:v>7.7789999999999999</c:v>
                </c:pt>
                <c:pt idx="19393">
                  <c:v>7.7770000000000001</c:v>
                </c:pt>
                <c:pt idx="19394">
                  <c:v>7.7750000000000004</c:v>
                </c:pt>
                <c:pt idx="19395">
                  <c:v>7.7750000000000004</c:v>
                </c:pt>
                <c:pt idx="19396">
                  <c:v>7.774</c:v>
                </c:pt>
                <c:pt idx="19397">
                  <c:v>7.774</c:v>
                </c:pt>
                <c:pt idx="19398">
                  <c:v>7.7729999999999997</c:v>
                </c:pt>
                <c:pt idx="19399">
                  <c:v>7.7720000000000002</c:v>
                </c:pt>
                <c:pt idx="19400">
                  <c:v>7.7720000000000002</c:v>
                </c:pt>
                <c:pt idx="19401">
                  <c:v>7.77</c:v>
                </c:pt>
                <c:pt idx="19402">
                  <c:v>7.77</c:v>
                </c:pt>
                <c:pt idx="19403">
                  <c:v>7.7690000000000001</c:v>
                </c:pt>
                <c:pt idx="19404">
                  <c:v>7.7690000000000001</c:v>
                </c:pt>
                <c:pt idx="19405">
                  <c:v>7.766</c:v>
                </c:pt>
                <c:pt idx="19406">
                  <c:v>7.766</c:v>
                </c:pt>
                <c:pt idx="19407">
                  <c:v>7.766</c:v>
                </c:pt>
                <c:pt idx="19408">
                  <c:v>7.7649999999999997</c:v>
                </c:pt>
                <c:pt idx="19409">
                  <c:v>7.7649999999999997</c:v>
                </c:pt>
                <c:pt idx="19410">
                  <c:v>7.7640000000000002</c:v>
                </c:pt>
                <c:pt idx="19411">
                  <c:v>7.7629999999999999</c:v>
                </c:pt>
                <c:pt idx="19412">
                  <c:v>7.7619999999999996</c:v>
                </c:pt>
                <c:pt idx="19413">
                  <c:v>7.76</c:v>
                </c:pt>
                <c:pt idx="19414">
                  <c:v>7.7590000000000003</c:v>
                </c:pt>
                <c:pt idx="19415">
                  <c:v>7.7590000000000003</c:v>
                </c:pt>
                <c:pt idx="19416">
                  <c:v>7.7590000000000003</c:v>
                </c:pt>
                <c:pt idx="19417">
                  <c:v>7.7590000000000003</c:v>
                </c:pt>
                <c:pt idx="19418">
                  <c:v>7.758</c:v>
                </c:pt>
                <c:pt idx="19419">
                  <c:v>7.758</c:v>
                </c:pt>
                <c:pt idx="19420">
                  <c:v>7.758</c:v>
                </c:pt>
                <c:pt idx="19421">
                  <c:v>7.7560000000000002</c:v>
                </c:pt>
                <c:pt idx="19422">
                  <c:v>7.7549999999999999</c:v>
                </c:pt>
                <c:pt idx="19423">
                  <c:v>7.7549999999999999</c:v>
                </c:pt>
                <c:pt idx="19424">
                  <c:v>7.7539999999999996</c:v>
                </c:pt>
                <c:pt idx="19425">
                  <c:v>7.7539999999999996</c:v>
                </c:pt>
                <c:pt idx="19426">
                  <c:v>7.7519999999999998</c:v>
                </c:pt>
                <c:pt idx="19427">
                  <c:v>7.7510000000000003</c:v>
                </c:pt>
                <c:pt idx="19428">
                  <c:v>7.7510000000000003</c:v>
                </c:pt>
                <c:pt idx="19429">
                  <c:v>7.7510000000000003</c:v>
                </c:pt>
                <c:pt idx="19430">
                  <c:v>7.75</c:v>
                </c:pt>
                <c:pt idx="19431">
                  <c:v>7.75</c:v>
                </c:pt>
                <c:pt idx="19432">
                  <c:v>7.7489999999999997</c:v>
                </c:pt>
                <c:pt idx="19433">
                  <c:v>7.7480000000000002</c:v>
                </c:pt>
                <c:pt idx="19434">
                  <c:v>7.7480000000000002</c:v>
                </c:pt>
                <c:pt idx="19435">
                  <c:v>7.7469999999999999</c:v>
                </c:pt>
                <c:pt idx="19436">
                  <c:v>7.7469999999999999</c:v>
                </c:pt>
                <c:pt idx="19437">
                  <c:v>7.7469999999999999</c:v>
                </c:pt>
                <c:pt idx="19438">
                  <c:v>7.7439999999999998</c:v>
                </c:pt>
                <c:pt idx="19439">
                  <c:v>7.7430000000000003</c:v>
                </c:pt>
                <c:pt idx="19440">
                  <c:v>7.7430000000000003</c:v>
                </c:pt>
                <c:pt idx="19441">
                  <c:v>7.7430000000000003</c:v>
                </c:pt>
                <c:pt idx="19442">
                  <c:v>7.7430000000000003</c:v>
                </c:pt>
                <c:pt idx="19443">
                  <c:v>7.7430000000000003</c:v>
                </c:pt>
                <c:pt idx="19444">
                  <c:v>7.7430000000000003</c:v>
                </c:pt>
                <c:pt idx="19445">
                  <c:v>7.7430000000000003</c:v>
                </c:pt>
                <c:pt idx="19446">
                  <c:v>7.7409999999999997</c:v>
                </c:pt>
                <c:pt idx="19447">
                  <c:v>7.7409999999999997</c:v>
                </c:pt>
                <c:pt idx="19448">
                  <c:v>7.7409999999999997</c:v>
                </c:pt>
                <c:pt idx="19449">
                  <c:v>7.74</c:v>
                </c:pt>
                <c:pt idx="19450">
                  <c:v>7.7389999999999999</c:v>
                </c:pt>
                <c:pt idx="19451">
                  <c:v>7.7389999999999999</c:v>
                </c:pt>
                <c:pt idx="19452">
                  <c:v>7.7380000000000004</c:v>
                </c:pt>
                <c:pt idx="19453">
                  <c:v>7.7350000000000003</c:v>
                </c:pt>
                <c:pt idx="19454">
                  <c:v>7.734</c:v>
                </c:pt>
                <c:pt idx="19455">
                  <c:v>7.7329999999999997</c:v>
                </c:pt>
                <c:pt idx="19456">
                  <c:v>7.7270000000000003</c:v>
                </c:pt>
                <c:pt idx="19457">
                  <c:v>7.726</c:v>
                </c:pt>
                <c:pt idx="19458">
                  <c:v>7.7249999999999996</c:v>
                </c:pt>
                <c:pt idx="19459">
                  <c:v>7.7229999999999999</c:v>
                </c:pt>
                <c:pt idx="19460">
                  <c:v>7.7190000000000003</c:v>
                </c:pt>
                <c:pt idx="19461">
                  <c:v>7.7169999999999996</c:v>
                </c:pt>
                <c:pt idx="19462">
                  <c:v>7.7160000000000002</c:v>
                </c:pt>
                <c:pt idx="19463">
                  <c:v>7.7140000000000004</c:v>
                </c:pt>
                <c:pt idx="19464">
                  <c:v>7.7130000000000001</c:v>
                </c:pt>
                <c:pt idx="19465">
                  <c:v>7.7119999999999997</c:v>
                </c:pt>
                <c:pt idx="19466">
                  <c:v>7.7119999999999997</c:v>
                </c:pt>
                <c:pt idx="19467">
                  <c:v>7.7119999999999997</c:v>
                </c:pt>
                <c:pt idx="19468">
                  <c:v>7.71</c:v>
                </c:pt>
                <c:pt idx="19469">
                  <c:v>7.71</c:v>
                </c:pt>
                <c:pt idx="19470">
                  <c:v>7.71</c:v>
                </c:pt>
                <c:pt idx="19471">
                  <c:v>7.71</c:v>
                </c:pt>
                <c:pt idx="19472">
                  <c:v>7.7089999999999996</c:v>
                </c:pt>
                <c:pt idx="19473">
                  <c:v>7.7080000000000002</c:v>
                </c:pt>
                <c:pt idx="19474">
                  <c:v>7.7080000000000002</c:v>
                </c:pt>
                <c:pt idx="19475">
                  <c:v>7.7069999999999999</c:v>
                </c:pt>
                <c:pt idx="19476">
                  <c:v>7.7039999999999997</c:v>
                </c:pt>
                <c:pt idx="19477">
                  <c:v>7.7030000000000003</c:v>
                </c:pt>
                <c:pt idx="19478">
                  <c:v>7.7030000000000003</c:v>
                </c:pt>
                <c:pt idx="19479">
                  <c:v>7.7030000000000003</c:v>
                </c:pt>
                <c:pt idx="19480">
                  <c:v>7.702</c:v>
                </c:pt>
                <c:pt idx="19481">
                  <c:v>7.702</c:v>
                </c:pt>
                <c:pt idx="19482">
                  <c:v>7.7009999999999996</c:v>
                </c:pt>
                <c:pt idx="19483">
                  <c:v>7.7009999999999996</c:v>
                </c:pt>
                <c:pt idx="19484">
                  <c:v>7.7</c:v>
                </c:pt>
                <c:pt idx="19485">
                  <c:v>7.7</c:v>
                </c:pt>
                <c:pt idx="19486">
                  <c:v>7.6989999999999998</c:v>
                </c:pt>
                <c:pt idx="19487">
                  <c:v>7.6989999999999998</c:v>
                </c:pt>
                <c:pt idx="19488">
                  <c:v>7.6989999999999998</c:v>
                </c:pt>
                <c:pt idx="19489">
                  <c:v>7.6989999999999998</c:v>
                </c:pt>
                <c:pt idx="19490">
                  <c:v>7.6989999999999998</c:v>
                </c:pt>
                <c:pt idx="19491">
                  <c:v>7.6989999999999998</c:v>
                </c:pt>
                <c:pt idx="19492">
                  <c:v>7.6970000000000001</c:v>
                </c:pt>
                <c:pt idx="19493">
                  <c:v>7.6950000000000003</c:v>
                </c:pt>
                <c:pt idx="19494">
                  <c:v>7.6950000000000003</c:v>
                </c:pt>
                <c:pt idx="19495">
                  <c:v>7.694</c:v>
                </c:pt>
                <c:pt idx="19496">
                  <c:v>7.694</c:v>
                </c:pt>
                <c:pt idx="19497">
                  <c:v>7.6929999999999996</c:v>
                </c:pt>
                <c:pt idx="19498">
                  <c:v>7.6920000000000002</c:v>
                </c:pt>
                <c:pt idx="19499">
                  <c:v>7.6920000000000002</c:v>
                </c:pt>
                <c:pt idx="19500">
                  <c:v>7.6909999999999998</c:v>
                </c:pt>
                <c:pt idx="19501">
                  <c:v>7.6909999999999998</c:v>
                </c:pt>
                <c:pt idx="19502">
                  <c:v>7.69</c:v>
                </c:pt>
                <c:pt idx="19503">
                  <c:v>7.69</c:v>
                </c:pt>
                <c:pt idx="19504">
                  <c:v>7.6890000000000001</c:v>
                </c:pt>
                <c:pt idx="19505">
                  <c:v>7.6870000000000003</c:v>
                </c:pt>
                <c:pt idx="19506">
                  <c:v>7.6859999999999999</c:v>
                </c:pt>
                <c:pt idx="19507">
                  <c:v>7.6849999999999996</c:v>
                </c:pt>
                <c:pt idx="19508">
                  <c:v>7.6849999999999996</c:v>
                </c:pt>
                <c:pt idx="19509">
                  <c:v>7.6849999999999996</c:v>
                </c:pt>
                <c:pt idx="19510">
                  <c:v>7.6849999999999996</c:v>
                </c:pt>
                <c:pt idx="19511">
                  <c:v>7.6840000000000002</c:v>
                </c:pt>
                <c:pt idx="19512">
                  <c:v>7.6840000000000002</c:v>
                </c:pt>
                <c:pt idx="19513">
                  <c:v>7.6829999999999998</c:v>
                </c:pt>
                <c:pt idx="19514">
                  <c:v>7.6820000000000004</c:v>
                </c:pt>
                <c:pt idx="19515">
                  <c:v>7.681</c:v>
                </c:pt>
                <c:pt idx="19516">
                  <c:v>7.681</c:v>
                </c:pt>
                <c:pt idx="19517">
                  <c:v>7.68</c:v>
                </c:pt>
                <c:pt idx="19518">
                  <c:v>7.6779999999999999</c:v>
                </c:pt>
                <c:pt idx="19519">
                  <c:v>7.6779999999999999</c:v>
                </c:pt>
                <c:pt idx="19520">
                  <c:v>7.6779999999999999</c:v>
                </c:pt>
                <c:pt idx="19521">
                  <c:v>7.6769999999999996</c:v>
                </c:pt>
                <c:pt idx="19522">
                  <c:v>7.6760000000000002</c:v>
                </c:pt>
                <c:pt idx="19523">
                  <c:v>7.6740000000000004</c:v>
                </c:pt>
                <c:pt idx="19524">
                  <c:v>7.6740000000000004</c:v>
                </c:pt>
                <c:pt idx="19525">
                  <c:v>7.673</c:v>
                </c:pt>
                <c:pt idx="19526">
                  <c:v>7.6710000000000003</c:v>
                </c:pt>
                <c:pt idx="19527">
                  <c:v>7.67</c:v>
                </c:pt>
                <c:pt idx="19528">
                  <c:v>7.67</c:v>
                </c:pt>
                <c:pt idx="19529">
                  <c:v>7.67</c:v>
                </c:pt>
                <c:pt idx="19530">
                  <c:v>7.6669999999999998</c:v>
                </c:pt>
                <c:pt idx="19531">
                  <c:v>7.6669999999999998</c:v>
                </c:pt>
                <c:pt idx="19532">
                  <c:v>7.6660000000000004</c:v>
                </c:pt>
                <c:pt idx="19533">
                  <c:v>7.665</c:v>
                </c:pt>
                <c:pt idx="19534">
                  <c:v>7.6639999999999997</c:v>
                </c:pt>
                <c:pt idx="19535">
                  <c:v>7.6639999999999997</c:v>
                </c:pt>
                <c:pt idx="19536">
                  <c:v>7.6639999999999997</c:v>
                </c:pt>
                <c:pt idx="19537">
                  <c:v>7.6630000000000003</c:v>
                </c:pt>
                <c:pt idx="19538">
                  <c:v>7.6619999999999999</c:v>
                </c:pt>
                <c:pt idx="19539">
                  <c:v>7.6609999999999996</c:v>
                </c:pt>
                <c:pt idx="19540">
                  <c:v>7.66</c:v>
                </c:pt>
                <c:pt idx="19541">
                  <c:v>7.66</c:v>
                </c:pt>
                <c:pt idx="19542">
                  <c:v>7.6589999999999998</c:v>
                </c:pt>
                <c:pt idx="19543">
                  <c:v>7.6580000000000004</c:v>
                </c:pt>
                <c:pt idx="19544">
                  <c:v>7.6580000000000004</c:v>
                </c:pt>
                <c:pt idx="19545">
                  <c:v>7.657</c:v>
                </c:pt>
                <c:pt idx="19546">
                  <c:v>7.6559999999999997</c:v>
                </c:pt>
                <c:pt idx="19547">
                  <c:v>7.6559999999999997</c:v>
                </c:pt>
                <c:pt idx="19548">
                  <c:v>7.6559999999999997</c:v>
                </c:pt>
                <c:pt idx="19549">
                  <c:v>7.6539999999999999</c:v>
                </c:pt>
                <c:pt idx="19550">
                  <c:v>7.6509999999999998</c:v>
                </c:pt>
                <c:pt idx="19551">
                  <c:v>7.649</c:v>
                </c:pt>
                <c:pt idx="19552">
                  <c:v>7.649</c:v>
                </c:pt>
                <c:pt idx="19553">
                  <c:v>7.6479999999999997</c:v>
                </c:pt>
                <c:pt idx="19554">
                  <c:v>7.6470000000000002</c:v>
                </c:pt>
                <c:pt idx="19555">
                  <c:v>7.6459999999999999</c:v>
                </c:pt>
                <c:pt idx="19556">
                  <c:v>7.6459999999999999</c:v>
                </c:pt>
                <c:pt idx="19557">
                  <c:v>7.6449999999999996</c:v>
                </c:pt>
                <c:pt idx="19558">
                  <c:v>7.6449999999999996</c:v>
                </c:pt>
                <c:pt idx="19559">
                  <c:v>7.6449999999999996</c:v>
                </c:pt>
                <c:pt idx="19560">
                  <c:v>7.6449999999999996</c:v>
                </c:pt>
                <c:pt idx="19561">
                  <c:v>7.6449999999999996</c:v>
                </c:pt>
                <c:pt idx="19562">
                  <c:v>7.6449999999999996</c:v>
                </c:pt>
                <c:pt idx="19563">
                  <c:v>7.6449999999999996</c:v>
                </c:pt>
                <c:pt idx="19564">
                  <c:v>7.6449999999999996</c:v>
                </c:pt>
                <c:pt idx="19565">
                  <c:v>7.6449999999999996</c:v>
                </c:pt>
                <c:pt idx="19566">
                  <c:v>7.6449999999999996</c:v>
                </c:pt>
                <c:pt idx="19567">
                  <c:v>7.6449999999999996</c:v>
                </c:pt>
                <c:pt idx="19568">
                  <c:v>7.6449999999999996</c:v>
                </c:pt>
                <c:pt idx="19569">
                  <c:v>7.6429999999999998</c:v>
                </c:pt>
                <c:pt idx="19570">
                  <c:v>7.6420000000000003</c:v>
                </c:pt>
                <c:pt idx="19571">
                  <c:v>7.6420000000000003</c:v>
                </c:pt>
                <c:pt idx="19572">
                  <c:v>7.641</c:v>
                </c:pt>
                <c:pt idx="19573">
                  <c:v>7.64</c:v>
                </c:pt>
                <c:pt idx="19574">
                  <c:v>7.6390000000000002</c:v>
                </c:pt>
                <c:pt idx="19575">
                  <c:v>7.6379999999999999</c:v>
                </c:pt>
                <c:pt idx="19576">
                  <c:v>7.6349999999999998</c:v>
                </c:pt>
                <c:pt idx="19577">
                  <c:v>7.6349999999999998</c:v>
                </c:pt>
                <c:pt idx="19578">
                  <c:v>7.6349999999999998</c:v>
                </c:pt>
                <c:pt idx="19579">
                  <c:v>7.6340000000000003</c:v>
                </c:pt>
                <c:pt idx="19580">
                  <c:v>7.6340000000000003</c:v>
                </c:pt>
                <c:pt idx="19581">
                  <c:v>7.633</c:v>
                </c:pt>
                <c:pt idx="19582">
                  <c:v>7.6310000000000002</c:v>
                </c:pt>
                <c:pt idx="19583">
                  <c:v>7.63</c:v>
                </c:pt>
                <c:pt idx="19584">
                  <c:v>7.63</c:v>
                </c:pt>
                <c:pt idx="19585">
                  <c:v>7.6280000000000001</c:v>
                </c:pt>
                <c:pt idx="19586">
                  <c:v>7.6269999999999998</c:v>
                </c:pt>
                <c:pt idx="19587">
                  <c:v>7.6269999999999998</c:v>
                </c:pt>
                <c:pt idx="19588">
                  <c:v>7.6260000000000003</c:v>
                </c:pt>
                <c:pt idx="19589">
                  <c:v>7.6260000000000003</c:v>
                </c:pt>
                <c:pt idx="19590">
                  <c:v>7.625</c:v>
                </c:pt>
                <c:pt idx="19591">
                  <c:v>7.625</c:v>
                </c:pt>
                <c:pt idx="19592">
                  <c:v>7.6239999999999997</c:v>
                </c:pt>
                <c:pt idx="19593">
                  <c:v>7.6239999999999997</c:v>
                </c:pt>
                <c:pt idx="19594">
                  <c:v>7.6230000000000002</c:v>
                </c:pt>
                <c:pt idx="19595">
                  <c:v>7.6230000000000002</c:v>
                </c:pt>
                <c:pt idx="19596">
                  <c:v>7.6230000000000002</c:v>
                </c:pt>
                <c:pt idx="19597">
                  <c:v>7.6210000000000004</c:v>
                </c:pt>
                <c:pt idx="19598">
                  <c:v>7.62</c:v>
                </c:pt>
                <c:pt idx="19599">
                  <c:v>7.62</c:v>
                </c:pt>
                <c:pt idx="19600">
                  <c:v>7.62</c:v>
                </c:pt>
                <c:pt idx="19601">
                  <c:v>7.6189999999999998</c:v>
                </c:pt>
                <c:pt idx="19602">
                  <c:v>7.6189999999999998</c:v>
                </c:pt>
                <c:pt idx="19603">
                  <c:v>7.6180000000000003</c:v>
                </c:pt>
                <c:pt idx="19604">
                  <c:v>7.617</c:v>
                </c:pt>
                <c:pt idx="19605">
                  <c:v>7.617</c:v>
                </c:pt>
                <c:pt idx="19606">
                  <c:v>7.617</c:v>
                </c:pt>
                <c:pt idx="19607">
                  <c:v>7.6159999999999997</c:v>
                </c:pt>
                <c:pt idx="19608">
                  <c:v>7.6159999999999997</c:v>
                </c:pt>
                <c:pt idx="19609">
                  <c:v>7.6150000000000002</c:v>
                </c:pt>
                <c:pt idx="19610">
                  <c:v>7.6150000000000002</c:v>
                </c:pt>
                <c:pt idx="19611">
                  <c:v>7.6150000000000002</c:v>
                </c:pt>
                <c:pt idx="19612">
                  <c:v>7.6139999999999999</c:v>
                </c:pt>
                <c:pt idx="19613">
                  <c:v>7.6130000000000004</c:v>
                </c:pt>
                <c:pt idx="19614">
                  <c:v>7.6130000000000004</c:v>
                </c:pt>
                <c:pt idx="19615">
                  <c:v>7.6120000000000001</c:v>
                </c:pt>
                <c:pt idx="19616">
                  <c:v>7.61</c:v>
                </c:pt>
                <c:pt idx="19617">
                  <c:v>7.609</c:v>
                </c:pt>
                <c:pt idx="19618">
                  <c:v>7.609</c:v>
                </c:pt>
                <c:pt idx="19619">
                  <c:v>7.609</c:v>
                </c:pt>
                <c:pt idx="19620">
                  <c:v>7.6079999999999997</c:v>
                </c:pt>
                <c:pt idx="19621">
                  <c:v>7.6070000000000002</c:v>
                </c:pt>
                <c:pt idx="19622">
                  <c:v>7.6070000000000002</c:v>
                </c:pt>
                <c:pt idx="19623">
                  <c:v>7.6059999999999999</c:v>
                </c:pt>
                <c:pt idx="19624">
                  <c:v>7.6050000000000004</c:v>
                </c:pt>
                <c:pt idx="19625">
                  <c:v>7.6</c:v>
                </c:pt>
                <c:pt idx="19626">
                  <c:v>7.5990000000000002</c:v>
                </c:pt>
                <c:pt idx="19627">
                  <c:v>7.5979999999999999</c:v>
                </c:pt>
                <c:pt idx="19628">
                  <c:v>7.5979999999999999</c:v>
                </c:pt>
                <c:pt idx="19629">
                  <c:v>7.5979999999999999</c:v>
                </c:pt>
                <c:pt idx="19630">
                  <c:v>7.5970000000000004</c:v>
                </c:pt>
                <c:pt idx="19631">
                  <c:v>7.5970000000000004</c:v>
                </c:pt>
                <c:pt idx="19632">
                  <c:v>7.5960000000000001</c:v>
                </c:pt>
                <c:pt idx="19633">
                  <c:v>7.5949999999999998</c:v>
                </c:pt>
                <c:pt idx="19634">
                  <c:v>7.5940000000000003</c:v>
                </c:pt>
                <c:pt idx="19635">
                  <c:v>7.5940000000000003</c:v>
                </c:pt>
                <c:pt idx="19636">
                  <c:v>7.593</c:v>
                </c:pt>
                <c:pt idx="19637">
                  <c:v>7.593</c:v>
                </c:pt>
                <c:pt idx="19638">
                  <c:v>7.5919999999999996</c:v>
                </c:pt>
                <c:pt idx="19639">
                  <c:v>7.5910000000000002</c:v>
                </c:pt>
                <c:pt idx="19640">
                  <c:v>7.5890000000000004</c:v>
                </c:pt>
                <c:pt idx="19641">
                  <c:v>7.5869999999999997</c:v>
                </c:pt>
                <c:pt idx="19642">
                  <c:v>7.5860000000000003</c:v>
                </c:pt>
                <c:pt idx="19643">
                  <c:v>7.58</c:v>
                </c:pt>
                <c:pt idx="19644">
                  <c:v>7.58</c:v>
                </c:pt>
                <c:pt idx="19645">
                  <c:v>7.577</c:v>
                </c:pt>
                <c:pt idx="19646">
                  <c:v>7.5759999999999996</c:v>
                </c:pt>
                <c:pt idx="19647">
                  <c:v>7.5759999999999996</c:v>
                </c:pt>
                <c:pt idx="19648">
                  <c:v>7.5750000000000002</c:v>
                </c:pt>
                <c:pt idx="19649">
                  <c:v>7.5730000000000004</c:v>
                </c:pt>
                <c:pt idx="19650">
                  <c:v>7.5709999999999997</c:v>
                </c:pt>
                <c:pt idx="19651">
                  <c:v>7.569</c:v>
                </c:pt>
                <c:pt idx="19652">
                  <c:v>7.569</c:v>
                </c:pt>
                <c:pt idx="19653">
                  <c:v>7.569</c:v>
                </c:pt>
                <c:pt idx="19654">
                  <c:v>7.5679999999999996</c:v>
                </c:pt>
                <c:pt idx="19655">
                  <c:v>7.5679999999999996</c:v>
                </c:pt>
                <c:pt idx="19656">
                  <c:v>7.5670000000000002</c:v>
                </c:pt>
                <c:pt idx="19657">
                  <c:v>7.5659999999999998</c:v>
                </c:pt>
                <c:pt idx="19658">
                  <c:v>7.5640000000000001</c:v>
                </c:pt>
                <c:pt idx="19659">
                  <c:v>7.5629999999999997</c:v>
                </c:pt>
                <c:pt idx="19660">
                  <c:v>7.5590000000000002</c:v>
                </c:pt>
                <c:pt idx="19661">
                  <c:v>7.5570000000000004</c:v>
                </c:pt>
                <c:pt idx="19662">
                  <c:v>7.5570000000000004</c:v>
                </c:pt>
                <c:pt idx="19663">
                  <c:v>7.5549999999999997</c:v>
                </c:pt>
                <c:pt idx="19664">
                  <c:v>7.5529999999999999</c:v>
                </c:pt>
                <c:pt idx="19665">
                  <c:v>7.5529999999999999</c:v>
                </c:pt>
                <c:pt idx="19666">
                  <c:v>7.5510000000000002</c:v>
                </c:pt>
                <c:pt idx="19667">
                  <c:v>7.5510000000000002</c:v>
                </c:pt>
                <c:pt idx="19668">
                  <c:v>7.5510000000000002</c:v>
                </c:pt>
                <c:pt idx="19669">
                  <c:v>7.55</c:v>
                </c:pt>
                <c:pt idx="19670">
                  <c:v>7.55</c:v>
                </c:pt>
                <c:pt idx="19671">
                  <c:v>7.5490000000000004</c:v>
                </c:pt>
                <c:pt idx="19672">
                  <c:v>7.5490000000000004</c:v>
                </c:pt>
                <c:pt idx="19673">
                  <c:v>7.5460000000000003</c:v>
                </c:pt>
                <c:pt idx="19674">
                  <c:v>7.5449999999999999</c:v>
                </c:pt>
                <c:pt idx="19675">
                  <c:v>7.5430000000000001</c:v>
                </c:pt>
                <c:pt idx="19676">
                  <c:v>7.5430000000000001</c:v>
                </c:pt>
                <c:pt idx="19677">
                  <c:v>7.5430000000000001</c:v>
                </c:pt>
                <c:pt idx="19678">
                  <c:v>7.5419999999999998</c:v>
                </c:pt>
                <c:pt idx="19679">
                  <c:v>7.54</c:v>
                </c:pt>
                <c:pt idx="19680">
                  <c:v>7.5389999999999997</c:v>
                </c:pt>
                <c:pt idx="19681">
                  <c:v>7.5380000000000003</c:v>
                </c:pt>
                <c:pt idx="19682">
                  <c:v>7.5380000000000003</c:v>
                </c:pt>
                <c:pt idx="19683">
                  <c:v>7.5369999999999999</c:v>
                </c:pt>
                <c:pt idx="19684">
                  <c:v>7.5369999999999999</c:v>
                </c:pt>
                <c:pt idx="19685">
                  <c:v>7.5359999999999996</c:v>
                </c:pt>
                <c:pt idx="19686">
                  <c:v>7.5330000000000004</c:v>
                </c:pt>
                <c:pt idx="19687">
                  <c:v>7.5330000000000004</c:v>
                </c:pt>
                <c:pt idx="19688">
                  <c:v>7.532</c:v>
                </c:pt>
                <c:pt idx="19689">
                  <c:v>7.5309999999999997</c:v>
                </c:pt>
                <c:pt idx="19690">
                  <c:v>7.53</c:v>
                </c:pt>
                <c:pt idx="19691">
                  <c:v>7.5289999999999999</c:v>
                </c:pt>
                <c:pt idx="19692">
                  <c:v>7.5279999999999996</c:v>
                </c:pt>
                <c:pt idx="19693">
                  <c:v>7.5279999999999996</c:v>
                </c:pt>
                <c:pt idx="19694">
                  <c:v>7.5259999999999998</c:v>
                </c:pt>
                <c:pt idx="19695">
                  <c:v>7.5250000000000004</c:v>
                </c:pt>
                <c:pt idx="19696">
                  <c:v>7.5250000000000004</c:v>
                </c:pt>
                <c:pt idx="19697">
                  <c:v>7.5220000000000002</c:v>
                </c:pt>
                <c:pt idx="19698">
                  <c:v>7.5190000000000001</c:v>
                </c:pt>
                <c:pt idx="19699">
                  <c:v>7.5190000000000001</c:v>
                </c:pt>
                <c:pt idx="19700">
                  <c:v>7.5190000000000001</c:v>
                </c:pt>
                <c:pt idx="19701">
                  <c:v>7.5190000000000001</c:v>
                </c:pt>
                <c:pt idx="19702">
                  <c:v>7.5190000000000001</c:v>
                </c:pt>
                <c:pt idx="19703">
                  <c:v>7.5179999999999998</c:v>
                </c:pt>
                <c:pt idx="19704">
                  <c:v>7.516</c:v>
                </c:pt>
                <c:pt idx="19705">
                  <c:v>7.5149999999999997</c:v>
                </c:pt>
                <c:pt idx="19706">
                  <c:v>7.5140000000000002</c:v>
                </c:pt>
                <c:pt idx="19707">
                  <c:v>7.5119999999999996</c:v>
                </c:pt>
                <c:pt idx="19708">
                  <c:v>7.5119999999999996</c:v>
                </c:pt>
                <c:pt idx="19709">
                  <c:v>7.5110000000000001</c:v>
                </c:pt>
                <c:pt idx="19710">
                  <c:v>7.51</c:v>
                </c:pt>
                <c:pt idx="19711">
                  <c:v>7.51</c:v>
                </c:pt>
                <c:pt idx="19712">
                  <c:v>7.508</c:v>
                </c:pt>
                <c:pt idx="19713">
                  <c:v>7.5060000000000002</c:v>
                </c:pt>
                <c:pt idx="19714">
                  <c:v>7.5049999999999999</c:v>
                </c:pt>
                <c:pt idx="19715">
                  <c:v>7.5049999999999999</c:v>
                </c:pt>
                <c:pt idx="19716">
                  <c:v>7.5049999999999999</c:v>
                </c:pt>
                <c:pt idx="19717">
                  <c:v>7.5039999999999996</c:v>
                </c:pt>
                <c:pt idx="19718">
                  <c:v>7.5010000000000003</c:v>
                </c:pt>
                <c:pt idx="19719">
                  <c:v>7.5</c:v>
                </c:pt>
                <c:pt idx="19720">
                  <c:v>7.4989999999999997</c:v>
                </c:pt>
                <c:pt idx="19721">
                  <c:v>7.4960000000000004</c:v>
                </c:pt>
                <c:pt idx="19722">
                  <c:v>7.4960000000000004</c:v>
                </c:pt>
                <c:pt idx="19723">
                  <c:v>7.4950000000000001</c:v>
                </c:pt>
                <c:pt idx="19724">
                  <c:v>7.4950000000000001</c:v>
                </c:pt>
                <c:pt idx="19725">
                  <c:v>7.4939999999999998</c:v>
                </c:pt>
                <c:pt idx="19726">
                  <c:v>7.492</c:v>
                </c:pt>
                <c:pt idx="19727">
                  <c:v>7.4909999999999997</c:v>
                </c:pt>
                <c:pt idx="19728">
                  <c:v>7.49</c:v>
                </c:pt>
                <c:pt idx="19729">
                  <c:v>7.4880000000000004</c:v>
                </c:pt>
                <c:pt idx="19730">
                  <c:v>7.4880000000000004</c:v>
                </c:pt>
                <c:pt idx="19731">
                  <c:v>7.4870000000000001</c:v>
                </c:pt>
                <c:pt idx="19732">
                  <c:v>7.4870000000000001</c:v>
                </c:pt>
                <c:pt idx="19733">
                  <c:v>7.4870000000000001</c:v>
                </c:pt>
                <c:pt idx="19734">
                  <c:v>7.484</c:v>
                </c:pt>
                <c:pt idx="19735">
                  <c:v>7.4829999999999997</c:v>
                </c:pt>
                <c:pt idx="19736">
                  <c:v>7.4820000000000002</c:v>
                </c:pt>
                <c:pt idx="19737">
                  <c:v>7.4809999999999999</c:v>
                </c:pt>
                <c:pt idx="19738">
                  <c:v>7.4809999999999999</c:v>
                </c:pt>
                <c:pt idx="19739">
                  <c:v>7.48</c:v>
                </c:pt>
                <c:pt idx="19740">
                  <c:v>7.4790000000000001</c:v>
                </c:pt>
                <c:pt idx="19741">
                  <c:v>7.4779999999999998</c:v>
                </c:pt>
                <c:pt idx="19742">
                  <c:v>7.4779999999999998</c:v>
                </c:pt>
                <c:pt idx="19743">
                  <c:v>7.4779999999999998</c:v>
                </c:pt>
                <c:pt idx="19744">
                  <c:v>7.476</c:v>
                </c:pt>
                <c:pt idx="19745">
                  <c:v>7.4749999999999996</c:v>
                </c:pt>
                <c:pt idx="19746">
                  <c:v>7.4729999999999999</c:v>
                </c:pt>
                <c:pt idx="19747">
                  <c:v>7.4720000000000004</c:v>
                </c:pt>
                <c:pt idx="19748">
                  <c:v>7.47</c:v>
                </c:pt>
                <c:pt idx="19749">
                  <c:v>7.4660000000000002</c:v>
                </c:pt>
                <c:pt idx="19750">
                  <c:v>7.4640000000000004</c:v>
                </c:pt>
                <c:pt idx="19751">
                  <c:v>7.4640000000000004</c:v>
                </c:pt>
                <c:pt idx="19752">
                  <c:v>7.4630000000000001</c:v>
                </c:pt>
                <c:pt idx="19753">
                  <c:v>7.4630000000000001</c:v>
                </c:pt>
                <c:pt idx="19754">
                  <c:v>7.4630000000000001</c:v>
                </c:pt>
                <c:pt idx="19755">
                  <c:v>7.4630000000000001</c:v>
                </c:pt>
                <c:pt idx="19756">
                  <c:v>7.4619999999999997</c:v>
                </c:pt>
                <c:pt idx="19757">
                  <c:v>7.4619999999999997</c:v>
                </c:pt>
                <c:pt idx="19758">
                  <c:v>7.46</c:v>
                </c:pt>
                <c:pt idx="19759">
                  <c:v>7.46</c:v>
                </c:pt>
                <c:pt idx="19760">
                  <c:v>7.4589999999999996</c:v>
                </c:pt>
                <c:pt idx="19761">
                  <c:v>7.4589999999999996</c:v>
                </c:pt>
                <c:pt idx="19762">
                  <c:v>7.4569999999999999</c:v>
                </c:pt>
                <c:pt idx="19763">
                  <c:v>7.4539999999999997</c:v>
                </c:pt>
                <c:pt idx="19764">
                  <c:v>7.4539999999999997</c:v>
                </c:pt>
                <c:pt idx="19765">
                  <c:v>7.4530000000000003</c:v>
                </c:pt>
                <c:pt idx="19766">
                  <c:v>7.452</c:v>
                </c:pt>
                <c:pt idx="19767">
                  <c:v>7.452</c:v>
                </c:pt>
                <c:pt idx="19768">
                  <c:v>7.4509999999999996</c:v>
                </c:pt>
                <c:pt idx="19769">
                  <c:v>7.4509999999999996</c:v>
                </c:pt>
                <c:pt idx="19770">
                  <c:v>7.45</c:v>
                </c:pt>
                <c:pt idx="19771">
                  <c:v>7.45</c:v>
                </c:pt>
                <c:pt idx="19772">
                  <c:v>7.4489999999999998</c:v>
                </c:pt>
                <c:pt idx="19773">
                  <c:v>7.4480000000000004</c:v>
                </c:pt>
                <c:pt idx="19774">
                  <c:v>7.4470000000000001</c:v>
                </c:pt>
                <c:pt idx="19775">
                  <c:v>7.4470000000000001</c:v>
                </c:pt>
                <c:pt idx="19776">
                  <c:v>7.4470000000000001</c:v>
                </c:pt>
                <c:pt idx="19777">
                  <c:v>7.4450000000000003</c:v>
                </c:pt>
                <c:pt idx="19778">
                  <c:v>7.444</c:v>
                </c:pt>
                <c:pt idx="19779">
                  <c:v>7.4429999999999996</c:v>
                </c:pt>
                <c:pt idx="19780">
                  <c:v>7.4429999999999996</c:v>
                </c:pt>
                <c:pt idx="19781">
                  <c:v>7.4420000000000002</c:v>
                </c:pt>
                <c:pt idx="19782">
                  <c:v>7.4420000000000002</c:v>
                </c:pt>
                <c:pt idx="19783">
                  <c:v>7.4420000000000002</c:v>
                </c:pt>
                <c:pt idx="19784">
                  <c:v>7.4420000000000002</c:v>
                </c:pt>
                <c:pt idx="19785">
                  <c:v>7.4420000000000002</c:v>
                </c:pt>
                <c:pt idx="19786">
                  <c:v>7.4409999999999998</c:v>
                </c:pt>
                <c:pt idx="19787">
                  <c:v>7.4409999999999998</c:v>
                </c:pt>
                <c:pt idx="19788">
                  <c:v>7.4409999999999998</c:v>
                </c:pt>
                <c:pt idx="19789">
                  <c:v>7.4409999999999998</c:v>
                </c:pt>
                <c:pt idx="19790">
                  <c:v>7.4409999999999998</c:v>
                </c:pt>
                <c:pt idx="19791">
                  <c:v>7.4409999999999998</c:v>
                </c:pt>
                <c:pt idx="19792">
                  <c:v>7.4409999999999998</c:v>
                </c:pt>
                <c:pt idx="19793">
                  <c:v>7.4409999999999998</c:v>
                </c:pt>
                <c:pt idx="19794">
                  <c:v>7.4409999999999998</c:v>
                </c:pt>
                <c:pt idx="19795">
                  <c:v>7.44</c:v>
                </c:pt>
                <c:pt idx="19796">
                  <c:v>7.4390000000000001</c:v>
                </c:pt>
                <c:pt idx="19797">
                  <c:v>7.4379999999999997</c:v>
                </c:pt>
                <c:pt idx="19798">
                  <c:v>7.4379999999999997</c:v>
                </c:pt>
                <c:pt idx="19799">
                  <c:v>7.4370000000000003</c:v>
                </c:pt>
                <c:pt idx="19800">
                  <c:v>7.4349999999999996</c:v>
                </c:pt>
                <c:pt idx="19801">
                  <c:v>7.4269999999999996</c:v>
                </c:pt>
                <c:pt idx="19802">
                  <c:v>7.4269999999999996</c:v>
                </c:pt>
                <c:pt idx="19803">
                  <c:v>7.4260000000000002</c:v>
                </c:pt>
                <c:pt idx="19804">
                  <c:v>7.4249999999999998</c:v>
                </c:pt>
                <c:pt idx="19805">
                  <c:v>7.4210000000000003</c:v>
                </c:pt>
                <c:pt idx="19806">
                  <c:v>7.42</c:v>
                </c:pt>
                <c:pt idx="19807">
                  <c:v>7.42</c:v>
                </c:pt>
                <c:pt idx="19808">
                  <c:v>7.42</c:v>
                </c:pt>
                <c:pt idx="19809">
                  <c:v>7.4189999999999996</c:v>
                </c:pt>
                <c:pt idx="19810">
                  <c:v>7.4189999999999996</c:v>
                </c:pt>
                <c:pt idx="19811">
                  <c:v>7.4189999999999996</c:v>
                </c:pt>
                <c:pt idx="19812">
                  <c:v>7.4180000000000001</c:v>
                </c:pt>
                <c:pt idx="19813">
                  <c:v>7.4180000000000001</c:v>
                </c:pt>
                <c:pt idx="19814">
                  <c:v>7.4180000000000001</c:v>
                </c:pt>
                <c:pt idx="19815">
                  <c:v>7.4169999999999998</c:v>
                </c:pt>
                <c:pt idx="19816">
                  <c:v>7.4169999999999998</c:v>
                </c:pt>
                <c:pt idx="19817">
                  <c:v>7.4139999999999997</c:v>
                </c:pt>
                <c:pt idx="19818">
                  <c:v>7.4119999999999999</c:v>
                </c:pt>
                <c:pt idx="19819">
                  <c:v>7.4109999999999996</c:v>
                </c:pt>
                <c:pt idx="19820">
                  <c:v>7.4109999999999996</c:v>
                </c:pt>
                <c:pt idx="19821">
                  <c:v>7.4109999999999996</c:v>
                </c:pt>
                <c:pt idx="19822">
                  <c:v>7.4109999999999996</c:v>
                </c:pt>
                <c:pt idx="19823">
                  <c:v>7.41</c:v>
                </c:pt>
                <c:pt idx="19824">
                  <c:v>7.41</c:v>
                </c:pt>
                <c:pt idx="19825">
                  <c:v>7.407</c:v>
                </c:pt>
                <c:pt idx="19826">
                  <c:v>7.407</c:v>
                </c:pt>
                <c:pt idx="19827">
                  <c:v>7.4059999999999997</c:v>
                </c:pt>
                <c:pt idx="19828">
                  <c:v>7.4050000000000002</c:v>
                </c:pt>
                <c:pt idx="19829">
                  <c:v>7.4039999999999999</c:v>
                </c:pt>
                <c:pt idx="19830">
                  <c:v>7.4039999999999999</c:v>
                </c:pt>
                <c:pt idx="19831">
                  <c:v>7.4029999999999996</c:v>
                </c:pt>
                <c:pt idx="19832">
                  <c:v>7.4020000000000001</c:v>
                </c:pt>
                <c:pt idx="19833">
                  <c:v>7.4009999999999998</c:v>
                </c:pt>
                <c:pt idx="19834">
                  <c:v>7.4</c:v>
                </c:pt>
                <c:pt idx="19835">
                  <c:v>7.4</c:v>
                </c:pt>
                <c:pt idx="19836">
                  <c:v>7.399</c:v>
                </c:pt>
                <c:pt idx="19837">
                  <c:v>7.3970000000000002</c:v>
                </c:pt>
                <c:pt idx="19838">
                  <c:v>7.3959999999999999</c:v>
                </c:pt>
                <c:pt idx="19839">
                  <c:v>7.3959999999999999</c:v>
                </c:pt>
                <c:pt idx="19840">
                  <c:v>7.3940000000000001</c:v>
                </c:pt>
                <c:pt idx="19841">
                  <c:v>7.3940000000000001</c:v>
                </c:pt>
                <c:pt idx="19842">
                  <c:v>7.3929999999999998</c:v>
                </c:pt>
                <c:pt idx="19843">
                  <c:v>7.3929999999999998</c:v>
                </c:pt>
                <c:pt idx="19844">
                  <c:v>7.3920000000000003</c:v>
                </c:pt>
                <c:pt idx="19845">
                  <c:v>7.391</c:v>
                </c:pt>
                <c:pt idx="19846">
                  <c:v>7.3890000000000002</c:v>
                </c:pt>
                <c:pt idx="19847">
                  <c:v>7.3879999999999999</c:v>
                </c:pt>
                <c:pt idx="19848">
                  <c:v>7.3869999999999996</c:v>
                </c:pt>
                <c:pt idx="19849">
                  <c:v>7.3860000000000001</c:v>
                </c:pt>
                <c:pt idx="19850">
                  <c:v>7.3819999999999997</c:v>
                </c:pt>
                <c:pt idx="19851">
                  <c:v>7.3769999999999998</c:v>
                </c:pt>
                <c:pt idx="19852">
                  <c:v>7.3760000000000003</c:v>
                </c:pt>
                <c:pt idx="19853">
                  <c:v>7.3760000000000003</c:v>
                </c:pt>
                <c:pt idx="19854">
                  <c:v>7.3760000000000003</c:v>
                </c:pt>
                <c:pt idx="19855">
                  <c:v>7.375</c:v>
                </c:pt>
                <c:pt idx="19856">
                  <c:v>7.375</c:v>
                </c:pt>
                <c:pt idx="19857">
                  <c:v>7.3739999999999997</c:v>
                </c:pt>
                <c:pt idx="19858">
                  <c:v>7.3730000000000002</c:v>
                </c:pt>
                <c:pt idx="19859">
                  <c:v>7.3730000000000002</c:v>
                </c:pt>
                <c:pt idx="19860">
                  <c:v>7.3719999999999999</c:v>
                </c:pt>
                <c:pt idx="19861">
                  <c:v>7.3689999999999998</c:v>
                </c:pt>
                <c:pt idx="19862">
                  <c:v>7.3680000000000003</c:v>
                </c:pt>
                <c:pt idx="19863">
                  <c:v>7.367</c:v>
                </c:pt>
                <c:pt idx="19864">
                  <c:v>7.367</c:v>
                </c:pt>
                <c:pt idx="19865">
                  <c:v>7.3639999999999999</c:v>
                </c:pt>
                <c:pt idx="19866">
                  <c:v>7.3639999999999999</c:v>
                </c:pt>
                <c:pt idx="19867">
                  <c:v>7.3609999999999998</c:v>
                </c:pt>
                <c:pt idx="19868">
                  <c:v>7.36</c:v>
                </c:pt>
                <c:pt idx="19869">
                  <c:v>7.359</c:v>
                </c:pt>
                <c:pt idx="19870">
                  <c:v>7.359</c:v>
                </c:pt>
                <c:pt idx="19871">
                  <c:v>7.3570000000000002</c:v>
                </c:pt>
                <c:pt idx="19872">
                  <c:v>7.3559999999999999</c:v>
                </c:pt>
                <c:pt idx="19873">
                  <c:v>7.3559999999999999</c:v>
                </c:pt>
                <c:pt idx="19874">
                  <c:v>7.3550000000000004</c:v>
                </c:pt>
                <c:pt idx="19875">
                  <c:v>7.3550000000000004</c:v>
                </c:pt>
                <c:pt idx="19876">
                  <c:v>7.3520000000000003</c:v>
                </c:pt>
                <c:pt idx="19877">
                  <c:v>7.35</c:v>
                </c:pt>
                <c:pt idx="19878">
                  <c:v>7.35</c:v>
                </c:pt>
                <c:pt idx="19879">
                  <c:v>7.3479999999999999</c:v>
                </c:pt>
                <c:pt idx="19880">
                  <c:v>7.3470000000000004</c:v>
                </c:pt>
                <c:pt idx="19881">
                  <c:v>7.3460000000000001</c:v>
                </c:pt>
                <c:pt idx="19882">
                  <c:v>7.3449999999999998</c:v>
                </c:pt>
                <c:pt idx="19883">
                  <c:v>7.3440000000000003</c:v>
                </c:pt>
                <c:pt idx="19884">
                  <c:v>7.343</c:v>
                </c:pt>
                <c:pt idx="19885">
                  <c:v>7.343</c:v>
                </c:pt>
                <c:pt idx="19886">
                  <c:v>7.3419999999999996</c:v>
                </c:pt>
                <c:pt idx="19887">
                  <c:v>7.3410000000000002</c:v>
                </c:pt>
                <c:pt idx="19888">
                  <c:v>7.3410000000000002</c:v>
                </c:pt>
                <c:pt idx="19889">
                  <c:v>7.3410000000000002</c:v>
                </c:pt>
                <c:pt idx="19890">
                  <c:v>7.34</c:v>
                </c:pt>
                <c:pt idx="19891">
                  <c:v>7.3390000000000004</c:v>
                </c:pt>
                <c:pt idx="19892">
                  <c:v>7.3380000000000001</c:v>
                </c:pt>
                <c:pt idx="19893">
                  <c:v>7.3380000000000001</c:v>
                </c:pt>
                <c:pt idx="19894">
                  <c:v>7.3369999999999997</c:v>
                </c:pt>
                <c:pt idx="19895">
                  <c:v>7.3360000000000003</c:v>
                </c:pt>
                <c:pt idx="19896">
                  <c:v>7.3330000000000002</c:v>
                </c:pt>
                <c:pt idx="19897">
                  <c:v>7.3330000000000002</c:v>
                </c:pt>
                <c:pt idx="19898">
                  <c:v>7.3319999999999999</c:v>
                </c:pt>
                <c:pt idx="19899">
                  <c:v>7.3310000000000004</c:v>
                </c:pt>
                <c:pt idx="19900">
                  <c:v>7.3310000000000004</c:v>
                </c:pt>
                <c:pt idx="19901">
                  <c:v>7.33</c:v>
                </c:pt>
                <c:pt idx="19902">
                  <c:v>7.33</c:v>
                </c:pt>
                <c:pt idx="19903">
                  <c:v>7.3289999999999997</c:v>
                </c:pt>
                <c:pt idx="19904">
                  <c:v>7.3289999999999997</c:v>
                </c:pt>
                <c:pt idx="19905">
                  <c:v>7.3280000000000003</c:v>
                </c:pt>
                <c:pt idx="19906">
                  <c:v>7.327</c:v>
                </c:pt>
                <c:pt idx="19907">
                  <c:v>7.327</c:v>
                </c:pt>
                <c:pt idx="19908">
                  <c:v>7.327</c:v>
                </c:pt>
                <c:pt idx="19909">
                  <c:v>7.327</c:v>
                </c:pt>
                <c:pt idx="19910">
                  <c:v>7.3259999999999996</c:v>
                </c:pt>
                <c:pt idx="19911">
                  <c:v>7.3250000000000002</c:v>
                </c:pt>
                <c:pt idx="19912">
                  <c:v>7.3239999999999998</c:v>
                </c:pt>
                <c:pt idx="19913">
                  <c:v>7.3239999999999998</c:v>
                </c:pt>
                <c:pt idx="19914">
                  <c:v>7.3239999999999998</c:v>
                </c:pt>
                <c:pt idx="19915">
                  <c:v>7.3239999999999998</c:v>
                </c:pt>
                <c:pt idx="19916">
                  <c:v>7.3230000000000004</c:v>
                </c:pt>
                <c:pt idx="19917">
                  <c:v>7.3220000000000001</c:v>
                </c:pt>
                <c:pt idx="19918">
                  <c:v>7.32</c:v>
                </c:pt>
                <c:pt idx="19919">
                  <c:v>7.3159999999999998</c:v>
                </c:pt>
                <c:pt idx="19920">
                  <c:v>7.3120000000000003</c:v>
                </c:pt>
                <c:pt idx="19921">
                  <c:v>7.3109999999999999</c:v>
                </c:pt>
                <c:pt idx="19922">
                  <c:v>7.3109999999999999</c:v>
                </c:pt>
                <c:pt idx="19923">
                  <c:v>7.3109999999999999</c:v>
                </c:pt>
                <c:pt idx="19924">
                  <c:v>7.3090000000000002</c:v>
                </c:pt>
                <c:pt idx="19925">
                  <c:v>7.3090000000000002</c:v>
                </c:pt>
                <c:pt idx="19926">
                  <c:v>7.3070000000000004</c:v>
                </c:pt>
                <c:pt idx="19927">
                  <c:v>7.3070000000000004</c:v>
                </c:pt>
                <c:pt idx="19928">
                  <c:v>7.3070000000000004</c:v>
                </c:pt>
                <c:pt idx="19929">
                  <c:v>7.3070000000000004</c:v>
                </c:pt>
                <c:pt idx="19930">
                  <c:v>7.3040000000000003</c:v>
                </c:pt>
                <c:pt idx="19931">
                  <c:v>7.3010000000000002</c:v>
                </c:pt>
                <c:pt idx="19932">
                  <c:v>7.3</c:v>
                </c:pt>
                <c:pt idx="19933">
                  <c:v>7.2969999999999997</c:v>
                </c:pt>
                <c:pt idx="19934">
                  <c:v>7.2960000000000003</c:v>
                </c:pt>
                <c:pt idx="19935">
                  <c:v>7.2939999999999996</c:v>
                </c:pt>
                <c:pt idx="19936">
                  <c:v>7.2930000000000001</c:v>
                </c:pt>
                <c:pt idx="19937">
                  <c:v>7.29</c:v>
                </c:pt>
                <c:pt idx="19938">
                  <c:v>7.2889999999999997</c:v>
                </c:pt>
                <c:pt idx="19939">
                  <c:v>7.2889999999999997</c:v>
                </c:pt>
                <c:pt idx="19940">
                  <c:v>7.2880000000000003</c:v>
                </c:pt>
                <c:pt idx="19941">
                  <c:v>7.2869999999999999</c:v>
                </c:pt>
                <c:pt idx="19942">
                  <c:v>7.2869999999999999</c:v>
                </c:pt>
                <c:pt idx="19943">
                  <c:v>7.2850000000000001</c:v>
                </c:pt>
                <c:pt idx="19944">
                  <c:v>7.2850000000000001</c:v>
                </c:pt>
                <c:pt idx="19945">
                  <c:v>7.2839999999999998</c:v>
                </c:pt>
                <c:pt idx="19946">
                  <c:v>7.2839999999999998</c:v>
                </c:pt>
                <c:pt idx="19947">
                  <c:v>7.2839999999999998</c:v>
                </c:pt>
                <c:pt idx="19948">
                  <c:v>7.2839999999999998</c:v>
                </c:pt>
                <c:pt idx="19949">
                  <c:v>7.2830000000000004</c:v>
                </c:pt>
                <c:pt idx="19950">
                  <c:v>7.282</c:v>
                </c:pt>
                <c:pt idx="19951">
                  <c:v>7.282</c:v>
                </c:pt>
                <c:pt idx="19952">
                  <c:v>7.28</c:v>
                </c:pt>
                <c:pt idx="19953">
                  <c:v>7.2789999999999999</c:v>
                </c:pt>
                <c:pt idx="19954">
                  <c:v>7.2789999999999999</c:v>
                </c:pt>
                <c:pt idx="19955">
                  <c:v>7.2789999999999999</c:v>
                </c:pt>
                <c:pt idx="19956">
                  <c:v>7.2789999999999999</c:v>
                </c:pt>
                <c:pt idx="19957">
                  <c:v>7.2789999999999999</c:v>
                </c:pt>
                <c:pt idx="19958">
                  <c:v>7.2789999999999999</c:v>
                </c:pt>
                <c:pt idx="19959">
                  <c:v>7.2779999999999996</c:v>
                </c:pt>
                <c:pt idx="19960">
                  <c:v>7.2779999999999996</c:v>
                </c:pt>
                <c:pt idx="19961">
                  <c:v>7.2779999999999996</c:v>
                </c:pt>
                <c:pt idx="19962">
                  <c:v>7.2759999999999998</c:v>
                </c:pt>
                <c:pt idx="19963">
                  <c:v>7.2750000000000004</c:v>
                </c:pt>
                <c:pt idx="19964">
                  <c:v>7.2750000000000004</c:v>
                </c:pt>
                <c:pt idx="19965">
                  <c:v>7.2750000000000004</c:v>
                </c:pt>
                <c:pt idx="19966">
                  <c:v>7.2750000000000004</c:v>
                </c:pt>
                <c:pt idx="19967">
                  <c:v>7.274</c:v>
                </c:pt>
                <c:pt idx="19968">
                  <c:v>7.2720000000000002</c:v>
                </c:pt>
                <c:pt idx="19969">
                  <c:v>7.27</c:v>
                </c:pt>
                <c:pt idx="19970">
                  <c:v>7.27</c:v>
                </c:pt>
                <c:pt idx="19971">
                  <c:v>7.27</c:v>
                </c:pt>
                <c:pt idx="19972">
                  <c:v>7.27</c:v>
                </c:pt>
                <c:pt idx="19973">
                  <c:v>7.27</c:v>
                </c:pt>
                <c:pt idx="19974">
                  <c:v>7.27</c:v>
                </c:pt>
                <c:pt idx="19975">
                  <c:v>7.27</c:v>
                </c:pt>
                <c:pt idx="19976">
                  <c:v>7.27</c:v>
                </c:pt>
                <c:pt idx="19977">
                  <c:v>7.27</c:v>
                </c:pt>
                <c:pt idx="19978">
                  <c:v>7.2690000000000001</c:v>
                </c:pt>
                <c:pt idx="19979">
                  <c:v>7.2690000000000001</c:v>
                </c:pt>
                <c:pt idx="19980">
                  <c:v>7.2690000000000001</c:v>
                </c:pt>
                <c:pt idx="19981">
                  <c:v>7.2690000000000001</c:v>
                </c:pt>
                <c:pt idx="19982">
                  <c:v>7.2690000000000001</c:v>
                </c:pt>
                <c:pt idx="19983">
                  <c:v>7.2690000000000001</c:v>
                </c:pt>
                <c:pt idx="19984">
                  <c:v>7.2679999999999998</c:v>
                </c:pt>
                <c:pt idx="19985">
                  <c:v>7.2679999999999998</c:v>
                </c:pt>
                <c:pt idx="19986">
                  <c:v>7.2670000000000003</c:v>
                </c:pt>
                <c:pt idx="19987">
                  <c:v>7.2670000000000003</c:v>
                </c:pt>
                <c:pt idx="19988">
                  <c:v>7.266</c:v>
                </c:pt>
                <c:pt idx="19989">
                  <c:v>7.266</c:v>
                </c:pt>
                <c:pt idx="19990">
                  <c:v>7.266</c:v>
                </c:pt>
                <c:pt idx="19991">
                  <c:v>7.2640000000000002</c:v>
                </c:pt>
                <c:pt idx="19992">
                  <c:v>7.2640000000000002</c:v>
                </c:pt>
                <c:pt idx="19993">
                  <c:v>7.2640000000000002</c:v>
                </c:pt>
                <c:pt idx="19994">
                  <c:v>7.2629999999999999</c:v>
                </c:pt>
                <c:pt idx="19995">
                  <c:v>7.2610000000000001</c:v>
                </c:pt>
                <c:pt idx="19996">
                  <c:v>7.26</c:v>
                </c:pt>
                <c:pt idx="19997">
                  <c:v>7.2590000000000003</c:v>
                </c:pt>
                <c:pt idx="19998">
                  <c:v>7.2560000000000002</c:v>
                </c:pt>
                <c:pt idx="19999">
                  <c:v>7.2539999999999996</c:v>
                </c:pt>
                <c:pt idx="20000">
                  <c:v>7.2539999999999996</c:v>
                </c:pt>
                <c:pt idx="20001">
                  <c:v>7.2519999999999998</c:v>
                </c:pt>
                <c:pt idx="20002">
                  <c:v>7.2519999999999998</c:v>
                </c:pt>
                <c:pt idx="20003">
                  <c:v>7.2510000000000003</c:v>
                </c:pt>
                <c:pt idx="20004">
                  <c:v>7.25</c:v>
                </c:pt>
                <c:pt idx="20005">
                  <c:v>7.2480000000000002</c:v>
                </c:pt>
                <c:pt idx="20006">
                  <c:v>7.2480000000000002</c:v>
                </c:pt>
                <c:pt idx="20007">
                  <c:v>7.2469999999999999</c:v>
                </c:pt>
                <c:pt idx="20008">
                  <c:v>7.2460000000000004</c:v>
                </c:pt>
                <c:pt idx="20009">
                  <c:v>7.2450000000000001</c:v>
                </c:pt>
                <c:pt idx="20010">
                  <c:v>7.2450000000000001</c:v>
                </c:pt>
                <c:pt idx="20011">
                  <c:v>7.2439999999999998</c:v>
                </c:pt>
                <c:pt idx="20012">
                  <c:v>7.2430000000000003</c:v>
                </c:pt>
                <c:pt idx="20013">
                  <c:v>7.2430000000000003</c:v>
                </c:pt>
                <c:pt idx="20014">
                  <c:v>7.24</c:v>
                </c:pt>
                <c:pt idx="20015">
                  <c:v>7.24</c:v>
                </c:pt>
                <c:pt idx="20016">
                  <c:v>7.2389999999999999</c:v>
                </c:pt>
                <c:pt idx="20017">
                  <c:v>7.2370000000000001</c:v>
                </c:pt>
                <c:pt idx="20018">
                  <c:v>7.2359999999999998</c:v>
                </c:pt>
                <c:pt idx="20019">
                  <c:v>7.23</c:v>
                </c:pt>
                <c:pt idx="20020">
                  <c:v>7.2290000000000001</c:v>
                </c:pt>
                <c:pt idx="20021">
                  <c:v>7.2290000000000001</c:v>
                </c:pt>
                <c:pt idx="20022">
                  <c:v>7.2279999999999998</c:v>
                </c:pt>
                <c:pt idx="20023">
                  <c:v>7.2229999999999999</c:v>
                </c:pt>
                <c:pt idx="20024">
                  <c:v>7.2229999999999999</c:v>
                </c:pt>
                <c:pt idx="20025">
                  <c:v>7.2210000000000001</c:v>
                </c:pt>
                <c:pt idx="20026">
                  <c:v>7.2210000000000001</c:v>
                </c:pt>
                <c:pt idx="20027">
                  <c:v>7.2210000000000001</c:v>
                </c:pt>
                <c:pt idx="20028">
                  <c:v>7.2210000000000001</c:v>
                </c:pt>
                <c:pt idx="20029">
                  <c:v>7.2210000000000001</c:v>
                </c:pt>
                <c:pt idx="20030">
                  <c:v>7.22</c:v>
                </c:pt>
                <c:pt idx="20031">
                  <c:v>7.22</c:v>
                </c:pt>
                <c:pt idx="20032">
                  <c:v>7.2169999999999996</c:v>
                </c:pt>
                <c:pt idx="20033">
                  <c:v>7.2169999999999996</c:v>
                </c:pt>
                <c:pt idx="20034">
                  <c:v>7.2149999999999999</c:v>
                </c:pt>
                <c:pt idx="20035">
                  <c:v>7.2130000000000001</c:v>
                </c:pt>
                <c:pt idx="20036">
                  <c:v>7.2130000000000001</c:v>
                </c:pt>
                <c:pt idx="20037">
                  <c:v>7.2130000000000001</c:v>
                </c:pt>
                <c:pt idx="20038">
                  <c:v>7.2130000000000001</c:v>
                </c:pt>
                <c:pt idx="20039">
                  <c:v>7.2119999999999997</c:v>
                </c:pt>
                <c:pt idx="20040">
                  <c:v>7.2119999999999997</c:v>
                </c:pt>
                <c:pt idx="20041">
                  <c:v>7.2110000000000003</c:v>
                </c:pt>
                <c:pt idx="20042">
                  <c:v>7.21</c:v>
                </c:pt>
                <c:pt idx="20043">
                  <c:v>7.2089999999999996</c:v>
                </c:pt>
                <c:pt idx="20044">
                  <c:v>7.2080000000000002</c:v>
                </c:pt>
                <c:pt idx="20045">
                  <c:v>7.2069999999999999</c:v>
                </c:pt>
                <c:pt idx="20046">
                  <c:v>7.2069999999999999</c:v>
                </c:pt>
                <c:pt idx="20047">
                  <c:v>7.2069999999999999</c:v>
                </c:pt>
                <c:pt idx="20048">
                  <c:v>7.2069999999999999</c:v>
                </c:pt>
                <c:pt idx="20049">
                  <c:v>7.2069999999999999</c:v>
                </c:pt>
                <c:pt idx="20050">
                  <c:v>7.2060000000000004</c:v>
                </c:pt>
                <c:pt idx="20051">
                  <c:v>7.2060000000000004</c:v>
                </c:pt>
                <c:pt idx="20052">
                  <c:v>7.2050000000000001</c:v>
                </c:pt>
                <c:pt idx="20053">
                  <c:v>7.2050000000000001</c:v>
                </c:pt>
                <c:pt idx="20054">
                  <c:v>7.2050000000000001</c:v>
                </c:pt>
                <c:pt idx="20055">
                  <c:v>7.2039999999999997</c:v>
                </c:pt>
                <c:pt idx="20056">
                  <c:v>7.2030000000000003</c:v>
                </c:pt>
                <c:pt idx="20057">
                  <c:v>7.2030000000000003</c:v>
                </c:pt>
                <c:pt idx="20058">
                  <c:v>7.2</c:v>
                </c:pt>
                <c:pt idx="20059">
                  <c:v>7.2</c:v>
                </c:pt>
                <c:pt idx="20060">
                  <c:v>7.1989999999999998</c:v>
                </c:pt>
                <c:pt idx="20061">
                  <c:v>7.1980000000000004</c:v>
                </c:pt>
                <c:pt idx="20062">
                  <c:v>7.1980000000000004</c:v>
                </c:pt>
                <c:pt idx="20063">
                  <c:v>7.1970000000000001</c:v>
                </c:pt>
                <c:pt idx="20064">
                  <c:v>7.1970000000000001</c:v>
                </c:pt>
                <c:pt idx="20065">
                  <c:v>7.1959999999999997</c:v>
                </c:pt>
                <c:pt idx="20066">
                  <c:v>7.1950000000000003</c:v>
                </c:pt>
                <c:pt idx="20067">
                  <c:v>7.194</c:v>
                </c:pt>
                <c:pt idx="20068">
                  <c:v>7.194</c:v>
                </c:pt>
                <c:pt idx="20069">
                  <c:v>7.1929999999999996</c:v>
                </c:pt>
                <c:pt idx="20070">
                  <c:v>7.1909999999999998</c:v>
                </c:pt>
                <c:pt idx="20071">
                  <c:v>7.1909999999999998</c:v>
                </c:pt>
                <c:pt idx="20072">
                  <c:v>7.19</c:v>
                </c:pt>
                <c:pt idx="20073">
                  <c:v>7.1890000000000001</c:v>
                </c:pt>
                <c:pt idx="20074">
                  <c:v>7.1890000000000001</c:v>
                </c:pt>
                <c:pt idx="20075">
                  <c:v>7.1890000000000001</c:v>
                </c:pt>
                <c:pt idx="20076">
                  <c:v>7.1890000000000001</c:v>
                </c:pt>
                <c:pt idx="20077">
                  <c:v>7.1879999999999997</c:v>
                </c:pt>
                <c:pt idx="20078">
                  <c:v>7.1859999999999999</c:v>
                </c:pt>
                <c:pt idx="20079">
                  <c:v>7.1849999999999996</c:v>
                </c:pt>
                <c:pt idx="20080">
                  <c:v>7.1829999999999998</c:v>
                </c:pt>
                <c:pt idx="20081">
                  <c:v>7.1820000000000004</c:v>
                </c:pt>
                <c:pt idx="20082">
                  <c:v>7.181</c:v>
                </c:pt>
                <c:pt idx="20083">
                  <c:v>7.18</c:v>
                </c:pt>
                <c:pt idx="20084">
                  <c:v>7.18</c:v>
                </c:pt>
                <c:pt idx="20085">
                  <c:v>7.1790000000000003</c:v>
                </c:pt>
                <c:pt idx="20086">
                  <c:v>7.1769999999999996</c:v>
                </c:pt>
                <c:pt idx="20087">
                  <c:v>7.1769999999999996</c:v>
                </c:pt>
                <c:pt idx="20088">
                  <c:v>7.1769999999999996</c:v>
                </c:pt>
                <c:pt idx="20089">
                  <c:v>7.1760000000000002</c:v>
                </c:pt>
                <c:pt idx="20090">
                  <c:v>7.1749999999999998</c:v>
                </c:pt>
                <c:pt idx="20091">
                  <c:v>7.1749999999999998</c:v>
                </c:pt>
                <c:pt idx="20092">
                  <c:v>7.1740000000000004</c:v>
                </c:pt>
                <c:pt idx="20093">
                  <c:v>7.1740000000000004</c:v>
                </c:pt>
                <c:pt idx="20094">
                  <c:v>7.1740000000000004</c:v>
                </c:pt>
                <c:pt idx="20095">
                  <c:v>7.1740000000000004</c:v>
                </c:pt>
                <c:pt idx="20096">
                  <c:v>7.1740000000000004</c:v>
                </c:pt>
                <c:pt idx="20097">
                  <c:v>7.1689999999999996</c:v>
                </c:pt>
                <c:pt idx="20098">
                  <c:v>7.1669999999999998</c:v>
                </c:pt>
                <c:pt idx="20099">
                  <c:v>7.1669999999999998</c:v>
                </c:pt>
                <c:pt idx="20100">
                  <c:v>7.1660000000000004</c:v>
                </c:pt>
                <c:pt idx="20101">
                  <c:v>7.165</c:v>
                </c:pt>
                <c:pt idx="20102">
                  <c:v>7.165</c:v>
                </c:pt>
                <c:pt idx="20103">
                  <c:v>7.1639999999999997</c:v>
                </c:pt>
                <c:pt idx="20104">
                  <c:v>7.1619999999999999</c:v>
                </c:pt>
                <c:pt idx="20105">
                  <c:v>7.1619999999999999</c:v>
                </c:pt>
                <c:pt idx="20106">
                  <c:v>7.1619999999999999</c:v>
                </c:pt>
                <c:pt idx="20107">
                  <c:v>7.1619999999999999</c:v>
                </c:pt>
                <c:pt idx="20108">
                  <c:v>7.1589999999999998</c:v>
                </c:pt>
                <c:pt idx="20109">
                  <c:v>7.1589999999999998</c:v>
                </c:pt>
                <c:pt idx="20110">
                  <c:v>7.1589999999999998</c:v>
                </c:pt>
                <c:pt idx="20111">
                  <c:v>7.1580000000000004</c:v>
                </c:pt>
                <c:pt idx="20112">
                  <c:v>7.1559999999999997</c:v>
                </c:pt>
                <c:pt idx="20113">
                  <c:v>7.1550000000000002</c:v>
                </c:pt>
                <c:pt idx="20114">
                  <c:v>7.1550000000000002</c:v>
                </c:pt>
                <c:pt idx="20115">
                  <c:v>7.1550000000000002</c:v>
                </c:pt>
                <c:pt idx="20116">
                  <c:v>7.1539999999999999</c:v>
                </c:pt>
                <c:pt idx="20117">
                  <c:v>7.1520000000000001</c:v>
                </c:pt>
                <c:pt idx="20118">
                  <c:v>7.1520000000000001</c:v>
                </c:pt>
                <c:pt idx="20119">
                  <c:v>7.1509999999999998</c:v>
                </c:pt>
                <c:pt idx="20120">
                  <c:v>7.1509999999999998</c:v>
                </c:pt>
                <c:pt idx="20121">
                  <c:v>7.15</c:v>
                </c:pt>
                <c:pt idx="20122">
                  <c:v>7.15</c:v>
                </c:pt>
                <c:pt idx="20123">
                  <c:v>7.149</c:v>
                </c:pt>
                <c:pt idx="20124">
                  <c:v>7.1479999999999997</c:v>
                </c:pt>
                <c:pt idx="20125">
                  <c:v>7.1459999999999999</c:v>
                </c:pt>
                <c:pt idx="20126">
                  <c:v>7.1459999999999999</c:v>
                </c:pt>
                <c:pt idx="20127">
                  <c:v>7.1459999999999999</c:v>
                </c:pt>
                <c:pt idx="20128">
                  <c:v>7.1429999999999998</c:v>
                </c:pt>
                <c:pt idx="20129">
                  <c:v>7.141</c:v>
                </c:pt>
                <c:pt idx="20130">
                  <c:v>7.14</c:v>
                </c:pt>
                <c:pt idx="20131">
                  <c:v>7.14</c:v>
                </c:pt>
                <c:pt idx="20132">
                  <c:v>7.1360000000000001</c:v>
                </c:pt>
                <c:pt idx="20133">
                  <c:v>7.1349999999999998</c:v>
                </c:pt>
                <c:pt idx="20134">
                  <c:v>7.1340000000000003</c:v>
                </c:pt>
                <c:pt idx="20135">
                  <c:v>7.1310000000000002</c:v>
                </c:pt>
                <c:pt idx="20136">
                  <c:v>7.1310000000000002</c:v>
                </c:pt>
                <c:pt idx="20137">
                  <c:v>7.1310000000000002</c:v>
                </c:pt>
                <c:pt idx="20138">
                  <c:v>7.13</c:v>
                </c:pt>
                <c:pt idx="20139">
                  <c:v>7.1289999999999996</c:v>
                </c:pt>
                <c:pt idx="20140">
                  <c:v>7.1289999999999996</c:v>
                </c:pt>
                <c:pt idx="20141">
                  <c:v>7.1289999999999996</c:v>
                </c:pt>
                <c:pt idx="20142">
                  <c:v>7.1269999999999998</c:v>
                </c:pt>
                <c:pt idx="20143">
                  <c:v>7.1269999999999998</c:v>
                </c:pt>
                <c:pt idx="20144">
                  <c:v>7.1269999999999998</c:v>
                </c:pt>
                <c:pt idx="20145">
                  <c:v>7.1269999999999998</c:v>
                </c:pt>
                <c:pt idx="20146">
                  <c:v>7.1269999999999998</c:v>
                </c:pt>
                <c:pt idx="20147">
                  <c:v>7.1269999999999998</c:v>
                </c:pt>
                <c:pt idx="20148">
                  <c:v>7.1260000000000003</c:v>
                </c:pt>
                <c:pt idx="20149">
                  <c:v>7.1260000000000003</c:v>
                </c:pt>
                <c:pt idx="20150">
                  <c:v>7.1260000000000003</c:v>
                </c:pt>
                <c:pt idx="20151">
                  <c:v>7.1230000000000002</c:v>
                </c:pt>
                <c:pt idx="20152">
                  <c:v>7.1219999999999999</c:v>
                </c:pt>
                <c:pt idx="20153">
                  <c:v>7.1219999999999999</c:v>
                </c:pt>
                <c:pt idx="20154">
                  <c:v>7.1219999999999999</c:v>
                </c:pt>
                <c:pt idx="20155">
                  <c:v>7.1219999999999999</c:v>
                </c:pt>
                <c:pt idx="20156">
                  <c:v>7.1210000000000004</c:v>
                </c:pt>
                <c:pt idx="20157">
                  <c:v>7.1210000000000004</c:v>
                </c:pt>
                <c:pt idx="20158">
                  <c:v>7.1210000000000004</c:v>
                </c:pt>
                <c:pt idx="20159">
                  <c:v>7.1210000000000004</c:v>
                </c:pt>
                <c:pt idx="20160">
                  <c:v>7.12</c:v>
                </c:pt>
                <c:pt idx="20161">
                  <c:v>7.1180000000000003</c:v>
                </c:pt>
                <c:pt idx="20162">
                  <c:v>7.1139999999999999</c:v>
                </c:pt>
                <c:pt idx="20163">
                  <c:v>7.1130000000000004</c:v>
                </c:pt>
                <c:pt idx="20164">
                  <c:v>7.1120000000000001</c:v>
                </c:pt>
                <c:pt idx="20165">
                  <c:v>7.1109999999999998</c:v>
                </c:pt>
                <c:pt idx="20166">
                  <c:v>7.1109999999999998</c:v>
                </c:pt>
                <c:pt idx="20167">
                  <c:v>7.1070000000000002</c:v>
                </c:pt>
                <c:pt idx="20168">
                  <c:v>7.1070000000000002</c:v>
                </c:pt>
                <c:pt idx="20169">
                  <c:v>7.1059999999999999</c:v>
                </c:pt>
                <c:pt idx="20170">
                  <c:v>7.1050000000000004</c:v>
                </c:pt>
                <c:pt idx="20171">
                  <c:v>7.1040000000000001</c:v>
                </c:pt>
                <c:pt idx="20172">
                  <c:v>7.1040000000000001</c:v>
                </c:pt>
                <c:pt idx="20173">
                  <c:v>7.1029999999999998</c:v>
                </c:pt>
                <c:pt idx="20174">
                  <c:v>7.1029999999999998</c:v>
                </c:pt>
                <c:pt idx="20175">
                  <c:v>7.101</c:v>
                </c:pt>
                <c:pt idx="20176">
                  <c:v>7.101</c:v>
                </c:pt>
                <c:pt idx="20177">
                  <c:v>7.1</c:v>
                </c:pt>
                <c:pt idx="20178">
                  <c:v>7.1</c:v>
                </c:pt>
                <c:pt idx="20179">
                  <c:v>7.1</c:v>
                </c:pt>
                <c:pt idx="20180">
                  <c:v>7.1</c:v>
                </c:pt>
                <c:pt idx="20181">
                  <c:v>7.1</c:v>
                </c:pt>
                <c:pt idx="20182">
                  <c:v>7.1</c:v>
                </c:pt>
                <c:pt idx="20183">
                  <c:v>7.1</c:v>
                </c:pt>
                <c:pt idx="20184">
                  <c:v>7.1</c:v>
                </c:pt>
                <c:pt idx="20185">
                  <c:v>7.1</c:v>
                </c:pt>
                <c:pt idx="20186">
                  <c:v>7.0990000000000002</c:v>
                </c:pt>
                <c:pt idx="20187">
                  <c:v>7.0990000000000002</c:v>
                </c:pt>
                <c:pt idx="20188">
                  <c:v>7.0990000000000002</c:v>
                </c:pt>
                <c:pt idx="20189">
                  <c:v>7.0979999999999999</c:v>
                </c:pt>
                <c:pt idx="20190">
                  <c:v>7.0979999999999999</c:v>
                </c:pt>
                <c:pt idx="20191">
                  <c:v>7.0979999999999999</c:v>
                </c:pt>
                <c:pt idx="20192">
                  <c:v>7.0979999999999999</c:v>
                </c:pt>
                <c:pt idx="20193">
                  <c:v>7.0979999999999999</c:v>
                </c:pt>
                <c:pt idx="20194">
                  <c:v>7.0979999999999999</c:v>
                </c:pt>
                <c:pt idx="20195">
                  <c:v>7.0970000000000004</c:v>
                </c:pt>
                <c:pt idx="20196">
                  <c:v>7.0970000000000004</c:v>
                </c:pt>
                <c:pt idx="20197">
                  <c:v>7.0970000000000004</c:v>
                </c:pt>
                <c:pt idx="20198">
                  <c:v>7.0970000000000004</c:v>
                </c:pt>
                <c:pt idx="20199">
                  <c:v>7.0970000000000004</c:v>
                </c:pt>
                <c:pt idx="20200">
                  <c:v>7.0970000000000004</c:v>
                </c:pt>
                <c:pt idx="20201">
                  <c:v>7.0949999999999998</c:v>
                </c:pt>
                <c:pt idx="20202">
                  <c:v>7.0940000000000003</c:v>
                </c:pt>
                <c:pt idx="20203">
                  <c:v>7.0940000000000003</c:v>
                </c:pt>
                <c:pt idx="20204">
                  <c:v>7.0940000000000003</c:v>
                </c:pt>
                <c:pt idx="20205">
                  <c:v>7.0940000000000003</c:v>
                </c:pt>
                <c:pt idx="20206">
                  <c:v>7.0940000000000003</c:v>
                </c:pt>
                <c:pt idx="20207">
                  <c:v>7.0940000000000003</c:v>
                </c:pt>
                <c:pt idx="20208">
                  <c:v>7.0940000000000003</c:v>
                </c:pt>
                <c:pt idx="20209">
                  <c:v>7.0940000000000003</c:v>
                </c:pt>
                <c:pt idx="20210">
                  <c:v>7.0940000000000003</c:v>
                </c:pt>
                <c:pt idx="20211">
                  <c:v>7.093</c:v>
                </c:pt>
                <c:pt idx="20212">
                  <c:v>7.093</c:v>
                </c:pt>
                <c:pt idx="20213">
                  <c:v>7.093</c:v>
                </c:pt>
                <c:pt idx="20214">
                  <c:v>7.0919999999999996</c:v>
                </c:pt>
                <c:pt idx="20215">
                  <c:v>7.0919999999999996</c:v>
                </c:pt>
                <c:pt idx="20216">
                  <c:v>7.0919999999999996</c:v>
                </c:pt>
                <c:pt idx="20217">
                  <c:v>7.0919999999999996</c:v>
                </c:pt>
                <c:pt idx="20218">
                  <c:v>7.0910000000000002</c:v>
                </c:pt>
                <c:pt idx="20219">
                  <c:v>7.0910000000000002</c:v>
                </c:pt>
                <c:pt idx="20220">
                  <c:v>7.0910000000000002</c:v>
                </c:pt>
                <c:pt idx="20221">
                  <c:v>7.09</c:v>
                </c:pt>
                <c:pt idx="20222">
                  <c:v>7.0890000000000004</c:v>
                </c:pt>
                <c:pt idx="20223">
                  <c:v>7.0890000000000004</c:v>
                </c:pt>
                <c:pt idx="20224">
                  <c:v>7.0880000000000001</c:v>
                </c:pt>
                <c:pt idx="20225">
                  <c:v>7.0869999999999997</c:v>
                </c:pt>
                <c:pt idx="20226">
                  <c:v>7.0869999999999997</c:v>
                </c:pt>
                <c:pt idx="20227">
                  <c:v>7.0860000000000003</c:v>
                </c:pt>
                <c:pt idx="20228">
                  <c:v>7.0860000000000003</c:v>
                </c:pt>
                <c:pt idx="20229">
                  <c:v>7.0839999999999996</c:v>
                </c:pt>
                <c:pt idx="20230">
                  <c:v>7.08</c:v>
                </c:pt>
                <c:pt idx="20231">
                  <c:v>7.08</c:v>
                </c:pt>
                <c:pt idx="20232">
                  <c:v>7.0789999999999997</c:v>
                </c:pt>
                <c:pt idx="20233">
                  <c:v>7.0789999999999997</c:v>
                </c:pt>
                <c:pt idx="20234">
                  <c:v>7.0789999999999997</c:v>
                </c:pt>
                <c:pt idx="20235">
                  <c:v>7.0789999999999997</c:v>
                </c:pt>
                <c:pt idx="20236">
                  <c:v>7.0739999999999998</c:v>
                </c:pt>
                <c:pt idx="20237">
                  <c:v>7.0739999999999998</c:v>
                </c:pt>
                <c:pt idx="20238">
                  <c:v>7.0730000000000004</c:v>
                </c:pt>
                <c:pt idx="20239">
                  <c:v>7.0730000000000004</c:v>
                </c:pt>
                <c:pt idx="20240">
                  <c:v>7.0730000000000004</c:v>
                </c:pt>
                <c:pt idx="20241">
                  <c:v>7.0720000000000001</c:v>
                </c:pt>
                <c:pt idx="20242">
                  <c:v>7.0720000000000001</c:v>
                </c:pt>
                <c:pt idx="20243">
                  <c:v>7.0720000000000001</c:v>
                </c:pt>
                <c:pt idx="20244">
                  <c:v>7.07</c:v>
                </c:pt>
                <c:pt idx="20245">
                  <c:v>7.0679999999999996</c:v>
                </c:pt>
                <c:pt idx="20246">
                  <c:v>7.0659999999999998</c:v>
                </c:pt>
                <c:pt idx="20247">
                  <c:v>7.0659999999999998</c:v>
                </c:pt>
                <c:pt idx="20248">
                  <c:v>7.0650000000000004</c:v>
                </c:pt>
                <c:pt idx="20249">
                  <c:v>7.0640000000000001</c:v>
                </c:pt>
                <c:pt idx="20250">
                  <c:v>7.0640000000000001</c:v>
                </c:pt>
                <c:pt idx="20251">
                  <c:v>7.0629999999999997</c:v>
                </c:pt>
                <c:pt idx="20252">
                  <c:v>7.0620000000000003</c:v>
                </c:pt>
                <c:pt idx="20253">
                  <c:v>7.0609999999999999</c:v>
                </c:pt>
                <c:pt idx="20254">
                  <c:v>7.0609999999999999</c:v>
                </c:pt>
                <c:pt idx="20255">
                  <c:v>7.0579999999999998</c:v>
                </c:pt>
                <c:pt idx="20256">
                  <c:v>7.0579999999999998</c:v>
                </c:pt>
                <c:pt idx="20257">
                  <c:v>7.056</c:v>
                </c:pt>
                <c:pt idx="20258">
                  <c:v>7.056</c:v>
                </c:pt>
                <c:pt idx="20259">
                  <c:v>7.056</c:v>
                </c:pt>
                <c:pt idx="20260">
                  <c:v>7.0540000000000003</c:v>
                </c:pt>
                <c:pt idx="20261">
                  <c:v>7.0519999999999996</c:v>
                </c:pt>
                <c:pt idx="20262">
                  <c:v>7.05</c:v>
                </c:pt>
                <c:pt idx="20263">
                  <c:v>7.05</c:v>
                </c:pt>
                <c:pt idx="20264">
                  <c:v>7.0460000000000003</c:v>
                </c:pt>
                <c:pt idx="20265">
                  <c:v>7.0439999999999996</c:v>
                </c:pt>
                <c:pt idx="20266">
                  <c:v>7.0439999999999996</c:v>
                </c:pt>
                <c:pt idx="20267">
                  <c:v>7.0430000000000001</c:v>
                </c:pt>
                <c:pt idx="20268">
                  <c:v>7.0430000000000001</c:v>
                </c:pt>
                <c:pt idx="20269">
                  <c:v>7.0410000000000004</c:v>
                </c:pt>
                <c:pt idx="20270">
                  <c:v>7.0410000000000004</c:v>
                </c:pt>
                <c:pt idx="20271">
                  <c:v>7.0389999999999997</c:v>
                </c:pt>
                <c:pt idx="20272">
                  <c:v>7.0389999999999997</c:v>
                </c:pt>
                <c:pt idx="20273">
                  <c:v>7.0359999999999996</c:v>
                </c:pt>
                <c:pt idx="20274">
                  <c:v>7.0330000000000004</c:v>
                </c:pt>
                <c:pt idx="20275">
                  <c:v>7.0330000000000004</c:v>
                </c:pt>
                <c:pt idx="20276">
                  <c:v>7.0330000000000004</c:v>
                </c:pt>
                <c:pt idx="20277">
                  <c:v>7.0309999999999997</c:v>
                </c:pt>
                <c:pt idx="20278">
                  <c:v>7.0309999999999997</c:v>
                </c:pt>
                <c:pt idx="20279">
                  <c:v>7.0309999999999997</c:v>
                </c:pt>
                <c:pt idx="20280">
                  <c:v>7.03</c:v>
                </c:pt>
                <c:pt idx="20281">
                  <c:v>7.03</c:v>
                </c:pt>
                <c:pt idx="20282">
                  <c:v>7.03</c:v>
                </c:pt>
                <c:pt idx="20283">
                  <c:v>7.03</c:v>
                </c:pt>
                <c:pt idx="20284">
                  <c:v>7.0279999999999996</c:v>
                </c:pt>
                <c:pt idx="20285">
                  <c:v>7.0270000000000001</c:v>
                </c:pt>
                <c:pt idx="20286">
                  <c:v>7.0270000000000001</c:v>
                </c:pt>
                <c:pt idx="20287">
                  <c:v>7.0259999999999998</c:v>
                </c:pt>
                <c:pt idx="20288">
                  <c:v>7.0259999999999998</c:v>
                </c:pt>
                <c:pt idx="20289">
                  <c:v>7.024</c:v>
                </c:pt>
                <c:pt idx="20290">
                  <c:v>7.0220000000000002</c:v>
                </c:pt>
                <c:pt idx="20291">
                  <c:v>7.0209999999999999</c:v>
                </c:pt>
                <c:pt idx="20292">
                  <c:v>7.0209999999999999</c:v>
                </c:pt>
                <c:pt idx="20293">
                  <c:v>7.02</c:v>
                </c:pt>
                <c:pt idx="20294">
                  <c:v>7.0179999999999998</c:v>
                </c:pt>
                <c:pt idx="20295">
                  <c:v>7.0179999999999998</c:v>
                </c:pt>
                <c:pt idx="20296">
                  <c:v>7.0179999999999998</c:v>
                </c:pt>
                <c:pt idx="20297">
                  <c:v>7.0170000000000003</c:v>
                </c:pt>
                <c:pt idx="20298">
                  <c:v>7.016</c:v>
                </c:pt>
                <c:pt idx="20299">
                  <c:v>7.0149999999999997</c:v>
                </c:pt>
                <c:pt idx="20300">
                  <c:v>7.0140000000000002</c:v>
                </c:pt>
                <c:pt idx="20301">
                  <c:v>7.0140000000000002</c:v>
                </c:pt>
                <c:pt idx="20302">
                  <c:v>7.0140000000000002</c:v>
                </c:pt>
                <c:pt idx="20303">
                  <c:v>7.0110000000000001</c:v>
                </c:pt>
                <c:pt idx="20304">
                  <c:v>7.0110000000000001</c:v>
                </c:pt>
                <c:pt idx="20305">
                  <c:v>7.01</c:v>
                </c:pt>
                <c:pt idx="20306">
                  <c:v>7.01</c:v>
                </c:pt>
                <c:pt idx="20307">
                  <c:v>7.0069999999999997</c:v>
                </c:pt>
                <c:pt idx="20308">
                  <c:v>7.0060000000000002</c:v>
                </c:pt>
                <c:pt idx="20309">
                  <c:v>7.0049999999999999</c:v>
                </c:pt>
                <c:pt idx="20310">
                  <c:v>7.0039999999999996</c:v>
                </c:pt>
                <c:pt idx="20311">
                  <c:v>7.0039999999999996</c:v>
                </c:pt>
                <c:pt idx="20312">
                  <c:v>7.0019999999999998</c:v>
                </c:pt>
                <c:pt idx="20313">
                  <c:v>7.0010000000000003</c:v>
                </c:pt>
                <c:pt idx="20314">
                  <c:v>7.0010000000000003</c:v>
                </c:pt>
                <c:pt idx="20315">
                  <c:v>7.0010000000000003</c:v>
                </c:pt>
                <c:pt idx="20316">
                  <c:v>7</c:v>
                </c:pt>
                <c:pt idx="20317">
                  <c:v>6.9989999999999997</c:v>
                </c:pt>
                <c:pt idx="20318">
                  <c:v>6.9969999999999999</c:v>
                </c:pt>
                <c:pt idx="20319">
                  <c:v>6.9950000000000001</c:v>
                </c:pt>
                <c:pt idx="20320">
                  <c:v>6.9939999999999998</c:v>
                </c:pt>
                <c:pt idx="20321">
                  <c:v>6.9930000000000003</c:v>
                </c:pt>
                <c:pt idx="20322">
                  <c:v>6.992</c:v>
                </c:pt>
                <c:pt idx="20323">
                  <c:v>6.992</c:v>
                </c:pt>
                <c:pt idx="20324">
                  <c:v>6.99</c:v>
                </c:pt>
                <c:pt idx="20325">
                  <c:v>6.99</c:v>
                </c:pt>
                <c:pt idx="20326">
                  <c:v>6.99</c:v>
                </c:pt>
                <c:pt idx="20327">
                  <c:v>6.9880000000000004</c:v>
                </c:pt>
                <c:pt idx="20328">
                  <c:v>6.9859999999999998</c:v>
                </c:pt>
                <c:pt idx="20329">
                  <c:v>6.9850000000000003</c:v>
                </c:pt>
                <c:pt idx="20330">
                  <c:v>6.9850000000000003</c:v>
                </c:pt>
                <c:pt idx="20331">
                  <c:v>6.9850000000000003</c:v>
                </c:pt>
                <c:pt idx="20332">
                  <c:v>6.984</c:v>
                </c:pt>
                <c:pt idx="20333">
                  <c:v>6.984</c:v>
                </c:pt>
                <c:pt idx="20334">
                  <c:v>6.984</c:v>
                </c:pt>
                <c:pt idx="20335">
                  <c:v>6.984</c:v>
                </c:pt>
                <c:pt idx="20336">
                  <c:v>6.9829999999999997</c:v>
                </c:pt>
                <c:pt idx="20337">
                  <c:v>6.9829999999999997</c:v>
                </c:pt>
                <c:pt idx="20338">
                  <c:v>6.9820000000000002</c:v>
                </c:pt>
                <c:pt idx="20339">
                  <c:v>6.9820000000000002</c:v>
                </c:pt>
                <c:pt idx="20340">
                  <c:v>6.9809999999999999</c:v>
                </c:pt>
                <c:pt idx="20341">
                  <c:v>6.98</c:v>
                </c:pt>
                <c:pt idx="20342">
                  <c:v>6.9790000000000001</c:v>
                </c:pt>
                <c:pt idx="20343">
                  <c:v>6.9790000000000001</c:v>
                </c:pt>
                <c:pt idx="20344">
                  <c:v>6.9779999999999998</c:v>
                </c:pt>
                <c:pt idx="20345">
                  <c:v>6.9740000000000002</c:v>
                </c:pt>
                <c:pt idx="20346">
                  <c:v>6.9729999999999999</c:v>
                </c:pt>
                <c:pt idx="20347">
                  <c:v>6.9729999999999999</c:v>
                </c:pt>
                <c:pt idx="20348">
                  <c:v>6.9720000000000004</c:v>
                </c:pt>
                <c:pt idx="20349">
                  <c:v>6.9720000000000004</c:v>
                </c:pt>
                <c:pt idx="20350">
                  <c:v>6.9710000000000001</c:v>
                </c:pt>
                <c:pt idx="20351">
                  <c:v>6.9710000000000001</c:v>
                </c:pt>
                <c:pt idx="20352">
                  <c:v>6.97</c:v>
                </c:pt>
                <c:pt idx="20353">
                  <c:v>6.9690000000000003</c:v>
                </c:pt>
                <c:pt idx="20354">
                  <c:v>6.968</c:v>
                </c:pt>
                <c:pt idx="20355">
                  <c:v>6.968</c:v>
                </c:pt>
                <c:pt idx="20356">
                  <c:v>6.968</c:v>
                </c:pt>
                <c:pt idx="20357">
                  <c:v>6.9660000000000002</c:v>
                </c:pt>
                <c:pt idx="20358">
                  <c:v>6.9660000000000002</c:v>
                </c:pt>
                <c:pt idx="20359">
                  <c:v>6.9649999999999999</c:v>
                </c:pt>
                <c:pt idx="20360">
                  <c:v>6.9640000000000004</c:v>
                </c:pt>
                <c:pt idx="20361">
                  <c:v>6.9640000000000004</c:v>
                </c:pt>
                <c:pt idx="20362">
                  <c:v>6.9640000000000004</c:v>
                </c:pt>
                <c:pt idx="20363">
                  <c:v>6.9630000000000001</c:v>
                </c:pt>
                <c:pt idx="20364">
                  <c:v>6.9619999999999997</c:v>
                </c:pt>
                <c:pt idx="20365">
                  <c:v>6.9580000000000002</c:v>
                </c:pt>
                <c:pt idx="20366">
                  <c:v>6.9580000000000002</c:v>
                </c:pt>
                <c:pt idx="20367">
                  <c:v>6.9580000000000002</c:v>
                </c:pt>
                <c:pt idx="20368">
                  <c:v>6.9569999999999999</c:v>
                </c:pt>
                <c:pt idx="20369">
                  <c:v>6.9560000000000004</c:v>
                </c:pt>
                <c:pt idx="20370">
                  <c:v>6.9560000000000004</c:v>
                </c:pt>
                <c:pt idx="20371">
                  <c:v>6.9539999999999997</c:v>
                </c:pt>
                <c:pt idx="20372">
                  <c:v>6.9530000000000003</c:v>
                </c:pt>
                <c:pt idx="20373">
                  <c:v>6.9530000000000003</c:v>
                </c:pt>
                <c:pt idx="20374">
                  <c:v>6.9509999999999996</c:v>
                </c:pt>
                <c:pt idx="20375">
                  <c:v>6.95</c:v>
                </c:pt>
                <c:pt idx="20376">
                  <c:v>6.9489999999999998</c:v>
                </c:pt>
                <c:pt idx="20377">
                  <c:v>6.9489999999999998</c:v>
                </c:pt>
                <c:pt idx="20378">
                  <c:v>6.9480000000000004</c:v>
                </c:pt>
                <c:pt idx="20379">
                  <c:v>6.9470000000000001</c:v>
                </c:pt>
                <c:pt idx="20380">
                  <c:v>6.9459999999999997</c:v>
                </c:pt>
                <c:pt idx="20381">
                  <c:v>6.9459999999999997</c:v>
                </c:pt>
                <c:pt idx="20382">
                  <c:v>6.944</c:v>
                </c:pt>
                <c:pt idx="20383">
                  <c:v>6.944</c:v>
                </c:pt>
                <c:pt idx="20384">
                  <c:v>6.9429999999999996</c:v>
                </c:pt>
                <c:pt idx="20385">
                  <c:v>6.9420000000000002</c:v>
                </c:pt>
                <c:pt idx="20386">
                  <c:v>6.9409999999999998</c:v>
                </c:pt>
                <c:pt idx="20387">
                  <c:v>6.94</c:v>
                </c:pt>
                <c:pt idx="20388">
                  <c:v>6.94</c:v>
                </c:pt>
                <c:pt idx="20389">
                  <c:v>6.9390000000000001</c:v>
                </c:pt>
                <c:pt idx="20390">
                  <c:v>6.9379999999999997</c:v>
                </c:pt>
                <c:pt idx="20391">
                  <c:v>6.9370000000000003</c:v>
                </c:pt>
                <c:pt idx="20392">
                  <c:v>6.9359999999999999</c:v>
                </c:pt>
                <c:pt idx="20393">
                  <c:v>6.9359999999999999</c:v>
                </c:pt>
                <c:pt idx="20394">
                  <c:v>6.9359999999999999</c:v>
                </c:pt>
                <c:pt idx="20395">
                  <c:v>6.9349999999999996</c:v>
                </c:pt>
                <c:pt idx="20396">
                  <c:v>6.9340000000000002</c:v>
                </c:pt>
                <c:pt idx="20397">
                  <c:v>6.9320000000000004</c:v>
                </c:pt>
                <c:pt idx="20398">
                  <c:v>6.931</c:v>
                </c:pt>
                <c:pt idx="20399">
                  <c:v>6.931</c:v>
                </c:pt>
                <c:pt idx="20400">
                  <c:v>6.9279999999999999</c:v>
                </c:pt>
                <c:pt idx="20401">
                  <c:v>6.9279999999999999</c:v>
                </c:pt>
                <c:pt idx="20402">
                  <c:v>6.9279999999999999</c:v>
                </c:pt>
                <c:pt idx="20403">
                  <c:v>6.9249999999999998</c:v>
                </c:pt>
                <c:pt idx="20404">
                  <c:v>6.9249999999999998</c:v>
                </c:pt>
                <c:pt idx="20405">
                  <c:v>6.9240000000000004</c:v>
                </c:pt>
                <c:pt idx="20406">
                  <c:v>6.9240000000000004</c:v>
                </c:pt>
                <c:pt idx="20407">
                  <c:v>6.9210000000000003</c:v>
                </c:pt>
                <c:pt idx="20408">
                  <c:v>6.92</c:v>
                </c:pt>
                <c:pt idx="20409">
                  <c:v>6.9169999999999998</c:v>
                </c:pt>
                <c:pt idx="20410">
                  <c:v>6.915</c:v>
                </c:pt>
                <c:pt idx="20411">
                  <c:v>6.9139999999999997</c:v>
                </c:pt>
                <c:pt idx="20412">
                  <c:v>6.9139999999999997</c:v>
                </c:pt>
                <c:pt idx="20413">
                  <c:v>6.9130000000000003</c:v>
                </c:pt>
                <c:pt idx="20414">
                  <c:v>6.9130000000000003</c:v>
                </c:pt>
                <c:pt idx="20415">
                  <c:v>6.9130000000000003</c:v>
                </c:pt>
                <c:pt idx="20416">
                  <c:v>6.91</c:v>
                </c:pt>
                <c:pt idx="20417">
                  <c:v>6.9080000000000004</c:v>
                </c:pt>
                <c:pt idx="20418">
                  <c:v>6.907</c:v>
                </c:pt>
                <c:pt idx="20419">
                  <c:v>6.9059999999999997</c:v>
                </c:pt>
                <c:pt idx="20420">
                  <c:v>6.9059999999999997</c:v>
                </c:pt>
                <c:pt idx="20421">
                  <c:v>6.9059999999999997</c:v>
                </c:pt>
                <c:pt idx="20422">
                  <c:v>6.9039999999999999</c:v>
                </c:pt>
                <c:pt idx="20423">
                  <c:v>6.9039999999999999</c:v>
                </c:pt>
                <c:pt idx="20424">
                  <c:v>6.9029999999999996</c:v>
                </c:pt>
                <c:pt idx="20425">
                  <c:v>6.9009999999999998</c:v>
                </c:pt>
                <c:pt idx="20426">
                  <c:v>6.9009999999999998</c:v>
                </c:pt>
                <c:pt idx="20427">
                  <c:v>6.9</c:v>
                </c:pt>
                <c:pt idx="20428">
                  <c:v>6.899</c:v>
                </c:pt>
                <c:pt idx="20429">
                  <c:v>6.8979999999999997</c:v>
                </c:pt>
                <c:pt idx="20430">
                  <c:v>6.8949999999999996</c:v>
                </c:pt>
                <c:pt idx="20431">
                  <c:v>6.8949999999999996</c:v>
                </c:pt>
                <c:pt idx="20432">
                  <c:v>6.8940000000000001</c:v>
                </c:pt>
                <c:pt idx="20433">
                  <c:v>6.8929999999999998</c:v>
                </c:pt>
                <c:pt idx="20434">
                  <c:v>6.891</c:v>
                </c:pt>
                <c:pt idx="20435">
                  <c:v>6.8890000000000002</c:v>
                </c:pt>
                <c:pt idx="20436">
                  <c:v>6.8879999999999999</c:v>
                </c:pt>
                <c:pt idx="20437">
                  <c:v>6.8869999999999996</c:v>
                </c:pt>
                <c:pt idx="20438">
                  <c:v>6.8869999999999996</c:v>
                </c:pt>
                <c:pt idx="20439">
                  <c:v>6.8849999999999998</c:v>
                </c:pt>
                <c:pt idx="20440">
                  <c:v>6.8849999999999998</c:v>
                </c:pt>
                <c:pt idx="20441">
                  <c:v>6.8819999999999997</c:v>
                </c:pt>
                <c:pt idx="20442">
                  <c:v>6.8819999999999997</c:v>
                </c:pt>
                <c:pt idx="20443">
                  <c:v>6.8819999999999997</c:v>
                </c:pt>
                <c:pt idx="20444">
                  <c:v>6.8810000000000002</c:v>
                </c:pt>
                <c:pt idx="20445">
                  <c:v>6.88</c:v>
                </c:pt>
                <c:pt idx="20446">
                  <c:v>6.8789999999999996</c:v>
                </c:pt>
                <c:pt idx="20447">
                  <c:v>6.8780000000000001</c:v>
                </c:pt>
                <c:pt idx="20448">
                  <c:v>6.8769999999999998</c:v>
                </c:pt>
                <c:pt idx="20449">
                  <c:v>6.8769999999999998</c:v>
                </c:pt>
                <c:pt idx="20450">
                  <c:v>6.8769999999999998</c:v>
                </c:pt>
                <c:pt idx="20451">
                  <c:v>6.8769999999999998</c:v>
                </c:pt>
                <c:pt idx="20452">
                  <c:v>6.8760000000000003</c:v>
                </c:pt>
                <c:pt idx="20453">
                  <c:v>6.8719999999999999</c:v>
                </c:pt>
                <c:pt idx="20454">
                  <c:v>6.8689999999999998</c:v>
                </c:pt>
                <c:pt idx="20455">
                  <c:v>6.867</c:v>
                </c:pt>
                <c:pt idx="20456">
                  <c:v>6.8659999999999997</c:v>
                </c:pt>
                <c:pt idx="20457">
                  <c:v>6.8650000000000002</c:v>
                </c:pt>
                <c:pt idx="20458">
                  <c:v>6.8630000000000004</c:v>
                </c:pt>
                <c:pt idx="20459">
                  <c:v>6.8620000000000001</c:v>
                </c:pt>
                <c:pt idx="20460">
                  <c:v>6.8620000000000001</c:v>
                </c:pt>
                <c:pt idx="20461">
                  <c:v>6.86</c:v>
                </c:pt>
                <c:pt idx="20462">
                  <c:v>6.859</c:v>
                </c:pt>
                <c:pt idx="20463">
                  <c:v>6.859</c:v>
                </c:pt>
                <c:pt idx="20464">
                  <c:v>6.8570000000000002</c:v>
                </c:pt>
                <c:pt idx="20465">
                  <c:v>6.8540000000000001</c:v>
                </c:pt>
                <c:pt idx="20466">
                  <c:v>6.8529999999999998</c:v>
                </c:pt>
                <c:pt idx="20467">
                  <c:v>6.8529999999999998</c:v>
                </c:pt>
                <c:pt idx="20468">
                  <c:v>6.8529999999999998</c:v>
                </c:pt>
                <c:pt idx="20469">
                  <c:v>6.8520000000000003</c:v>
                </c:pt>
                <c:pt idx="20470">
                  <c:v>6.851</c:v>
                </c:pt>
                <c:pt idx="20471">
                  <c:v>6.851</c:v>
                </c:pt>
                <c:pt idx="20472">
                  <c:v>6.8490000000000002</c:v>
                </c:pt>
                <c:pt idx="20473">
                  <c:v>6.8479999999999999</c:v>
                </c:pt>
                <c:pt idx="20474">
                  <c:v>6.8470000000000004</c:v>
                </c:pt>
                <c:pt idx="20475">
                  <c:v>6.8470000000000004</c:v>
                </c:pt>
                <c:pt idx="20476">
                  <c:v>6.8460000000000001</c:v>
                </c:pt>
                <c:pt idx="20477">
                  <c:v>6.8460000000000001</c:v>
                </c:pt>
                <c:pt idx="20478">
                  <c:v>6.8449999999999998</c:v>
                </c:pt>
                <c:pt idx="20479">
                  <c:v>6.8449999999999998</c:v>
                </c:pt>
                <c:pt idx="20480">
                  <c:v>6.8440000000000003</c:v>
                </c:pt>
                <c:pt idx="20481">
                  <c:v>6.8440000000000003</c:v>
                </c:pt>
                <c:pt idx="20482">
                  <c:v>6.8419999999999996</c:v>
                </c:pt>
                <c:pt idx="20483">
                  <c:v>6.84</c:v>
                </c:pt>
                <c:pt idx="20484">
                  <c:v>6.84</c:v>
                </c:pt>
                <c:pt idx="20485">
                  <c:v>6.8390000000000004</c:v>
                </c:pt>
                <c:pt idx="20486">
                  <c:v>6.8390000000000004</c:v>
                </c:pt>
                <c:pt idx="20487">
                  <c:v>6.8390000000000004</c:v>
                </c:pt>
                <c:pt idx="20488">
                  <c:v>6.8369999999999997</c:v>
                </c:pt>
                <c:pt idx="20489">
                  <c:v>6.8360000000000003</c:v>
                </c:pt>
                <c:pt idx="20490">
                  <c:v>6.8360000000000003</c:v>
                </c:pt>
                <c:pt idx="20491">
                  <c:v>6.835</c:v>
                </c:pt>
                <c:pt idx="20492">
                  <c:v>6.8330000000000002</c:v>
                </c:pt>
                <c:pt idx="20493">
                  <c:v>6.8330000000000002</c:v>
                </c:pt>
                <c:pt idx="20494">
                  <c:v>6.8330000000000002</c:v>
                </c:pt>
                <c:pt idx="20495">
                  <c:v>6.8319999999999999</c:v>
                </c:pt>
                <c:pt idx="20496">
                  <c:v>6.8319999999999999</c:v>
                </c:pt>
                <c:pt idx="20497">
                  <c:v>6.8310000000000004</c:v>
                </c:pt>
                <c:pt idx="20498">
                  <c:v>6.83</c:v>
                </c:pt>
                <c:pt idx="20499">
                  <c:v>6.8289999999999997</c:v>
                </c:pt>
                <c:pt idx="20500">
                  <c:v>6.8280000000000003</c:v>
                </c:pt>
                <c:pt idx="20501">
                  <c:v>6.827</c:v>
                </c:pt>
                <c:pt idx="20502">
                  <c:v>6.827</c:v>
                </c:pt>
                <c:pt idx="20503">
                  <c:v>6.8259999999999996</c:v>
                </c:pt>
                <c:pt idx="20504">
                  <c:v>6.8259999999999996</c:v>
                </c:pt>
                <c:pt idx="20505">
                  <c:v>6.8230000000000004</c:v>
                </c:pt>
                <c:pt idx="20506">
                  <c:v>6.8230000000000004</c:v>
                </c:pt>
                <c:pt idx="20507">
                  <c:v>6.8230000000000004</c:v>
                </c:pt>
                <c:pt idx="20508">
                  <c:v>6.8209999999999997</c:v>
                </c:pt>
                <c:pt idx="20509">
                  <c:v>6.8209999999999997</c:v>
                </c:pt>
                <c:pt idx="20510">
                  <c:v>6.82</c:v>
                </c:pt>
                <c:pt idx="20511">
                  <c:v>6.82</c:v>
                </c:pt>
                <c:pt idx="20512">
                  <c:v>6.819</c:v>
                </c:pt>
                <c:pt idx="20513">
                  <c:v>6.819</c:v>
                </c:pt>
                <c:pt idx="20514">
                  <c:v>6.8179999999999996</c:v>
                </c:pt>
                <c:pt idx="20515">
                  <c:v>6.8179999999999996</c:v>
                </c:pt>
                <c:pt idx="20516">
                  <c:v>6.8179999999999996</c:v>
                </c:pt>
                <c:pt idx="20517">
                  <c:v>6.8170000000000002</c:v>
                </c:pt>
                <c:pt idx="20518">
                  <c:v>6.8170000000000002</c:v>
                </c:pt>
                <c:pt idx="20519">
                  <c:v>6.8140000000000001</c:v>
                </c:pt>
                <c:pt idx="20520">
                  <c:v>6.8140000000000001</c:v>
                </c:pt>
                <c:pt idx="20521">
                  <c:v>6.8120000000000003</c:v>
                </c:pt>
                <c:pt idx="20522">
                  <c:v>6.8109999999999999</c:v>
                </c:pt>
                <c:pt idx="20523">
                  <c:v>6.8079999999999998</c:v>
                </c:pt>
                <c:pt idx="20524">
                  <c:v>6.806</c:v>
                </c:pt>
                <c:pt idx="20525">
                  <c:v>6.806</c:v>
                </c:pt>
                <c:pt idx="20526">
                  <c:v>6.8049999999999997</c:v>
                </c:pt>
                <c:pt idx="20527">
                  <c:v>6.8049999999999997</c:v>
                </c:pt>
                <c:pt idx="20528">
                  <c:v>6.8049999999999997</c:v>
                </c:pt>
                <c:pt idx="20529">
                  <c:v>6.8049999999999997</c:v>
                </c:pt>
                <c:pt idx="20530">
                  <c:v>6.8029999999999999</c:v>
                </c:pt>
                <c:pt idx="20531">
                  <c:v>6.8029999999999999</c:v>
                </c:pt>
                <c:pt idx="20532">
                  <c:v>6.8010000000000002</c:v>
                </c:pt>
                <c:pt idx="20533">
                  <c:v>6.8</c:v>
                </c:pt>
                <c:pt idx="20534">
                  <c:v>6.7990000000000004</c:v>
                </c:pt>
                <c:pt idx="20535">
                  <c:v>6.798</c:v>
                </c:pt>
                <c:pt idx="20536">
                  <c:v>6.7969999999999997</c:v>
                </c:pt>
                <c:pt idx="20537">
                  <c:v>6.7969999999999997</c:v>
                </c:pt>
                <c:pt idx="20538">
                  <c:v>6.7969999999999997</c:v>
                </c:pt>
                <c:pt idx="20539">
                  <c:v>6.7960000000000003</c:v>
                </c:pt>
                <c:pt idx="20540">
                  <c:v>6.7960000000000003</c:v>
                </c:pt>
                <c:pt idx="20541">
                  <c:v>6.7949999999999999</c:v>
                </c:pt>
                <c:pt idx="20542">
                  <c:v>6.7949999999999999</c:v>
                </c:pt>
                <c:pt idx="20543">
                  <c:v>6.7930000000000001</c:v>
                </c:pt>
                <c:pt idx="20544">
                  <c:v>6.7919999999999998</c:v>
                </c:pt>
                <c:pt idx="20545">
                  <c:v>6.7919999999999998</c:v>
                </c:pt>
                <c:pt idx="20546">
                  <c:v>6.7910000000000004</c:v>
                </c:pt>
                <c:pt idx="20547">
                  <c:v>6.79</c:v>
                </c:pt>
                <c:pt idx="20548">
                  <c:v>6.79</c:v>
                </c:pt>
                <c:pt idx="20549">
                  <c:v>6.79</c:v>
                </c:pt>
                <c:pt idx="20550">
                  <c:v>6.79</c:v>
                </c:pt>
                <c:pt idx="20551">
                  <c:v>6.79</c:v>
                </c:pt>
                <c:pt idx="20552">
                  <c:v>6.79</c:v>
                </c:pt>
                <c:pt idx="20553">
                  <c:v>6.7889999999999997</c:v>
                </c:pt>
                <c:pt idx="20554">
                  <c:v>6.7880000000000003</c:v>
                </c:pt>
                <c:pt idx="20555">
                  <c:v>6.7880000000000003</c:v>
                </c:pt>
                <c:pt idx="20556">
                  <c:v>6.7869999999999999</c:v>
                </c:pt>
                <c:pt idx="20557">
                  <c:v>6.7869999999999999</c:v>
                </c:pt>
                <c:pt idx="20558">
                  <c:v>6.7850000000000001</c:v>
                </c:pt>
                <c:pt idx="20559">
                  <c:v>6.7839999999999998</c:v>
                </c:pt>
                <c:pt idx="20560">
                  <c:v>6.7839999999999998</c:v>
                </c:pt>
                <c:pt idx="20561">
                  <c:v>6.7830000000000004</c:v>
                </c:pt>
                <c:pt idx="20562">
                  <c:v>6.7830000000000004</c:v>
                </c:pt>
                <c:pt idx="20563">
                  <c:v>6.782</c:v>
                </c:pt>
                <c:pt idx="20564">
                  <c:v>6.7809999999999997</c:v>
                </c:pt>
                <c:pt idx="20565">
                  <c:v>6.78</c:v>
                </c:pt>
                <c:pt idx="20566">
                  <c:v>6.78</c:v>
                </c:pt>
                <c:pt idx="20567">
                  <c:v>6.78</c:v>
                </c:pt>
                <c:pt idx="20568">
                  <c:v>6.78</c:v>
                </c:pt>
                <c:pt idx="20569">
                  <c:v>6.78</c:v>
                </c:pt>
                <c:pt idx="20570">
                  <c:v>6.78</c:v>
                </c:pt>
                <c:pt idx="20571">
                  <c:v>6.78</c:v>
                </c:pt>
                <c:pt idx="20572">
                  <c:v>6.78</c:v>
                </c:pt>
                <c:pt idx="20573">
                  <c:v>6.78</c:v>
                </c:pt>
                <c:pt idx="20574">
                  <c:v>6.78</c:v>
                </c:pt>
                <c:pt idx="20575">
                  <c:v>6.78</c:v>
                </c:pt>
                <c:pt idx="20576">
                  <c:v>6.78</c:v>
                </c:pt>
                <c:pt idx="20577">
                  <c:v>6.78</c:v>
                </c:pt>
                <c:pt idx="20578">
                  <c:v>6.78</c:v>
                </c:pt>
                <c:pt idx="20579">
                  <c:v>6.78</c:v>
                </c:pt>
                <c:pt idx="20580">
                  <c:v>6.7770000000000001</c:v>
                </c:pt>
                <c:pt idx="20581">
                  <c:v>6.7770000000000001</c:v>
                </c:pt>
                <c:pt idx="20582">
                  <c:v>6.7759999999999998</c:v>
                </c:pt>
                <c:pt idx="20583">
                  <c:v>6.7759999999999998</c:v>
                </c:pt>
                <c:pt idx="20584">
                  <c:v>6.7750000000000004</c:v>
                </c:pt>
                <c:pt idx="20585">
                  <c:v>6.7750000000000004</c:v>
                </c:pt>
                <c:pt idx="20586">
                  <c:v>6.774</c:v>
                </c:pt>
                <c:pt idx="20587">
                  <c:v>6.7720000000000002</c:v>
                </c:pt>
                <c:pt idx="20588">
                  <c:v>6.7720000000000002</c:v>
                </c:pt>
                <c:pt idx="20589">
                  <c:v>6.7720000000000002</c:v>
                </c:pt>
                <c:pt idx="20590">
                  <c:v>6.7720000000000002</c:v>
                </c:pt>
                <c:pt idx="20591">
                  <c:v>6.7709999999999999</c:v>
                </c:pt>
                <c:pt idx="20592">
                  <c:v>6.7709999999999999</c:v>
                </c:pt>
                <c:pt idx="20593">
                  <c:v>6.77</c:v>
                </c:pt>
                <c:pt idx="20594">
                  <c:v>6.77</c:v>
                </c:pt>
                <c:pt idx="20595">
                  <c:v>6.77</c:v>
                </c:pt>
                <c:pt idx="20596">
                  <c:v>6.7690000000000001</c:v>
                </c:pt>
                <c:pt idx="20597">
                  <c:v>6.7690000000000001</c:v>
                </c:pt>
                <c:pt idx="20598">
                  <c:v>6.7670000000000003</c:v>
                </c:pt>
                <c:pt idx="20599">
                  <c:v>6.7670000000000003</c:v>
                </c:pt>
                <c:pt idx="20600">
                  <c:v>6.7670000000000003</c:v>
                </c:pt>
                <c:pt idx="20601">
                  <c:v>6.7649999999999997</c:v>
                </c:pt>
                <c:pt idx="20602">
                  <c:v>6.7640000000000002</c:v>
                </c:pt>
                <c:pt idx="20603">
                  <c:v>6.7640000000000002</c:v>
                </c:pt>
                <c:pt idx="20604">
                  <c:v>6.7640000000000002</c:v>
                </c:pt>
                <c:pt idx="20605">
                  <c:v>6.7629999999999999</c:v>
                </c:pt>
                <c:pt idx="20606">
                  <c:v>6.7629999999999999</c:v>
                </c:pt>
                <c:pt idx="20607">
                  <c:v>6.7629999999999999</c:v>
                </c:pt>
                <c:pt idx="20608">
                  <c:v>6.7619999999999996</c:v>
                </c:pt>
                <c:pt idx="20609">
                  <c:v>6.7610000000000001</c:v>
                </c:pt>
                <c:pt idx="20610">
                  <c:v>6.758</c:v>
                </c:pt>
                <c:pt idx="20611">
                  <c:v>6.758</c:v>
                </c:pt>
                <c:pt idx="20612">
                  <c:v>6.7569999999999997</c:v>
                </c:pt>
                <c:pt idx="20613">
                  <c:v>6.7569999999999997</c:v>
                </c:pt>
                <c:pt idx="20614">
                  <c:v>6.7569999999999997</c:v>
                </c:pt>
                <c:pt idx="20615">
                  <c:v>6.7569999999999997</c:v>
                </c:pt>
                <c:pt idx="20616">
                  <c:v>6.7569999999999997</c:v>
                </c:pt>
                <c:pt idx="20617">
                  <c:v>6.7560000000000002</c:v>
                </c:pt>
                <c:pt idx="20618">
                  <c:v>6.7539999999999996</c:v>
                </c:pt>
                <c:pt idx="20619">
                  <c:v>6.7530000000000001</c:v>
                </c:pt>
                <c:pt idx="20620">
                  <c:v>6.7510000000000003</c:v>
                </c:pt>
                <c:pt idx="20621">
                  <c:v>6.7489999999999997</c:v>
                </c:pt>
                <c:pt idx="20622">
                  <c:v>6.7489999999999997</c:v>
                </c:pt>
                <c:pt idx="20623">
                  <c:v>6.7480000000000002</c:v>
                </c:pt>
                <c:pt idx="20624">
                  <c:v>6.7469999999999999</c:v>
                </c:pt>
                <c:pt idx="20625">
                  <c:v>6.7469999999999999</c:v>
                </c:pt>
                <c:pt idx="20626">
                  <c:v>6.7460000000000004</c:v>
                </c:pt>
                <c:pt idx="20627">
                  <c:v>6.7450000000000001</c:v>
                </c:pt>
                <c:pt idx="20628">
                  <c:v>6.7450000000000001</c:v>
                </c:pt>
                <c:pt idx="20629">
                  <c:v>6.7450000000000001</c:v>
                </c:pt>
                <c:pt idx="20630">
                  <c:v>6.7450000000000001</c:v>
                </c:pt>
                <c:pt idx="20631">
                  <c:v>6.7450000000000001</c:v>
                </c:pt>
                <c:pt idx="20632">
                  <c:v>6.7450000000000001</c:v>
                </c:pt>
                <c:pt idx="20633">
                  <c:v>6.7450000000000001</c:v>
                </c:pt>
                <c:pt idx="20634">
                  <c:v>6.7439999999999998</c:v>
                </c:pt>
                <c:pt idx="20635">
                  <c:v>6.7430000000000003</c:v>
                </c:pt>
                <c:pt idx="20636">
                  <c:v>6.7430000000000003</c:v>
                </c:pt>
                <c:pt idx="20637">
                  <c:v>6.7430000000000003</c:v>
                </c:pt>
                <c:pt idx="20638">
                  <c:v>6.742</c:v>
                </c:pt>
                <c:pt idx="20639">
                  <c:v>6.7409999999999997</c:v>
                </c:pt>
                <c:pt idx="20640">
                  <c:v>6.7409999999999997</c:v>
                </c:pt>
                <c:pt idx="20641">
                  <c:v>6.74</c:v>
                </c:pt>
                <c:pt idx="20642">
                  <c:v>6.74</c:v>
                </c:pt>
                <c:pt idx="20643">
                  <c:v>6.74</c:v>
                </c:pt>
                <c:pt idx="20644">
                  <c:v>6.7380000000000004</c:v>
                </c:pt>
                <c:pt idx="20645">
                  <c:v>6.7380000000000004</c:v>
                </c:pt>
                <c:pt idx="20646">
                  <c:v>6.7380000000000004</c:v>
                </c:pt>
                <c:pt idx="20647">
                  <c:v>6.7380000000000004</c:v>
                </c:pt>
                <c:pt idx="20648">
                  <c:v>6.7380000000000004</c:v>
                </c:pt>
                <c:pt idx="20649">
                  <c:v>6.7380000000000004</c:v>
                </c:pt>
                <c:pt idx="20650">
                  <c:v>6.7380000000000004</c:v>
                </c:pt>
                <c:pt idx="20651">
                  <c:v>6.7380000000000004</c:v>
                </c:pt>
                <c:pt idx="20652">
                  <c:v>6.7380000000000004</c:v>
                </c:pt>
                <c:pt idx="20653">
                  <c:v>6.7359999999999998</c:v>
                </c:pt>
                <c:pt idx="20654">
                  <c:v>6.7359999999999998</c:v>
                </c:pt>
                <c:pt idx="20655">
                  <c:v>6.7359999999999998</c:v>
                </c:pt>
                <c:pt idx="20656">
                  <c:v>6.7309999999999999</c:v>
                </c:pt>
                <c:pt idx="20657">
                  <c:v>6.7309999999999999</c:v>
                </c:pt>
                <c:pt idx="20658">
                  <c:v>6.7309999999999999</c:v>
                </c:pt>
                <c:pt idx="20659">
                  <c:v>6.73</c:v>
                </c:pt>
                <c:pt idx="20660">
                  <c:v>6.73</c:v>
                </c:pt>
                <c:pt idx="20661">
                  <c:v>6.7290000000000001</c:v>
                </c:pt>
                <c:pt idx="20662">
                  <c:v>6.7279999999999998</c:v>
                </c:pt>
                <c:pt idx="20663">
                  <c:v>6.7270000000000003</c:v>
                </c:pt>
                <c:pt idx="20664">
                  <c:v>6.726</c:v>
                </c:pt>
                <c:pt idx="20665">
                  <c:v>6.726</c:v>
                </c:pt>
                <c:pt idx="20666">
                  <c:v>6.7249999999999996</c:v>
                </c:pt>
                <c:pt idx="20667">
                  <c:v>6.7240000000000002</c:v>
                </c:pt>
                <c:pt idx="20668">
                  <c:v>6.7229999999999999</c:v>
                </c:pt>
                <c:pt idx="20669">
                  <c:v>6.7220000000000004</c:v>
                </c:pt>
                <c:pt idx="20670">
                  <c:v>6.7210000000000001</c:v>
                </c:pt>
                <c:pt idx="20671">
                  <c:v>6.72</c:v>
                </c:pt>
                <c:pt idx="20672">
                  <c:v>6.7190000000000003</c:v>
                </c:pt>
                <c:pt idx="20673">
                  <c:v>6.718</c:v>
                </c:pt>
                <c:pt idx="20674">
                  <c:v>6.7160000000000002</c:v>
                </c:pt>
                <c:pt idx="20675">
                  <c:v>6.7160000000000002</c:v>
                </c:pt>
                <c:pt idx="20676">
                  <c:v>6.7149999999999999</c:v>
                </c:pt>
                <c:pt idx="20677">
                  <c:v>6.7140000000000004</c:v>
                </c:pt>
                <c:pt idx="20678">
                  <c:v>6.7140000000000004</c:v>
                </c:pt>
                <c:pt idx="20679">
                  <c:v>6.7140000000000004</c:v>
                </c:pt>
                <c:pt idx="20680">
                  <c:v>6.7130000000000001</c:v>
                </c:pt>
                <c:pt idx="20681">
                  <c:v>6.7110000000000003</c:v>
                </c:pt>
                <c:pt idx="20682">
                  <c:v>6.7110000000000003</c:v>
                </c:pt>
                <c:pt idx="20683">
                  <c:v>6.71</c:v>
                </c:pt>
                <c:pt idx="20684">
                  <c:v>6.7060000000000004</c:v>
                </c:pt>
                <c:pt idx="20685">
                  <c:v>6.702</c:v>
                </c:pt>
                <c:pt idx="20686">
                  <c:v>6.7009999999999996</c:v>
                </c:pt>
                <c:pt idx="20687">
                  <c:v>6.7</c:v>
                </c:pt>
                <c:pt idx="20688">
                  <c:v>6.7</c:v>
                </c:pt>
                <c:pt idx="20689">
                  <c:v>6.6980000000000004</c:v>
                </c:pt>
                <c:pt idx="20690">
                  <c:v>6.6950000000000003</c:v>
                </c:pt>
                <c:pt idx="20691">
                  <c:v>6.6950000000000003</c:v>
                </c:pt>
                <c:pt idx="20692">
                  <c:v>6.6950000000000003</c:v>
                </c:pt>
                <c:pt idx="20693">
                  <c:v>6.6950000000000003</c:v>
                </c:pt>
                <c:pt idx="20694">
                  <c:v>6.6950000000000003</c:v>
                </c:pt>
                <c:pt idx="20695">
                  <c:v>6.6929999999999996</c:v>
                </c:pt>
                <c:pt idx="20696">
                  <c:v>6.6909999999999998</c:v>
                </c:pt>
                <c:pt idx="20697">
                  <c:v>6.69</c:v>
                </c:pt>
                <c:pt idx="20698">
                  <c:v>6.69</c:v>
                </c:pt>
                <c:pt idx="20699">
                  <c:v>6.69</c:v>
                </c:pt>
                <c:pt idx="20700">
                  <c:v>6.6890000000000001</c:v>
                </c:pt>
                <c:pt idx="20701">
                  <c:v>6.6890000000000001</c:v>
                </c:pt>
                <c:pt idx="20702">
                  <c:v>6.6870000000000003</c:v>
                </c:pt>
                <c:pt idx="20703">
                  <c:v>6.6870000000000003</c:v>
                </c:pt>
                <c:pt idx="20704">
                  <c:v>6.6859999999999999</c:v>
                </c:pt>
                <c:pt idx="20705">
                  <c:v>6.6859999999999999</c:v>
                </c:pt>
                <c:pt idx="20706">
                  <c:v>6.6840000000000002</c:v>
                </c:pt>
                <c:pt idx="20707">
                  <c:v>6.6829999999999998</c:v>
                </c:pt>
                <c:pt idx="20708">
                  <c:v>6.6820000000000004</c:v>
                </c:pt>
                <c:pt idx="20709">
                  <c:v>6.681</c:v>
                </c:pt>
                <c:pt idx="20710">
                  <c:v>6.681</c:v>
                </c:pt>
                <c:pt idx="20711">
                  <c:v>6.6790000000000003</c:v>
                </c:pt>
                <c:pt idx="20712">
                  <c:v>6.6779999999999999</c:v>
                </c:pt>
                <c:pt idx="20713">
                  <c:v>6.6769999999999996</c:v>
                </c:pt>
                <c:pt idx="20714">
                  <c:v>6.6769999999999996</c:v>
                </c:pt>
                <c:pt idx="20715">
                  <c:v>6.6760000000000002</c:v>
                </c:pt>
                <c:pt idx="20716">
                  <c:v>6.67</c:v>
                </c:pt>
                <c:pt idx="20717">
                  <c:v>6.6660000000000004</c:v>
                </c:pt>
                <c:pt idx="20718">
                  <c:v>6.6630000000000003</c:v>
                </c:pt>
                <c:pt idx="20719">
                  <c:v>6.66</c:v>
                </c:pt>
                <c:pt idx="20720">
                  <c:v>6.6589999999999998</c:v>
                </c:pt>
                <c:pt idx="20721">
                  <c:v>6.6580000000000004</c:v>
                </c:pt>
                <c:pt idx="20722">
                  <c:v>6.6550000000000002</c:v>
                </c:pt>
                <c:pt idx="20723">
                  <c:v>6.6539999999999999</c:v>
                </c:pt>
                <c:pt idx="20724">
                  <c:v>6.6539999999999999</c:v>
                </c:pt>
                <c:pt idx="20725">
                  <c:v>6.6529999999999996</c:v>
                </c:pt>
                <c:pt idx="20726">
                  <c:v>6.6509999999999998</c:v>
                </c:pt>
                <c:pt idx="20727">
                  <c:v>6.6509999999999998</c:v>
                </c:pt>
                <c:pt idx="20728">
                  <c:v>6.65</c:v>
                </c:pt>
                <c:pt idx="20729">
                  <c:v>6.649</c:v>
                </c:pt>
                <c:pt idx="20730">
                  <c:v>6.6479999999999997</c:v>
                </c:pt>
                <c:pt idx="20731">
                  <c:v>6.6449999999999996</c:v>
                </c:pt>
                <c:pt idx="20732">
                  <c:v>6.6449999999999996</c:v>
                </c:pt>
                <c:pt idx="20733">
                  <c:v>6.6449999999999996</c:v>
                </c:pt>
                <c:pt idx="20734">
                  <c:v>6.6429999999999998</c:v>
                </c:pt>
                <c:pt idx="20735">
                  <c:v>6.64</c:v>
                </c:pt>
                <c:pt idx="20736">
                  <c:v>6.64</c:v>
                </c:pt>
                <c:pt idx="20737">
                  <c:v>6.64</c:v>
                </c:pt>
                <c:pt idx="20738">
                  <c:v>6.6379999999999999</c:v>
                </c:pt>
                <c:pt idx="20739">
                  <c:v>6.6379999999999999</c:v>
                </c:pt>
                <c:pt idx="20740">
                  <c:v>6.6360000000000001</c:v>
                </c:pt>
                <c:pt idx="20741">
                  <c:v>6.6349999999999998</c:v>
                </c:pt>
                <c:pt idx="20742">
                  <c:v>6.6349999999999998</c:v>
                </c:pt>
                <c:pt idx="20743">
                  <c:v>6.633</c:v>
                </c:pt>
                <c:pt idx="20744">
                  <c:v>6.6319999999999997</c:v>
                </c:pt>
                <c:pt idx="20745">
                  <c:v>6.63</c:v>
                </c:pt>
                <c:pt idx="20746">
                  <c:v>6.6269999999999998</c:v>
                </c:pt>
                <c:pt idx="20747">
                  <c:v>6.6260000000000003</c:v>
                </c:pt>
                <c:pt idx="20748">
                  <c:v>6.6260000000000003</c:v>
                </c:pt>
                <c:pt idx="20749">
                  <c:v>6.6260000000000003</c:v>
                </c:pt>
                <c:pt idx="20750">
                  <c:v>6.6260000000000003</c:v>
                </c:pt>
                <c:pt idx="20751">
                  <c:v>6.6260000000000003</c:v>
                </c:pt>
                <c:pt idx="20752">
                  <c:v>6.625</c:v>
                </c:pt>
                <c:pt idx="20753">
                  <c:v>6.6230000000000002</c:v>
                </c:pt>
                <c:pt idx="20754">
                  <c:v>6.6219999999999999</c:v>
                </c:pt>
                <c:pt idx="20755">
                  <c:v>6.6210000000000004</c:v>
                </c:pt>
                <c:pt idx="20756">
                  <c:v>6.6210000000000004</c:v>
                </c:pt>
                <c:pt idx="20757">
                  <c:v>6.62</c:v>
                </c:pt>
                <c:pt idx="20758">
                  <c:v>6.62</c:v>
                </c:pt>
                <c:pt idx="20759">
                  <c:v>6.6189999999999998</c:v>
                </c:pt>
                <c:pt idx="20760">
                  <c:v>6.6189999999999998</c:v>
                </c:pt>
                <c:pt idx="20761">
                  <c:v>6.6180000000000003</c:v>
                </c:pt>
                <c:pt idx="20762">
                  <c:v>6.617</c:v>
                </c:pt>
                <c:pt idx="20763">
                  <c:v>6.6159999999999997</c:v>
                </c:pt>
                <c:pt idx="20764">
                  <c:v>6.6139999999999999</c:v>
                </c:pt>
                <c:pt idx="20765">
                  <c:v>6.6139999999999999</c:v>
                </c:pt>
                <c:pt idx="20766">
                  <c:v>6.6139999999999999</c:v>
                </c:pt>
                <c:pt idx="20767">
                  <c:v>6.6130000000000004</c:v>
                </c:pt>
                <c:pt idx="20768">
                  <c:v>6.6120000000000001</c:v>
                </c:pt>
                <c:pt idx="20769">
                  <c:v>6.6059999999999999</c:v>
                </c:pt>
                <c:pt idx="20770">
                  <c:v>6.6050000000000004</c:v>
                </c:pt>
                <c:pt idx="20771">
                  <c:v>6.6029999999999998</c:v>
                </c:pt>
                <c:pt idx="20772">
                  <c:v>6.6020000000000003</c:v>
                </c:pt>
                <c:pt idx="20773">
                  <c:v>6.601</c:v>
                </c:pt>
                <c:pt idx="20774">
                  <c:v>6.6</c:v>
                </c:pt>
                <c:pt idx="20775">
                  <c:v>6.5979999999999999</c:v>
                </c:pt>
                <c:pt idx="20776">
                  <c:v>6.5979999999999999</c:v>
                </c:pt>
                <c:pt idx="20777">
                  <c:v>6.5949999999999998</c:v>
                </c:pt>
                <c:pt idx="20778">
                  <c:v>6.5949999999999998</c:v>
                </c:pt>
                <c:pt idx="20779">
                  <c:v>6.5940000000000003</c:v>
                </c:pt>
                <c:pt idx="20780">
                  <c:v>6.593</c:v>
                </c:pt>
                <c:pt idx="20781">
                  <c:v>6.593</c:v>
                </c:pt>
                <c:pt idx="20782">
                  <c:v>6.5919999999999996</c:v>
                </c:pt>
                <c:pt idx="20783">
                  <c:v>6.5919999999999996</c:v>
                </c:pt>
                <c:pt idx="20784">
                  <c:v>6.5919999999999996</c:v>
                </c:pt>
                <c:pt idx="20785">
                  <c:v>6.5910000000000002</c:v>
                </c:pt>
                <c:pt idx="20786">
                  <c:v>6.59</c:v>
                </c:pt>
                <c:pt idx="20787">
                  <c:v>6.5890000000000004</c:v>
                </c:pt>
                <c:pt idx="20788">
                  <c:v>6.5880000000000001</c:v>
                </c:pt>
                <c:pt idx="20789">
                  <c:v>6.5880000000000001</c:v>
                </c:pt>
                <c:pt idx="20790">
                  <c:v>6.5869999999999997</c:v>
                </c:pt>
                <c:pt idx="20791">
                  <c:v>6.5860000000000003</c:v>
                </c:pt>
                <c:pt idx="20792">
                  <c:v>6.5839999999999996</c:v>
                </c:pt>
                <c:pt idx="20793">
                  <c:v>6.5839999999999996</c:v>
                </c:pt>
                <c:pt idx="20794">
                  <c:v>6.5830000000000002</c:v>
                </c:pt>
                <c:pt idx="20795">
                  <c:v>6.5830000000000002</c:v>
                </c:pt>
                <c:pt idx="20796">
                  <c:v>6.5819999999999999</c:v>
                </c:pt>
                <c:pt idx="20797">
                  <c:v>6.5810000000000004</c:v>
                </c:pt>
                <c:pt idx="20798">
                  <c:v>6.5780000000000003</c:v>
                </c:pt>
                <c:pt idx="20799">
                  <c:v>6.577</c:v>
                </c:pt>
                <c:pt idx="20800">
                  <c:v>6.577</c:v>
                </c:pt>
                <c:pt idx="20801">
                  <c:v>6.5759999999999996</c:v>
                </c:pt>
                <c:pt idx="20802">
                  <c:v>6.5739999999999998</c:v>
                </c:pt>
                <c:pt idx="20803">
                  <c:v>6.5739999999999998</c:v>
                </c:pt>
                <c:pt idx="20804">
                  <c:v>6.5730000000000004</c:v>
                </c:pt>
                <c:pt idx="20805">
                  <c:v>6.5730000000000004</c:v>
                </c:pt>
                <c:pt idx="20806">
                  <c:v>6.5720000000000001</c:v>
                </c:pt>
                <c:pt idx="20807">
                  <c:v>6.57</c:v>
                </c:pt>
                <c:pt idx="20808">
                  <c:v>6.57</c:v>
                </c:pt>
                <c:pt idx="20809">
                  <c:v>6.569</c:v>
                </c:pt>
                <c:pt idx="20810">
                  <c:v>6.569</c:v>
                </c:pt>
                <c:pt idx="20811">
                  <c:v>6.5679999999999996</c:v>
                </c:pt>
                <c:pt idx="20812">
                  <c:v>6.5670000000000002</c:v>
                </c:pt>
                <c:pt idx="20813">
                  <c:v>6.5670000000000002</c:v>
                </c:pt>
                <c:pt idx="20814">
                  <c:v>6.5659999999999998</c:v>
                </c:pt>
                <c:pt idx="20815">
                  <c:v>6.5659999999999998</c:v>
                </c:pt>
                <c:pt idx="20816">
                  <c:v>6.5650000000000004</c:v>
                </c:pt>
                <c:pt idx="20817">
                  <c:v>6.5650000000000004</c:v>
                </c:pt>
                <c:pt idx="20818">
                  <c:v>6.5629999999999997</c:v>
                </c:pt>
                <c:pt idx="20819">
                  <c:v>6.5629999999999997</c:v>
                </c:pt>
                <c:pt idx="20820">
                  <c:v>6.56</c:v>
                </c:pt>
                <c:pt idx="20821">
                  <c:v>6.5579999999999998</c:v>
                </c:pt>
                <c:pt idx="20822">
                  <c:v>6.556</c:v>
                </c:pt>
                <c:pt idx="20823">
                  <c:v>6.556</c:v>
                </c:pt>
                <c:pt idx="20824">
                  <c:v>6.556</c:v>
                </c:pt>
                <c:pt idx="20825">
                  <c:v>6.5549999999999997</c:v>
                </c:pt>
                <c:pt idx="20826">
                  <c:v>6.5540000000000003</c:v>
                </c:pt>
                <c:pt idx="20827">
                  <c:v>6.5540000000000003</c:v>
                </c:pt>
                <c:pt idx="20828">
                  <c:v>6.5540000000000003</c:v>
                </c:pt>
                <c:pt idx="20829">
                  <c:v>6.5540000000000003</c:v>
                </c:pt>
                <c:pt idx="20830">
                  <c:v>6.5529999999999999</c:v>
                </c:pt>
                <c:pt idx="20831">
                  <c:v>6.5519999999999996</c:v>
                </c:pt>
                <c:pt idx="20832">
                  <c:v>6.5519999999999996</c:v>
                </c:pt>
                <c:pt idx="20833">
                  <c:v>6.5519999999999996</c:v>
                </c:pt>
                <c:pt idx="20834">
                  <c:v>6.5510000000000002</c:v>
                </c:pt>
                <c:pt idx="20835">
                  <c:v>6.55</c:v>
                </c:pt>
                <c:pt idx="20836">
                  <c:v>6.5490000000000004</c:v>
                </c:pt>
                <c:pt idx="20837">
                  <c:v>6.5490000000000004</c:v>
                </c:pt>
                <c:pt idx="20838">
                  <c:v>6.5469999999999997</c:v>
                </c:pt>
                <c:pt idx="20839">
                  <c:v>6.5449999999999999</c:v>
                </c:pt>
                <c:pt idx="20840">
                  <c:v>6.5439999999999996</c:v>
                </c:pt>
                <c:pt idx="20841">
                  <c:v>6.5430000000000001</c:v>
                </c:pt>
                <c:pt idx="20842">
                  <c:v>6.5430000000000001</c:v>
                </c:pt>
                <c:pt idx="20843">
                  <c:v>6.5410000000000004</c:v>
                </c:pt>
                <c:pt idx="20844">
                  <c:v>6.54</c:v>
                </c:pt>
                <c:pt idx="20845">
                  <c:v>6.54</c:v>
                </c:pt>
                <c:pt idx="20846">
                  <c:v>6.54</c:v>
                </c:pt>
                <c:pt idx="20847">
                  <c:v>6.54</c:v>
                </c:pt>
                <c:pt idx="20848">
                  <c:v>6.54</c:v>
                </c:pt>
                <c:pt idx="20849">
                  <c:v>6.54</c:v>
                </c:pt>
                <c:pt idx="20850">
                  <c:v>6.5380000000000003</c:v>
                </c:pt>
                <c:pt idx="20851">
                  <c:v>6.5380000000000003</c:v>
                </c:pt>
                <c:pt idx="20852">
                  <c:v>6.5369999999999999</c:v>
                </c:pt>
                <c:pt idx="20853">
                  <c:v>6.5369999999999999</c:v>
                </c:pt>
                <c:pt idx="20854">
                  <c:v>6.5359999999999996</c:v>
                </c:pt>
                <c:pt idx="20855">
                  <c:v>6.5350000000000001</c:v>
                </c:pt>
                <c:pt idx="20856">
                  <c:v>6.5339999999999998</c:v>
                </c:pt>
                <c:pt idx="20857">
                  <c:v>6.532</c:v>
                </c:pt>
                <c:pt idx="20858">
                  <c:v>6.5309999999999997</c:v>
                </c:pt>
                <c:pt idx="20859">
                  <c:v>6.5289999999999999</c:v>
                </c:pt>
                <c:pt idx="20860">
                  <c:v>6.5279999999999996</c:v>
                </c:pt>
                <c:pt idx="20861">
                  <c:v>6.5270000000000001</c:v>
                </c:pt>
                <c:pt idx="20862">
                  <c:v>6.5250000000000004</c:v>
                </c:pt>
                <c:pt idx="20863">
                  <c:v>6.524</c:v>
                </c:pt>
                <c:pt idx="20864">
                  <c:v>6.5179999999999998</c:v>
                </c:pt>
                <c:pt idx="20865">
                  <c:v>6.5179999999999998</c:v>
                </c:pt>
                <c:pt idx="20866">
                  <c:v>6.5140000000000002</c:v>
                </c:pt>
                <c:pt idx="20867">
                  <c:v>6.5129999999999999</c:v>
                </c:pt>
                <c:pt idx="20868">
                  <c:v>6.5119999999999996</c:v>
                </c:pt>
                <c:pt idx="20869">
                  <c:v>6.5119999999999996</c:v>
                </c:pt>
                <c:pt idx="20870">
                  <c:v>6.5110000000000001</c:v>
                </c:pt>
                <c:pt idx="20871">
                  <c:v>6.5110000000000001</c:v>
                </c:pt>
                <c:pt idx="20872">
                  <c:v>6.508</c:v>
                </c:pt>
                <c:pt idx="20873">
                  <c:v>6.508</c:v>
                </c:pt>
                <c:pt idx="20874">
                  <c:v>6.508</c:v>
                </c:pt>
                <c:pt idx="20875">
                  <c:v>6.5060000000000002</c:v>
                </c:pt>
                <c:pt idx="20876">
                  <c:v>6.5060000000000002</c:v>
                </c:pt>
                <c:pt idx="20877">
                  <c:v>6.5039999999999996</c:v>
                </c:pt>
                <c:pt idx="20878">
                  <c:v>6.5039999999999996</c:v>
                </c:pt>
                <c:pt idx="20879">
                  <c:v>6.5030000000000001</c:v>
                </c:pt>
                <c:pt idx="20880">
                  <c:v>6.5030000000000001</c:v>
                </c:pt>
                <c:pt idx="20881">
                  <c:v>6.5030000000000001</c:v>
                </c:pt>
                <c:pt idx="20882">
                  <c:v>6.5019999999999998</c:v>
                </c:pt>
                <c:pt idx="20883">
                  <c:v>6.5019999999999998</c:v>
                </c:pt>
                <c:pt idx="20884">
                  <c:v>6.5019999999999998</c:v>
                </c:pt>
                <c:pt idx="20885">
                  <c:v>6.5019999999999998</c:v>
                </c:pt>
                <c:pt idx="20886">
                  <c:v>6.5</c:v>
                </c:pt>
                <c:pt idx="20887">
                  <c:v>6.5</c:v>
                </c:pt>
                <c:pt idx="20888">
                  <c:v>6.4989999999999997</c:v>
                </c:pt>
                <c:pt idx="20889">
                  <c:v>6.4980000000000002</c:v>
                </c:pt>
                <c:pt idx="20890">
                  <c:v>6.4960000000000004</c:v>
                </c:pt>
                <c:pt idx="20891">
                  <c:v>6.4960000000000004</c:v>
                </c:pt>
                <c:pt idx="20892">
                  <c:v>6.4939999999999998</c:v>
                </c:pt>
                <c:pt idx="20893">
                  <c:v>6.4939999999999998</c:v>
                </c:pt>
                <c:pt idx="20894">
                  <c:v>6.4930000000000003</c:v>
                </c:pt>
                <c:pt idx="20895">
                  <c:v>6.492</c:v>
                </c:pt>
                <c:pt idx="20896">
                  <c:v>6.4909999999999997</c:v>
                </c:pt>
                <c:pt idx="20897">
                  <c:v>6.49</c:v>
                </c:pt>
                <c:pt idx="20898">
                  <c:v>6.4889999999999999</c:v>
                </c:pt>
                <c:pt idx="20899">
                  <c:v>6.4889999999999999</c:v>
                </c:pt>
                <c:pt idx="20900">
                  <c:v>6.4889999999999999</c:v>
                </c:pt>
                <c:pt idx="20901">
                  <c:v>6.4880000000000004</c:v>
                </c:pt>
                <c:pt idx="20902">
                  <c:v>6.4870000000000001</c:v>
                </c:pt>
                <c:pt idx="20903">
                  <c:v>6.4859999999999998</c:v>
                </c:pt>
                <c:pt idx="20904">
                  <c:v>6.484</c:v>
                </c:pt>
                <c:pt idx="20905">
                  <c:v>6.484</c:v>
                </c:pt>
                <c:pt idx="20906">
                  <c:v>6.484</c:v>
                </c:pt>
                <c:pt idx="20907">
                  <c:v>6.4829999999999997</c:v>
                </c:pt>
                <c:pt idx="20908">
                  <c:v>6.4820000000000002</c:v>
                </c:pt>
                <c:pt idx="20909">
                  <c:v>6.4820000000000002</c:v>
                </c:pt>
                <c:pt idx="20910">
                  <c:v>6.4820000000000002</c:v>
                </c:pt>
                <c:pt idx="20911">
                  <c:v>6.4809999999999999</c:v>
                </c:pt>
                <c:pt idx="20912">
                  <c:v>6.4809999999999999</c:v>
                </c:pt>
                <c:pt idx="20913">
                  <c:v>6.4809999999999999</c:v>
                </c:pt>
                <c:pt idx="20914">
                  <c:v>6.4779999999999998</c:v>
                </c:pt>
                <c:pt idx="20915">
                  <c:v>6.4740000000000002</c:v>
                </c:pt>
                <c:pt idx="20916">
                  <c:v>6.4740000000000002</c:v>
                </c:pt>
                <c:pt idx="20917">
                  <c:v>6.4740000000000002</c:v>
                </c:pt>
                <c:pt idx="20918">
                  <c:v>6.4740000000000002</c:v>
                </c:pt>
                <c:pt idx="20919">
                  <c:v>6.4729999999999999</c:v>
                </c:pt>
                <c:pt idx="20920">
                  <c:v>6.4720000000000004</c:v>
                </c:pt>
                <c:pt idx="20921">
                  <c:v>6.4720000000000004</c:v>
                </c:pt>
                <c:pt idx="20922">
                  <c:v>6.4690000000000003</c:v>
                </c:pt>
                <c:pt idx="20923">
                  <c:v>6.468</c:v>
                </c:pt>
                <c:pt idx="20924">
                  <c:v>6.468</c:v>
                </c:pt>
                <c:pt idx="20925">
                  <c:v>6.4669999999999996</c:v>
                </c:pt>
                <c:pt idx="20926">
                  <c:v>6.4660000000000002</c:v>
                </c:pt>
                <c:pt idx="20927">
                  <c:v>6.4649999999999999</c:v>
                </c:pt>
                <c:pt idx="20928">
                  <c:v>6.4649999999999999</c:v>
                </c:pt>
                <c:pt idx="20929">
                  <c:v>6.4640000000000004</c:v>
                </c:pt>
                <c:pt idx="20930">
                  <c:v>6.4630000000000001</c:v>
                </c:pt>
                <c:pt idx="20931">
                  <c:v>6.4610000000000003</c:v>
                </c:pt>
                <c:pt idx="20932">
                  <c:v>6.4610000000000003</c:v>
                </c:pt>
                <c:pt idx="20933">
                  <c:v>6.4610000000000003</c:v>
                </c:pt>
                <c:pt idx="20934">
                  <c:v>6.4589999999999996</c:v>
                </c:pt>
                <c:pt idx="20935">
                  <c:v>6.4569999999999999</c:v>
                </c:pt>
                <c:pt idx="20936">
                  <c:v>6.4569999999999999</c:v>
                </c:pt>
                <c:pt idx="20937">
                  <c:v>6.4569999999999999</c:v>
                </c:pt>
                <c:pt idx="20938">
                  <c:v>6.4550000000000001</c:v>
                </c:pt>
                <c:pt idx="20939">
                  <c:v>6.4539999999999997</c:v>
                </c:pt>
                <c:pt idx="20940">
                  <c:v>6.4530000000000003</c:v>
                </c:pt>
                <c:pt idx="20941">
                  <c:v>6.452</c:v>
                </c:pt>
                <c:pt idx="20942">
                  <c:v>6.452</c:v>
                </c:pt>
                <c:pt idx="20943">
                  <c:v>6.452</c:v>
                </c:pt>
                <c:pt idx="20944">
                  <c:v>6.4509999999999996</c:v>
                </c:pt>
                <c:pt idx="20945">
                  <c:v>6.4509999999999996</c:v>
                </c:pt>
                <c:pt idx="20946">
                  <c:v>6.45</c:v>
                </c:pt>
                <c:pt idx="20947">
                  <c:v>6.4470000000000001</c:v>
                </c:pt>
                <c:pt idx="20948">
                  <c:v>6.4470000000000001</c:v>
                </c:pt>
                <c:pt idx="20949">
                  <c:v>6.4470000000000001</c:v>
                </c:pt>
                <c:pt idx="20950">
                  <c:v>6.4459999999999997</c:v>
                </c:pt>
                <c:pt idx="20951">
                  <c:v>6.4450000000000003</c:v>
                </c:pt>
                <c:pt idx="20952">
                  <c:v>6.4420000000000002</c:v>
                </c:pt>
                <c:pt idx="20953">
                  <c:v>6.4420000000000002</c:v>
                </c:pt>
                <c:pt idx="20954">
                  <c:v>6.4420000000000002</c:v>
                </c:pt>
                <c:pt idx="20955">
                  <c:v>6.4409999999999998</c:v>
                </c:pt>
                <c:pt idx="20956">
                  <c:v>6.44</c:v>
                </c:pt>
                <c:pt idx="20957">
                  <c:v>6.44</c:v>
                </c:pt>
                <c:pt idx="20958">
                  <c:v>6.44</c:v>
                </c:pt>
                <c:pt idx="20959">
                  <c:v>6.4379999999999997</c:v>
                </c:pt>
                <c:pt idx="20960">
                  <c:v>6.4379999999999997</c:v>
                </c:pt>
                <c:pt idx="20961">
                  <c:v>6.4379999999999997</c:v>
                </c:pt>
                <c:pt idx="20962">
                  <c:v>6.4370000000000003</c:v>
                </c:pt>
                <c:pt idx="20963">
                  <c:v>6.4359999999999999</c:v>
                </c:pt>
                <c:pt idx="20964">
                  <c:v>6.4359999999999999</c:v>
                </c:pt>
                <c:pt idx="20965">
                  <c:v>6.4349999999999996</c:v>
                </c:pt>
                <c:pt idx="20966">
                  <c:v>6.4340000000000002</c:v>
                </c:pt>
                <c:pt idx="20967">
                  <c:v>6.43</c:v>
                </c:pt>
                <c:pt idx="20968">
                  <c:v>6.4290000000000003</c:v>
                </c:pt>
                <c:pt idx="20969">
                  <c:v>6.4290000000000003</c:v>
                </c:pt>
                <c:pt idx="20970">
                  <c:v>6.4279999999999999</c:v>
                </c:pt>
                <c:pt idx="20971">
                  <c:v>6.4279999999999999</c:v>
                </c:pt>
                <c:pt idx="20972">
                  <c:v>6.4260000000000002</c:v>
                </c:pt>
                <c:pt idx="20973">
                  <c:v>6.4249999999999998</c:v>
                </c:pt>
                <c:pt idx="20974">
                  <c:v>6.423</c:v>
                </c:pt>
                <c:pt idx="20975">
                  <c:v>6.423</c:v>
                </c:pt>
                <c:pt idx="20976">
                  <c:v>6.4219999999999997</c:v>
                </c:pt>
                <c:pt idx="20977">
                  <c:v>6.4210000000000003</c:v>
                </c:pt>
                <c:pt idx="20978">
                  <c:v>6.4210000000000003</c:v>
                </c:pt>
                <c:pt idx="20979">
                  <c:v>6.4169999999999998</c:v>
                </c:pt>
                <c:pt idx="20980">
                  <c:v>6.4169999999999998</c:v>
                </c:pt>
                <c:pt idx="20981">
                  <c:v>6.4160000000000004</c:v>
                </c:pt>
                <c:pt idx="20982">
                  <c:v>6.415</c:v>
                </c:pt>
                <c:pt idx="20983">
                  <c:v>6.4139999999999997</c:v>
                </c:pt>
                <c:pt idx="20984">
                  <c:v>6.4130000000000003</c:v>
                </c:pt>
                <c:pt idx="20985">
                  <c:v>6.4130000000000003</c:v>
                </c:pt>
                <c:pt idx="20986">
                  <c:v>6.4119999999999999</c:v>
                </c:pt>
                <c:pt idx="20987">
                  <c:v>6.4109999999999996</c:v>
                </c:pt>
                <c:pt idx="20988">
                  <c:v>6.41</c:v>
                </c:pt>
                <c:pt idx="20989">
                  <c:v>6.4089999999999998</c:v>
                </c:pt>
                <c:pt idx="20990">
                  <c:v>6.4089999999999998</c:v>
                </c:pt>
                <c:pt idx="20991">
                  <c:v>6.4080000000000004</c:v>
                </c:pt>
                <c:pt idx="20992">
                  <c:v>6.4080000000000004</c:v>
                </c:pt>
                <c:pt idx="20993">
                  <c:v>6.407</c:v>
                </c:pt>
                <c:pt idx="20994">
                  <c:v>6.407</c:v>
                </c:pt>
                <c:pt idx="20995">
                  <c:v>6.4059999999999997</c:v>
                </c:pt>
                <c:pt idx="20996">
                  <c:v>6.4059999999999997</c:v>
                </c:pt>
                <c:pt idx="20997">
                  <c:v>6.4039999999999999</c:v>
                </c:pt>
                <c:pt idx="20998">
                  <c:v>6.4020000000000001</c:v>
                </c:pt>
                <c:pt idx="20999">
                  <c:v>6.4009999999999998</c:v>
                </c:pt>
                <c:pt idx="21000">
                  <c:v>6.4009999999999998</c:v>
                </c:pt>
                <c:pt idx="21001">
                  <c:v>6.4</c:v>
                </c:pt>
                <c:pt idx="21002">
                  <c:v>6.4</c:v>
                </c:pt>
                <c:pt idx="21003">
                  <c:v>6.4</c:v>
                </c:pt>
                <c:pt idx="21004">
                  <c:v>6.399</c:v>
                </c:pt>
                <c:pt idx="21005">
                  <c:v>6.3959999999999999</c:v>
                </c:pt>
                <c:pt idx="21006">
                  <c:v>6.3949999999999996</c:v>
                </c:pt>
                <c:pt idx="21007">
                  <c:v>6.3929999999999998</c:v>
                </c:pt>
                <c:pt idx="21008">
                  <c:v>6.3920000000000003</c:v>
                </c:pt>
                <c:pt idx="21009">
                  <c:v>6.3869999999999996</c:v>
                </c:pt>
                <c:pt idx="21010">
                  <c:v>6.3860000000000001</c:v>
                </c:pt>
                <c:pt idx="21011">
                  <c:v>6.3860000000000001</c:v>
                </c:pt>
                <c:pt idx="21012">
                  <c:v>6.3860000000000001</c:v>
                </c:pt>
                <c:pt idx="21013">
                  <c:v>6.3840000000000003</c:v>
                </c:pt>
                <c:pt idx="21014">
                  <c:v>6.383</c:v>
                </c:pt>
                <c:pt idx="21015">
                  <c:v>6.3810000000000002</c:v>
                </c:pt>
                <c:pt idx="21016">
                  <c:v>6.3810000000000002</c:v>
                </c:pt>
                <c:pt idx="21017">
                  <c:v>6.38</c:v>
                </c:pt>
                <c:pt idx="21018">
                  <c:v>6.3789999999999996</c:v>
                </c:pt>
                <c:pt idx="21019">
                  <c:v>6.3780000000000001</c:v>
                </c:pt>
                <c:pt idx="21020">
                  <c:v>6.3780000000000001</c:v>
                </c:pt>
                <c:pt idx="21021">
                  <c:v>6.3780000000000001</c:v>
                </c:pt>
                <c:pt idx="21022">
                  <c:v>6.3780000000000001</c:v>
                </c:pt>
                <c:pt idx="21023">
                  <c:v>6.3769999999999998</c:v>
                </c:pt>
                <c:pt idx="21024">
                  <c:v>6.3760000000000003</c:v>
                </c:pt>
                <c:pt idx="21025">
                  <c:v>6.3760000000000003</c:v>
                </c:pt>
                <c:pt idx="21026">
                  <c:v>6.375</c:v>
                </c:pt>
                <c:pt idx="21027">
                  <c:v>6.3730000000000002</c:v>
                </c:pt>
                <c:pt idx="21028">
                  <c:v>6.3719999999999999</c:v>
                </c:pt>
                <c:pt idx="21029">
                  <c:v>6.3719999999999999</c:v>
                </c:pt>
                <c:pt idx="21030">
                  <c:v>6.37</c:v>
                </c:pt>
                <c:pt idx="21031">
                  <c:v>6.3689999999999998</c:v>
                </c:pt>
                <c:pt idx="21032">
                  <c:v>6.3689999999999998</c:v>
                </c:pt>
                <c:pt idx="21033">
                  <c:v>6.3689999999999998</c:v>
                </c:pt>
                <c:pt idx="21034">
                  <c:v>6.3689999999999998</c:v>
                </c:pt>
                <c:pt idx="21035">
                  <c:v>6.367</c:v>
                </c:pt>
                <c:pt idx="21036">
                  <c:v>6.367</c:v>
                </c:pt>
                <c:pt idx="21037">
                  <c:v>6.3659999999999997</c:v>
                </c:pt>
                <c:pt idx="21038">
                  <c:v>6.3659999999999997</c:v>
                </c:pt>
                <c:pt idx="21039">
                  <c:v>6.3650000000000002</c:v>
                </c:pt>
                <c:pt idx="21040">
                  <c:v>6.3650000000000002</c:v>
                </c:pt>
                <c:pt idx="21041">
                  <c:v>6.3620000000000001</c:v>
                </c:pt>
                <c:pt idx="21042">
                  <c:v>6.3620000000000001</c:v>
                </c:pt>
                <c:pt idx="21043">
                  <c:v>6.3609999999999998</c:v>
                </c:pt>
                <c:pt idx="21044">
                  <c:v>6.359</c:v>
                </c:pt>
                <c:pt idx="21045">
                  <c:v>6.359</c:v>
                </c:pt>
                <c:pt idx="21046">
                  <c:v>6.3579999999999997</c:v>
                </c:pt>
                <c:pt idx="21047">
                  <c:v>6.3570000000000002</c:v>
                </c:pt>
                <c:pt idx="21048">
                  <c:v>6.3550000000000004</c:v>
                </c:pt>
                <c:pt idx="21049">
                  <c:v>6.3550000000000004</c:v>
                </c:pt>
                <c:pt idx="21050">
                  <c:v>6.3529999999999998</c:v>
                </c:pt>
                <c:pt idx="21051">
                  <c:v>6.35</c:v>
                </c:pt>
                <c:pt idx="21052">
                  <c:v>6.3490000000000002</c:v>
                </c:pt>
                <c:pt idx="21053">
                  <c:v>6.3479999999999999</c:v>
                </c:pt>
                <c:pt idx="21054">
                  <c:v>6.3470000000000004</c:v>
                </c:pt>
                <c:pt idx="21055">
                  <c:v>6.3470000000000004</c:v>
                </c:pt>
                <c:pt idx="21056">
                  <c:v>6.3440000000000003</c:v>
                </c:pt>
                <c:pt idx="21057">
                  <c:v>6.3419999999999996</c:v>
                </c:pt>
                <c:pt idx="21058">
                  <c:v>6.3410000000000002</c:v>
                </c:pt>
                <c:pt idx="21059">
                  <c:v>6.3410000000000002</c:v>
                </c:pt>
                <c:pt idx="21060">
                  <c:v>6.34</c:v>
                </c:pt>
                <c:pt idx="21061">
                  <c:v>6.34</c:v>
                </c:pt>
                <c:pt idx="21062">
                  <c:v>6.34</c:v>
                </c:pt>
                <c:pt idx="21063">
                  <c:v>6.3369999999999997</c:v>
                </c:pt>
                <c:pt idx="21064">
                  <c:v>6.3369999999999997</c:v>
                </c:pt>
                <c:pt idx="21065">
                  <c:v>6.3369999999999997</c:v>
                </c:pt>
                <c:pt idx="21066">
                  <c:v>6.3360000000000003</c:v>
                </c:pt>
                <c:pt idx="21067">
                  <c:v>6.335</c:v>
                </c:pt>
                <c:pt idx="21068">
                  <c:v>6.335</c:v>
                </c:pt>
                <c:pt idx="21069">
                  <c:v>6.3319999999999999</c:v>
                </c:pt>
                <c:pt idx="21070">
                  <c:v>6.3319999999999999</c:v>
                </c:pt>
                <c:pt idx="21071">
                  <c:v>6.3319999999999999</c:v>
                </c:pt>
                <c:pt idx="21072">
                  <c:v>6.3310000000000004</c:v>
                </c:pt>
                <c:pt idx="21073">
                  <c:v>6.33</c:v>
                </c:pt>
                <c:pt idx="21074">
                  <c:v>6.3289999999999997</c:v>
                </c:pt>
                <c:pt idx="21075">
                  <c:v>6.3280000000000003</c:v>
                </c:pt>
                <c:pt idx="21076">
                  <c:v>6.3259999999999996</c:v>
                </c:pt>
                <c:pt idx="21077">
                  <c:v>6.3259999999999996</c:v>
                </c:pt>
                <c:pt idx="21078">
                  <c:v>6.3250000000000002</c:v>
                </c:pt>
                <c:pt idx="21079">
                  <c:v>6.3250000000000002</c:v>
                </c:pt>
                <c:pt idx="21080">
                  <c:v>6.3230000000000004</c:v>
                </c:pt>
                <c:pt idx="21081">
                  <c:v>6.3220000000000001</c:v>
                </c:pt>
                <c:pt idx="21082">
                  <c:v>6.3209999999999997</c:v>
                </c:pt>
                <c:pt idx="21083">
                  <c:v>6.3209999999999997</c:v>
                </c:pt>
                <c:pt idx="21084">
                  <c:v>6.32</c:v>
                </c:pt>
                <c:pt idx="21085">
                  <c:v>6.32</c:v>
                </c:pt>
                <c:pt idx="21086">
                  <c:v>6.32</c:v>
                </c:pt>
                <c:pt idx="21087">
                  <c:v>6.32</c:v>
                </c:pt>
                <c:pt idx="21088">
                  <c:v>6.319</c:v>
                </c:pt>
                <c:pt idx="21089">
                  <c:v>6.319</c:v>
                </c:pt>
                <c:pt idx="21090">
                  <c:v>6.3170000000000002</c:v>
                </c:pt>
                <c:pt idx="21091">
                  <c:v>6.3170000000000002</c:v>
                </c:pt>
                <c:pt idx="21092">
                  <c:v>6.3150000000000004</c:v>
                </c:pt>
                <c:pt idx="21093">
                  <c:v>6.3150000000000004</c:v>
                </c:pt>
                <c:pt idx="21094">
                  <c:v>6.3150000000000004</c:v>
                </c:pt>
                <c:pt idx="21095">
                  <c:v>6.3120000000000003</c:v>
                </c:pt>
                <c:pt idx="21096">
                  <c:v>6.3109999999999999</c:v>
                </c:pt>
                <c:pt idx="21097">
                  <c:v>6.3109999999999999</c:v>
                </c:pt>
                <c:pt idx="21098">
                  <c:v>6.31</c:v>
                </c:pt>
                <c:pt idx="21099">
                  <c:v>6.31</c:v>
                </c:pt>
                <c:pt idx="21100">
                  <c:v>6.3070000000000004</c:v>
                </c:pt>
                <c:pt idx="21101">
                  <c:v>6.306</c:v>
                </c:pt>
                <c:pt idx="21102">
                  <c:v>6.3049999999999997</c:v>
                </c:pt>
                <c:pt idx="21103">
                  <c:v>6.3029999999999999</c:v>
                </c:pt>
                <c:pt idx="21104">
                  <c:v>6.3029999999999999</c:v>
                </c:pt>
                <c:pt idx="21105">
                  <c:v>6.3019999999999996</c:v>
                </c:pt>
                <c:pt idx="21106">
                  <c:v>6.3010000000000002</c:v>
                </c:pt>
                <c:pt idx="21107">
                  <c:v>6.3</c:v>
                </c:pt>
                <c:pt idx="21108">
                  <c:v>6.3</c:v>
                </c:pt>
                <c:pt idx="21109">
                  <c:v>6.298</c:v>
                </c:pt>
                <c:pt idx="21110">
                  <c:v>6.298</c:v>
                </c:pt>
                <c:pt idx="21111">
                  <c:v>6.2969999999999997</c:v>
                </c:pt>
                <c:pt idx="21112">
                  <c:v>6.2930000000000001</c:v>
                </c:pt>
                <c:pt idx="21113">
                  <c:v>6.2930000000000001</c:v>
                </c:pt>
                <c:pt idx="21114">
                  <c:v>6.2930000000000001</c:v>
                </c:pt>
                <c:pt idx="21115">
                  <c:v>6.2910000000000004</c:v>
                </c:pt>
                <c:pt idx="21116">
                  <c:v>6.29</c:v>
                </c:pt>
                <c:pt idx="21117">
                  <c:v>6.2889999999999997</c:v>
                </c:pt>
                <c:pt idx="21118">
                  <c:v>6.2880000000000003</c:v>
                </c:pt>
                <c:pt idx="21119">
                  <c:v>6.2880000000000003</c:v>
                </c:pt>
                <c:pt idx="21120">
                  <c:v>6.2880000000000003</c:v>
                </c:pt>
                <c:pt idx="21121">
                  <c:v>6.2859999999999996</c:v>
                </c:pt>
                <c:pt idx="21122">
                  <c:v>6.282</c:v>
                </c:pt>
                <c:pt idx="21123">
                  <c:v>6.2809999999999997</c:v>
                </c:pt>
                <c:pt idx="21124">
                  <c:v>6.28</c:v>
                </c:pt>
                <c:pt idx="21125">
                  <c:v>6.28</c:v>
                </c:pt>
                <c:pt idx="21126">
                  <c:v>6.2789999999999999</c:v>
                </c:pt>
                <c:pt idx="21127">
                  <c:v>6.2789999999999999</c:v>
                </c:pt>
                <c:pt idx="21128">
                  <c:v>6.2789999999999999</c:v>
                </c:pt>
                <c:pt idx="21129">
                  <c:v>6.2789999999999999</c:v>
                </c:pt>
                <c:pt idx="21130">
                  <c:v>6.2759999999999998</c:v>
                </c:pt>
                <c:pt idx="21131">
                  <c:v>6.274</c:v>
                </c:pt>
                <c:pt idx="21132">
                  <c:v>6.274</c:v>
                </c:pt>
                <c:pt idx="21133">
                  <c:v>6.2729999999999997</c:v>
                </c:pt>
                <c:pt idx="21134">
                  <c:v>6.2729999999999997</c:v>
                </c:pt>
                <c:pt idx="21135">
                  <c:v>6.2720000000000002</c:v>
                </c:pt>
                <c:pt idx="21136">
                  <c:v>6.2709999999999999</c:v>
                </c:pt>
                <c:pt idx="21137">
                  <c:v>6.27</c:v>
                </c:pt>
                <c:pt idx="21138">
                  <c:v>6.2690000000000001</c:v>
                </c:pt>
                <c:pt idx="21139">
                  <c:v>6.2649999999999997</c:v>
                </c:pt>
                <c:pt idx="21140">
                  <c:v>6.2640000000000002</c:v>
                </c:pt>
                <c:pt idx="21141">
                  <c:v>6.2619999999999996</c:v>
                </c:pt>
                <c:pt idx="21142">
                  <c:v>6.2619999999999996</c:v>
                </c:pt>
                <c:pt idx="21143">
                  <c:v>6.26</c:v>
                </c:pt>
                <c:pt idx="21144">
                  <c:v>6.26</c:v>
                </c:pt>
                <c:pt idx="21145">
                  <c:v>6.26</c:v>
                </c:pt>
                <c:pt idx="21146">
                  <c:v>6.26</c:v>
                </c:pt>
                <c:pt idx="21147">
                  <c:v>6.2590000000000003</c:v>
                </c:pt>
                <c:pt idx="21148">
                  <c:v>6.258</c:v>
                </c:pt>
                <c:pt idx="21149">
                  <c:v>6.2530000000000001</c:v>
                </c:pt>
                <c:pt idx="21150">
                  <c:v>6.2530000000000001</c:v>
                </c:pt>
                <c:pt idx="21151">
                  <c:v>6.2519999999999998</c:v>
                </c:pt>
                <c:pt idx="21152">
                  <c:v>6.25</c:v>
                </c:pt>
                <c:pt idx="21153">
                  <c:v>6.2480000000000002</c:v>
                </c:pt>
                <c:pt idx="21154">
                  <c:v>6.2469999999999999</c:v>
                </c:pt>
                <c:pt idx="21155">
                  <c:v>6.2469999999999999</c:v>
                </c:pt>
                <c:pt idx="21156">
                  <c:v>6.2469999999999999</c:v>
                </c:pt>
                <c:pt idx="21157">
                  <c:v>6.242</c:v>
                </c:pt>
                <c:pt idx="21158">
                  <c:v>6.2409999999999997</c:v>
                </c:pt>
                <c:pt idx="21159">
                  <c:v>6.2409999999999997</c:v>
                </c:pt>
                <c:pt idx="21160">
                  <c:v>6.24</c:v>
                </c:pt>
                <c:pt idx="21161">
                  <c:v>6.2389999999999999</c:v>
                </c:pt>
                <c:pt idx="21162">
                  <c:v>6.2380000000000004</c:v>
                </c:pt>
                <c:pt idx="21163">
                  <c:v>6.2380000000000004</c:v>
                </c:pt>
                <c:pt idx="21164">
                  <c:v>6.2350000000000003</c:v>
                </c:pt>
                <c:pt idx="21165">
                  <c:v>6.234</c:v>
                </c:pt>
                <c:pt idx="21166">
                  <c:v>6.234</c:v>
                </c:pt>
                <c:pt idx="21167">
                  <c:v>6.234</c:v>
                </c:pt>
                <c:pt idx="21168">
                  <c:v>6.234</c:v>
                </c:pt>
                <c:pt idx="21169">
                  <c:v>6.234</c:v>
                </c:pt>
                <c:pt idx="21170">
                  <c:v>6.234</c:v>
                </c:pt>
                <c:pt idx="21171">
                  <c:v>6.234</c:v>
                </c:pt>
                <c:pt idx="21172">
                  <c:v>6.2329999999999997</c:v>
                </c:pt>
                <c:pt idx="21173">
                  <c:v>6.2329999999999997</c:v>
                </c:pt>
                <c:pt idx="21174">
                  <c:v>6.2329999999999997</c:v>
                </c:pt>
                <c:pt idx="21175">
                  <c:v>6.2329999999999997</c:v>
                </c:pt>
                <c:pt idx="21176">
                  <c:v>6.2329999999999997</c:v>
                </c:pt>
                <c:pt idx="21177">
                  <c:v>6.2329999999999997</c:v>
                </c:pt>
                <c:pt idx="21178">
                  <c:v>6.23</c:v>
                </c:pt>
                <c:pt idx="21179">
                  <c:v>6.2290000000000001</c:v>
                </c:pt>
                <c:pt idx="21180">
                  <c:v>6.2279999999999998</c:v>
                </c:pt>
                <c:pt idx="21181">
                  <c:v>6.226</c:v>
                </c:pt>
                <c:pt idx="21182">
                  <c:v>6.2249999999999996</c:v>
                </c:pt>
                <c:pt idx="21183">
                  <c:v>6.2240000000000002</c:v>
                </c:pt>
                <c:pt idx="21184">
                  <c:v>6.2229999999999999</c:v>
                </c:pt>
                <c:pt idx="21185">
                  <c:v>6.2229999999999999</c:v>
                </c:pt>
                <c:pt idx="21186">
                  <c:v>6.2229999999999999</c:v>
                </c:pt>
                <c:pt idx="21187">
                  <c:v>6.2210000000000001</c:v>
                </c:pt>
                <c:pt idx="21188">
                  <c:v>6.2210000000000001</c:v>
                </c:pt>
                <c:pt idx="21189">
                  <c:v>6.2210000000000001</c:v>
                </c:pt>
                <c:pt idx="21190">
                  <c:v>6.2169999999999996</c:v>
                </c:pt>
                <c:pt idx="21191">
                  <c:v>6.2149999999999999</c:v>
                </c:pt>
                <c:pt idx="21192">
                  <c:v>6.2149999999999999</c:v>
                </c:pt>
                <c:pt idx="21193">
                  <c:v>6.2140000000000004</c:v>
                </c:pt>
                <c:pt idx="21194">
                  <c:v>6.2130000000000001</c:v>
                </c:pt>
                <c:pt idx="21195">
                  <c:v>6.2130000000000001</c:v>
                </c:pt>
                <c:pt idx="21196">
                  <c:v>6.2130000000000001</c:v>
                </c:pt>
                <c:pt idx="21197">
                  <c:v>6.2119999999999997</c:v>
                </c:pt>
                <c:pt idx="21198">
                  <c:v>6.2110000000000003</c:v>
                </c:pt>
                <c:pt idx="21199">
                  <c:v>6.2110000000000003</c:v>
                </c:pt>
                <c:pt idx="21200">
                  <c:v>6.2110000000000003</c:v>
                </c:pt>
                <c:pt idx="21201">
                  <c:v>6.21</c:v>
                </c:pt>
                <c:pt idx="21202">
                  <c:v>6.21</c:v>
                </c:pt>
                <c:pt idx="21203">
                  <c:v>6.21</c:v>
                </c:pt>
                <c:pt idx="21204">
                  <c:v>6.21</c:v>
                </c:pt>
                <c:pt idx="21205">
                  <c:v>6.21</c:v>
                </c:pt>
                <c:pt idx="21206">
                  <c:v>6.2089999999999996</c:v>
                </c:pt>
                <c:pt idx="21207">
                  <c:v>6.2089999999999996</c:v>
                </c:pt>
                <c:pt idx="21208">
                  <c:v>6.2089999999999996</c:v>
                </c:pt>
                <c:pt idx="21209">
                  <c:v>6.2089999999999996</c:v>
                </c:pt>
                <c:pt idx="21210">
                  <c:v>6.2089999999999996</c:v>
                </c:pt>
                <c:pt idx="21211">
                  <c:v>6.2089999999999996</c:v>
                </c:pt>
                <c:pt idx="21212">
                  <c:v>6.2089999999999996</c:v>
                </c:pt>
                <c:pt idx="21213">
                  <c:v>6.2089999999999996</c:v>
                </c:pt>
                <c:pt idx="21214">
                  <c:v>6.2089999999999996</c:v>
                </c:pt>
                <c:pt idx="21215">
                  <c:v>6.2089999999999996</c:v>
                </c:pt>
                <c:pt idx="21216">
                  <c:v>6.2089999999999996</c:v>
                </c:pt>
                <c:pt idx="21217">
                  <c:v>6.2089999999999996</c:v>
                </c:pt>
                <c:pt idx="21218">
                  <c:v>6.2089999999999996</c:v>
                </c:pt>
                <c:pt idx="21219">
                  <c:v>6.2089999999999996</c:v>
                </c:pt>
                <c:pt idx="21220">
                  <c:v>6.2080000000000002</c:v>
                </c:pt>
                <c:pt idx="21221">
                  <c:v>6.2080000000000002</c:v>
                </c:pt>
                <c:pt idx="21222">
                  <c:v>6.2069999999999999</c:v>
                </c:pt>
                <c:pt idx="21223">
                  <c:v>6.2060000000000004</c:v>
                </c:pt>
                <c:pt idx="21224">
                  <c:v>6.2050000000000001</c:v>
                </c:pt>
                <c:pt idx="21225">
                  <c:v>6.2030000000000003</c:v>
                </c:pt>
                <c:pt idx="21226">
                  <c:v>6.2030000000000003</c:v>
                </c:pt>
                <c:pt idx="21227">
                  <c:v>6.2030000000000003</c:v>
                </c:pt>
                <c:pt idx="21228">
                  <c:v>6.202</c:v>
                </c:pt>
                <c:pt idx="21229">
                  <c:v>6.202</c:v>
                </c:pt>
                <c:pt idx="21230">
                  <c:v>6.2009999999999996</c:v>
                </c:pt>
                <c:pt idx="21231">
                  <c:v>6.1989999999999998</c:v>
                </c:pt>
                <c:pt idx="21232">
                  <c:v>6.1980000000000004</c:v>
                </c:pt>
                <c:pt idx="21233">
                  <c:v>6.1959999999999997</c:v>
                </c:pt>
                <c:pt idx="21234">
                  <c:v>6.1959999999999997</c:v>
                </c:pt>
                <c:pt idx="21235">
                  <c:v>6.1950000000000003</c:v>
                </c:pt>
                <c:pt idx="21236">
                  <c:v>6.194</c:v>
                </c:pt>
                <c:pt idx="21237">
                  <c:v>6.194</c:v>
                </c:pt>
                <c:pt idx="21238">
                  <c:v>6.1929999999999996</c:v>
                </c:pt>
                <c:pt idx="21239">
                  <c:v>6.1920000000000002</c:v>
                </c:pt>
                <c:pt idx="21240">
                  <c:v>6.1909999999999998</c:v>
                </c:pt>
                <c:pt idx="21241">
                  <c:v>6.1890000000000001</c:v>
                </c:pt>
                <c:pt idx="21242">
                  <c:v>6.1890000000000001</c:v>
                </c:pt>
                <c:pt idx="21243">
                  <c:v>6.1879999999999997</c:v>
                </c:pt>
                <c:pt idx="21244">
                  <c:v>6.1879999999999997</c:v>
                </c:pt>
                <c:pt idx="21245">
                  <c:v>6.1879999999999997</c:v>
                </c:pt>
                <c:pt idx="21246">
                  <c:v>6.1859999999999999</c:v>
                </c:pt>
                <c:pt idx="21247">
                  <c:v>6.1859999999999999</c:v>
                </c:pt>
                <c:pt idx="21248">
                  <c:v>6.1849999999999996</c:v>
                </c:pt>
                <c:pt idx="21249">
                  <c:v>6.1849999999999996</c:v>
                </c:pt>
                <c:pt idx="21250">
                  <c:v>6.1849999999999996</c:v>
                </c:pt>
                <c:pt idx="21251">
                  <c:v>6.181</c:v>
                </c:pt>
                <c:pt idx="21252">
                  <c:v>6.1790000000000003</c:v>
                </c:pt>
                <c:pt idx="21253">
                  <c:v>6.1769999999999996</c:v>
                </c:pt>
                <c:pt idx="21254">
                  <c:v>6.1769999999999996</c:v>
                </c:pt>
                <c:pt idx="21255">
                  <c:v>6.1769999999999996</c:v>
                </c:pt>
                <c:pt idx="21256">
                  <c:v>6.1760000000000002</c:v>
                </c:pt>
                <c:pt idx="21257">
                  <c:v>6.1749999999999998</c:v>
                </c:pt>
                <c:pt idx="21258">
                  <c:v>6.1749999999999998</c:v>
                </c:pt>
                <c:pt idx="21259">
                  <c:v>6.1749999999999998</c:v>
                </c:pt>
                <c:pt idx="21260">
                  <c:v>6.1740000000000004</c:v>
                </c:pt>
                <c:pt idx="21261">
                  <c:v>6.1719999999999997</c:v>
                </c:pt>
                <c:pt idx="21262">
                  <c:v>6.17</c:v>
                </c:pt>
                <c:pt idx="21263">
                  <c:v>6.1689999999999996</c:v>
                </c:pt>
                <c:pt idx="21264">
                  <c:v>6.1660000000000004</c:v>
                </c:pt>
                <c:pt idx="21265">
                  <c:v>6.1660000000000004</c:v>
                </c:pt>
                <c:pt idx="21266">
                  <c:v>6.165</c:v>
                </c:pt>
                <c:pt idx="21267">
                  <c:v>6.165</c:v>
                </c:pt>
                <c:pt idx="21268">
                  <c:v>6.1639999999999997</c:v>
                </c:pt>
                <c:pt idx="21269">
                  <c:v>6.1619999999999999</c:v>
                </c:pt>
                <c:pt idx="21270">
                  <c:v>6.1609999999999996</c:v>
                </c:pt>
                <c:pt idx="21271">
                  <c:v>6.1609999999999996</c:v>
                </c:pt>
                <c:pt idx="21272">
                  <c:v>6.1609999999999996</c:v>
                </c:pt>
                <c:pt idx="21273">
                  <c:v>6.1609999999999996</c:v>
                </c:pt>
                <c:pt idx="21274">
                  <c:v>6.16</c:v>
                </c:pt>
                <c:pt idx="21275">
                  <c:v>6.157</c:v>
                </c:pt>
                <c:pt idx="21276">
                  <c:v>6.1559999999999997</c:v>
                </c:pt>
                <c:pt idx="21277">
                  <c:v>6.1559999999999997</c:v>
                </c:pt>
                <c:pt idx="21278">
                  <c:v>6.1539999999999999</c:v>
                </c:pt>
                <c:pt idx="21279">
                  <c:v>6.1529999999999996</c:v>
                </c:pt>
                <c:pt idx="21280">
                  <c:v>6.1529999999999996</c:v>
                </c:pt>
                <c:pt idx="21281">
                  <c:v>6.1520000000000001</c:v>
                </c:pt>
                <c:pt idx="21282">
                  <c:v>6.1509999999999998</c:v>
                </c:pt>
                <c:pt idx="21283">
                  <c:v>6.1509999999999998</c:v>
                </c:pt>
                <c:pt idx="21284">
                  <c:v>6.15</c:v>
                </c:pt>
                <c:pt idx="21285">
                  <c:v>6.149</c:v>
                </c:pt>
                <c:pt idx="21286">
                  <c:v>6.1470000000000002</c:v>
                </c:pt>
                <c:pt idx="21287">
                  <c:v>6.1470000000000002</c:v>
                </c:pt>
                <c:pt idx="21288">
                  <c:v>6.1459999999999999</c:v>
                </c:pt>
                <c:pt idx="21289">
                  <c:v>6.1459999999999999</c:v>
                </c:pt>
                <c:pt idx="21290">
                  <c:v>6.1449999999999996</c:v>
                </c:pt>
                <c:pt idx="21291">
                  <c:v>6.1440000000000001</c:v>
                </c:pt>
                <c:pt idx="21292">
                  <c:v>6.1440000000000001</c:v>
                </c:pt>
                <c:pt idx="21293">
                  <c:v>6.1429999999999998</c:v>
                </c:pt>
                <c:pt idx="21294">
                  <c:v>6.1429999999999998</c:v>
                </c:pt>
                <c:pt idx="21295">
                  <c:v>6.1429999999999998</c:v>
                </c:pt>
                <c:pt idx="21296">
                  <c:v>6.1420000000000003</c:v>
                </c:pt>
                <c:pt idx="21297">
                  <c:v>6.1420000000000003</c:v>
                </c:pt>
                <c:pt idx="21298">
                  <c:v>6.1420000000000003</c:v>
                </c:pt>
                <c:pt idx="21299">
                  <c:v>6.14</c:v>
                </c:pt>
                <c:pt idx="21300">
                  <c:v>6.1390000000000002</c:v>
                </c:pt>
                <c:pt idx="21301">
                  <c:v>6.1379999999999999</c:v>
                </c:pt>
                <c:pt idx="21302">
                  <c:v>6.1360000000000001</c:v>
                </c:pt>
                <c:pt idx="21303">
                  <c:v>6.1340000000000003</c:v>
                </c:pt>
                <c:pt idx="21304">
                  <c:v>6.133</c:v>
                </c:pt>
                <c:pt idx="21305">
                  <c:v>6.133</c:v>
                </c:pt>
                <c:pt idx="21306">
                  <c:v>6.1319999999999997</c:v>
                </c:pt>
                <c:pt idx="21307">
                  <c:v>6.1319999999999997</c:v>
                </c:pt>
                <c:pt idx="21308">
                  <c:v>6.1319999999999997</c:v>
                </c:pt>
                <c:pt idx="21309">
                  <c:v>6.1319999999999997</c:v>
                </c:pt>
                <c:pt idx="21310">
                  <c:v>6.1319999999999997</c:v>
                </c:pt>
                <c:pt idx="21311">
                  <c:v>6.13</c:v>
                </c:pt>
                <c:pt idx="21312">
                  <c:v>6.13</c:v>
                </c:pt>
                <c:pt idx="21313">
                  <c:v>6.13</c:v>
                </c:pt>
                <c:pt idx="21314">
                  <c:v>6.1280000000000001</c:v>
                </c:pt>
                <c:pt idx="21315">
                  <c:v>6.1280000000000001</c:v>
                </c:pt>
                <c:pt idx="21316">
                  <c:v>6.1269999999999998</c:v>
                </c:pt>
                <c:pt idx="21317">
                  <c:v>6.1269999999999998</c:v>
                </c:pt>
                <c:pt idx="21318">
                  <c:v>6.1269999999999998</c:v>
                </c:pt>
                <c:pt idx="21319">
                  <c:v>6.1260000000000003</c:v>
                </c:pt>
                <c:pt idx="21320">
                  <c:v>6.1260000000000003</c:v>
                </c:pt>
                <c:pt idx="21321">
                  <c:v>6.125</c:v>
                </c:pt>
                <c:pt idx="21322">
                  <c:v>6.125</c:v>
                </c:pt>
                <c:pt idx="21323">
                  <c:v>6.125</c:v>
                </c:pt>
                <c:pt idx="21324">
                  <c:v>6.125</c:v>
                </c:pt>
                <c:pt idx="21325">
                  <c:v>6.1239999999999997</c:v>
                </c:pt>
                <c:pt idx="21326">
                  <c:v>6.1230000000000002</c:v>
                </c:pt>
                <c:pt idx="21327">
                  <c:v>6.1189999999999998</c:v>
                </c:pt>
                <c:pt idx="21328">
                  <c:v>6.1180000000000003</c:v>
                </c:pt>
                <c:pt idx="21329">
                  <c:v>6.117</c:v>
                </c:pt>
                <c:pt idx="21330">
                  <c:v>6.117</c:v>
                </c:pt>
                <c:pt idx="21331">
                  <c:v>6.1150000000000002</c:v>
                </c:pt>
                <c:pt idx="21332">
                  <c:v>6.1139999999999999</c:v>
                </c:pt>
                <c:pt idx="21333">
                  <c:v>6.1139999999999999</c:v>
                </c:pt>
                <c:pt idx="21334">
                  <c:v>6.1130000000000004</c:v>
                </c:pt>
                <c:pt idx="21335">
                  <c:v>6.1120000000000001</c:v>
                </c:pt>
                <c:pt idx="21336">
                  <c:v>6.1120000000000001</c:v>
                </c:pt>
                <c:pt idx="21337">
                  <c:v>6.11</c:v>
                </c:pt>
                <c:pt idx="21338">
                  <c:v>6.11</c:v>
                </c:pt>
                <c:pt idx="21339">
                  <c:v>6.109</c:v>
                </c:pt>
                <c:pt idx="21340">
                  <c:v>6.1079999999999997</c:v>
                </c:pt>
                <c:pt idx="21341">
                  <c:v>6.1070000000000002</c:v>
                </c:pt>
                <c:pt idx="21342">
                  <c:v>6.1059999999999999</c:v>
                </c:pt>
                <c:pt idx="21343">
                  <c:v>6.1059999999999999</c:v>
                </c:pt>
                <c:pt idx="21344">
                  <c:v>6.1050000000000004</c:v>
                </c:pt>
                <c:pt idx="21345">
                  <c:v>6.1040000000000001</c:v>
                </c:pt>
                <c:pt idx="21346">
                  <c:v>6.1040000000000001</c:v>
                </c:pt>
                <c:pt idx="21347">
                  <c:v>6.1020000000000003</c:v>
                </c:pt>
                <c:pt idx="21348">
                  <c:v>6.101</c:v>
                </c:pt>
                <c:pt idx="21349">
                  <c:v>6.1</c:v>
                </c:pt>
                <c:pt idx="21350">
                  <c:v>6.0990000000000002</c:v>
                </c:pt>
                <c:pt idx="21351">
                  <c:v>6.0979999999999999</c:v>
                </c:pt>
                <c:pt idx="21352">
                  <c:v>6.0970000000000004</c:v>
                </c:pt>
                <c:pt idx="21353">
                  <c:v>6.0960000000000001</c:v>
                </c:pt>
                <c:pt idx="21354">
                  <c:v>6.0949999999999998</c:v>
                </c:pt>
                <c:pt idx="21355">
                  <c:v>6.0949999999999998</c:v>
                </c:pt>
                <c:pt idx="21356">
                  <c:v>6.0910000000000002</c:v>
                </c:pt>
                <c:pt idx="21357">
                  <c:v>6.0890000000000004</c:v>
                </c:pt>
                <c:pt idx="21358">
                  <c:v>6.0869999999999997</c:v>
                </c:pt>
                <c:pt idx="21359">
                  <c:v>6.0869999999999997</c:v>
                </c:pt>
                <c:pt idx="21360">
                  <c:v>6.0860000000000003</c:v>
                </c:pt>
                <c:pt idx="21361">
                  <c:v>6.0860000000000003</c:v>
                </c:pt>
                <c:pt idx="21362">
                  <c:v>6.0839999999999996</c:v>
                </c:pt>
                <c:pt idx="21363">
                  <c:v>6.0830000000000002</c:v>
                </c:pt>
                <c:pt idx="21364">
                  <c:v>6.0830000000000002</c:v>
                </c:pt>
                <c:pt idx="21365">
                  <c:v>6.0830000000000002</c:v>
                </c:pt>
                <c:pt idx="21366">
                  <c:v>6.0819999999999999</c:v>
                </c:pt>
                <c:pt idx="21367">
                  <c:v>6.0780000000000003</c:v>
                </c:pt>
                <c:pt idx="21368">
                  <c:v>6.077</c:v>
                </c:pt>
                <c:pt idx="21369">
                  <c:v>6.0759999999999996</c:v>
                </c:pt>
                <c:pt idx="21370">
                  <c:v>6.0730000000000004</c:v>
                </c:pt>
                <c:pt idx="21371">
                  <c:v>6.0709999999999997</c:v>
                </c:pt>
                <c:pt idx="21372">
                  <c:v>6.069</c:v>
                </c:pt>
                <c:pt idx="21373">
                  <c:v>6.069</c:v>
                </c:pt>
                <c:pt idx="21374">
                  <c:v>6.0679999999999996</c:v>
                </c:pt>
                <c:pt idx="21375">
                  <c:v>6.0659999999999998</c:v>
                </c:pt>
                <c:pt idx="21376">
                  <c:v>6.0659999999999998</c:v>
                </c:pt>
                <c:pt idx="21377">
                  <c:v>6.0650000000000004</c:v>
                </c:pt>
                <c:pt idx="21378">
                  <c:v>6.0640000000000001</c:v>
                </c:pt>
                <c:pt idx="21379">
                  <c:v>6.0629999999999997</c:v>
                </c:pt>
                <c:pt idx="21380">
                  <c:v>6.0620000000000003</c:v>
                </c:pt>
                <c:pt idx="21381">
                  <c:v>6.06</c:v>
                </c:pt>
                <c:pt idx="21382">
                  <c:v>6.0579999999999998</c:v>
                </c:pt>
                <c:pt idx="21383">
                  <c:v>6.056</c:v>
                </c:pt>
                <c:pt idx="21384">
                  <c:v>6.056</c:v>
                </c:pt>
                <c:pt idx="21385">
                  <c:v>6.0549999999999997</c:v>
                </c:pt>
                <c:pt idx="21386">
                  <c:v>6.0549999999999997</c:v>
                </c:pt>
                <c:pt idx="21387">
                  <c:v>6.0549999999999997</c:v>
                </c:pt>
                <c:pt idx="21388">
                  <c:v>6.0549999999999997</c:v>
                </c:pt>
                <c:pt idx="21389">
                  <c:v>6.0529999999999999</c:v>
                </c:pt>
                <c:pt idx="21390">
                  <c:v>6.0529999999999999</c:v>
                </c:pt>
                <c:pt idx="21391">
                  <c:v>6.0529999999999999</c:v>
                </c:pt>
                <c:pt idx="21392">
                  <c:v>6.0529999999999999</c:v>
                </c:pt>
                <c:pt idx="21393">
                  <c:v>6.0529999999999999</c:v>
                </c:pt>
                <c:pt idx="21394">
                  <c:v>6.0510000000000002</c:v>
                </c:pt>
                <c:pt idx="21395">
                  <c:v>6.05</c:v>
                </c:pt>
                <c:pt idx="21396">
                  <c:v>6.048</c:v>
                </c:pt>
                <c:pt idx="21397">
                  <c:v>6.0460000000000003</c:v>
                </c:pt>
                <c:pt idx="21398">
                  <c:v>6.0449999999999999</c:v>
                </c:pt>
                <c:pt idx="21399">
                  <c:v>6.0449999999999999</c:v>
                </c:pt>
                <c:pt idx="21400">
                  <c:v>6.0439999999999996</c:v>
                </c:pt>
                <c:pt idx="21401">
                  <c:v>6.0430000000000001</c:v>
                </c:pt>
                <c:pt idx="21402">
                  <c:v>6.0419999999999998</c:v>
                </c:pt>
                <c:pt idx="21403">
                  <c:v>6.0410000000000004</c:v>
                </c:pt>
                <c:pt idx="21404">
                  <c:v>6.0410000000000004</c:v>
                </c:pt>
                <c:pt idx="21405">
                  <c:v>6.0410000000000004</c:v>
                </c:pt>
                <c:pt idx="21406">
                  <c:v>6.0389999999999997</c:v>
                </c:pt>
                <c:pt idx="21407">
                  <c:v>6.0389999999999997</c:v>
                </c:pt>
                <c:pt idx="21408">
                  <c:v>6.0380000000000003</c:v>
                </c:pt>
                <c:pt idx="21409">
                  <c:v>6.0359999999999996</c:v>
                </c:pt>
                <c:pt idx="21410">
                  <c:v>6.0359999999999996</c:v>
                </c:pt>
                <c:pt idx="21411">
                  <c:v>6.0359999999999996</c:v>
                </c:pt>
                <c:pt idx="21412">
                  <c:v>6.0359999999999996</c:v>
                </c:pt>
                <c:pt idx="21413">
                  <c:v>6.0350000000000001</c:v>
                </c:pt>
                <c:pt idx="21414">
                  <c:v>6.0350000000000001</c:v>
                </c:pt>
                <c:pt idx="21415">
                  <c:v>6.0350000000000001</c:v>
                </c:pt>
                <c:pt idx="21416">
                  <c:v>6.0339999999999998</c:v>
                </c:pt>
                <c:pt idx="21417">
                  <c:v>6.0309999999999997</c:v>
                </c:pt>
                <c:pt idx="21418">
                  <c:v>6.03</c:v>
                </c:pt>
                <c:pt idx="21419">
                  <c:v>6.0270000000000001</c:v>
                </c:pt>
                <c:pt idx="21420">
                  <c:v>6.0259999999999998</c:v>
                </c:pt>
                <c:pt idx="21421">
                  <c:v>6.0250000000000004</c:v>
                </c:pt>
                <c:pt idx="21422">
                  <c:v>6.0229999999999997</c:v>
                </c:pt>
                <c:pt idx="21423">
                  <c:v>6.0220000000000002</c:v>
                </c:pt>
                <c:pt idx="21424">
                  <c:v>6.0209999999999999</c:v>
                </c:pt>
                <c:pt idx="21425">
                  <c:v>6.02</c:v>
                </c:pt>
                <c:pt idx="21426">
                  <c:v>6.02</c:v>
                </c:pt>
                <c:pt idx="21427">
                  <c:v>6.0179999999999998</c:v>
                </c:pt>
                <c:pt idx="21428">
                  <c:v>6.0170000000000003</c:v>
                </c:pt>
                <c:pt idx="21429">
                  <c:v>6.016</c:v>
                </c:pt>
                <c:pt idx="21430">
                  <c:v>6.0149999999999997</c:v>
                </c:pt>
                <c:pt idx="21431">
                  <c:v>6.0140000000000002</c:v>
                </c:pt>
                <c:pt idx="21432">
                  <c:v>6.0129999999999999</c:v>
                </c:pt>
                <c:pt idx="21433">
                  <c:v>6.0129999999999999</c:v>
                </c:pt>
                <c:pt idx="21434">
                  <c:v>6.0119999999999996</c:v>
                </c:pt>
                <c:pt idx="21435">
                  <c:v>6.0119999999999996</c:v>
                </c:pt>
                <c:pt idx="21436">
                  <c:v>6.0119999999999996</c:v>
                </c:pt>
                <c:pt idx="21437">
                  <c:v>6.0119999999999996</c:v>
                </c:pt>
                <c:pt idx="21438">
                  <c:v>6.0110000000000001</c:v>
                </c:pt>
                <c:pt idx="21439">
                  <c:v>6.01</c:v>
                </c:pt>
                <c:pt idx="21440">
                  <c:v>6.008</c:v>
                </c:pt>
                <c:pt idx="21441">
                  <c:v>6.0060000000000002</c:v>
                </c:pt>
                <c:pt idx="21442">
                  <c:v>6.0049999999999999</c:v>
                </c:pt>
                <c:pt idx="21443">
                  <c:v>6.0039999999999996</c:v>
                </c:pt>
                <c:pt idx="21444">
                  <c:v>6.0019999999999998</c:v>
                </c:pt>
                <c:pt idx="21445">
                  <c:v>6.0019999999999998</c:v>
                </c:pt>
                <c:pt idx="21446">
                  <c:v>6.0010000000000003</c:v>
                </c:pt>
                <c:pt idx="21447">
                  <c:v>6.0010000000000003</c:v>
                </c:pt>
                <c:pt idx="21448">
                  <c:v>5.9989999999999997</c:v>
                </c:pt>
                <c:pt idx="21449">
                  <c:v>5.9960000000000004</c:v>
                </c:pt>
                <c:pt idx="21450">
                  <c:v>5.9960000000000004</c:v>
                </c:pt>
                <c:pt idx="21451">
                  <c:v>5.9950000000000001</c:v>
                </c:pt>
                <c:pt idx="21452">
                  <c:v>5.9939999999999998</c:v>
                </c:pt>
                <c:pt idx="21453">
                  <c:v>5.9939999999999998</c:v>
                </c:pt>
                <c:pt idx="21454">
                  <c:v>5.9930000000000003</c:v>
                </c:pt>
                <c:pt idx="21455">
                  <c:v>5.9930000000000003</c:v>
                </c:pt>
                <c:pt idx="21456">
                  <c:v>5.992</c:v>
                </c:pt>
                <c:pt idx="21457">
                  <c:v>5.99</c:v>
                </c:pt>
                <c:pt idx="21458">
                  <c:v>5.9889999999999999</c:v>
                </c:pt>
                <c:pt idx="21459">
                  <c:v>5.9889999999999999</c:v>
                </c:pt>
                <c:pt idx="21460">
                  <c:v>5.9889999999999999</c:v>
                </c:pt>
                <c:pt idx="21461">
                  <c:v>5.9880000000000004</c:v>
                </c:pt>
                <c:pt idx="21462">
                  <c:v>5.9870000000000001</c:v>
                </c:pt>
                <c:pt idx="21463">
                  <c:v>5.9870000000000001</c:v>
                </c:pt>
                <c:pt idx="21464">
                  <c:v>5.984</c:v>
                </c:pt>
                <c:pt idx="21465">
                  <c:v>5.984</c:v>
                </c:pt>
                <c:pt idx="21466">
                  <c:v>5.9829999999999997</c:v>
                </c:pt>
                <c:pt idx="21467">
                  <c:v>5.9820000000000002</c:v>
                </c:pt>
                <c:pt idx="21468">
                  <c:v>5.9820000000000002</c:v>
                </c:pt>
                <c:pt idx="21469">
                  <c:v>5.9820000000000002</c:v>
                </c:pt>
                <c:pt idx="21470">
                  <c:v>5.9809999999999999</c:v>
                </c:pt>
                <c:pt idx="21471">
                  <c:v>5.9809999999999999</c:v>
                </c:pt>
                <c:pt idx="21472">
                  <c:v>5.9770000000000003</c:v>
                </c:pt>
                <c:pt idx="21473">
                  <c:v>5.976</c:v>
                </c:pt>
                <c:pt idx="21474">
                  <c:v>5.976</c:v>
                </c:pt>
                <c:pt idx="21475">
                  <c:v>5.976</c:v>
                </c:pt>
                <c:pt idx="21476">
                  <c:v>5.9749999999999996</c:v>
                </c:pt>
                <c:pt idx="21477">
                  <c:v>5.9740000000000002</c:v>
                </c:pt>
                <c:pt idx="21478">
                  <c:v>5.9740000000000002</c:v>
                </c:pt>
                <c:pt idx="21479">
                  <c:v>5.9729999999999999</c:v>
                </c:pt>
                <c:pt idx="21480">
                  <c:v>5.9729999999999999</c:v>
                </c:pt>
                <c:pt idx="21481">
                  <c:v>5.9729999999999999</c:v>
                </c:pt>
                <c:pt idx="21482">
                  <c:v>5.9710000000000001</c:v>
                </c:pt>
                <c:pt idx="21483">
                  <c:v>5.97</c:v>
                </c:pt>
                <c:pt idx="21484">
                  <c:v>5.9669999999999996</c:v>
                </c:pt>
                <c:pt idx="21485">
                  <c:v>5.9649999999999999</c:v>
                </c:pt>
                <c:pt idx="21486">
                  <c:v>5.9649999999999999</c:v>
                </c:pt>
                <c:pt idx="21487">
                  <c:v>5.9640000000000004</c:v>
                </c:pt>
                <c:pt idx="21488">
                  <c:v>5.9640000000000004</c:v>
                </c:pt>
                <c:pt idx="21489">
                  <c:v>5.9630000000000001</c:v>
                </c:pt>
                <c:pt idx="21490">
                  <c:v>5.9619999999999997</c:v>
                </c:pt>
                <c:pt idx="21491">
                  <c:v>5.9619999999999997</c:v>
                </c:pt>
                <c:pt idx="21492">
                  <c:v>5.9619999999999997</c:v>
                </c:pt>
                <c:pt idx="21493">
                  <c:v>5.9610000000000003</c:v>
                </c:pt>
                <c:pt idx="21494">
                  <c:v>5.96</c:v>
                </c:pt>
                <c:pt idx="21495">
                  <c:v>5.96</c:v>
                </c:pt>
                <c:pt idx="21496">
                  <c:v>5.9589999999999996</c:v>
                </c:pt>
                <c:pt idx="21497">
                  <c:v>5.9589999999999996</c:v>
                </c:pt>
                <c:pt idx="21498">
                  <c:v>5.9569999999999999</c:v>
                </c:pt>
                <c:pt idx="21499">
                  <c:v>5.9569999999999999</c:v>
                </c:pt>
                <c:pt idx="21500">
                  <c:v>5.9569999999999999</c:v>
                </c:pt>
                <c:pt idx="21501">
                  <c:v>5.9550000000000001</c:v>
                </c:pt>
                <c:pt idx="21502">
                  <c:v>5.9509999999999996</c:v>
                </c:pt>
                <c:pt idx="21503">
                  <c:v>5.9480000000000004</c:v>
                </c:pt>
                <c:pt idx="21504">
                  <c:v>5.9480000000000004</c:v>
                </c:pt>
                <c:pt idx="21505">
                  <c:v>5.9480000000000004</c:v>
                </c:pt>
                <c:pt idx="21506">
                  <c:v>5.9470000000000001</c:v>
                </c:pt>
                <c:pt idx="21507">
                  <c:v>5.9450000000000003</c:v>
                </c:pt>
                <c:pt idx="21508">
                  <c:v>5.9420000000000002</c:v>
                </c:pt>
                <c:pt idx="21509">
                  <c:v>5.9409999999999998</c:v>
                </c:pt>
                <c:pt idx="21510">
                  <c:v>5.94</c:v>
                </c:pt>
                <c:pt idx="21511">
                  <c:v>5.9370000000000003</c:v>
                </c:pt>
                <c:pt idx="21512">
                  <c:v>5.9359999999999999</c:v>
                </c:pt>
                <c:pt idx="21513">
                  <c:v>5.9359999999999999</c:v>
                </c:pt>
                <c:pt idx="21514">
                  <c:v>5.9349999999999996</c:v>
                </c:pt>
                <c:pt idx="21515">
                  <c:v>5.9340000000000002</c:v>
                </c:pt>
                <c:pt idx="21516">
                  <c:v>5.9340000000000002</c:v>
                </c:pt>
                <c:pt idx="21517">
                  <c:v>5.9320000000000004</c:v>
                </c:pt>
                <c:pt idx="21518">
                  <c:v>5.9320000000000004</c:v>
                </c:pt>
                <c:pt idx="21519">
                  <c:v>5.93</c:v>
                </c:pt>
                <c:pt idx="21520">
                  <c:v>5.9290000000000003</c:v>
                </c:pt>
                <c:pt idx="21521">
                  <c:v>5.9290000000000003</c:v>
                </c:pt>
                <c:pt idx="21522">
                  <c:v>5.9279999999999999</c:v>
                </c:pt>
                <c:pt idx="21523">
                  <c:v>5.9279999999999999</c:v>
                </c:pt>
                <c:pt idx="21524">
                  <c:v>5.9260000000000002</c:v>
                </c:pt>
                <c:pt idx="21525">
                  <c:v>5.9260000000000002</c:v>
                </c:pt>
                <c:pt idx="21526">
                  <c:v>5.9260000000000002</c:v>
                </c:pt>
                <c:pt idx="21527">
                  <c:v>5.9249999999999998</c:v>
                </c:pt>
                <c:pt idx="21528">
                  <c:v>5.9240000000000004</c:v>
                </c:pt>
                <c:pt idx="21529">
                  <c:v>5.923</c:v>
                </c:pt>
                <c:pt idx="21530">
                  <c:v>5.9219999999999997</c:v>
                </c:pt>
                <c:pt idx="21531">
                  <c:v>5.9219999999999997</c:v>
                </c:pt>
                <c:pt idx="21532">
                  <c:v>5.9219999999999997</c:v>
                </c:pt>
                <c:pt idx="21533">
                  <c:v>5.9210000000000003</c:v>
                </c:pt>
                <c:pt idx="21534">
                  <c:v>5.9210000000000003</c:v>
                </c:pt>
                <c:pt idx="21535">
                  <c:v>5.9180000000000001</c:v>
                </c:pt>
                <c:pt idx="21536">
                  <c:v>5.9169999999999998</c:v>
                </c:pt>
                <c:pt idx="21537">
                  <c:v>5.9169999999999998</c:v>
                </c:pt>
                <c:pt idx="21538">
                  <c:v>5.9160000000000004</c:v>
                </c:pt>
                <c:pt idx="21539">
                  <c:v>5.915</c:v>
                </c:pt>
                <c:pt idx="21540">
                  <c:v>5.915</c:v>
                </c:pt>
                <c:pt idx="21541">
                  <c:v>5.9139999999999997</c:v>
                </c:pt>
                <c:pt idx="21542">
                  <c:v>5.9139999999999997</c:v>
                </c:pt>
                <c:pt idx="21543">
                  <c:v>5.9130000000000003</c:v>
                </c:pt>
                <c:pt idx="21544">
                  <c:v>5.9119999999999999</c:v>
                </c:pt>
                <c:pt idx="21545">
                  <c:v>5.91</c:v>
                </c:pt>
                <c:pt idx="21546">
                  <c:v>5.91</c:v>
                </c:pt>
                <c:pt idx="21547">
                  <c:v>5.91</c:v>
                </c:pt>
                <c:pt idx="21548">
                  <c:v>5.907</c:v>
                </c:pt>
                <c:pt idx="21549">
                  <c:v>5.9039999999999999</c:v>
                </c:pt>
                <c:pt idx="21550">
                  <c:v>5.9039999999999999</c:v>
                </c:pt>
                <c:pt idx="21551">
                  <c:v>5.9039999999999999</c:v>
                </c:pt>
                <c:pt idx="21552">
                  <c:v>5.9009999999999998</c:v>
                </c:pt>
                <c:pt idx="21553">
                  <c:v>5.9</c:v>
                </c:pt>
                <c:pt idx="21554">
                  <c:v>5.9</c:v>
                </c:pt>
                <c:pt idx="21555">
                  <c:v>5.9</c:v>
                </c:pt>
                <c:pt idx="21556">
                  <c:v>5.899</c:v>
                </c:pt>
                <c:pt idx="21557">
                  <c:v>5.8979999999999997</c:v>
                </c:pt>
                <c:pt idx="21558">
                  <c:v>5.8970000000000002</c:v>
                </c:pt>
                <c:pt idx="21559">
                  <c:v>5.8970000000000002</c:v>
                </c:pt>
                <c:pt idx="21560">
                  <c:v>5.8949999999999996</c:v>
                </c:pt>
                <c:pt idx="21561">
                  <c:v>5.8929999999999998</c:v>
                </c:pt>
                <c:pt idx="21562">
                  <c:v>5.8920000000000003</c:v>
                </c:pt>
                <c:pt idx="21563">
                  <c:v>5.8920000000000003</c:v>
                </c:pt>
                <c:pt idx="21564">
                  <c:v>5.8920000000000003</c:v>
                </c:pt>
                <c:pt idx="21565">
                  <c:v>5.891</c:v>
                </c:pt>
                <c:pt idx="21566">
                  <c:v>5.8890000000000002</c:v>
                </c:pt>
                <c:pt idx="21567">
                  <c:v>5.8879999999999999</c:v>
                </c:pt>
                <c:pt idx="21568">
                  <c:v>5.8860000000000001</c:v>
                </c:pt>
                <c:pt idx="21569">
                  <c:v>5.8840000000000003</c:v>
                </c:pt>
                <c:pt idx="21570">
                  <c:v>5.8840000000000003</c:v>
                </c:pt>
                <c:pt idx="21571">
                  <c:v>5.8810000000000002</c:v>
                </c:pt>
                <c:pt idx="21572">
                  <c:v>5.8810000000000002</c:v>
                </c:pt>
                <c:pt idx="21573">
                  <c:v>5.8810000000000002</c:v>
                </c:pt>
                <c:pt idx="21574">
                  <c:v>5.8810000000000002</c:v>
                </c:pt>
                <c:pt idx="21575">
                  <c:v>5.8810000000000002</c:v>
                </c:pt>
                <c:pt idx="21576">
                  <c:v>5.8810000000000002</c:v>
                </c:pt>
                <c:pt idx="21577">
                  <c:v>5.8810000000000002</c:v>
                </c:pt>
                <c:pt idx="21578">
                  <c:v>5.8810000000000002</c:v>
                </c:pt>
                <c:pt idx="21579">
                  <c:v>5.8810000000000002</c:v>
                </c:pt>
                <c:pt idx="21580">
                  <c:v>5.8810000000000002</c:v>
                </c:pt>
                <c:pt idx="21581">
                  <c:v>5.8810000000000002</c:v>
                </c:pt>
                <c:pt idx="21582">
                  <c:v>5.8810000000000002</c:v>
                </c:pt>
                <c:pt idx="21583">
                  <c:v>5.8810000000000002</c:v>
                </c:pt>
                <c:pt idx="21584">
                  <c:v>5.8810000000000002</c:v>
                </c:pt>
                <c:pt idx="21585">
                  <c:v>5.8810000000000002</c:v>
                </c:pt>
                <c:pt idx="21586">
                  <c:v>5.8810000000000002</c:v>
                </c:pt>
                <c:pt idx="21587">
                  <c:v>5.8810000000000002</c:v>
                </c:pt>
                <c:pt idx="21588">
                  <c:v>5.8810000000000002</c:v>
                </c:pt>
                <c:pt idx="21589">
                  <c:v>5.8810000000000002</c:v>
                </c:pt>
                <c:pt idx="21590">
                  <c:v>5.8810000000000002</c:v>
                </c:pt>
                <c:pt idx="21591">
                  <c:v>5.8810000000000002</c:v>
                </c:pt>
                <c:pt idx="21592">
                  <c:v>5.8810000000000002</c:v>
                </c:pt>
                <c:pt idx="21593">
                  <c:v>5.8810000000000002</c:v>
                </c:pt>
                <c:pt idx="21594">
                  <c:v>5.88</c:v>
                </c:pt>
                <c:pt idx="21595">
                  <c:v>5.88</c:v>
                </c:pt>
                <c:pt idx="21596">
                  <c:v>5.88</c:v>
                </c:pt>
                <c:pt idx="21597">
                  <c:v>5.88</c:v>
                </c:pt>
                <c:pt idx="21598">
                  <c:v>5.88</c:v>
                </c:pt>
                <c:pt idx="21599">
                  <c:v>5.88</c:v>
                </c:pt>
                <c:pt idx="21600">
                  <c:v>5.88</c:v>
                </c:pt>
                <c:pt idx="21601">
                  <c:v>5.88</c:v>
                </c:pt>
                <c:pt idx="21602">
                  <c:v>5.88</c:v>
                </c:pt>
                <c:pt idx="21603">
                  <c:v>5.88</c:v>
                </c:pt>
                <c:pt idx="21604">
                  <c:v>5.8780000000000001</c:v>
                </c:pt>
                <c:pt idx="21605">
                  <c:v>5.8769999999999998</c:v>
                </c:pt>
                <c:pt idx="21606">
                  <c:v>5.8769999999999998</c:v>
                </c:pt>
                <c:pt idx="21607">
                  <c:v>5.875</c:v>
                </c:pt>
                <c:pt idx="21608">
                  <c:v>5.8739999999999997</c:v>
                </c:pt>
                <c:pt idx="21609">
                  <c:v>5.8719999999999999</c:v>
                </c:pt>
                <c:pt idx="21610">
                  <c:v>5.8719999999999999</c:v>
                </c:pt>
                <c:pt idx="21611">
                  <c:v>5.8719999999999999</c:v>
                </c:pt>
                <c:pt idx="21612">
                  <c:v>5.87</c:v>
                </c:pt>
                <c:pt idx="21613">
                  <c:v>5.8689999999999998</c:v>
                </c:pt>
                <c:pt idx="21614">
                  <c:v>5.8689999999999998</c:v>
                </c:pt>
                <c:pt idx="21615">
                  <c:v>5.867</c:v>
                </c:pt>
                <c:pt idx="21616">
                  <c:v>5.867</c:v>
                </c:pt>
                <c:pt idx="21617">
                  <c:v>5.8659999999999997</c:v>
                </c:pt>
                <c:pt idx="21618">
                  <c:v>5.8659999999999997</c:v>
                </c:pt>
                <c:pt idx="21619">
                  <c:v>5.8639999999999999</c:v>
                </c:pt>
                <c:pt idx="21620">
                  <c:v>5.8609999999999998</c:v>
                </c:pt>
                <c:pt idx="21621">
                  <c:v>5.8579999999999997</c:v>
                </c:pt>
                <c:pt idx="21622">
                  <c:v>5.8570000000000002</c:v>
                </c:pt>
                <c:pt idx="21623">
                  <c:v>5.8559999999999999</c:v>
                </c:pt>
                <c:pt idx="21624">
                  <c:v>5.8550000000000004</c:v>
                </c:pt>
                <c:pt idx="21625">
                  <c:v>5.8529999999999998</c:v>
                </c:pt>
                <c:pt idx="21626">
                  <c:v>5.8520000000000003</c:v>
                </c:pt>
                <c:pt idx="21627">
                  <c:v>5.8520000000000003</c:v>
                </c:pt>
                <c:pt idx="21628">
                  <c:v>5.8520000000000003</c:v>
                </c:pt>
                <c:pt idx="21629">
                  <c:v>5.851</c:v>
                </c:pt>
                <c:pt idx="21630">
                  <c:v>5.8490000000000002</c:v>
                </c:pt>
                <c:pt idx="21631">
                  <c:v>5.8460000000000001</c:v>
                </c:pt>
                <c:pt idx="21632">
                  <c:v>5.8440000000000003</c:v>
                </c:pt>
                <c:pt idx="21633">
                  <c:v>5.8440000000000003</c:v>
                </c:pt>
                <c:pt idx="21634">
                  <c:v>5.8440000000000003</c:v>
                </c:pt>
                <c:pt idx="21635">
                  <c:v>5.8440000000000003</c:v>
                </c:pt>
                <c:pt idx="21636">
                  <c:v>5.843</c:v>
                </c:pt>
                <c:pt idx="21637">
                  <c:v>5.8419999999999996</c:v>
                </c:pt>
                <c:pt idx="21638">
                  <c:v>5.84</c:v>
                </c:pt>
                <c:pt idx="21639">
                  <c:v>5.84</c:v>
                </c:pt>
                <c:pt idx="21640">
                  <c:v>5.8390000000000004</c:v>
                </c:pt>
                <c:pt idx="21641">
                  <c:v>5.8390000000000004</c:v>
                </c:pt>
                <c:pt idx="21642">
                  <c:v>5.8369999999999997</c:v>
                </c:pt>
                <c:pt idx="21643">
                  <c:v>5.8369999999999997</c:v>
                </c:pt>
                <c:pt idx="21644">
                  <c:v>5.8360000000000003</c:v>
                </c:pt>
                <c:pt idx="21645">
                  <c:v>5.8360000000000003</c:v>
                </c:pt>
                <c:pt idx="21646">
                  <c:v>5.835</c:v>
                </c:pt>
                <c:pt idx="21647">
                  <c:v>5.8330000000000002</c:v>
                </c:pt>
                <c:pt idx="21648">
                  <c:v>5.8330000000000002</c:v>
                </c:pt>
                <c:pt idx="21649">
                  <c:v>5.8319999999999999</c:v>
                </c:pt>
                <c:pt idx="21650">
                  <c:v>5.8310000000000004</c:v>
                </c:pt>
                <c:pt idx="21651">
                  <c:v>5.8310000000000004</c:v>
                </c:pt>
                <c:pt idx="21652">
                  <c:v>5.83</c:v>
                </c:pt>
                <c:pt idx="21653">
                  <c:v>5.8280000000000003</c:v>
                </c:pt>
                <c:pt idx="21654">
                  <c:v>5.827</c:v>
                </c:pt>
                <c:pt idx="21655">
                  <c:v>5.8259999999999996</c:v>
                </c:pt>
                <c:pt idx="21656">
                  <c:v>5.8259999999999996</c:v>
                </c:pt>
                <c:pt idx="21657">
                  <c:v>5.8259999999999996</c:v>
                </c:pt>
                <c:pt idx="21658">
                  <c:v>5.8250000000000002</c:v>
                </c:pt>
                <c:pt idx="21659">
                  <c:v>5.8239999999999998</c:v>
                </c:pt>
                <c:pt idx="21660">
                  <c:v>5.8239999999999998</c:v>
                </c:pt>
                <c:pt idx="21661">
                  <c:v>5.8230000000000004</c:v>
                </c:pt>
                <c:pt idx="21662">
                  <c:v>5.8230000000000004</c:v>
                </c:pt>
                <c:pt idx="21663">
                  <c:v>5.8230000000000004</c:v>
                </c:pt>
                <c:pt idx="21664">
                  <c:v>5.819</c:v>
                </c:pt>
                <c:pt idx="21665">
                  <c:v>5.819</c:v>
                </c:pt>
                <c:pt idx="21666">
                  <c:v>5.8179999999999996</c:v>
                </c:pt>
                <c:pt idx="21667">
                  <c:v>5.8170000000000002</c:v>
                </c:pt>
                <c:pt idx="21668">
                  <c:v>5.8150000000000004</c:v>
                </c:pt>
                <c:pt idx="21669">
                  <c:v>5.8150000000000004</c:v>
                </c:pt>
                <c:pt idx="21670">
                  <c:v>5.8140000000000001</c:v>
                </c:pt>
                <c:pt idx="21671">
                  <c:v>5.8120000000000003</c:v>
                </c:pt>
                <c:pt idx="21672">
                  <c:v>5.8120000000000003</c:v>
                </c:pt>
                <c:pt idx="21673">
                  <c:v>5.8109999999999999</c:v>
                </c:pt>
                <c:pt idx="21674">
                  <c:v>5.81</c:v>
                </c:pt>
                <c:pt idx="21675">
                  <c:v>5.81</c:v>
                </c:pt>
                <c:pt idx="21676">
                  <c:v>5.806</c:v>
                </c:pt>
                <c:pt idx="21677">
                  <c:v>5.8040000000000003</c:v>
                </c:pt>
                <c:pt idx="21678">
                  <c:v>5.8040000000000003</c:v>
                </c:pt>
                <c:pt idx="21679">
                  <c:v>5.8040000000000003</c:v>
                </c:pt>
                <c:pt idx="21680">
                  <c:v>5.8029999999999999</c:v>
                </c:pt>
                <c:pt idx="21681">
                  <c:v>5.8010000000000002</c:v>
                </c:pt>
                <c:pt idx="21682">
                  <c:v>5.7990000000000004</c:v>
                </c:pt>
                <c:pt idx="21683">
                  <c:v>5.798</c:v>
                </c:pt>
                <c:pt idx="21684">
                  <c:v>5.7969999999999997</c:v>
                </c:pt>
                <c:pt idx="21685">
                  <c:v>5.7969999999999997</c:v>
                </c:pt>
                <c:pt idx="21686">
                  <c:v>5.7960000000000003</c:v>
                </c:pt>
                <c:pt idx="21687">
                  <c:v>5.7960000000000003</c:v>
                </c:pt>
                <c:pt idx="21688">
                  <c:v>5.7949999999999999</c:v>
                </c:pt>
                <c:pt idx="21689">
                  <c:v>5.7939999999999996</c:v>
                </c:pt>
                <c:pt idx="21690">
                  <c:v>5.7880000000000003</c:v>
                </c:pt>
                <c:pt idx="21691">
                  <c:v>5.7880000000000003</c:v>
                </c:pt>
                <c:pt idx="21692">
                  <c:v>5.7859999999999996</c:v>
                </c:pt>
                <c:pt idx="21693">
                  <c:v>5.7839999999999998</c:v>
                </c:pt>
                <c:pt idx="21694">
                  <c:v>5.7830000000000004</c:v>
                </c:pt>
                <c:pt idx="21695">
                  <c:v>5.7809999999999997</c:v>
                </c:pt>
                <c:pt idx="21696">
                  <c:v>5.7809999999999997</c:v>
                </c:pt>
                <c:pt idx="21697">
                  <c:v>5.78</c:v>
                </c:pt>
                <c:pt idx="21698">
                  <c:v>5.78</c:v>
                </c:pt>
                <c:pt idx="21699">
                  <c:v>5.78</c:v>
                </c:pt>
                <c:pt idx="21700">
                  <c:v>5.78</c:v>
                </c:pt>
                <c:pt idx="21701">
                  <c:v>5.7789999999999999</c:v>
                </c:pt>
                <c:pt idx="21702">
                  <c:v>5.7779999999999996</c:v>
                </c:pt>
                <c:pt idx="21703">
                  <c:v>5.7759999999999998</c:v>
                </c:pt>
                <c:pt idx="21704">
                  <c:v>5.7759999999999998</c:v>
                </c:pt>
                <c:pt idx="21705">
                  <c:v>5.7750000000000004</c:v>
                </c:pt>
                <c:pt idx="21706">
                  <c:v>5.7750000000000004</c:v>
                </c:pt>
                <c:pt idx="21707">
                  <c:v>5.774</c:v>
                </c:pt>
                <c:pt idx="21708">
                  <c:v>5.774</c:v>
                </c:pt>
                <c:pt idx="21709">
                  <c:v>5.774</c:v>
                </c:pt>
                <c:pt idx="21710">
                  <c:v>5.7720000000000002</c:v>
                </c:pt>
                <c:pt idx="21711">
                  <c:v>5.7720000000000002</c:v>
                </c:pt>
                <c:pt idx="21712">
                  <c:v>5.7720000000000002</c:v>
                </c:pt>
                <c:pt idx="21713">
                  <c:v>5.7690000000000001</c:v>
                </c:pt>
                <c:pt idx="21714">
                  <c:v>5.7679999999999998</c:v>
                </c:pt>
                <c:pt idx="21715">
                  <c:v>5.7679999999999998</c:v>
                </c:pt>
                <c:pt idx="21716">
                  <c:v>5.766</c:v>
                </c:pt>
                <c:pt idx="21717">
                  <c:v>5.766</c:v>
                </c:pt>
                <c:pt idx="21718">
                  <c:v>5.7649999999999997</c:v>
                </c:pt>
                <c:pt idx="21719">
                  <c:v>5.7649999999999997</c:v>
                </c:pt>
                <c:pt idx="21720">
                  <c:v>5.7640000000000002</c:v>
                </c:pt>
                <c:pt idx="21721">
                  <c:v>5.7629999999999999</c:v>
                </c:pt>
                <c:pt idx="21722">
                  <c:v>5.7619999999999996</c:v>
                </c:pt>
                <c:pt idx="21723">
                  <c:v>5.7610000000000001</c:v>
                </c:pt>
                <c:pt idx="21724">
                  <c:v>5.7610000000000001</c:v>
                </c:pt>
                <c:pt idx="21725">
                  <c:v>5.758</c:v>
                </c:pt>
                <c:pt idx="21726">
                  <c:v>5.7569999999999997</c:v>
                </c:pt>
                <c:pt idx="21727">
                  <c:v>5.7569999999999997</c:v>
                </c:pt>
                <c:pt idx="21728">
                  <c:v>5.7560000000000002</c:v>
                </c:pt>
                <c:pt idx="21729">
                  <c:v>5.7560000000000002</c:v>
                </c:pt>
                <c:pt idx="21730">
                  <c:v>5.7549999999999999</c:v>
                </c:pt>
                <c:pt idx="21731">
                  <c:v>5.7539999999999996</c:v>
                </c:pt>
                <c:pt idx="21732">
                  <c:v>5.7530000000000001</c:v>
                </c:pt>
                <c:pt idx="21733">
                  <c:v>5.7510000000000003</c:v>
                </c:pt>
                <c:pt idx="21734">
                  <c:v>5.75</c:v>
                </c:pt>
                <c:pt idx="21735">
                  <c:v>5.7480000000000002</c:v>
                </c:pt>
                <c:pt idx="21736">
                  <c:v>5.7480000000000002</c:v>
                </c:pt>
                <c:pt idx="21737">
                  <c:v>5.7469999999999999</c:v>
                </c:pt>
                <c:pt idx="21738">
                  <c:v>5.7469999999999999</c:v>
                </c:pt>
                <c:pt idx="21739">
                  <c:v>5.7460000000000004</c:v>
                </c:pt>
                <c:pt idx="21740">
                  <c:v>5.7439999999999998</c:v>
                </c:pt>
                <c:pt idx="21741">
                  <c:v>5.7439999999999998</c:v>
                </c:pt>
                <c:pt idx="21742">
                  <c:v>5.7430000000000003</c:v>
                </c:pt>
                <c:pt idx="21743">
                  <c:v>5.7380000000000004</c:v>
                </c:pt>
                <c:pt idx="21744">
                  <c:v>5.7380000000000004</c:v>
                </c:pt>
                <c:pt idx="21745">
                  <c:v>5.7380000000000004</c:v>
                </c:pt>
                <c:pt idx="21746">
                  <c:v>5.7370000000000001</c:v>
                </c:pt>
                <c:pt idx="21747">
                  <c:v>5.7370000000000001</c:v>
                </c:pt>
                <c:pt idx="21748">
                  <c:v>5.7370000000000001</c:v>
                </c:pt>
                <c:pt idx="21749">
                  <c:v>5.7359999999999998</c:v>
                </c:pt>
                <c:pt idx="21750">
                  <c:v>5.7359999999999998</c:v>
                </c:pt>
                <c:pt idx="21751">
                  <c:v>5.734</c:v>
                </c:pt>
                <c:pt idx="21752">
                  <c:v>5.734</c:v>
                </c:pt>
                <c:pt idx="21753">
                  <c:v>5.7329999999999997</c:v>
                </c:pt>
                <c:pt idx="21754">
                  <c:v>5.7309999999999999</c:v>
                </c:pt>
                <c:pt idx="21755">
                  <c:v>5.7290000000000001</c:v>
                </c:pt>
                <c:pt idx="21756">
                  <c:v>5.7279999999999998</c:v>
                </c:pt>
                <c:pt idx="21757">
                  <c:v>5.7279999999999998</c:v>
                </c:pt>
                <c:pt idx="21758">
                  <c:v>5.726</c:v>
                </c:pt>
                <c:pt idx="21759">
                  <c:v>5.726</c:v>
                </c:pt>
                <c:pt idx="21760">
                  <c:v>5.7249999999999996</c:v>
                </c:pt>
                <c:pt idx="21761">
                  <c:v>5.7249999999999996</c:v>
                </c:pt>
                <c:pt idx="21762">
                  <c:v>5.7249999999999996</c:v>
                </c:pt>
                <c:pt idx="21763">
                  <c:v>5.7249999999999996</c:v>
                </c:pt>
                <c:pt idx="21764">
                  <c:v>5.7240000000000002</c:v>
                </c:pt>
                <c:pt idx="21765">
                  <c:v>5.7240000000000002</c:v>
                </c:pt>
                <c:pt idx="21766">
                  <c:v>5.7220000000000004</c:v>
                </c:pt>
                <c:pt idx="21767">
                  <c:v>5.7169999999999996</c:v>
                </c:pt>
                <c:pt idx="21768">
                  <c:v>5.7169999999999996</c:v>
                </c:pt>
                <c:pt idx="21769">
                  <c:v>5.7160000000000002</c:v>
                </c:pt>
                <c:pt idx="21770">
                  <c:v>5.7149999999999999</c:v>
                </c:pt>
                <c:pt idx="21771">
                  <c:v>5.7149999999999999</c:v>
                </c:pt>
                <c:pt idx="21772">
                  <c:v>5.7140000000000004</c:v>
                </c:pt>
                <c:pt idx="21773">
                  <c:v>5.7130000000000001</c:v>
                </c:pt>
                <c:pt idx="21774">
                  <c:v>5.7119999999999997</c:v>
                </c:pt>
                <c:pt idx="21775">
                  <c:v>5.7119999999999997</c:v>
                </c:pt>
                <c:pt idx="21776">
                  <c:v>5.7110000000000003</c:v>
                </c:pt>
                <c:pt idx="21777">
                  <c:v>5.7080000000000002</c:v>
                </c:pt>
                <c:pt idx="21778">
                  <c:v>5.7069999999999999</c:v>
                </c:pt>
                <c:pt idx="21779">
                  <c:v>5.7060000000000004</c:v>
                </c:pt>
                <c:pt idx="21780">
                  <c:v>5.7030000000000003</c:v>
                </c:pt>
                <c:pt idx="21781">
                  <c:v>5.7009999999999996</c:v>
                </c:pt>
                <c:pt idx="21782">
                  <c:v>5.6989999999999998</c:v>
                </c:pt>
                <c:pt idx="21783">
                  <c:v>5.6989999999999998</c:v>
                </c:pt>
                <c:pt idx="21784">
                  <c:v>5.6980000000000004</c:v>
                </c:pt>
                <c:pt idx="21785">
                  <c:v>5.6959999999999997</c:v>
                </c:pt>
                <c:pt idx="21786">
                  <c:v>5.6950000000000003</c:v>
                </c:pt>
                <c:pt idx="21787">
                  <c:v>5.6950000000000003</c:v>
                </c:pt>
                <c:pt idx="21788">
                  <c:v>5.6920000000000002</c:v>
                </c:pt>
                <c:pt idx="21789">
                  <c:v>5.6909999999999998</c:v>
                </c:pt>
                <c:pt idx="21790">
                  <c:v>5.6909999999999998</c:v>
                </c:pt>
                <c:pt idx="21791">
                  <c:v>5.6909999999999998</c:v>
                </c:pt>
                <c:pt idx="21792">
                  <c:v>5.69</c:v>
                </c:pt>
                <c:pt idx="21793">
                  <c:v>5.6890000000000001</c:v>
                </c:pt>
                <c:pt idx="21794">
                  <c:v>5.6890000000000001</c:v>
                </c:pt>
                <c:pt idx="21795">
                  <c:v>5.6879999999999997</c:v>
                </c:pt>
                <c:pt idx="21796">
                  <c:v>5.6859999999999999</c:v>
                </c:pt>
                <c:pt idx="21797">
                  <c:v>5.6859999999999999</c:v>
                </c:pt>
                <c:pt idx="21798">
                  <c:v>5.6820000000000004</c:v>
                </c:pt>
                <c:pt idx="21799">
                  <c:v>5.6820000000000004</c:v>
                </c:pt>
                <c:pt idx="21800">
                  <c:v>5.6760000000000002</c:v>
                </c:pt>
                <c:pt idx="21801">
                  <c:v>5.6740000000000004</c:v>
                </c:pt>
                <c:pt idx="21802">
                  <c:v>5.673</c:v>
                </c:pt>
                <c:pt idx="21803">
                  <c:v>5.673</c:v>
                </c:pt>
                <c:pt idx="21804">
                  <c:v>5.6719999999999997</c:v>
                </c:pt>
                <c:pt idx="21805">
                  <c:v>5.6710000000000003</c:v>
                </c:pt>
                <c:pt idx="21806">
                  <c:v>5.6710000000000003</c:v>
                </c:pt>
                <c:pt idx="21807">
                  <c:v>5.67</c:v>
                </c:pt>
                <c:pt idx="21808">
                  <c:v>5.6689999999999996</c:v>
                </c:pt>
                <c:pt idx="21809">
                  <c:v>5.6689999999999996</c:v>
                </c:pt>
                <c:pt idx="21810">
                  <c:v>5.6680000000000001</c:v>
                </c:pt>
                <c:pt idx="21811">
                  <c:v>5.6669999999999998</c:v>
                </c:pt>
                <c:pt idx="21812">
                  <c:v>5.6669999999999998</c:v>
                </c:pt>
                <c:pt idx="21813">
                  <c:v>5.665</c:v>
                </c:pt>
                <c:pt idx="21814">
                  <c:v>5.6639999999999997</c:v>
                </c:pt>
                <c:pt idx="21815">
                  <c:v>5.6630000000000003</c:v>
                </c:pt>
                <c:pt idx="21816">
                  <c:v>5.6609999999999996</c:v>
                </c:pt>
                <c:pt idx="21817">
                  <c:v>5.66</c:v>
                </c:pt>
                <c:pt idx="21818">
                  <c:v>5.657</c:v>
                </c:pt>
                <c:pt idx="21819">
                  <c:v>5.657</c:v>
                </c:pt>
                <c:pt idx="21820">
                  <c:v>5.657</c:v>
                </c:pt>
                <c:pt idx="21821">
                  <c:v>5.6539999999999999</c:v>
                </c:pt>
                <c:pt idx="21822">
                  <c:v>5.6539999999999999</c:v>
                </c:pt>
                <c:pt idx="21823">
                  <c:v>5.6539999999999999</c:v>
                </c:pt>
                <c:pt idx="21824">
                  <c:v>5.6529999999999996</c:v>
                </c:pt>
                <c:pt idx="21825">
                  <c:v>5.6529999999999996</c:v>
                </c:pt>
                <c:pt idx="21826">
                  <c:v>5.6520000000000001</c:v>
                </c:pt>
                <c:pt idx="21827">
                  <c:v>5.6509999999999998</c:v>
                </c:pt>
                <c:pt idx="21828">
                  <c:v>5.649</c:v>
                </c:pt>
                <c:pt idx="21829">
                  <c:v>5.649</c:v>
                </c:pt>
                <c:pt idx="21830">
                  <c:v>5.649</c:v>
                </c:pt>
                <c:pt idx="21831">
                  <c:v>5.6479999999999997</c:v>
                </c:pt>
                <c:pt idx="21832">
                  <c:v>5.6470000000000002</c:v>
                </c:pt>
                <c:pt idx="21833">
                  <c:v>5.6449999999999996</c:v>
                </c:pt>
                <c:pt idx="21834">
                  <c:v>5.6449999999999996</c:v>
                </c:pt>
                <c:pt idx="21835">
                  <c:v>5.6440000000000001</c:v>
                </c:pt>
                <c:pt idx="21836">
                  <c:v>5.6420000000000003</c:v>
                </c:pt>
                <c:pt idx="21837">
                  <c:v>5.6420000000000003</c:v>
                </c:pt>
                <c:pt idx="21838">
                  <c:v>5.641</c:v>
                </c:pt>
                <c:pt idx="21839">
                  <c:v>5.6379999999999999</c:v>
                </c:pt>
                <c:pt idx="21840">
                  <c:v>5.6369999999999996</c:v>
                </c:pt>
                <c:pt idx="21841">
                  <c:v>5.6360000000000001</c:v>
                </c:pt>
                <c:pt idx="21842">
                  <c:v>5.6360000000000001</c:v>
                </c:pt>
                <c:pt idx="21843">
                  <c:v>5.6360000000000001</c:v>
                </c:pt>
                <c:pt idx="21844">
                  <c:v>5.6349999999999998</c:v>
                </c:pt>
                <c:pt idx="21845">
                  <c:v>5.6319999999999997</c:v>
                </c:pt>
                <c:pt idx="21846">
                  <c:v>5.6319999999999997</c:v>
                </c:pt>
                <c:pt idx="21847">
                  <c:v>5.6319999999999997</c:v>
                </c:pt>
                <c:pt idx="21848">
                  <c:v>5.63</c:v>
                </c:pt>
                <c:pt idx="21849">
                  <c:v>5.6289999999999996</c:v>
                </c:pt>
                <c:pt idx="21850">
                  <c:v>5.6260000000000003</c:v>
                </c:pt>
                <c:pt idx="21851">
                  <c:v>5.6260000000000003</c:v>
                </c:pt>
                <c:pt idx="21852">
                  <c:v>5.6260000000000003</c:v>
                </c:pt>
                <c:pt idx="21853">
                  <c:v>5.625</c:v>
                </c:pt>
                <c:pt idx="21854">
                  <c:v>5.6239999999999997</c:v>
                </c:pt>
                <c:pt idx="21855">
                  <c:v>5.6239999999999997</c:v>
                </c:pt>
                <c:pt idx="21856">
                  <c:v>5.62</c:v>
                </c:pt>
                <c:pt idx="21857">
                  <c:v>5.62</c:v>
                </c:pt>
                <c:pt idx="21858">
                  <c:v>5.62</c:v>
                </c:pt>
                <c:pt idx="21859">
                  <c:v>5.62</c:v>
                </c:pt>
                <c:pt idx="21860">
                  <c:v>5.62</c:v>
                </c:pt>
                <c:pt idx="21861">
                  <c:v>5.617</c:v>
                </c:pt>
                <c:pt idx="21862">
                  <c:v>5.6139999999999999</c:v>
                </c:pt>
                <c:pt idx="21863">
                  <c:v>5.6139999999999999</c:v>
                </c:pt>
                <c:pt idx="21864">
                  <c:v>5.609</c:v>
                </c:pt>
                <c:pt idx="21865">
                  <c:v>5.6059999999999999</c:v>
                </c:pt>
                <c:pt idx="21866">
                  <c:v>5.6059999999999999</c:v>
                </c:pt>
                <c:pt idx="21867">
                  <c:v>5.6059999999999999</c:v>
                </c:pt>
                <c:pt idx="21868">
                  <c:v>5.6059999999999999</c:v>
                </c:pt>
                <c:pt idx="21869">
                  <c:v>5.6050000000000004</c:v>
                </c:pt>
                <c:pt idx="21870">
                  <c:v>5.6029999999999998</c:v>
                </c:pt>
                <c:pt idx="21871">
                  <c:v>5.6</c:v>
                </c:pt>
                <c:pt idx="21872">
                  <c:v>5.5990000000000002</c:v>
                </c:pt>
                <c:pt idx="21873">
                  <c:v>5.5970000000000004</c:v>
                </c:pt>
                <c:pt idx="21874">
                  <c:v>5.5970000000000004</c:v>
                </c:pt>
                <c:pt idx="21875">
                  <c:v>5.5949999999999998</c:v>
                </c:pt>
                <c:pt idx="21876">
                  <c:v>5.5949999999999998</c:v>
                </c:pt>
                <c:pt idx="21877">
                  <c:v>5.5940000000000003</c:v>
                </c:pt>
                <c:pt idx="21878">
                  <c:v>5.5919999999999996</c:v>
                </c:pt>
                <c:pt idx="21879">
                  <c:v>5.5910000000000002</c:v>
                </c:pt>
                <c:pt idx="21880">
                  <c:v>5.5910000000000002</c:v>
                </c:pt>
                <c:pt idx="21881">
                  <c:v>5.5910000000000002</c:v>
                </c:pt>
                <c:pt idx="21882">
                  <c:v>5.5869999999999997</c:v>
                </c:pt>
                <c:pt idx="21883">
                  <c:v>5.5830000000000002</c:v>
                </c:pt>
                <c:pt idx="21884">
                  <c:v>5.5830000000000002</c:v>
                </c:pt>
                <c:pt idx="21885">
                  <c:v>5.5819999999999999</c:v>
                </c:pt>
                <c:pt idx="21886">
                  <c:v>5.5819999999999999</c:v>
                </c:pt>
                <c:pt idx="21887">
                  <c:v>5.5810000000000004</c:v>
                </c:pt>
                <c:pt idx="21888">
                  <c:v>5.5810000000000004</c:v>
                </c:pt>
                <c:pt idx="21889">
                  <c:v>5.58</c:v>
                </c:pt>
                <c:pt idx="21890">
                  <c:v>5.5789999999999997</c:v>
                </c:pt>
                <c:pt idx="21891">
                  <c:v>5.5789999999999997</c:v>
                </c:pt>
                <c:pt idx="21892">
                  <c:v>5.5780000000000003</c:v>
                </c:pt>
                <c:pt idx="21893">
                  <c:v>5.5780000000000003</c:v>
                </c:pt>
                <c:pt idx="21894">
                  <c:v>5.5780000000000003</c:v>
                </c:pt>
                <c:pt idx="21895">
                  <c:v>5.5759999999999996</c:v>
                </c:pt>
                <c:pt idx="21896">
                  <c:v>5.5750000000000002</c:v>
                </c:pt>
                <c:pt idx="21897">
                  <c:v>5.5730000000000004</c:v>
                </c:pt>
                <c:pt idx="21898">
                  <c:v>5.5709999999999997</c:v>
                </c:pt>
                <c:pt idx="21899">
                  <c:v>5.57</c:v>
                </c:pt>
                <c:pt idx="21900">
                  <c:v>5.57</c:v>
                </c:pt>
                <c:pt idx="21901">
                  <c:v>5.569</c:v>
                </c:pt>
                <c:pt idx="21902">
                  <c:v>5.569</c:v>
                </c:pt>
                <c:pt idx="21903">
                  <c:v>5.5670000000000002</c:v>
                </c:pt>
                <c:pt idx="21904">
                  <c:v>5.5650000000000004</c:v>
                </c:pt>
                <c:pt idx="21905">
                  <c:v>5.5629999999999997</c:v>
                </c:pt>
                <c:pt idx="21906">
                  <c:v>5.5620000000000003</c:v>
                </c:pt>
                <c:pt idx="21907">
                  <c:v>5.56</c:v>
                </c:pt>
                <c:pt idx="21908">
                  <c:v>5.5590000000000002</c:v>
                </c:pt>
                <c:pt idx="21909">
                  <c:v>5.5590000000000002</c:v>
                </c:pt>
                <c:pt idx="21910">
                  <c:v>5.5570000000000004</c:v>
                </c:pt>
                <c:pt idx="21911">
                  <c:v>5.556</c:v>
                </c:pt>
                <c:pt idx="21912">
                  <c:v>5.5540000000000003</c:v>
                </c:pt>
                <c:pt idx="21913">
                  <c:v>5.5529999999999999</c:v>
                </c:pt>
                <c:pt idx="21914">
                  <c:v>5.5529999999999999</c:v>
                </c:pt>
                <c:pt idx="21915">
                  <c:v>5.5510000000000002</c:v>
                </c:pt>
                <c:pt idx="21916">
                  <c:v>5.55</c:v>
                </c:pt>
                <c:pt idx="21917">
                  <c:v>5.5490000000000004</c:v>
                </c:pt>
                <c:pt idx="21918">
                  <c:v>5.5469999999999997</c:v>
                </c:pt>
                <c:pt idx="21919">
                  <c:v>5.5469999999999997</c:v>
                </c:pt>
                <c:pt idx="21920">
                  <c:v>5.5449999999999999</c:v>
                </c:pt>
                <c:pt idx="21921">
                  <c:v>5.5410000000000004</c:v>
                </c:pt>
                <c:pt idx="21922">
                  <c:v>5.5410000000000004</c:v>
                </c:pt>
                <c:pt idx="21923">
                  <c:v>5.5410000000000004</c:v>
                </c:pt>
                <c:pt idx="21924">
                  <c:v>5.5389999999999997</c:v>
                </c:pt>
                <c:pt idx="21925">
                  <c:v>5.5380000000000003</c:v>
                </c:pt>
                <c:pt idx="21926">
                  <c:v>5.5380000000000003</c:v>
                </c:pt>
                <c:pt idx="21927">
                  <c:v>5.5359999999999996</c:v>
                </c:pt>
                <c:pt idx="21928">
                  <c:v>5.5350000000000001</c:v>
                </c:pt>
                <c:pt idx="21929">
                  <c:v>5.5339999999999998</c:v>
                </c:pt>
                <c:pt idx="21930">
                  <c:v>5.5339999999999998</c:v>
                </c:pt>
                <c:pt idx="21931">
                  <c:v>5.5309999999999997</c:v>
                </c:pt>
                <c:pt idx="21932">
                  <c:v>5.5289999999999999</c:v>
                </c:pt>
                <c:pt idx="21933">
                  <c:v>5.5279999999999996</c:v>
                </c:pt>
                <c:pt idx="21934">
                  <c:v>5.5259999999999998</c:v>
                </c:pt>
                <c:pt idx="21935">
                  <c:v>5.5250000000000004</c:v>
                </c:pt>
                <c:pt idx="21936">
                  <c:v>5.5229999999999997</c:v>
                </c:pt>
                <c:pt idx="21937">
                  <c:v>5.5220000000000002</c:v>
                </c:pt>
                <c:pt idx="21938">
                  <c:v>5.5190000000000001</c:v>
                </c:pt>
                <c:pt idx="21939">
                  <c:v>5.5179999999999998</c:v>
                </c:pt>
                <c:pt idx="21940">
                  <c:v>5.5179999999999998</c:v>
                </c:pt>
                <c:pt idx="21941">
                  <c:v>5.5149999999999997</c:v>
                </c:pt>
                <c:pt idx="21942">
                  <c:v>5.5149999999999997</c:v>
                </c:pt>
                <c:pt idx="21943">
                  <c:v>5.5129999999999999</c:v>
                </c:pt>
                <c:pt idx="21944">
                  <c:v>5.5110000000000001</c:v>
                </c:pt>
                <c:pt idx="21945">
                  <c:v>5.5110000000000001</c:v>
                </c:pt>
                <c:pt idx="21946">
                  <c:v>5.5090000000000003</c:v>
                </c:pt>
                <c:pt idx="21947">
                  <c:v>5.5090000000000003</c:v>
                </c:pt>
                <c:pt idx="21948">
                  <c:v>5.508</c:v>
                </c:pt>
                <c:pt idx="21949">
                  <c:v>5.508</c:v>
                </c:pt>
                <c:pt idx="21950">
                  <c:v>5.5069999999999997</c:v>
                </c:pt>
                <c:pt idx="21951">
                  <c:v>5.5069999999999997</c:v>
                </c:pt>
                <c:pt idx="21952">
                  <c:v>5.5039999999999996</c:v>
                </c:pt>
                <c:pt idx="21953">
                  <c:v>5.5010000000000003</c:v>
                </c:pt>
                <c:pt idx="21954">
                  <c:v>5.5010000000000003</c:v>
                </c:pt>
                <c:pt idx="21955">
                  <c:v>5.5010000000000003</c:v>
                </c:pt>
                <c:pt idx="21956">
                  <c:v>5.4989999999999997</c:v>
                </c:pt>
                <c:pt idx="21957">
                  <c:v>5.4980000000000002</c:v>
                </c:pt>
                <c:pt idx="21958">
                  <c:v>5.4969999999999999</c:v>
                </c:pt>
                <c:pt idx="21959">
                  <c:v>5.4960000000000004</c:v>
                </c:pt>
                <c:pt idx="21960">
                  <c:v>5.4960000000000004</c:v>
                </c:pt>
                <c:pt idx="21961">
                  <c:v>5.4960000000000004</c:v>
                </c:pt>
                <c:pt idx="21962">
                  <c:v>5.4960000000000004</c:v>
                </c:pt>
                <c:pt idx="21963">
                  <c:v>5.4880000000000004</c:v>
                </c:pt>
                <c:pt idx="21964">
                  <c:v>5.4880000000000004</c:v>
                </c:pt>
                <c:pt idx="21965">
                  <c:v>5.4870000000000001</c:v>
                </c:pt>
                <c:pt idx="21966">
                  <c:v>5.4850000000000003</c:v>
                </c:pt>
                <c:pt idx="21967">
                  <c:v>5.4850000000000003</c:v>
                </c:pt>
                <c:pt idx="21968">
                  <c:v>5.484</c:v>
                </c:pt>
                <c:pt idx="21969">
                  <c:v>5.4829999999999997</c:v>
                </c:pt>
                <c:pt idx="21970">
                  <c:v>5.4829999999999997</c:v>
                </c:pt>
                <c:pt idx="21971">
                  <c:v>5.4820000000000002</c:v>
                </c:pt>
                <c:pt idx="21972">
                  <c:v>5.4820000000000002</c:v>
                </c:pt>
                <c:pt idx="21973">
                  <c:v>5.4809999999999999</c:v>
                </c:pt>
                <c:pt idx="21974">
                  <c:v>5.4809999999999999</c:v>
                </c:pt>
                <c:pt idx="21975">
                  <c:v>5.48</c:v>
                </c:pt>
                <c:pt idx="21976">
                  <c:v>5.4790000000000001</c:v>
                </c:pt>
                <c:pt idx="21977">
                  <c:v>5.4790000000000001</c:v>
                </c:pt>
                <c:pt idx="21978">
                  <c:v>5.4790000000000001</c:v>
                </c:pt>
                <c:pt idx="21979">
                  <c:v>5.4779999999999998</c:v>
                </c:pt>
                <c:pt idx="21980">
                  <c:v>5.4779999999999998</c:v>
                </c:pt>
                <c:pt idx="21981">
                  <c:v>5.476</c:v>
                </c:pt>
                <c:pt idx="21982">
                  <c:v>5.4749999999999996</c:v>
                </c:pt>
                <c:pt idx="21983">
                  <c:v>5.4729999999999999</c:v>
                </c:pt>
                <c:pt idx="21984">
                  <c:v>5.47</c:v>
                </c:pt>
                <c:pt idx="21985">
                  <c:v>5.4690000000000003</c:v>
                </c:pt>
                <c:pt idx="21986">
                  <c:v>5.468</c:v>
                </c:pt>
                <c:pt idx="21987">
                  <c:v>5.468</c:v>
                </c:pt>
                <c:pt idx="21988">
                  <c:v>5.4660000000000002</c:v>
                </c:pt>
                <c:pt idx="21989">
                  <c:v>5.4660000000000002</c:v>
                </c:pt>
                <c:pt idx="21990">
                  <c:v>5.4660000000000002</c:v>
                </c:pt>
                <c:pt idx="21991">
                  <c:v>5.4660000000000002</c:v>
                </c:pt>
                <c:pt idx="21992">
                  <c:v>5.4660000000000002</c:v>
                </c:pt>
                <c:pt idx="21993">
                  <c:v>5.4649999999999999</c:v>
                </c:pt>
                <c:pt idx="21994">
                  <c:v>5.4649999999999999</c:v>
                </c:pt>
                <c:pt idx="21995">
                  <c:v>5.4649999999999999</c:v>
                </c:pt>
                <c:pt idx="21996">
                  <c:v>5.4640000000000004</c:v>
                </c:pt>
                <c:pt idx="21997">
                  <c:v>5.4630000000000001</c:v>
                </c:pt>
                <c:pt idx="21998">
                  <c:v>5.4619999999999997</c:v>
                </c:pt>
                <c:pt idx="21999">
                  <c:v>5.4610000000000003</c:v>
                </c:pt>
                <c:pt idx="22000">
                  <c:v>5.4589999999999996</c:v>
                </c:pt>
                <c:pt idx="22001">
                  <c:v>5.4589999999999996</c:v>
                </c:pt>
                <c:pt idx="22002">
                  <c:v>5.4580000000000002</c:v>
                </c:pt>
                <c:pt idx="22003">
                  <c:v>5.4569999999999999</c:v>
                </c:pt>
                <c:pt idx="22004">
                  <c:v>5.4569999999999999</c:v>
                </c:pt>
                <c:pt idx="22005">
                  <c:v>5.4569999999999999</c:v>
                </c:pt>
                <c:pt idx="22006">
                  <c:v>5.4560000000000004</c:v>
                </c:pt>
                <c:pt idx="22007">
                  <c:v>5.4560000000000004</c:v>
                </c:pt>
                <c:pt idx="22008">
                  <c:v>5.4550000000000001</c:v>
                </c:pt>
                <c:pt idx="22009">
                  <c:v>5.4539999999999997</c:v>
                </c:pt>
                <c:pt idx="22010">
                  <c:v>5.45</c:v>
                </c:pt>
                <c:pt idx="22011">
                  <c:v>5.45</c:v>
                </c:pt>
                <c:pt idx="22012">
                  <c:v>5.4480000000000004</c:v>
                </c:pt>
                <c:pt idx="22013">
                  <c:v>5.4470000000000001</c:v>
                </c:pt>
                <c:pt idx="22014">
                  <c:v>5.4459999999999997</c:v>
                </c:pt>
                <c:pt idx="22015">
                  <c:v>5.4450000000000003</c:v>
                </c:pt>
                <c:pt idx="22016">
                  <c:v>5.444</c:v>
                </c:pt>
                <c:pt idx="22017">
                  <c:v>5.444</c:v>
                </c:pt>
                <c:pt idx="22018">
                  <c:v>5.4429999999999996</c:v>
                </c:pt>
                <c:pt idx="22019">
                  <c:v>5.4429999999999996</c:v>
                </c:pt>
                <c:pt idx="22020">
                  <c:v>5.4420000000000002</c:v>
                </c:pt>
                <c:pt idx="22021">
                  <c:v>5.44</c:v>
                </c:pt>
                <c:pt idx="22022">
                  <c:v>5.44</c:v>
                </c:pt>
                <c:pt idx="22023">
                  <c:v>5.4379999999999997</c:v>
                </c:pt>
                <c:pt idx="22024">
                  <c:v>5.4379999999999997</c:v>
                </c:pt>
                <c:pt idx="22025">
                  <c:v>5.4349999999999996</c:v>
                </c:pt>
                <c:pt idx="22026">
                  <c:v>5.4340000000000002</c:v>
                </c:pt>
                <c:pt idx="22027">
                  <c:v>5.4340000000000002</c:v>
                </c:pt>
                <c:pt idx="22028">
                  <c:v>5.4320000000000004</c:v>
                </c:pt>
                <c:pt idx="22029">
                  <c:v>5.431</c:v>
                </c:pt>
                <c:pt idx="22030">
                  <c:v>5.43</c:v>
                </c:pt>
                <c:pt idx="22031">
                  <c:v>5.43</c:v>
                </c:pt>
                <c:pt idx="22032">
                  <c:v>5.4290000000000003</c:v>
                </c:pt>
                <c:pt idx="22033">
                  <c:v>5.4290000000000003</c:v>
                </c:pt>
                <c:pt idx="22034">
                  <c:v>5.4290000000000003</c:v>
                </c:pt>
                <c:pt idx="22035">
                  <c:v>5.4290000000000003</c:v>
                </c:pt>
                <c:pt idx="22036">
                  <c:v>5.4279999999999999</c:v>
                </c:pt>
                <c:pt idx="22037">
                  <c:v>5.4269999999999996</c:v>
                </c:pt>
                <c:pt idx="22038">
                  <c:v>5.4269999999999996</c:v>
                </c:pt>
                <c:pt idx="22039">
                  <c:v>5.4269999999999996</c:v>
                </c:pt>
                <c:pt idx="22040">
                  <c:v>5.4269999999999996</c:v>
                </c:pt>
                <c:pt idx="22041">
                  <c:v>5.4260000000000002</c:v>
                </c:pt>
                <c:pt idx="22042">
                  <c:v>5.4249999999999998</c:v>
                </c:pt>
                <c:pt idx="22043">
                  <c:v>5.4249999999999998</c:v>
                </c:pt>
                <c:pt idx="22044">
                  <c:v>5.4240000000000004</c:v>
                </c:pt>
                <c:pt idx="22045">
                  <c:v>5.4219999999999997</c:v>
                </c:pt>
                <c:pt idx="22046">
                  <c:v>5.4210000000000003</c:v>
                </c:pt>
                <c:pt idx="22047">
                  <c:v>5.42</c:v>
                </c:pt>
                <c:pt idx="22048">
                  <c:v>5.4189999999999996</c:v>
                </c:pt>
                <c:pt idx="22049">
                  <c:v>5.4189999999999996</c:v>
                </c:pt>
                <c:pt idx="22050">
                  <c:v>5.415</c:v>
                </c:pt>
                <c:pt idx="22051">
                  <c:v>5.415</c:v>
                </c:pt>
                <c:pt idx="22052">
                  <c:v>5.4139999999999997</c:v>
                </c:pt>
                <c:pt idx="22053">
                  <c:v>5.4130000000000003</c:v>
                </c:pt>
                <c:pt idx="22054">
                  <c:v>5.4089999999999998</c:v>
                </c:pt>
                <c:pt idx="22055">
                  <c:v>5.4050000000000002</c:v>
                </c:pt>
                <c:pt idx="22056">
                  <c:v>5.4009999999999998</c:v>
                </c:pt>
                <c:pt idx="22057">
                  <c:v>5.4009999999999998</c:v>
                </c:pt>
                <c:pt idx="22058">
                  <c:v>5.3979999999999997</c:v>
                </c:pt>
                <c:pt idx="22059">
                  <c:v>5.3959999999999999</c:v>
                </c:pt>
                <c:pt idx="22060">
                  <c:v>5.3949999999999996</c:v>
                </c:pt>
                <c:pt idx="22061">
                  <c:v>5.3940000000000001</c:v>
                </c:pt>
                <c:pt idx="22062">
                  <c:v>5.3940000000000001</c:v>
                </c:pt>
                <c:pt idx="22063">
                  <c:v>5.391</c:v>
                </c:pt>
                <c:pt idx="22064">
                  <c:v>5.3849999999999998</c:v>
                </c:pt>
                <c:pt idx="22065">
                  <c:v>5.3840000000000003</c:v>
                </c:pt>
                <c:pt idx="22066">
                  <c:v>5.383</c:v>
                </c:pt>
                <c:pt idx="22067">
                  <c:v>5.3819999999999997</c:v>
                </c:pt>
                <c:pt idx="22068">
                  <c:v>5.3810000000000002</c:v>
                </c:pt>
                <c:pt idx="22069">
                  <c:v>5.3810000000000002</c:v>
                </c:pt>
                <c:pt idx="22070">
                  <c:v>5.38</c:v>
                </c:pt>
                <c:pt idx="22071">
                  <c:v>5.38</c:v>
                </c:pt>
                <c:pt idx="22072">
                  <c:v>5.38</c:v>
                </c:pt>
                <c:pt idx="22073">
                  <c:v>5.3789999999999996</c:v>
                </c:pt>
                <c:pt idx="22074">
                  <c:v>5.3789999999999996</c:v>
                </c:pt>
                <c:pt idx="22075">
                  <c:v>5.3789999999999996</c:v>
                </c:pt>
                <c:pt idx="22076">
                  <c:v>5.3739999999999997</c:v>
                </c:pt>
                <c:pt idx="22077">
                  <c:v>5.3730000000000002</c:v>
                </c:pt>
                <c:pt idx="22078">
                  <c:v>5.3730000000000002</c:v>
                </c:pt>
                <c:pt idx="22079">
                  <c:v>5.3730000000000002</c:v>
                </c:pt>
                <c:pt idx="22080">
                  <c:v>5.3719999999999999</c:v>
                </c:pt>
                <c:pt idx="22081">
                  <c:v>5.3710000000000004</c:v>
                </c:pt>
                <c:pt idx="22082">
                  <c:v>5.37</c:v>
                </c:pt>
                <c:pt idx="22083">
                  <c:v>5.3689999999999998</c:v>
                </c:pt>
                <c:pt idx="22084">
                  <c:v>5.367</c:v>
                </c:pt>
                <c:pt idx="22085">
                  <c:v>5.3659999999999997</c:v>
                </c:pt>
                <c:pt idx="22086">
                  <c:v>5.3659999999999997</c:v>
                </c:pt>
                <c:pt idx="22087">
                  <c:v>5.3659999999999997</c:v>
                </c:pt>
                <c:pt idx="22088">
                  <c:v>5.3659999999999997</c:v>
                </c:pt>
                <c:pt idx="22089">
                  <c:v>5.3650000000000002</c:v>
                </c:pt>
                <c:pt idx="22090">
                  <c:v>5.3650000000000002</c:v>
                </c:pt>
                <c:pt idx="22091">
                  <c:v>5.3639999999999999</c:v>
                </c:pt>
                <c:pt idx="22092">
                  <c:v>5.3639999999999999</c:v>
                </c:pt>
                <c:pt idx="22093">
                  <c:v>5.3639999999999999</c:v>
                </c:pt>
                <c:pt idx="22094">
                  <c:v>5.3630000000000004</c:v>
                </c:pt>
                <c:pt idx="22095">
                  <c:v>5.3609999999999998</c:v>
                </c:pt>
                <c:pt idx="22096">
                  <c:v>5.3609999999999998</c:v>
                </c:pt>
                <c:pt idx="22097">
                  <c:v>5.36</c:v>
                </c:pt>
                <c:pt idx="22098">
                  <c:v>5.3579999999999997</c:v>
                </c:pt>
                <c:pt idx="22099">
                  <c:v>5.3559999999999999</c:v>
                </c:pt>
                <c:pt idx="22100">
                  <c:v>5.3550000000000004</c:v>
                </c:pt>
                <c:pt idx="22101">
                  <c:v>5.3550000000000004</c:v>
                </c:pt>
                <c:pt idx="22102">
                  <c:v>5.3520000000000003</c:v>
                </c:pt>
                <c:pt idx="22103">
                  <c:v>5.3520000000000003</c:v>
                </c:pt>
                <c:pt idx="22104">
                  <c:v>5.351</c:v>
                </c:pt>
                <c:pt idx="22105">
                  <c:v>5.3490000000000002</c:v>
                </c:pt>
                <c:pt idx="22106">
                  <c:v>5.3479999999999999</c:v>
                </c:pt>
                <c:pt idx="22107">
                  <c:v>5.3479999999999999</c:v>
                </c:pt>
                <c:pt idx="22108">
                  <c:v>5.3470000000000004</c:v>
                </c:pt>
                <c:pt idx="22109">
                  <c:v>5.343</c:v>
                </c:pt>
                <c:pt idx="22110">
                  <c:v>5.3419999999999996</c:v>
                </c:pt>
                <c:pt idx="22111">
                  <c:v>5.3419999999999996</c:v>
                </c:pt>
                <c:pt idx="22112">
                  <c:v>5.3410000000000002</c:v>
                </c:pt>
                <c:pt idx="22113">
                  <c:v>5.34</c:v>
                </c:pt>
                <c:pt idx="22114">
                  <c:v>5.335</c:v>
                </c:pt>
                <c:pt idx="22115">
                  <c:v>5.3339999999999996</c:v>
                </c:pt>
                <c:pt idx="22116">
                  <c:v>5.3319999999999999</c:v>
                </c:pt>
                <c:pt idx="22117">
                  <c:v>5.3319999999999999</c:v>
                </c:pt>
                <c:pt idx="22118">
                  <c:v>5.3310000000000004</c:v>
                </c:pt>
                <c:pt idx="22119">
                  <c:v>5.3310000000000004</c:v>
                </c:pt>
                <c:pt idx="22120">
                  <c:v>5.33</c:v>
                </c:pt>
                <c:pt idx="22121">
                  <c:v>5.3289999999999997</c:v>
                </c:pt>
                <c:pt idx="22122">
                  <c:v>5.3280000000000003</c:v>
                </c:pt>
                <c:pt idx="22123">
                  <c:v>5.327</c:v>
                </c:pt>
                <c:pt idx="22124">
                  <c:v>5.3250000000000002</c:v>
                </c:pt>
                <c:pt idx="22125">
                  <c:v>5.3250000000000002</c:v>
                </c:pt>
                <c:pt idx="22126">
                  <c:v>5.3239999999999998</c:v>
                </c:pt>
                <c:pt idx="22127">
                  <c:v>5.3230000000000004</c:v>
                </c:pt>
                <c:pt idx="22128">
                  <c:v>5.3230000000000004</c:v>
                </c:pt>
                <c:pt idx="22129">
                  <c:v>5.3220000000000001</c:v>
                </c:pt>
                <c:pt idx="22130">
                  <c:v>5.32</c:v>
                </c:pt>
                <c:pt idx="22131">
                  <c:v>5.32</c:v>
                </c:pt>
                <c:pt idx="22132">
                  <c:v>5.32</c:v>
                </c:pt>
                <c:pt idx="22133">
                  <c:v>5.3179999999999996</c:v>
                </c:pt>
                <c:pt idx="22134">
                  <c:v>5.3179999999999996</c:v>
                </c:pt>
                <c:pt idx="22135">
                  <c:v>5.3159999999999998</c:v>
                </c:pt>
                <c:pt idx="22136">
                  <c:v>5.3129999999999997</c:v>
                </c:pt>
                <c:pt idx="22137">
                  <c:v>5.3129999999999997</c:v>
                </c:pt>
                <c:pt idx="22138">
                  <c:v>5.3120000000000003</c:v>
                </c:pt>
                <c:pt idx="22139">
                  <c:v>5.3109999999999999</c:v>
                </c:pt>
                <c:pt idx="22140">
                  <c:v>5.3109999999999999</c:v>
                </c:pt>
                <c:pt idx="22141">
                  <c:v>5.3090000000000002</c:v>
                </c:pt>
                <c:pt idx="22142">
                  <c:v>5.3070000000000004</c:v>
                </c:pt>
                <c:pt idx="22143">
                  <c:v>5.306</c:v>
                </c:pt>
                <c:pt idx="22144">
                  <c:v>5.3040000000000003</c:v>
                </c:pt>
                <c:pt idx="22145">
                  <c:v>5.3029999999999999</c:v>
                </c:pt>
                <c:pt idx="22146">
                  <c:v>5.3029999999999999</c:v>
                </c:pt>
                <c:pt idx="22147">
                  <c:v>5.3029999999999999</c:v>
                </c:pt>
                <c:pt idx="22148">
                  <c:v>5.3</c:v>
                </c:pt>
                <c:pt idx="22149">
                  <c:v>5.2990000000000004</c:v>
                </c:pt>
                <c:pt idx="22150">
                  <c:v>5.298</c:v>
                </c:pt>
                <c:pt idx="22151">
                  <c:v>5.2960000000000003</c:v>
                </c:pt>
                <c:pt idx="22152">
                  <c:v>5.2949999999999999</c:v>
                </c:pt>
                <c:pt idx="22153">
                  <c:v>5.2939999999999996</c:v>
                </c:pt>
                <c:pt idx="22154">
                  <c:v>5.2930000000000001</c:v>
                </c:pt>
                <c:pt idx="22155">
                  <c:v>5.2919999999999998</c:v>
                </c:pt>
                <c:pt idx="22156">
                  <c:v>5.2919999999999998</c:v>
                </c:pt>
                <c:pt idx="22157">
                  <c:v>5.2919999999999998</c:v>
                </c:pt>
                <c:pt idx="22158">
                  <c:v>5.2850000000000001</c:v>
                </c:pt>
                <c:pt idx="22159">
                  <c:v>5.2850000000000001</c:v>
                </c:pt>
                <c:pt idx="22160">
                  <c:v>5.2850000000000001</c:v>
                </c:pt>
                <c:pt idx="22161">
                  <c:v>5.2850000000000001</c:v>
                </c:pt>
                <c:pt idx="22162">
                  <c:v>5.2809999999999997</c:v>
                </c:pt>
                <c:pt idx="22163">
                  <c:v>5.2809999999999997</c:v>
                </c:pt>
                <c:pt idx="22164">
                  <c:v>5.2770000000000001</c:v>
                </c:pt>
                <c:pt idx="22165">
                  <c:v>5.2770000000000001</c:v>
                </c:pt>
                <c:pt idx="22166">
                  <c:v>5.2759999999999998</c:v>
                </c:pt>
                <c:pt idx="22167">
                  <c:v>5.2750000000000004</c:v>
                </c:pt>
                <c:pt idx="22168">
                  <c:v>5.2750000000000004</c:v>
                </c:pt>
                <c:pt idx="22169">
                  <c:v>5.2729999999999997</c:v>
                </c:pt>
                <c:pt idx="22170">
                  <c:v>5.2720000000000002</c:v>
                </c:pt>
                <c:pt idx="22171">
                  <c:v>5.2709999999999999</c:v>
                </c:pt>
                <c:pt idx="22172">
                  <c:v>5.27</c:v>
                </c:pt>
                <c:pt idx="22173">
                  <c:v>5.27</c:v>
                </c:pt>
                <c:pt idx="22174">
                  <c:v>5.2690000000000001</c:v>
                </c:pt>
                <c:pt idx="22175">
                  <c:v>5.2690000000000001</c:v>
                </c:pt>
                <c:pt idx="22176">
                  <c:v>5.2679999999999998</c:v>
                </c:pt>
                <c:pt idx="22177">
                  <c:v>5.2670000000000003</c:v>
                </c:pt>
                <c:pt idx="22178">
                  <c:v>5.2670000000000003</c:v>
                </c:pt>
                <c:pt idx="22179">
                  <c:v>5.2670000000000003</c:v>
                </c:pt>
                <c:pt idx="22180">
                  <c:v>5.2670000000000003</c:v>
                </c:pt>
                <c:pt idx="22181">
                  <c:v>5.2670000000000003</c:v>
                </c:pt>
                <c:pt idx="22182">
                  <c:v>5.2670000000000003</c:v>
                </c:pt>
                <c:pt idx="22183">
                  <c:v>5.2670000000000003</c:v>
                </c:pt>
                <c:pt idx="22184">
                  <c:v>5.2670000000000003</c:v>
                </c:pt>
                <c:pt idx="22185">
                  <c:v>5.2670000000000003</c:v>
                </c:pt>
                <c:pt idx="22186">
                  <c:v>5.2670000000000003</c:v>
                </c:pt>
                <c:pt idx="22187">
                  <c:v>5.2670000000000003</c:v>
                </c:pt>
                <c:pt idx="22188">
                  <c:v>5.2670000000000003</c:v>
                </c:pt>
                <c:pt idx="22189">
                  <c:v>5.2670000000000003</c:v>
                </c:pt>
                <c:pt idx="22190">
                  <c:v>5.2670000000000003</c:v>
                </c:pt>
                <c:pt idx="22191">
                  <c:v>5.2670000000000003</c:v>
                </c:pt>
                <c:pt idx="22192">
                  <c:v>5.266</c:v>
                </c:pt>
                <c:pt idx="22193">
                  <c:v>5.266</c:v>
                </c:pt>
                <c:pt idx="22194">
                  <c:v>5.266</c:v>
                </c:pt>
                <c:pt idx="22195">
                  <c:v>5.266</c:v>
                </c:pt>
                <c:pt idx="22196">
                  <c:v>5.266</c:v>
                </c:pt>
                <c:pt idx="22197">
                  <c:v>5.266</c:v>
                </c:pt>
                <c:pt idx="22198">
                  <c:v>5.266</c:v>
                </c:pt>
                <c:pt idx="22199">
                  <c:v>5.266</c:v>
                </c:pt>
                <c:pt idx="22200">
                  <c:v>5.2649999999999997</c:v>
                </c:pt>
                <c:pt idx="22201">
                  <c:v>5.2649999999999997</c:v>
                </c:pt>
                <c:pt idx="22202">
                  <c:v>5.2649999999999997</c:v>
                </c:pt>
                <c:pt idx="22203">
                  <c:v>5.2649999999999997</c:v>
                </c:pt>
                <c:pt idx="22204">
                  <c:v>5.2649999999999997</c:v>
                </c:pt>
                <c:pt idx="22205">
                  <c:v>5.2649999999999997</c:v>
                </c:pt>
                <c:pt idx="22206">
                  <c:v>5.2649999999999997</c:v>
                </c:pt>
                <c:pt idx="22207">
                  <c:v>5.2649999999999997</c:v>
                </c:pt>
                <c:pt idx="22208">
                  <c:v>5.2649999999999997</c:v>
                </c:pt>
                <c:pt idx="22209">
                  <c:v>5.2640000000000002</c:v>
                </c:pt>
                <c:pt idx="22210">
                  <c:v>5.2640000000000002</c:v>
                </c:pt>
                <c:pt idx="22211">
                  <c:v>5.2629999999999999</c:v>
                </c:pt>
                <c:pt idx="22212">
                  <c:v>5.2610000000000001</c:v>
                </c:pt>
                <c:pt idx="22213">
                  <c:v>5.26</c:v>
                </c:pt>
                <c:pt idx="22214">
                  <c:v>5.2590000000000003</c:v>
                </c:pt>
                <c:pt idx="22215">
                  <c:v>5.258</c:v>
                </c:pt>
                <c:pt idx="22216">
                  <c:v>5.258</c:v>
                </c:pt>
                <c:pt idx="22217">
                  <c:v>5.2569999999999997</c:v>
                </c:pt>
                <c:pt idx="22218">
                  <c:v>5.2569999999999997</c:v>
                </c:pt>
                <c:pt idx="22219">
                  <c:v>5.2560000000000002</c:v>
                </c:pt>
                <c:pt idx="22220">
                  <c:v>5.2539999999999996</c:v>
                </c:pt>
                <c:pt idx="22221">
                  <c:v>5.2539999999999996</c:v>
                </c:pt>
                <c:pt idx="22222">
                  <c:v>5.2530000000000001</c:v>
                </c:pt>
                <c:pt idx="22223">
                  <c:v>5.2510000000000003</c:v>
                </c:pt>
                <c:pt idx="22224">
                  <c:v>5.2510000000000003</c:v>
                </c:pt>
                <c:pt idx="22225">
                  <c:v>5.2510000000000003</c:v>
                </c:pt>
                <c:pt idx="22226">
                  <c:v>5.2510000000000003</c:v>
                </c:pt>
                <c:pt idx="22227">
                  <c:v>5.25</c:v>
                </c:pt>
                <c:pt idx="22228">
                  <c:v>5.2469999999999999</c:v>
                </c:pt>
                <c:pt idx="22229">
                  <c:v>5.2469999999999999</c:v>
                </c:pt>
                <c:pt idx="22230">
                  <c:v>5.2469999999999999</c:v>
                </c:pt>
                <c:pt idx="22231">
                  <c:v>5.2460000000000004</c:v>
                </c:pt>
                <c:pt idx="22232">
                  <c:v>5.2460000000000004</c:v>
                </c:pt>
                <c:pt idx="22233">
                  <c:v>5.2450000000000001</c:v>
                </c:pt>
                <c:pt idx="22234">
                  <c:v>5.2450000000000001</c:v>
                </c:pt>
                <c:pt idx="22235">
                  <c:v>5.2439999999999998</c:v>
                </c:pt>
                <c:pt idx="22236">
                  <c:v>5.2430000000000003</c:v>
                </c:pt>
                <c:pt idx="22237">
                  <c:v>5.242</c:v>
                </c:pt>
                <c:pt idx="22238">
                  <c:v>5.242</c:v>
                </c:pt>
                <c:pt idx="22239">
                  <c:v>5.2380000000000004</c:v>
                </c:pt>
                <c:pt idx="22240">
                  <c:v>5.2380000000000004</c:v>
                </c:pt>
                <c:pt idx="22241">
                  <c:v>5.2370000000000001</c:v>
                </c:pt>
                <c:pt idx="22242">
                  <c:v>5.2370000000000001</c:v>
                </c:pt>
                <c:pt idx="22243">
                  <c:v>5.2359999999999998</c:v>
                </c:pt>
                <c:pt idx="22244">
                  <c:v>5.2350000000000003</c:v>
                </c:pt>
                <c:pt idx="22245">
                  <c:v>5.234</c:v>
                </c:pt>
                <c:pt idx="22246">
                  <c:v>5.2329999999999997</c:v>
                </c:pt>
                <c:pt idx="22247">
                  <c:v>5.2320000000000002</c:v>
                </c:pt>
                <c:pt idx="22248">
                  <c:v>5.2320000000000002</c:v>
                </c:pt>
                <c:pt idx="22249">
                  <c:v>5.2309999999999999</c:v>
                </c:pt>
                <c:pt idx="22250">
                  <c:v>5.2290000000000001</c:v>
                </c:pt>
                <c:pt idx="22251">
                  <c:v>5.2279999999999998</c:v>
                </c:pt>
                <c:pt idx="22252">
                  <c:v>5.2270000000000003</c:v>
                </c:pt>
                <c:pt idx="22253">
                  <c:v>5.2270000000000003</c:v>
                </c:pt>
                <c:pt idx="22254">
                  <c:v>5.2270000000000003</c:v>
                </c:pt>
                <c:pt idx="22255">
                  <c:v>5.2249999999999996</c:v>
                </c:pt>
                <c:pt idx="22256">
                  <c:v>5.2240000000000002</c:v>
                </c:pt>
                <c:pt idx="22257">
                  <c:v>5.2240000000000002</c:v>
                </c:pt>
                <c:pt idx="22258">
                  <c:v>5.2240000000000002</c:v>
                </c:pt>
                <c:pt idx="22259">
                  <c:v>5.2190000000000003</c:v>
                </c:pt>
                <c:pt idx="22260">
                  <c:v>5.2190000000000003</c:v>
                </c:pt>
                <c:pt idx="22261">
                  <c:v>5.2190000000000003</c:v>
                </c:pt>
                <c:pt idx="22262">
                  <c:v>5.2190000000000003</c:v>
                </c:pt>
                <c:pt idx="22263">
                  <c:v>5.2190000000000003</c:v>
                </c:pt>
                <c:pt idx="22264">
                  <c:v>5.218</c:v>
                </c:pt>
                <c:pt idx="22265">
                  <c:v>5.218</c:v>
                </c:pt>
                <c:pt idx="22266">
                  <c:v>5.2160000000000002</c:v>
                </c:pt>
                <c:pt idx="22267">
                  <c:v>5.2140000000000004</c:v>
                </c:pt>
                <c:pt idx="22268">
                  <c:v>5.2119999999999997</c:v>
                </c:pt>
                <c:pt idx="22269">
                  <c:v>5.2119999999999997</c:v>
                </c:pt>
                <c:pt idx="22270">
                  <c:v>5.2080000000000002</c:v>
                </c:pt>
                <c:pt idx="22271">
                  <c:v>5.2069999999999999</c:v>
                </c:pt>
                <c:pt idx="22272">
                  <c:v>5.2069999999999999</c:v>
                </c:pt>
                <c:pt idx="22273">
                  <c:v>5.2060000000000004</c:v>
                </c:pt>
                <c:pt idx="22274">
                  <c:v>5.2060000000000004</c:v>
                </c:pt>
                <c:pt idx="22275">
                  <c:v>5.2050000000000001</c:v>
                </c:pt>
                <c:pt idx="22276">
                  <c:v>5.202</c:v>
                </c:pt>
                <c:pt idx="22277">
                  <c:v>5.202</c:v>
                </c:pt>
                <c:pt idx="22278">
                  <c:v>5.1959999999999997</c:v>
                </c:pt>
                <c:pt idx="22279">
                  <c:v>5.1950000000000003</c:v>
                </c:pt>
                <c:pt idx="22280">
                  <c:v>5.194</c:v>
                </c:pt>
                <c:pt idx="22281">
                  <c:v>5.1929999999999996</c:v>
                </c:pt>
                <c:pt idx="22282">
                  <c:v>5.1929999999999996</c:v>
                </c:pt>
                <c:pt idx="22283">
                  <c:v>5.1920000000000002</c:v>
                </c:pt>
                <c:pt idx="22284">
                  <c:v>5.1909999999999998</c:v>
                </c:pt>
                <c:pt idx="22285">
                  <c:v>5.1890000000000001</c:v>
                </c:pt>
                <c:pt idx="22286">
                  <c:v>5.1890000000000001</c:v>
                </c:pt>
                <c:pt idx="22287">
                  <c:v>5.1870000000000003</c:v>
                </c:pt>
                <c:pt idx="22288">
                  <c:v>5.1859999999999999</c:v>
                </c:pt>
                <c:pt idx="22289">
                  <c:v>5.1849999999999996</c:v>
                </c:pt>
                <c:pt idx="22290">
                  <c:v>5.1840000000000002</c:v>
                </c:pt>
                <c:pt idx="22291">
                  <c:v>5.1840000000000002</c:v>
                </c:pt>
                <c:pt idx="22292">
                  <c:v>5.1829999999999998</c:v>
                </c:pt>
                <c:pt idx="22293">
                  <c:v>5.18</c:v>
                </c:pt>
                <c:pt idx="22294">
                  <c:v>5.18</c:v>
                </c:pt>
                <c:pt idx="22295">
                  <c:v>5.1790000000000003</c:v>
                </c:pt>
                <c:pt idx="22296">
                  <c:v>5.1749999999999998</c:v>
                </c:pt>
                <c:pt idx="22297">
                  <c:v>5.1740000000000004</c:v>
                </c:pt>
                <c:pt idx="22298">
                  <c:v>5.173</c:v>
                </c:pt>
                <c:pt idx="22299">
                  <c:v>5.173</c:v>
                </c:pt>
                <c:pt idx="22300">
                  <c:v>5.173</c:v>
                </c:pt>
                <c:pt idx="22301">
                  <c:v>5.1719999999999997</c:v>
                </c:pt>
                <c:pt idx="22302">
                  <c:v>5.1710000000000003</c:v>
                </c:pt>
                <c:pt idx="22303">
                  <c:v>5.1710000000000003</c:v>
                </c:pt>
                <c:pt idx="22304">
                  <c:v>5.1680000000000001</c:v>
                </c:pt>
                <c:pt idx="22305">
                  <c:v>5.1680000000000001</c:v>
                </c:pt>
                <c:pt idx="22306">
                  <c:v>5.1680000000000001</c:v>
                </c:pt>
                <c:pt idx="22307">
                  <c:v>5.1619999999999999</c:v>
                </c:pt>
                <c:pt idx="22308">
                  <c:v>5.1589999999999998</c:v>
                </c:pt>
                <c:pt idx="22309">
                  <c:v>5.1589999999999998</c:v>
                </c:pt>
                <c:pt idx="22310">
                  <c:v>5.1559999999999997</c:v>
                </c:pt>
                <c:pt idx="22311">
                  <c:v>5.1559999999999997</c:v>
                </c:pt>
                <c:pt idx="22312">
                  <c:v>5.1559999999999997</c:v>
                </c:pt>
                <c:pt idx="22313">
                  <c:v>5.1539999999999999</c:v>
                </c:pt>
                <c:pt idx="22314">
                  <c:v>5.1539999999999999</c:v>
                </c:pt>
                <c:pt idx="22315">
                  <c:v>5.1529999999999996</c:v>
                </c:pt>
                <c:pt idx="22316">
                  <c:v>5.1509999999999998</c:v>
                </c:pt>
                <c:pt idx="22317">
                  <c:v>5.1509999999999998</c:v>
                </c:pt>
                <c:pt idx="22318">
                  <c:v>5.15</c:v>
                </c:pt>
                <c:pt idx="22319">
                  <c:v>5.149</c:v>
                </c:pt>
                <c:pt idx="22320">
                  <c:v>5.1479999999999997</c:v>
                </c:pt>
                <c:pt idx="22321">
                  <c:v>5.1479999999999997</c:v>
                </c:pt>
                <c:pt idx="22322">
                  <c:v>5.1440000000000001</c:v>
                </c:pt>
                <c:pt idx="22323">
                  <c:v>5.1420000000000003</c:v>
                </c:pt>
                <c:pt idx="22324">
                  <c:v>5.141</c:v>
                </c:pt>
                <c:pt idx="22325">
                  <c:v>5.1379999999999999</c:v>
                </c:pt>
                <c:pt idx="22326">
                  <c:v>5.1379999999999999</c:v>
                </c:pt>
                <c:pt idx="22327">
                  <c:v>5.1369999999999996</c:v>
                </c:pt>
                <c:pt idx="22328">
                  <c:v>5.1369999999999996</c:v>
                </c:pt>
                <c:pt idx="22329">
                  <c:v>5.1349999999999998</c:v>
                </c:pt>
                <c:pt idx="22330">
                  <c:v>5.1349999999999998</c:v>
                </c:pt>
                <c:pt idx="22331">
                  <c:v>5.1340000000000003</c:v>
                </c:pt>
                <c:pt idx="22332">
                  <c:v>5.133</c:v>
                </c:pt>
                <c:pt idx="22333">
                  <c:v>5.133</c:v>
                </c:pt>
                <c:pt idx="22334">
                  <c:v>5.1310000000000002</c:v>
                </c:pt>
                <c:pt idx="22335">
                  <c:v>5.1310000000000002</c:v>
                </c:pt>
                <c:pt idx="22336">
                  <c:v>5.13</c:v>
                </c:pt>
                <c:pt idx="22337">
                  <c:v>5.13</c:v>
                </c:pt>
                <c:pt idx="22338">
                  <c:v>5.1280000000000001</c:v>
                </c:pt>
                <c:pt idx="22339">
                  <c:v>5.1269999999999998</c:v>
                </c:pt>
                <c:pt idx="22340">
                  <c:v>5.1239999999999997</c:v>
                </c:pt>
                <c:pt idx="22341">
                  <c:v>5.1239999999999997</c:v>
                </c:pt>
                <c:pt idx="22342">
                  <c:v>5.1210000000000004</c:v>
                </c:pt>
                <c:pt idx="22343">
                  <c:v>5.1210000000000004</c:v>
                </c:pt>
                <c:pt idx="22344">
                  <c:v>5.1180000000000003</c:v>
                </c:pt>
                <c:pt idx="22345">
                  <c:v>5.1159999999999997</c:v>
                </c:pt>
                <c:pt idx="22346">
                  <c:v>5.1150000000000002</c:v>
                </c:pt>
                <c:pt idx="22347">
                  <c:v>5.1150000000000002</c:v>
                </c:pt>
                <c:pt idx="22348">
                  <c:v>5.1109999999999998</c:v>
                </c:pt>
                <c:pt idx="22349">
                  <c:v>5.1109999999999998</c:v>
                </c:pt>
                <c:pt idx="22350">
                  <c:v>5.1100000000000003</c:v>
                </c:pt>
                <c:pt idx="22351">
                  <c:v>5.1079999999999997</c:v>
                </c:pt>
                <c:pt idx="22352">
                  <c:v>5.1070000000000002</c:v>
                </c:pt>
                <c:pt idx="22353">
                  <c:v>5.1070000000000002</c:v>
                </c:pt>
                <c:pt idx="22354">
                  <c:v>5.1059999999999999</c:v>
                </c:pt>
                <c:pt idx="22355">
                  <c:v>5.1040000000000001</c:v>
                </c:pt>
                <c:pt idx="22356">
                  <c:v>5.1040000000000001</c:v>
                </c:pt>
                <c:pt idx="22357">
                  <c:v>5.1040000000000001</c:v>
                </c:pt>
                <c:pt idx="22358">
                  <c:v>5.1040000000000001</c:v>
                </c:pt>
                <c:pt idx="22359">
                  <c:v>5.1029999999999998</c:v>
                </c:pt>
                <c:pt idx="22360">
                  <c:v>5.1029999999999998</c:v>
                </c:pt>
                <c:pt idx="22361">
                  <c:v>5.1029999999999998</c:v>
                </c:pt>
                <c:pt idx="22362">
                  <c:v>5.1029999999999998</c:v>
                </c:pt>
                <c:pt idx="22363">
                  <c:v>5.1029999999999998</c:v>
                </c:pt>
                <c:pt idx="22364">
                  <c:v>5.1020000000000003</c:v>
                </c:pt>
                <c:pt idx="22365">
                  <c:v>5.1020000000000003</c:v>
                </c:pt>
                <c:pt idx="22366">
                  <c:v>5.1020000000000003</c:v>
                </c:pt>
                <c:pt idx="22367">
                  <c:v>5.1020000000000003</c:v>
                </c:pt>
                <c:pt idx="22368">
                  <c:v>5.0999999999999996</c:v>
                </c:pt>
                <c:pt idx="22369">
                  <c:v>5.0999999999999996</c:v>
                </c:pt>
                <c:pt idx="22370">
                  <c:v>5.0999999999999996</c:v>
                </c:pt>
                <c:pt idx="22371">
                  <c:v>5.0979999999999999</c:v>
                </c:pt>
                <c:pt idx="22372">
                  <c:v>5.0979999999999999</c:v>
                </c:pt>
                <c:pt idx="22373">
                  <c:v>5.0979999999999999</c:v>
                </c:pt>
                <c:pt idx="22374">
                  <c:v>5.0970000000000004</c:v>
                </c:pt>
                <c:pt idx="22375">
                  <c:v>5.0970000000000004</c:v>
                </c:pt>
                <c:pt idx="22376">
                  <c:v>5.0970000000000004</c:v>
                </c:pt>
                <c:pt idx="22377">
                  <c:v>5.0970000000000004</c:v>
                </c:pt>
                <c:pt idx="22378">
                  <c:v>5.0970000000000004</c:v>
                </c:pt>
                <c:pt idx="22379">
                  <c:v>5.0960000000000001</c:v>
                </c:pt>
                <c:pt idx="22380">
                  <c:v>5.0940000000000003</c:v>
                </c:pt>
                <c:pt idx="22381">
                  <c:v>5.09</c:v>
                </c:pt>
                <c:pt idx="22382">
                  <c:v>5.0880000000000001</c:v>
                </c:pt>
                <c:pt idx="22383">
                  <c:v>5.0880000000000001</c:v>
                </c:pt>
                <c:pt idx="22384">
                  <c:v>5.0860000000000003</c:v>
                </c:pt>
                <c:pt idx="22385">
                  <c:v>5.0839999999999996</c:v>
                </c:pt>
                <c:pt idx="22386">
                  <c:v>5.0830000000000002</c:v>
                </c:pt>
                <c:pt idx="22387">
                  <c:v>5.0819999999999999</c:v>
                </c:pt>
                <c:pt idx="22388">
                  <c:v>5.0810000000000004</c:v>
                </c:pt>
                <c:pt idx="22389">
                  <c:v>5.0810000000000004</c:v>
                </c:pt>
                <c:pt idx="22390">
                  <c:v>5.0789999999999997</c:v>
                </c:pt>
                <c:pt idx="22391">
                  <c:v>5.0789999999999997</c:v>
                </c:pt>
                <c:pt idx="22392">
                  <c:v>5.0789999999999997</c:v>
                </c:pt>
                <c:pt idx="22393">
                  <c:v>5.0789999999999997</c:v>
                </c:pt>
                <c:pt idx="22394">
                  <c:v>5.0789999999999997</c:v>
                </c:pt>
                <c:pt idx="22395">
                  <c:v>5.0789999999999997</c:v>
                </c:pt>
                <c:pt idx="22396">
                  <c:v>5.0789999999999997</c:v>
                </c:pt>
                <c:pt idx="22397">
                  <c:v>5.0789999999999997</c:v>
                </c:pt>
                <c:pt idx="22398">
                  <c:v>5.0780000000000003</c:v>
                </c:pt>
                <c:pt idx="22399">
                  <c:v>5.0780000000000003</c:v>
                </c:pt>
                <c:pt idx="22400">
                  <c:v>5.0780000000000003</c:v>
                </c:pt>
                <c:pt idx="22401">
                  <c:v>5.0780000000000003</c:v>
                </c:pt>
                <c:pt idx="22402">
                  <c:v>5.0780000000000003</c:v>
                </c:pt>
                <c:pt idx="22403">
                  <c:v>5.0780000000000003</c:v>
                </c:pt>
                <c:pt idx="22404">
                  <c:v>5.0780000000000003</c:v>
                </c:pt>
                <c:pt idx="22405">
                  <c:v>5.0759999999999996</c:v>
                </c:pt>
                <c:pt idx="22406">
                  <c:v>5.0759999999999996</c:v>
                </c:pt>
                <c:pt idx="22407">
                  <c:v>5.0759999999999996</c:v>
                </c:pt>
                <c:pt idx="22408">
                  <c:v>5.0759999999999996</c:v>
                </c:pt>
                <c:pt idx="22409">
                  <c:v>5.0759999999999996</c:v>
                </c:pt>
                <c:pt idx="22410">
                  <c:v>5.0759999999999996</c:v>
                </c:pt>
                <c:pt idx="22411">
                  <c:v>5.0759999999999996</c:v>
                </c:pt>
                <c:pt idx="22412">
                  <c:v>5.0759999999999996</c:v>
                </c:pt>
                <c:pt idx="22413">
                  <c:v>5.0759999999999996</c:v>
                </c:pt>
                <c:pt idx="22414">
                  <c:v>5.0759999999999996</c:v>
                </c:pt>
                <c:pt idx="22415">
                  <c:v>5.0759999999999996</c:v>
                </c:pt>
                <c:pt idx="22416">
                  <c:v>5.0750000000000002</c:v>
                </c:pt>
                <c:pt idx="22417">
                  <c:v>5.0750000000000002</c:v>
                </c:pt>
                <c:pt idx="22418">
                  <c:v>5.0730000000000004</c:v>
                </c:pt>
                <c:pt idx="22419">
                  <c:v>5.0730000000000004</c:v>
                </c:pt>
                <c:pt idx="22420">
                  <c:v>5.0720000000000001</c:v>
                </c:pt>
                <c:pt idx="22421">
                  <c:v>5.0709999999999997</c:v>
                </c:pt>
                <c:pt idx="22422">
                  <c:v>5.07</c:v>
                </c:pt>
                <c:pt idx="22423">
                  <c:v>5.07</c:v>
                </c:pt>
                <c:pt idx="22424">
                  <c:v>5.07</c:v>
                </c:pt>
                <c:pt idx="22425">
                  <c:v>5.0679999999999996</c:v>
                </c:pt>
                <c:pt idx="22426">
                  <c:v>5.0670000000000002</c:v>
                </c:pt>
                <c:pt idx="22427">
                  <c:v>5.0670000000000002</c:v>
                </c:pt>
                <c:pt idx="22428">
                  <c:v>5.0670000000000002</c:v>
                </c:pt>
                <c:pt idx="22429">
                  <c:v>5.0650000000000004</c:v>
                </c:pt>
                <c:pt idx="22430">
                  <c:v>5.0650000000000004</c:v>
                </c:pt>
                <c:pt idx="22431">
                  <c:v>5.0640000000000001</c:v>
                </c:pt>
                <c:pt idx="22432">
                  <c:v>5.0629999999999997</c:v>
                </c:pt>
                <c:pt idx="22433">
                  <c:v>5.0629999999999997</c:v>
                </c:pt>
                <c:pt idx="22434">
                  <c:v>5.0629999999999997</c:v>
                </c:pt>
                <c:pt idx="22435">
                  <c:v>5.0629999999999997</c:v>
                </c:pt>
                <c:pt idx="22436">
                  <c:v>5.0629999999999997</c:v>
                </c:pt>
                <c:pt idx="22437">
                  <c:v>5.0629999999999997</c:v>
                </c:pt>
                <c:pt idx="22438">
                  <c:v>5.0629999999999997</c:v>
                </c:pt>
                <c:pt idx="22439">
                  <c:v>5.0629999999999997</c:v>
                </c:pt>
                <c:pt idx="22440">
                  <c:v>5.0629999999999997</c:v>
                </c:pt>
                <c:pt idx="22441">
                  <c:v>5.0629999999999997</c:v>
                </c:pt>
                <c:pt idx="22442">
                  <c:v>5.0629999999999997</c:v>
                </c:pt>
                <c:pt idx="22443">
                  <c:v>5.0629999999999997</c:v>
                </c:pt>
                <c:pt idx="22444">
                  <c:v>5.0629999999999997</c:v>
                </c:pt>
                <c:pt idx="22445">
                  <c:v>5.0629999999999997</c:v>
                </c:pt>
                <c:pt idx="22446">
                  <c:v>5.0629999999999997</c:v>
                </c:pt>
                <c:pt idx="22447">
                  <c:v>5.0629999999999997</c:v>
                </c:pt>
                <c:pt idx="22448">
                  <c:v>5.0629999999999997</c:v>
                </c:pt>
                <c:pt idx="22449">
                  <c:v>5.0629999999999997</c:v>
                </c:pt>
                <c:pt idx="22450">
                  <c:v>5.0629999999999997</c:v>
                </c:pt>
                <c:pt idx="22451">
                  <c:v>5.0629999999999997</c:v>
                </c:pt>
                <c:pt idx="22452">
                  <c:v>5.0620000000000003</c:v>
                </c:pt>
                <c:pt idx="22453">
                  <c:v>5.0620000000000003</c:v>
                </c:pt>
                <c:pt idx="22454">
                  <c:v>5.0620000000000003</c:v>
                </c:pt>
                <c:pt idx="22455">
                  <c:v>5.0620000000000003</c:v>
                </c:pt>
                <c:pt idx="22456">
                  <c:v>5.0620000000000003</c:v>
                </c:pt>
                <c:pt idx="22457">
                  <c:v>5.0620000000000003</c:v>
                </c:pt>
                <c:pt idx="22458">
                  <c:v>5.0620000000000003</c:v>
                </c:pt>
                <c:pt idx="22459">
                  <c:v>5.0620000000000003</c:v>
                </c:pt>
                <c:pt idx="22460">
                  <c:v>5.0620000000000003</c:v>
                </c:pt>
                <c:pt idx="22461">
                  <c:v>5.0620000000000003</c:v>
                </c:pt>
                <c:pt idx="22462">
                  <c:v>5.0620000000000003</c:v>
                </c:pt>
                <c:pt idx="22463">
                  <c:v>5.0620000000000003</c:v>
                </c:pt>
                <c:pt idx="22464">
                  <c:v>5.0620000000000003</c:v>
                </c:pt>
                <c:pt idx="22465">
                  <c:v>5.0620000000000003</c:v>
                </c:pt>
                <c:pt idx="22466">
                  <c:v>5.0620000000000003</c:v>
                </c:pt>
                <c:pt idx="22467">
                  <c:v>5.0620000000000003</c:v>
                </c:pt>
                <c:pt idx="22468">
                  <c:v>5.0620000000000003</c:v>
                </c:pt>
                <c:pt idx="22469">
                  <c:v>5.0620000000000003</c:v>
                </c:pt>
                <c:pt idx="22470">
                  <c:v>5.0620000000000003</c:v>
                </c:pt>
                <c:pt idx="22471">
                  <c:v>5.0620000000000003</c:v>
                </c:pt>
                <c:pt idx="22472">
                  <c:v>5.0620000000000003</c:v>
                </c:pt>
                <c:pt idx="22473">
                  <c:v>5.0620000000000003</c:v>
                </c:pt>
                <c:pt idx="22474">
                  <c:v>5.0620000000000003</c:v>
                </c:pt>
                <c:pt idx="22475">
                  <c:v>5.0620000000000003</c:v>
                </c:pt>
                <c:pt idx="22476">
                  <c:v>5.0620000000000003</c:v>
                </c:pt>
                <c:pt idx="22477">
                  <c:v>5.0609999999999999</c:v>
                </c:pt>
                <c:pt idx="22478">
                  <c:v>5.0590000000000002</c:v>
                </c:pt>
                <c:pt idx="22479">
                  <c:v>5.0579999999999998</c:v>
                </c:pt>
                <c:pt idx="22480">
                  <c:v>5.0579999999999998</c:v>
                </c:pt>
                <c:pt idx="22481">
                  <c:v>5.056</c:v>
                </c:pt>
                <c:pt idx="22482">
                  <c:v>5.0549999999999997</c:v>
                </c:pt>
                <c:pt idx="22483">
                  <c:v>5.0549999999999997</c:v>
                </c:pt>
                <c:pt idx="22484">
                  <c:v>5.0549999999999997</c:v>
                </c:pt>
                <c:pt idx="22485">
                  <c:v>5.0519999999999996</c:v>
                </c:pt>
                <c:pt idx="22486">
                  <c:v>5.048</c:v>
                </c:pt>
                <c:pt idx="22487">
                  <c:v>5.0469999999999997</c:v>
                </c:pt>
                <c:pt idx="22488">
                  <c:v>5.0449999999999999</c:v>
                </c:pt>
                <c:pt idx="22489">
                  <c:v>5.0430000000000001</c:v>
                </c:pt>
                <c:pt idx="22490">
                  <c:v>5.0410000000000004</c:v>
                </c:pt>
                <c:pt idx="22491">
                  <c:v>5.0410000000000004</c:v>
                </c:pt>
                <c:pt idx="22492">
                  <c:v>5.0410000000000004</c:v>
                </c:pt>
                <c:pt idx="22493">
                  <c:v>5.04</c:v>
                </c:pt>
                <c:pt idx="22494">
                  <c:v>5.0380000000000003</c:v>
                </c:pt>
                <c:pt idx="22495">
                  <c:v>5.0359999999999996</c:v>
                </c:pt>
                <c:pt idx="22496">
                  <c:v>5.0359999999999996</c:v>
                </c:pt>
                <c:pt idx="22497">
                  <c:v>5.0359999999999996</c:v>
                </c:pt>
                <c:pt idx="22498">
                  <c:v>5.0350000000000001</c:v>
                </c:pt>
                <c:pt idx="22499">
                  <c:v>5.03</c:v>
                </c:pt>
                <c:pt idx="22500">
                  <c:v>5.024</c:v>
                </c:pt>
                <c:pt idx="22501">
                  <c:v>5.0229999999999997</c:v>
                </c:pt>
                <c:pt idx="22502">
                  <c:v>5.0209999999999999</c:v>
                </c:pt>
                <c:pt idx="22503">
                  <c:v>5.0209999999999999</c:v>
                </c:pt>
                <c:pt idx="22504">
                  <c:v>5.0199999999999996</c:v>
                </c:pt>
                <c:pt idx="22505">
                  <c:v>5.0199999999999996</c:v>
                </c:pt>
                <c:pt idx="22506">
                  <c:v>5.0190000000000001</c:v>
                </c:pt>
                <c:pt idx="22507">
                  <c:v>5.0190000000000001</c:v>
                </c:pt>
                <c:pt idx="22508">
                  <c:v>5.0179999999999998</c:v>
                </c:pt>
                <c:pt idx="22509">
                  <c:v>5.016</c:v>
                </c:pt>
                <c:pt idx="22510">
                  <c:v>5.0149999999999997</c:v>
                </c:pt>
                <c:pt idx="22511">
                  <c:v>5.0129999999999999</c:v>
                </c:pt>
                <c:pt idx="22512">
                  <c:v>5.0129999999999999</c:v>
                </c:pt>
                <c:pt idx="22513">
                  <c:v>5.0129999999999999</c:v>
                </c:pt>
                <c:pt idx="22514">
                  <c:v>5.0090000000000003</c:v>
                </c:pt>
                <c:pt idx="22515">
                  <c:v>5.008</c:v>
                </c:pt>
                <c:pt idx="22516">
                  <c:v>5.0060000000000002</c:v>
                </c:pt>
                <c:pt idx="22517">
                  <c:v>5.0049999999999999</c:v>
                </c:pt>
                <c:pt idx="22518">
                  <c:v>5.0039999999999996</c:v>
                </c:pt>
                <c:pt idx="22519">
                  <c:v>5.0039999999999996</c:v>
                </c:pt>
                <c:pt idx="22520">
                  <c:v>5.0030000000000001</c:v>
                </c:pt>
                <c:pt idx="22521">
                  <c:v>5.0030000000000001</c:v>
                </c:pt>
                <c:pt idx="22522">
                  <c:v>5.0030000000000001</c:v>
                </c:pt>
                <c:pt idx="22523">
                  <c:v>5.0030000000000001</c:v>
                </c:pt>
                <c:pt idx="22524">
                  <c:v>5.0019999999999998</c:v>
                </c:pt>
                <c:pt idx="22525">
                  <c:v>5.0019999999999998</c:v>
                </c:pt>
                <c:pt idx="22526">
                  <c:v>5.0019999999999998</c:v>
                </c:pt>
                <c:pt idx="22527">
                  <c:v>5.0010000000000003</c:v>
                </c:pt>
                <c:pt idx="22528">
                  <c:v>5.0010000000000003</c:v>
                </c:pt>
                <c:pt idx="22529">
                  <c:v>5</c:v>
                </c:pt>
                <c:pt idx="22530">
                  <c:v>5</c:v>
                </c:pt>
                <c:pt idx="22531">
                  <c:v>5</c:v>
                </c:pt>
                <c:pt idx="22532">
                  <c:v>4.9969999999999999</c:v>
                </c:pt>
                <c:pt idx="22533">
                  <c:v>4.9960000000000004</c:v>
                </c:pt>
                <c:pt idx="22534">
                  <c:v>4.9960000000000004</c:v>
                </c:pt>
                <c:pt idx="22535">
                  <c:v>4.9950000000000001</c:v>
                </c:pt>
                <c:pt idx="22536">
                  <c:v>4.992</c:v>
                </c:pt>
                <c:pt idx="22537">
                  <c:v>4.992</c:v>
                </c:pt>
                <c:pt idx="22538">
                  <c:v>4.99</c:v>
                </c:pt>
                <c:pt idx="22539">
                  <c:v>4.99</c:v>
                </c:pt>
                <c:pt idx="22540">
                  <c:v>4.9889999999999999</c:v>
                </c:pt>
                <c:pt idx="22541">
                  <c:v>4.9889999999999999</c:v>
                </c:pt>
                <c:pt idx="22542">
                  <c:v>4.9870000000000001</c:v>
                </c:pt>
                <c:pt idx="22543">
                  <c:v>4.9870000000000001</c:v>
                </c:pt>
                <c:pt idx="22544">
                  <c:v>4.984</c:v>
                </c:pt>
                <c:pt idx="22545">
                  <c:v>4.9829999999999997</c:v>
                </c:pt>
                <c:pt idx="22546">
                  <c:v>4.9829999999999997</c:v>
                </c:pt>
                <c:pt idx="22547">
                  <c:v>4.9790000000000001</c:v>
                </c:pt>
                <c:pt idx="22548">
                  <c:v>4.9790000000000001</c:v>
                </c:pt>
                <c:pt idx="22549">
                  <c:v>4.9770000000000003</c:v>
                </c:pt>
                <c:pt idx="22550">
                  <c:v>4.9740000000000002</c:v>
                </c:pt>
                <c:pt idx="22551">
                  <c:v>4.9720000000000004</c:v>
                </c:pt>
                <c:pt idx="22552">
                  <c:v>4.9710000000000001</c:v>
                </c:pt>
                <c:pt idx="22553">
                  <c:v>4.97</c:v>
                </c:pt>
                <c:pt idx="22554">
                  <c:v>4.968</c:v>
                </c:pt>
                <c:pt idx="22555">
                  <c:v>4.9660000000000002</c:v>
                </c:pt>
                <c:pt idx="22556">
                  <c:v>4.9640000000000004</c:v>
                </c:pt>
                <c:pt idx="22557">
                  <c:v>4.9630000000000001</c:v>
                </c:pt>
                <c:pt idx="22558">
                  <c:v>4.9619999999999997</c:v>
                </c:pt>
                <c:pt idx="22559">
                  <c:v>4.9619999999999997</c:v>
                </c:pt>
                <c:pt idx="22560">
                  <c:v>4.9619999999999997</c:v>
                </c:pt>
                <c:pt idx="22561">
                  <c:v>4.9610000000000003</c:v>
                </c:pt>
                <c:pt idx="22562">
                  <c:v>4.9580000000000002</c:v>
                </c:pt>
                <c:pt idx="22563">
                  <c:v>4.9580000000000002</c:v>
                </c:pt>
                <c:pt idx="22564">
                  <c:v>4.9569999999999999</c:v>
                </c:pt>
                <c:pt idx="22565">
                  <c:v>4.9560000000000004</c:v>
                </c:pt>
                <c:pt idx="22566">
                  <c:v>4.9539999999999997</c:v>
                </c:pt>
                <c:pt idx="22567">
                  <c:v>4.9530000000000003</c:v>
                </c:pt>
                <c:pt idx="22568">
                  <c:v>4.9530000000000003</c:v>
                </c:pt>
                <c:pt idx="22569">
                  <c:v>4.9480000000000004</c:v>
                </c:pt>
                <c:pt idx="22570">
                  <c:v>4.9470000000000001</c:v>
                </c:pt>
                <c:pt idx="22571">
                  <c:v>4.9459999999999997</c:v>
                </c:pt>
                <c:pt idx="22572">
                  <c:v>4.944</c:v>
                </c:pt>
                <c:pt idx="22573">
                  <c:v>4.944</c:v>
                </c:pt>
                <c:pt idx="22574">
                  <c:v>4.944</c:v>
                </c:pt>
                <c:pt idx="22575">
                  <c:v>4.9429999999999996</c:v>
                </c:pt>
                <c:pt idx="22576">
                  <c:v>4.9420000000000002</c:v>
                </c:pt>
                <c:pt idx="22577">
                  <c:v>4.9420000000000002</c:v>
                </c:pt>
                <c:pt idx="22578">
                  <c:v>4.9409999999999998</c:v>
                </c:pt>
                <c:pt idx="22579">
                  <c:v>4.9409999999999998</c:v>
                </c:pt>
                <c:pt idx="22580">
                  <c:v>4.9409999999999998</c:v>
                </c:pt>
                <c:pt idx="22581">
                  <c:v>4.9390000000000001</c:v>
                </c:pt>
                <c:pt idx="22582">
                  <c:v>4.9379999999999997</c:v>
                </c:pt>
                <c:pt idx="22583">
                  <c:v>4.9359999999999999</c:v>
                </c:pt>
                <c:pt idx="22584">
                  <c:v>4.9359999999999999</c:v>
                </c:pt>
                <c:pt idx="22585">
                  <c:v>4.9340000000000002</c:v>
                </c:pt>
                <c:pt idx="22586">
                  <c:v>4.9340000000000002</c:v>
                </c:pt>
                <c:pt idx="22587">
                  <c:v>4.9320000000000004</c:v>
                </c:pt>
                <c:pt idx="22588">
                  <c:v>4.93</c:v>
                </c:pt>
                <c:pt idx="22589">
                  <c:v>4.9279999999999999</c:v>
                </c:pt>
                <c:pt idx="22590">
                  <c:v>4.9279999999999999</c:v>
                </c:pt>
                <c:pt idx="22591">
                  <c:v>4.9269999999999996</c:v>
                </c:pt>
                <c:pt idx="22592">
                  <c:v>4.9219999999999997</c:v>
                </c:pt>
                <c:pt idx="22593">
                  <c:v>4.9210000000000003</c:v>
                </c:pt>
                <c:pt idx="22594">
                  <c:v>4.9210000000000003</c:v>
                </c:pt>
                <c:pt idx="22595">
                  <c:v>4.92</c:v>
                </c:pt>
                <c:pt idx="22596">
                  <c:v>4.9180000000000001</c:v>
                </c:pt>
                <c:pt idx="22597">
                  <c:v>4.9169999999999998</c:v>
                </c:pt>
                <c:pt idx="22598">
                  <c:v>4.9160000000000004</c:v>
                </c:pt>
                <c:pt idx="22599">
                  <c:v>4.915</c:v>
                </c:pt>
                <c:pt idx="22600">
                  <c:v>4.9139999999999997</c:v>
                </c:pt>
                <c:pt idx="22601">
                  <c:v>4.9139999999999997</c:v>
                </c:pt>
                <c:pt idx="22602">
                  <c:v>4.9130000000000003</c:v>
                </c:pt>
                <c:pt idx="22603">
                  <c:v>4.9119999999999999</c:v>
                </c:pt>
                <c:pt idx="22604">
                  <c:v>4.9119999999999999</c:v>
                </c:pt>
                <c:pt idx="22605">
                  <c:v>4.9119999999999999</c:v>
                </c:pt>
                <c:pt idx="22606">
                  <c:v>4.9119999999999999</c:v>
                </c:pt>
                <c:pt idx="22607">
                  <c:v>4.91</c:v>
                </c:pt>
                <c:pt idx="22608">
                  <c:v>4.9089999999999998</c:v>
                </c:pt>
                <c:pt idx="22609">
                  <c:v>4.9080000000000004</c:v>
                </c:pt>
                <c:pt idx="22610">
                  <c:v>4.9080000000000004</c:v>
                </c:pt>
                <c:pt idx="22611">
                  <c:v>4.9080000000000004</c:v>
                </c:pt>
                <c:pt idx="22612">
                  <c:v>4.907</c:v>
                </c:pt>
                <c:pt idx="22613">
                  <c:v>4.907</c:v>
                </c:pt>
                <c:pt idx="22614">
                  <c:v>4.907</c:v>
                </c:pt>
                <c:pt idx="22615">
                  <c:v>4.907</c:v>
                </c:pt>
                <c:pt idx="22616">
                  <c:v>4.9059999999999997</c:v>
                </c:pt>
                <c:pt idx="22617">
                  <c:v>4.9050000000000002</c:v>
                </c:pt>
                <c:pt idx="22618">
                  <c:v>4.9039999999999999</c:v>
                </c:pt>
                <c:pt idx="22619">
                  <c:v>4.9039999999999999</c:v>
                </c:pt>
                <c:pt idx="22620">
                  <c:v>4.9029999999999996</c:v>
                </c:pt>
                <c:pt idx="22621">
                  <c:v>4.9009999999999998</c:v>
                </c:pt>
                <c:pt idx="22622">
                  <c:v>4.9009999999999998</c:v>
                </c:pt>
                <c:pt idx="22623">
                  <c:v>4.9009999999999998</c:v>
                </c:pt>
                <c:pt idx="22624">
                  <c:v>4.9000000000000004</c:v>
                </c:pt>
                <c:pt idx="22625">
                  <c:v>4.899</c:v>
                </c:pt>
                <c:pt idx="22626">
                  <c:v>4.8979999999999997</c:v>
                </c:pt>
                <c:pt idx="22627">
                  <c:v>4.8959999999999999</c:v>
                </c:pt>
                <c:pt idx="22628">
                  <c:v>4.8920000000000003</c:v>
                </c:pt>
                <c:pt idx="22629">
                  <c:v>4.891</c:v>
                </c:pt>
                <c:pt idx="22630">
                  <c:v>4.8890000000000002</c:v>
                </c:pt>
                <c:pt idx="22631">
                  <c:v>4.8890000000000002</c:v>
                </c:pt>
                <c:pt idx="22632">
                  <c:v>4.8879999999999999</c:v>
                </c:pt>
                <c:pt idx="22633">
                  <c:v>4.8869999999999996</c:v>
                </c:pt>
                <c:pt idx="22634">
                  <c:v>4.8860000000000001</c:v>
                </c:pt>
                <c:pt idx="22635">
                  <c:v>4.8819999999999997</c:v>
                </c:pt>
                <c:pt idx="22636">
                  <c:v>4.8810000000000002</c:v>
                </c:pt>
                <c:pt idx="22637">
                  <c:v>4.8810000000000002</c:v>
                </c:pt>
                <c:pt idx="22638">
                  <c:v>4.8810000000000002</c:v>
                </c:pt>
                <c:pt idx="22639">
                  <c:v>4.88</c:v>
                </c:pt>
                <c:pt idx="22640">
                  <c:v>4.8789999999999996</c:v>
                </c:pt>
                <c:pt idx="22641">
                  <c:v>4.8780000000000001</c:v>
                </c:pt>
                <c:pt idx="22642">
                  <c:v>4.8769999999999998</c:v>
                </c:pt>
                <c:pt idx="22643">
                  <c:v>4.8760000000000003</c:v>
                </c:pt>
                <c:pt idx="22644">
                  <c:v>4.8760000000000003</c:v>
                </c:pt>
                <c:pt idx="22645">
                  <c:v>4.8760000000000003</c:v>
                </c:pt>
                <c:pt idx="22646">
                  <c:v>4.8760000000000003</c:v>
                </c:pt>
                <c:pt idx="22647">
                  <c:v>4.8730000000000002</c:v>
                </c:pt>
                <c:pt idx="22648">
                  <c:v>4.8730000000000002</c:v>
                </c:pt>
                <c:pt idx="22649">
                  <c:v>4.8719999999999999</c:v>
                </c:pt>
                <c:pt idx="22650">
                  <c:v>4.8710000000000004</c:v>
                </c:pt>
                <c:pt idx="22651">
                  <c:v>4.87</c:v>
                </c:pt>
                <c:pt idx="22652">
                  <c:v>4.8689999999999998</c:v>
                </c:pt>
                <c:pt idx="22653">
                  <c:v>4.8689999999999998</c:v>
                </c:pt>
                <c:pt idx="22654">
                  <c:v>4.8680000000000003</c:v>
                </c:pt>
                <c:pt idx="22655">
                  <c:v>4.8680000000000003</c:v>
                </c:pt>
                <c:pt idx="22656">
                  <c:v>4.8659999999999997</c:v>
                </c:pt>
                <c:pt idx="22657">
                  <c:v>4.8650000000000002</c:v>
                </c:pt>
                <c:pt idx="22658">
                  <c:v>4.8639999999999999</c:v>
                </c:pt>
                <c:pt idx="22659">
                  <c:v>4.8630000000000004</c:v>
                </c:pt>
                <c:pt idx="22660">
                  <c:v>4.8579999999999997</c:v>
                </c:pt>
                <c:pt idx="22661">
                  <c:v>4.8579999999999997</c:v>
                </c:pt>
                <c:pt idx="22662">
                  <c:v>4.8579999999999997</c:v>
                </c:pt>
                <c:pt idx="22663">
                  <c:v>4.8570000000000002</c:v>
                </c:pt>
                <c:pt idx="22664">
                  <c:v>4.8559999999999999</c:v>
                </c:pt>
                <c:pt idx="22665">
                  <c:v>4.8550000000000004</c:v>
                </c:pt>
                <c:pt idx="22666">
                  <c:v>4.8520000000000003</c:v>
                </c:pt>
                <c:pt idx="22667">
                  <c:v>4.851</c:v>
                </c:pt>
                <c:pt idx="22668">
                  <c:v>4.851</c:v>
                </c:pt>
                <c:pt idx="22669">
                  <c:v>4.8499999999999996</c:v>
                </c:pt>
                <c:pt idx="22670">
                  <c:v>4.8490000000000002</c:v>
                </c:pt>
                <c:pt idx="22671">
                  <c:v>4.8479999999999999</c:v>
                </c:pt>
                <c:pt idx="22672">
                  <c:v>4.8470000000000004</c:v>
                </c:pt>
                <c:pt idx="22673">
                  <c:v>4.8460000000000001</c:v>
                </c:pt>
                <c:pt idx="22674">
                  <c:v>4.8449999999999998</c:v>
                </c:pt>
                <c:pt idx="22675">
                  <c:v>4.8440000000000003</c:v>
                </c:pt>
                <c:pt idx="22676">
                  <c:v>4.843</c:v>
                </c:pt>
                <c:pt idx="22677">
                  <c:v>4.8419999999999996</c:v>
                </c:pt>
                <c:pt idx="22678">
                  <c:v>4.8419999999999996</c:v>
                </c:pt>
                <c:pt idx="22679">
                  <c:v>4.84</c:v>
                </c:pt>
                <c:pt idx="22680">
                  <c:v>4.84</c:v>
                </c:pt>
                <c:pt idx="22681">
                  <c:v>4.84</c:v>
                </c:pt>
                <c:pt idx="22682">
                  <c:v>4.8390000000000004</c:v>
                </c:pt>
                <c:pt idx="22683">
                  <c:v>4.8360000000000003</c:v>
                </c:pt>
                <c:pt idx="22684">
                  <c:v>4.835</c:v>
                </c:pt>
                <c:pt idx="22685">
                  <c:v>4.835</c:v>
                </c:pt>
                <c:pt idx="22686">
                  <c:v>4.8339999999999996</c:v>
                </c:pt>
                <c:pt idx="22687">
                  <c:v>4.8339999999999996</c:v>
                </c:pt>
                <c:pt idx="22688">
                  <c:v>4.8339999999999996</c:v>
                </c:pt>
                <c:pt idx="22689">
                  <c:v>4.8339999999999996</c:v>
                </c:pt>
                <c:pt idx="22690">
                  <c:v>4.8330000000000002</c:v>
                </c:pt>
                <c:pt idx="22691">
                  <c:v>4.8319999999999999</c:v>
                </c:pt>
                <c:pt idx="22692">
                  <c:v>4.8319999999999999</c:v>
                </c:pt>
                <c:pt idx="22693">
                  <c:v>4.83</c:v>
                </c:pt>
                <c:pt idx="22694">
                  <c:v>4.83</c:v>
                </c:pt>
                <c:pt idx="22695">
                  <c:v>4.8289999999999997</c:v>
                </c:pt>
                <c:pt idx="22696">
                  <c:v>4.8280000000000003</c:v>
                </c:pt>
                <c:pt idx="22697">
                  <c:v>4.8259999999999996</c:v>
                </c:pt>
                <c:pt idx="22698">
                  <c:v>4.8259999999999996</c:v>
                </c:pt>
                <c:pt idx="22699">
                  <c:v>4.8259999999999996</c:v>
                </c:pt>
                <c:pt idx="22700">
                  <c:v>4.8259999999999996</c:v>
                </c:pt>
                <c:pt idx="22701">
                  <c:v>4.8259999999999996</c:v>
                </c:pt>
                <c:pt idx="22702">
                  <c:v>4.8259999999999996</c:v>
                </c:pt>
                <c:pt idx="22703">
                  <c:v>4.8259999999999996</c:v>
                </c:pt>
                <c:pt idx="22704">
                  <c:v>4.8259999999999996</c:v>
                </c:pt>
                <c:pt idx="22705">
                  <c:v>4.8259999999999996</c:v>
                </c:pt>
                <c:pt idx="22706">
                  <c:v>4.8259999999999996</c:v>
                </c:pt>
                <c:pt idx="22707">
                  <c:v>4.8259999999999996</c:v>
                </c:pt>
                <c:pt idx="22708">
                  <c:v>4.8259999999999996</c:v>
                </c:pt>
                <c:pt idx="22709">
                  <c:v>4.8259999999999996</c:v>
                </c:pt>
                <c:pt idx="22710">
                  <c:v>4.8259999999999996</c:v>
                </c:pt>
                <c:pt idx="22711">
                  <c:v>4.8259999999999996</c:v>
                </c:pt>
                <c:pt idx="22712">
                  <c:v>4.8259999999999996</c:v>
                </c:pt>
                <c:pt idx="22713">
                  <c:v>4.8259999999999996</c:v>
                </c:pt>
                <c:pt idx="22714">
                  <c:v>4.8259999999999996</c:v>
                </c:pt>
                <c:pt idx="22715">
                  <c:v>4.8259999999999996</c:v>
                </c:pt>
                <c:pt idx="22716">
                  <c:v>4.8259999999999996</c:v>
                </c:pt>
                <c:pt idx="22717">
                  <c:v>4.8259999999999996</c:v>
                </c:pt>
                <c:pt idx="22718">
                  <c:v>4.8259999999999996</c:v>
                </c:pt>
                <c:pt idx="22719">
                  <c:v>4.8259999999999996</c:v>
                </c:pt>
                <c:pt idx="22720">
                  <c:v>4.8259999999999996</c:v>
                </c:pt>
                <c:pt idx="22721">
                  <c:v>4.8259999999999996</c:v>
                </c:pt>
                <c:pt idx="22722">
                  <c:v>4.8259999999999996</c:v>
                </c:pt>
                <c:pt idx="22723">
                  <c:v>4.8239999999999998</c:v>
                </c:pt>
                <c:pt idx="22724">
                  <c:v>4.8230000000000004</c:v>
                </c:pt>
                <c:pt idx="22725">
                  <c:v>4.8220000000000001</c:v>
                </c:pt>
                <c:pt idx="22726">
                  <c:v>4.8220000000000001</c:v>
                </c:pt>
                <c:pt idx="22727">
                  <c:v>4.8179999999999996</c:v>
                </c:pt>
                <c:pt idx="22728">
                  <c:v>4.8140000000000001</c:v>
                </c:pt>
                <c:pt idx="22729">
                  <c:v>4.8140000000000001</c:v>
                </c:pt>
                <c:pt idx="22730">
                  <c:v>4.8129999999999997</c:v>
                </c:pt>
                <c:pt idx="22731">
                  <c:v>4.8109999999999999</c:v>
                </c:pt>
                <c:pt idx="22732">
                  <c:v>4.8109999999999999</c:v>
                </c:pt>
                <c:pt idx="22733">
                  <c:v>4.8109999999999999</c:v>
                </c:pt>
                <c:pt idx="22734">
                  <c:v>4.8070000000000004</c:v>
                </c:pt>
                <c:pt idx="22735">
                  <c:v>4.8070000000000004</c:v>
                </c:pt>
                <c:pt idx="22736">
                  <c:v>4.8019999999999996</c:v>
                </c:pt>
                <c:pt idx="22737">
                  <c:v>4.8019999999999996</c:v>
                </c:pt>
                <c:pt idx="22738">
                  <c:v>4.8019999999999996</c:v>
                </c:pt>
                <c:pt idx="22739">
                  <c:v>4.8019999999999996</c:v>
                </c:pt>
                <c:pt idx="22740">
                  <c:v>4.8010000000000002</c:v>
                </c:pt>
                <c:pt idx="22741">
                  <c:v>4.8</c:v>
                </c:pt>
                <c:pt idx="22742">
                  <c:v>4.8</c:v>
                </c:pt>
                <c:pt idx="22743">
                  <c:v>4.8</c:v>
                </c:pt>
                <c:pt idx="22744">
                  <c:v>4.8</c:v>
                </c:pt>
                <c:pt idx="22745">
                  <c:v>4.7990000000000004</c:v>
                </c:pt>
                <c:pt idx="22746">
                  <c:v>4.7990000000000004</c:v>
                </c:pt>
                <c:pt idx="22747">
                  <c:v>4.7990000000000004</c:v>
                </c:pt>
                <c:pt idx="22748">
                  <c:v>4.7990000000000004</c:v>
                </c:pt>
                <c:pt idx="22749">
                  <c:v>4.7990000000000004</c:v>
                </c:pt>
                <c:pt idx="22750">
                  <c:v>4.7990000000000004</c:v>
                </c:pt>
                <c:pt idx="22751">
                  <c:v>4.7990000000000004</c:v>
                </c:pt>
                <c:pt idx="22752">
                  <c:v>4.7990000000000004</c:v>
                </c:pt>
                <c:pt idx="22753">
                  <c:v>4.7990000000000004</c:v>
                </c:pt>
                <c:pt idx="22754">
                  <c:v>4.7990000000000004</c:v>
                </c:pt>
                <c:pt idx="22755">
                  <c:v>4.7990000000000004</c:v>
                </c:pt>
                <c:pt idx="22756">
                  <c:v>4.7990000000000004</c:v>
                </c:pt>
                <c:pt idx="22757">
                  <c:v>4.7990000000000004</c:v>
                </c:pt>
                <c:pt idx="22758">
                  <c:v>4.7990000000000004</c:v>
                </c:pt>
                <c:pt idx="22759">
                  <c:v>4.7990000000000004</c:v>
                </c:pt>
                <c:pt idx="22760">
                  <c:v>4.7990000000000004</c:v>
                </c:pt>
                <c:pt idx="22761">
                  <c:v>4.7990000000000004</c:v>
                </c:pt>
                <c:pt idx="22762">
                  <c:v>4.7990000000000004</c:v>
                </c:pt>
                <c:pt idx="22763">
                  <c:v>4.7990000000000004</c:v>
                </c:pt>
                <c:pt idx="22764">
                  <c:v>4.798</c:v>
                </c:pt>
                <c:pt idx="22765">
                  <c:v>4.798</c:v>
                </c:pt>
                <c:pt idx="22766">
                  <c:v>4.798</c:v>
                </c:pt>
                <c:pt idx="22767">
                  <c:v>4.798</c:v>
                </c:pt>
                <c:pt idx="22768">
                  <c:v>4.798</c:v>
                </c:pt>
                <c:pt idx="22769">
                  <c:v>4.798</c:v>
                </c:pt>
                <c:pt idx="22770">
                  <c:v>4.798</c:v>
                </c:pt>
                <c:pt idx="22771">
                  <c:v>4.798</c:v>
                </c:pt>
                <c:pt idx="22772">
                  <c:v>4.798</c:v>
                </c:pt>
                <c:pt idx="22773">
                  <c:v>4.798</c:v>
                </c:pt>
                <c:pt idx="22774">
                  <c:v>4.798</c:v>
                </c:pt>
                <c:pt idx="22775">
                  <c:v>4.798</c:v>
                </c:pt>
                <c:pt idx="22776">
                  <c:v>4.798</c:v>
                </c:pt>
                <c:pt idx="22777">
                  <c:v>4.798</c:v>
                </c:pt>
                <c:pt idx="22778">
                  <c:v>4.798</c:v>
                </c:pt>
                <c:pt idx="22779">
                  <c:v>4.798</c:v>
                </c:pt>
                <c:pt idx="22780">
                  <c:v>4.798</c:v>
                </c:pt>
                <c:pt idx="22781">
                  <c:v>4.798</c:v>
                </c:pt>
                <c:pt idx="22782">
                  <c:v>4.798</c:v>
                </c:pt>
                <c:pt idx="22783">
                  <c:v>4.798</c:v>
                </c:pt>
                <c:pt idx="22784">
                  <c:v>4.798</c:v>
                </c:pt>
                <c:pt idx="22785">
                  <c:v>4.798</c:v>
                </c:pt>
                <c:pt idx="22786">
                  <c:v>4.798</c:v>
                </c:pt>
                <c:pt idx="22787">
                  <c:v>4.798</c:v>
                </c:pt>
                <c:pt idx="22788">
                  <c:v>4.798</c:v>
                </c:pt>
                <c:pt idx="22789">
                  <c:v>4.798</c:v>
                </c:pt>
                <c:pt idx="22790">
                  <c:v>4.798</c:v>
                </c:pt>
                <c:pt idx="22791">
                  <c:v>4.798</c:v>
                </c:pt>
                <c:pt idx="22792">
                  <c:v>4.798</c:v>
                </c:pt>
                <c:pt idx="22793">
                  <c:v>4.798</c:v>
                </c:pt>
                <c:pt idx="22794">
                  <c:v>4.798</c:v>
                </c:pt>
                <c:pt idx="22795">
                  <c:v>4.798</c:v>
                </c:pt>
                <c:pt idx="22796">
                  <c:v>4.798</c:v>
                </c:pt>
                <c:pt idx="22797">
                  <c:v>4.798</c:v>
                </c:pt>
                <c:pt idx="22798">
                  <c:v>4.798</c:v>
                </c:pt>
                <c:pt idx="22799">
                  <c:v>4.798</c:v>
                </c:pt>
                <c:pt idx="22800">
                  <c:v>4.798</c:v>
                </c:pt>
                <c:pt idx="22801">
                  <c:v>4.798</c:v>
                </c:pt>
                <c:pt idx="22802">
                  <c:v>4.798</c:v>
                </c:pt>
                <c:pt idx="22803">
                  <c:v>4.798</c:v>
                </c:pt>
                <c:pt idx="22804">
                  <c:v>4.798</c:v>
                </c:pt>
                <c:pt idx="22805">
                  <c:v>4.798</c:v>
                </c:pt>
                <c:pt idx="22806">
                  <c:v>4.798</c:v>
                </c:pt>
                <c:pt idx="22807">
                  <c:v>4.798</c:v>
                </c:pt>
                <c:pt idx="22808">
                  <c:v>4.798</c:v>
                </c:pt>
                <c:pt idx="22809">
                  <c:v>4.798</c:v>
                </c:pt>
                <c:pt idx="22810">
                  <c:v>4.798</c:v>
                </c:pt>
                <c:pt idx="22811">
                  <c:v>4.798</c:v>
                </c:pt>
                <c:pt idx="22812">
                  <c:v>4.798</c:v>
                </c:pt>
                <c:pt idx="22813">
                  <c:v>4.798</c:v>
                </c:pt>
                <c:pt idx="22814">
                  <c:v>4.798</c:v>
                </c:pt>
                <c:pt idx="22815">
                  <c:v>4.798</c:v>
                </c:pt>
                <c:pt idx="22816">
                  <c:v>4.798</c:v>
                </c:pt>
                <c:pt idx="22817">
                  <c:v>4.798</c:v>
                </c:pt>
                <c:pt idx="22818">
                  <c:v>4.798</c:v>
                </c:pt>
                <c:pt idx="22819">
                  <c:v>4.798</c:v>
                </c:pt>
                <c:pt idx="22820">
                  <c:v>4.798</c:v>
                </c:pt>
                <c:pt idx="22821">
                  <c:v>4.798</c:v>
                </c:pt>
                <c:pt idx="22822">
                  <c:v>4.7969999999999997</c:v>
                </c:pt>
                <c:pt idx="22823">
                  <c:v>4.7969999999999997</c:v>
                </c:pt>
                <c:pt idx="22824">
                  <c:v>4.7969999999999997</c:v>
                </c:pt>
                <c:pt idx="22825">
                  <c:v>4.7969999999999997</c:v>
                </c:pt>
                <c:pt idx="22826">
                  <c:v>4.7969999999999997</c:v>
                </c:pt>
                <c:pt idx="22827">
                  <c:v>4.7969999999999997</c:v>
                </c:pt>
                <c:pt idx="22828">
                  <c:v>4.7969999999999997</c:v>
                </c:pt>
                <c:pt idx="22829">
                  <c:v>4.7960000000000003</c:v>
                </c:pt>
                <c:pt idx="22830">
                  <c:v>4.7960000000000003</c:v>
                </c:pt>
                <c:pt idx="22831">
                  <c:v>4.7939999999999996</c:v>
                </c:pt>
                <c:pt idx="22832">
                  <c:v>4.7939999999999996</c:v>
                </c:pt>
                <c:pt idx="22833">
                  <c:v>4.7869999999999999</c:v>
                </c:pt>
                <c:pt idx="22834">
                  <c:v>4.7859999999999996</c:v>
                </c:pt>
                <c:pt idx="22835">
                  <c:v>4.7839999999999998</c:v>
                </c:pt>
                <c:pt idx="22836">
                  <c:v>4.7839999999999998</c:v>
                </c:pt>
                <c:pt idx="22837">
                  <c:v>4.7830000000000004</c:v>
                </c:pt>
                <c:pt idx="22838">
                  <c:v>4.7830000000000004</c:v>
                </c:pt>
                <c:pt idx="22839">
                  <c:v>4.7779999999999996</c:v>
                </c:pt>
                <c:pt idx="22840">
                  <c:v>4.7779999999999996</c:v>
                </c:pt>
                <c:pt idx="22841">
                  <c:v>4.7759999999999998</c:v>
                </c:pt>
                <c:pt idx="22842">
                  <c:v>4.7759999999999998</c:v>
                </c:pt>
                <c:pt idx="22843">
                  <c:v>4.7720000000000002</c:v>
                </c:pt>
                <c:pt idx="22844">
                  <c:v>4.7709999999999999</c:v>
                </c:pt>
                <c:pt idx="22845">
                  <c:v>4.7699999999999996</c:v>
                </c:pt>
                <c:pt idx="22846">
                  <c:v>4.7690000000000001</c:v>
                </c:pt>
                <c:pt idx="22847">
                  <c:v>4.7690000000000001</c:v>
                </c:pt>
                <c:pt idx="22848">
                  <c:v>4.766</c:v>
                </c:pt>
                <c:pt idx="22849">
                  <c:v>4.7640000000000002</c:v>
                </c:pt>
                <c:pt idx="22850">
                  <c:v>4.7640000000000002</c:v>
                </c:pt>
                <c:pt idx="22851">
                  <c:v>4.7619999999999996</c:v>
                </c:pt>
                <c:pt idx="22852">
                  <c:v>4.7610000000000001</c:v>
                </c:pt>
                <c:pt idx="22853">
                  <c:v>4.7590000000000003</c:v>
                </c:pt>
                <c:pt idx="22854">
                  <c:v>4.7590000000000003</c:v>
                </c:pt>
                <c:pt idx="22855">
                  <c:v>4.7590000000000003</c:v>
                </c:pt>
                <c:pt idx="22856">
                  <c:v>4.7590000000000003</c:v>
                </c:pt>
                <c:pt idx="22857">
                  <c:v>4.7590000000000003</c:v>
                </c:pt>
                <c:pt idx="22858">
                  <c:v>4.7590000000000003</c:v>
                </c:pt>
                <c:pt idx="22859">
                  <c:v>4.7590000000000003</c:v>
                </c:pt>
                <c:pt idx="22860">
                  <c:v>4.7569999999999997</c:v>
                </c:pt>
                <c:pt idx="22861">
                  <c:v>4.7569999999999997</c:v>
                </c:pt>
                <c:pt idx="22862">
                  <c:v>4.7510000000000003</c:v>
                </c:pt>
                <c:pt idx="22863">
                  <c:v>4.7510000000000003</c:v>
                </c:pt>
                <c:pt idx="22864">
                  <c:v>4.75</c:v>
                </c:pt>
                <c:pt idx="22865">
                  <c:v>4.75</c:v>
                </c:pt>
                <c:pt idx="22866">
                  <c:v>4.7489999999999997</c:v>
                </c:pt>
                <c:pt idx="22867">
                  <c:v>4.7489999999999997</c:v>
                </c:pt>
                <c:pt idx="22868">
                  <c:v>4.7469999999999999</c:v>
                </c:pt>
                <c:pt idx="22869">
                  <c:v>4.7460000000000004</c:v>
                </c:pt>
                <c:pt idx="22870">
                  <c:v>4.7450000000000001</c:v>
                </c:pt>
                <c:pt idx="22871">
                  <c:v>4.742</c:v>
                </c:pt>
                <c:pt idx="22872">
                  <c:v>4.7389999999999999</c:v>
                </c:pt>
                <c:pt idx="22873">
                  <c:v>4.7380000000000004</c:v>
                </c:pt>
                <c:pt idx="22874">
                  <c:v>4.7380000000000004</c:v>
                </c:pt>
                <c:pt idx="22875">
                  <c:v>4.7329999999999997</c:v>
                </c:pt>
                <c:pt idx="22876">
                  <c:v>4.7329999999999997</c:v>
                </c:pt>
                <c:pt idx="22877">
                  <c:v>4.7329999999999997</c:v>
                </c:pt>
                <c:pt idx="22878">
                  <c:v>4.7320000000000002</c:v>
                </c:pt>
                <c:pt idx="22879">
                  <c:v>4.7300000000000004</c:v>
                </c:pt>
                <c:pt idx="22880">
                  <c:v>4.7300000000000004</c:v>
                </c:pt>
                <c:pt idx="22881">
                  <c:v>4.7290000000000001</c:v>
                </c:pt>
                <c:pt idx="22882">
                  <c:v>4.7279999999999998</c:v>
                </c:pt>
                <c:pt idx="22883">
                  <c:v>4.7279999999999998</c:v>
                </c:pt>
                <c:pt idx="22884">
                  <c:v>4.7229999999999999</c:v>
                </c:pt>
                <c:pt idx="22885">
                  <c:v>4.7229999999999999</c:v>
                </c:pt>
                <c:pt idx="22886">
                  <c:v>4.7229999999999999</c:v>
                </c:pt>
                <c:pt idx="22887">
                  <c:v>4.7210000000000001</c:v>
                </c:pt>
                <c:pt idx="22888">
                  <c:v>4.72</c:v>
                </c:pt>
                <c:pt idx="22889">
                  <c:v>4.7190000000000003</c:v>
                </c:pt>
                <c:pt idx="22890">
                  <c:v>4.718</c:v>
                </c:pt>
                <c:pt idx="22891">
                  <c:v>4.7160000000000002</c:v>
                </c:pt>
                <c:pt idx="22892">
                  <c:v>4.7149999999999999</c:v>
                </c:pt>
                <c:pt idx="22893">
                  <c:v>4.7149999999999999</c:v>
                </c:pt>
                <c:pt idx="22894">
                  <c:v>4.7149999999999999</c:v>
                </c:pt>
                <c:pt idx="22895">
                  <c:v>4.7140000000000004</c:v>
                </c:pt>
                <c:pt idx="22896">
                  <c:v>4.7130000000000001</c:v>
                </c:pt>
                <c:pt idx="22897">
                  <c:v>4.7119999999999997</c:v>
                </c:pt>
                <c:pt idx="22898">
                  <c:v>4.7110000000000003</c:v>
                </c:pt>
                <c:pt idx="22899">
                  <c:v>4.71</c:v>
                </c:pt>
                <c:pt idx="22900">
                  <c:v>4.7080000000000002</c:v>
                </c:pt>
                <c:pt idx="22901">
                  <c:v>4.7060000000000004</c:v>
                </c:pt>
                <c:pt idx="22902">
                  <c:v>4.7060000000000004</c:v>
                </c:pt>
                <c:pt idx="22903">
                  <c:v>4.7050000000000001</c:v>
                </c:pt>
                <c:pt idx="22904">
                  <c:v>4.7030000000000003</c:v>
                </c:pt>
                <c:pt idx="22905">
                  <c:v>4.7030000000000003</c:v>
                </c:pt>
                <c:pt idx="22906">
                  <c:v>4.702</c:v>
                </c:pt>
                <c:pt idx="22907">
                  <c:v>4.7009999999999996</c:v>
                </c:pt>
                <c:pt idx="22908">
                  <c:v>4.7</c:v>
                </c:pt>
                <c:pt idx="22909">
                  <c:v>4.6970000000000001</c:v>
                </c:pt>
                <c:pt idx="22910">
                  <c:v>4.6950000000000003</c:v>
                </c:pt>
                <c:pt idx="22911">
                  <c:v>4.6929999999999996</c:v>
                </c:pt>
                <c:pt idx="22912">
                  <c:v>4.6929999999999996</c:v>
                </c:pt>
                <c:pt idx="22913">
                  <c:v>4.6929999999999996</c:v>
                </c:pt>
                <c:pt idx="22914">
                  <c:v>4.6909999999999998</c:v>
                </c:pt>
                <c:pt idx="22915">
                  <c:v>4.6909999999999998</c:v>
                </c:pt>
                <c:pt idx="22916">
                  <c:v>4.6909999999999998</c:v>
                </c:pt>
                <c:pt idx="22917">
                  <c:v>4.6900000000000004</c:v>
                </c:pt>
                <c:pt idx="22918">
                  <c:v>4.6890000000000001</c:v>
                </c:pt>
                <c:pt idx="22919">
                  <c:v>4.6859999999999999</c:v>
                </c:pt>
                <c:pt idx="22920">
                  <c:v>4.6859999999999999</c:v>
                </c:pt>
                <c:pt idx="22921">
                  <c:v>4.6849999999999996</c:v>
                </c:pt>
                <c:pt idx="22922">
                  <c:v>4.6849999999999996</c:v>
                </c:pt>
                <c:pt idx="22923">
                  <c:v>4.6849999999999996</c:v>
                </c:pt>
                <c:pt idx="22924">
                  <c:v>4.6820000000000004</c:v>
                </c:pt>
                <c:pt idx="22925">
                  <c:v>4.6820000000000004</c:v>
                </c:pt>
                <c:pt idx="22926">
                  <c:v>4.6820000000000004</c:v>
                </c:pt>
                <c:pt idx="22927">
                  <c:v>4.6790000000000003</c:v>
                </c:pt>
                <c:pt idx="22928">
                  <c:v>4.6790000000000003</c:v>
                </c:pt>
                <c:pt idx="22929">
                  <c:v>4.6769999999999996</c:v>
                </c:pt>
                <c:pt idx="22930">
                  <c:v>4.673</c:v>
                </c:pt>
                <c:pt idx="22931">
                  <c:v>4.673</c:v>
                </c:pt>
                <c:pt idx="22932">
                  <c:v>4.6710000000000003</c:v>
                </c:pt>
                <c:pt idx="22933">
                  <c:v>4.67</c:v>
                </c:pt>
                <c:pt idx="22934">
                  <c:v>4.67</c:v>
                </c:pt>
                <c:pt idx="22935">
                  <c:v>4.67</c:v>
                </c:pt>
                <c:pt idx="22936">
                  <c:v>4.67</c:v>
                </c:pt>
                <c:pt idx="22937">
                  <c:v>4.6689999999999996</c:v>
                </c:pt>
                <c:pt idx="22938">
                  <c:v>4.6680000000000001</c:v>
                </c:pt>
                <c:pt idx="22939">
                  <c:v>4.6669999999999998</c:v>
                </c:pt>
                <c:pt idx="22940">
                  <c:v>4.6669999999999998</c:v>
                </c:pt>
                <c:pt idx="22941">
                  <c:v>4.665</c:v>
                </c:pt>
                <c:pt idx="22942">
                  <c:v>4.6639999999999997</c:v>
                </c:pt>
                <c:pt idx="22943">
                  <c:v>4.6630000000000003</c:v>
                </c:pt>
                <c:pt idx="22944">
                  <c:v>4.6619999999999999</c:v>
                </c:pt>
                <c:pt idx="22945">
                  <c:v>4.66</c:v>
                </c:pt>
                <c:pt idx="22946">
                  <c:v>4.6580000000000004</c:v>
                </c:pt>
                <c:pt idx="22947">
                  <c:v>4.6580000000000004</c:v>
                </c:pt>
                <c:pt idx="22948">
                  <c:v>4.6550000000000002</c:v>
                </c:pt>
                <c:pt idx="22949">
                  <c:v>4.6539999999999999</c:v>
                </c:pt>
                <c:pt idx="22950">
                  <c:v>4.6500000000000004</c:v>
                </c:pt>
                <c:pt idx="22951">
                  <c:v>4.649</c:v>
                </c:pt>
                <c:pt idx="22952">
                  <c:v>4.6470000000000002</c:v>
                </c:pt>
                <c:pt idx="22953">
                  <c:v>4.6459999999999999</c:v>
                </c:pt>
                <c:pt idx="22954">
                  <c:v>4.6440000000000001</c:v>
                </c:pt>
                <c:pt idx="22955">
                  <c:v>4.6429999999999998</c:v>
                </c:pt>
                <c:pt idx="22956">
                  <c:v>4.6420000000000003</c:v>
                </c:pt>
                <c:pt idx="22957">
                  <c:v>4.6420000000000003</c:v>
                </c:pt>
                <c:pt idx="22958">
                  <c:v>4.6420000000000003</c:v>
                </c:pt>
                <c:pt idx="22959">
                  <c:v>4.641</c:v>
                </c:pt>
                <c:pt idx="22960">
                  <c:v>4.641</c:v>
                </c:pt>
                <c:pt idx="22961">
                  <c:v>4.6390000000000002</c:v>
                </c:pt>
                <c:pt idx="22962">
                  <c:v>4.6379999999999999</c:v>
                </c:pt>
                <c:pt idx="22963">
                  <c:v>4.6369999999999996</c:v>
                </c:pt>
                <c:pt idx="22964">
                  <c:v>4.6360000000000001</c:v>
                </c:pt>
                <c:pt idx="22965">
                  <c:v>4.6349999999999998</c:v>
                </c:pt>
                <c:pt idx="22966">
                  <c:v>4.6349999999999998</c:v>
                </c:pt>
                <c:pt idx="22967">
                  <c:v>4.6349999999999998</c:v>
                </c:pt>
                <c:pt idx="22968">
                  <c:v>4.6340000000000003</c:v>
                </c:pt>
                <c:pt idx="22969">
                  <c:v>4.633</c:v>
                </c:pt>
                <c:pt idx="22970">
                  <c:v>4.633</c:v>
                </c:pt>
                <c:pt idx="22971">
                  <c:v>4.633</c:v>
                </c:pt>
                <c:pt idx="22972">
                  <c:v>4.6319999999999997</c:v>
                </c:pt>
                <c:pt idx="22973">
                  <c:v>4.6310000000000002</c:v>
                </c:pt>
                <c:pt idx="22974">
                  <c:v>4.6289999999999996</c:v>
                </c:pt>
                <c:pt idx="22975">
                  <c:v>4.6269999999999998</c:v>
                </c:pt>
                <c:pt idx="22976">
                  <c:v>4.6269999999999998</c:v>
                </c:pt>
                <c:pt idx="22977">
                  <c:v>4.6269999999999998</c:v>
                </c:pt>
                <c:pt idx="22978">
                  <c:v>4.6260000000000003</c:v>
                </c:pt>
                <c:pt idx="22979">
                  <c:v>4.6239999999999997</c:v>
                </c:pt>
                <c:pt idx="22980">
                  <c:v>4.6230000000000002</c:v>
                </c:pt>
                <c:pt idx="22981">
                  <c:v>4.6189999999999998</c:v>
                </c:pt>
                <c:pt idx="22982">
                  <c:v>4.6180000000000003</c:v>
                </c:pt>
                <c:pt idx="22983">
                  <c:v>4.6159999999999997</c:v>
                </c:pt>
                <c:pt idx="22984">
                  <c:v>4.6139999999999999</c:v>
                </c:pt>
                <c:pt idx="22985">
                  <c:v>4.6130000000000004</c:v>
                </c:pt>
                <c:pt idx="22986">
                  <c:v>4.6120000000000001</c:v>
                </c:pt>
                <c:pt idx="22987">
                  <c:v>4.6109999999999998</c:v>
                </c:pt>
                <c:pt idx="22988">
                  <c:v>4.6109999999999998</c:v>
                </c:pt>
                <c:pt idx="22989">
                  <c:v>4.6100000000000003</c:v>
                </c:pt>
                <c:pt idx="22990">
                  <c:v>4.609</c:v>
                </c:pt>
                <c:pt idx="22991">
                  <c:v>4.609</c:v>
                </c:pt>
                <c:pt idx="22992">
                  <c:v>4.609</c:v>
                </c:pt>
                <c:pt idx="22993">
                  <c:v>4.6079999999999997</c:v>
                </c:pt>
                <c:pt idx="22994">
                  <c:v>4.6079999999999997</c:v>
                </c:pt>
                <c:pt idx="22995">
                  <c:v>4.6079999999999997</c:v>
                </c:pt>
                <c:pt idx="22996">
                  <c:v>4.6079999999999997</c:v>
                </c:pt>
                <c:pt idx="22997">
                  <c:v>4.6059999999999999</c:v>
                </c:pt>
                <c:pt idx="22998">
                  <c:v>4.6040000000000001</c:v>
                </c:pt>
                <c:pt idx="22999">
                  <c:v>4.6029999999999998</c:v>
                </c:pt>
                <c:pt idx="23000">
                  <c:v>4.5999999999999996</c:v>
                </c:pt>
                <c:pt idx="23001">
                  <c:v>4.5990000000000002</c:v>
                </c:pt>
                <c:pt idx="23002">
                  <c:v>4.5970000000000004</c:v>
                </c:pt>
                <c:pt idx="23003">
                  <c:v>4.5970000000000004</c:v>
                </c:pt>
                <c:pt idx="23004">
                  <c:v>4.5960000000000001</c:v>
                </c:pt>
                <c:pt idx="23005">
                  <c:v>4.5949999999999998</c:v>
                </c:pt>
                <c:pt idx="23006">
                  <c:v>4.5940000000000003</c:v>
                </c:pt>
                <c:pt idx="23007">
                  <c:v>4.593</c:v>
                </c:pt>
                <c:pt idx="23008">
                  <c:v>4.5910000000000002</c:v>
                </c:pt>
                <c:pt idx="23009">
                  <c:v>4.59</c:v>
                </c:pt>
                <c:pt idx="23010">
                  <c:v>4.59</c:v>
                </c:pt>
                <c:pt idx="23011">
                  <c:v>4.5880000000000001</c:v>
                </c:pt>
                <c:pt idx="23012">
                  <c:v>4.5869999999999997</c:v>
                </c:pt>
                <c:pt idx="23013">
                  <c:v>4.5860000000000003</c:v>
                </c:pt>
                <c:pt idx="23014">
                  <c:v>4.5839999999999996</c:v>
                </c:pt>
                <c:pt idx="23015">
                  <c:v>4.5839999999999996</c:v>
                </c:pt>
                <c:pt idx="23016">
                  <c:v>4.5819999999999999</c:v>
                </c:pt>
                <c:pt idx="23017">
                  <c:v>4.5789999999999997</c:v>
                </c:pt>
                <c:pt idx="23018">
                  <c:v>4.577</c:v>
                </c:pt>
                <c:pt idx="23019">
                  <c:v>4.5750000000000002</c:v>
                </c:pt>
                <c:pt idx="23020">
                  <c:v>4.5739999999999998</c:v>
                </c:pt>
                <c:pt idx="23021">
                  <c:v>4.5739999999999998</c:v>
                </c:pt>
                <c:pt idx="23022">
                  <c:v>4.5730000000000004</c:v>
                </c:pt>
                <c:pt idx="23023">
                  <c:v>4.5730000000000004</c:v>
                </c:pt>
                <c:pt idx="23024">
                  <c:v>4.5730000000000004</c:v>
                </c:pt>
                <c:pt idx="23025">
                  <c:v>4.5720000000000001</c:v>
                </c:pt>
                <c:pt idx="23026">
                  <c:v>4.5720000000000001</c:v>
                </c:pt>
                <c:pt idx="23027">
                  <c:v>4.5720000000000001</c:v>
                </c:pt>
                <c:pt idx="23028">
                  <c:v>4.5709999999999997</c:v>
                </c:pt>
                <c:pt idx="23029">
                  <c:v>4.5709999999999997</c:v>
                </c:pt>
                <c:pt idx="23030">
                  <c:v>4.5709999999999997</c:v>
                </c:pt>
                <c:pt idx="23031">
                  <c:v>4.57</c:v>
                </c:pt>
                <c:pt idx="23032">
                  <c:v>4.57</c:v>
                </c:pt>
                <c:pt idx="23033">
                  <c:v>4.57</c:v>
                </c:pt>
                <c:pt idx="23034">
                  <c:v>4.57</c:v>
                </c:pt>
                <c:pt idx="23035">
                  <c:v>4.569</c:v>
                </c:pt>
                <c:pt idx="23036">
                  <c:v>4.569</c:v>
                </c:pt>
                <c:pt idx="23037">
                  <c:v>4.5679999999999996</c:v>
                </c:pt>
                <c:pt idx="23038">
                  <c:v>4.5659999999999998</c:v>
                </c:pt>
                <c:pt idx="23039">
                  <c:v>4.5650000000000004</c:v>
                </c:pt>
                <c:pt idx="23040">
                  <c:v>4.5650000000000004</c:v>
                </c:pt>
                <c:pt idx="23041">
                  <c:v>4.5640000000000001</c:v>
                </c:pt>
                <c:pt idx="23042">
                  <c:v>4.5629999999999997</c:v>
                </c:pt>
                <c:pt idx="23043">
                  <c:v>4.5629999999999997</c:v>
                </c:pt>
                <c:pt idx="23044">
                  <c:v>4.5629999999999997</c:v>
                </c:pt>
                <c:pt idx="23045">
                  <c:v>4.5629999999999997</c:v>
                </c:pt>
                <c:pt idx="23046">
                  <c:v>4.5629999999999997</c:v>
                </c:pt>
                <c:pt idx="23047">
                  <c:v>4.5629999999999997</c:v>
                </c:pt>
                <c:pt idx="23048">
                  <c:v>4.5629999999999997</c:v>
                </c:pt>
                <c:pt idx="23049">
                  <c:v>4.5620000000000003</c:v>
                </c:pt>
                <c:pt idx="23050">
                  <c:v>4.5599999999999996</c:v>
                </c:pt>
                <c:pt idx="23051">
                  <c:v>4.5599999999999996</c:v>
                </c:pt>
                <c:pt idx="23052">
                  <c:v>4.5599999999999996</c:v>
                </c:pt>
                <c:pt idx="23053">
                  <c:v>4.5590000000000002</c:v>
                </c:pt>
                <c:pt idx="23054">
                  <c:v>4.5590000000000002</c:v>
                </c:pt>
                <c:pt idx="23055">
                  <c:v>4.5579999999999998</c:v>
                </c:pt>
                <c:pt idx="23056">
                  <c:v>4.5570000000000004</c:v>
                </c:pt>
                <c:pt idx="23057">
                  <c:v>4.5570000000000004</c:v>
                </c:pt>
                <c:pt idx="23058">
                  <c:v>4.556</c:v>
                </c:pt>
                <c:pt idx="23059">
                  <c:v>4.556</c:v>
                </c:pt>
                <c:pt idx="23060">
                  <c:v>4.556</c:v>
                </c:pt>
                <c:pt idx="23061">
                  <c:v>4.556</c:v>
                </c:pt>
                <c:pt idx="23062">
                  <c:v>4.556</c:v>
                </c:pt>
                <c:pt idx="23063">
                  <c:v>4.556</c:v>
                </c:pt>
                <c:pt idx="23064">
                  <c:v>4.556</c:v>
                </c:pt>
                <c:pt idx="23065">
                  <c:v>4.556</c:v>
                </c:pt>
                <c:pt idx="23066">
                  <c:v>4.556</c:v>
                </c:pt>
                <c:pt idx="23067">
                  <c:v>4.556</c:v>
                </c:pt>
                <c:pt idx="23068">
                  <c:v>4.556</c:v>
                </c:pt>
                <c:pt idx="23069">
                  <c:v>4.5549999999999997</c:v>
                </c:pt>
                <c:pt idx="23070">
                  <c:v>4.5549999999999997</c:v>
                </c:pt>
                <c:pt idx="23071">
                  <c:v>4.5549999999999997</c:v>
                </c:pt>
                <c:pt idx="23072">
                  <c:v>4.5549999999999997</c:v>
                </c:pt>
                <c:pt idx="23073">
                  <c:v>4.5540000000000003</c:v>
                </c:pt>
                <c:pt idx="23074">
                  <c:v>4.5529999999999999</c:v>
                </c:pt>
                <c:pt idx="23075">
                  <c:v>4.5519999999999996</c:v>
                </c:pt>
                <c:pt idx="23076">
                  <c:v>4.5519999999999996</c:v>
                </c:pt>
                <c:pt idx="23077">
                  <c:v>4.5519999999999996</c:v>
                </c:pt>
                <c:pt idx="23078">
                  <c:v>4.55</c:v>
                </c:pt>
                <c:pt idx="23079">
                  <c:v>4.55</c:v>
                </c:pt>
                <c:pt idx="23080">
                  <c:v>4.55</c:v>
                </c:pt>
                <c:pt idx="23081">
                  <c:v>4.548</c:v>
                </c:pt>
                <c:pt idx="23082">
                  <c:v>4.548</c:v>
                </c:pt>
                <c:pt idx="23083">
                  <c:v>4.548</c:v>
                </c:pt>
                <c:pt idx="23084">
                  <c:v>4.548</c:v>
                </c:pt>
                <c:pt idx="23085">
                  <c:v>4.5460000000000003</c:v>
                </c:pt>
                <c:pt idx="23086">
                  <c:v>4.5460000000000003</c:v>
                </c:pt>
                <c:pt idx="23087">
                  <c:v>4.5449999999999999</c:v>
                </c:pt>
                <c:pt idx="23088">
                  <c:v>4.5439999999999996</c:v>
                </c:pt>
                <c:pt idx="23089">
                  <c:v>4.5430000000000001</c:v>
                </c:pt>
                <c:pt idx="23090">
                  <c:v>4.5430000000000001</c:v>
                </c:pt>
                <c:pt idx="23091">
                  <c:v>4.5419999999999998</c:v>
                </c:pt>
                <c:pt idx="23092">
                  <c:v>4.5410000000000004</c:v>
                </c:pt>
                <c:pt idx="23093">
                  <c:v>4.5410000000000004</c:v>
                </c:pt>
                <c:pt idx="23094">
                  <c:v>4.54</c:v>
                </c:pt>
                <c:pt idx="23095">
                  <c:v>4.5389999999999997</c:v>
                </c:pt>
                <c:pt idx="23096">
                  <c:v>4.5389999999999997</c:v>
                </c:pt>
                <c:pt idx="23097">
                  <c:v>4.5380000000000003</c:v>
                </c:pt>
                <c:pt idx="23098">
                  <c:v>4.5359999999999996</c:v>
                </c:pt>
                <c:pt idx="23099">
                  <c:v>4.5359999999999996</c:v>
                </c:pt>
                <c:pt idx="23100">
                  <c:v>4.5330000000000004</c:v>
                </c:pt>
                <c:pt idx="23101">
                  <c:v>4.5309999999999997</c:v>
                </c:pt>
                <c:pt idx="23102">
                  <c:v>4.5289999999999999</c:v>
                </c:pt>
                <c:pt idx="23103">
                  <c:v>4.5279999999999996</c:v>
                </c:pt>
                <c:pt idx="23104">
                  <c:v>4.5229999999999997</c:v>
                </c:pt>
                <c:pt idx="23105">
                  <c:v>4.5220000000000002</c:v>
                </c:pt>
                <c:pt idx="23106">
                  <c:v>4.5220000000000002</c:v>
                </c:pt>
                <c:pt idx="23107">
                  <c:v>4.5209999999999999</c:v>
                </c:pt>
                <c:pt idx="23108">
                  <c:v>4.5199999999999996</c:v>
                </c:pt>
                <c:pt idx="23109">
                  <c:v>4.5179999999999998</c:v>
                </c:pt>
                <c:pt idx="23110">
                  <c:v>4.5179999999999998</c:v>
                </c:pt>
                <c:pt idx="23111">
                  <c:v>4.5170000000000003</c:v>
                </c:pt>
                <c:pt idx="23112">
                  <c:v>4.5170000000000003</c:v>
                </c:pt>
                <c:pt idx="23113">
                  <c:v>4.5170000000000003</c:v>
                </c:pt>
                <c:pt idx="23114">
                  <c:v>4.5129999999999999</c:v>
                </c:pt>
                <c:pt idx="23115">
                  <c:v>4.5129999999999999</c:v>
                </c:pt>
                <c:pt idx="23116">
                  <c:v>4.5119999999999996</c:v>
                </c:pt>
                <c:pt idx="23117">
                  <c:v>4.5110000000000001</c:v>
                </c:pt>
                <c:pt idx="23118">
                  <c:v>4.51</c:v>
                </c:pt>
                <c:pt idx="23119">
                  <c:v>4.51</c:v>
                </c:pt>
                <c:pt idx="23120">
                  <c:v>4.5090000000000003</c:v>
                </c:pt>
                <c:pt idx="23121">
                  <c:v>4.508</c:v>
                </c:pt>
                <c:pt idx="23122">
                  <c:v>4.508</c:v>
                </c:pt>
                <c:pt idx="23123">
                  <c:v>4.508</c:v>
                </c:pt>
                <c:pt idx="23124">
                  <c:v>4.5069999999999997</c:v>
                </c:pt>
                <c:pt idx="23125">
                  <c:v>4.5069999999999997</c:v>
                </c:pt>
                <c:pt idx="23126">
                  <c:v>4.5060000000000002</c:v>
                </c:pt>
                <c:pt idx="23127">
                  <c:v>4.5060000000000002</c:v>
                </c:pt>
                <c:pt idx="23128">
                  <c:v>4.5049999999999999</c:v>
                </c:pt>
                <c:pt idx="23129">
                  <c:v>4.5049999999999999</c:v>
                </c:pt>
                <c:pt idx="23130">
                  <c:v>4.5039999999999996</c:v>
                </c:pt>
                <c:pt idx="23131">
                  <c:v>4.5030000000000001</c:v>
                </c:pt>
                <c:pt idx="23132">
                  <c:v>4.5010000000000003</c:v>
                </c:pt>
                <c:pt idx="23133">
                  <c:v>4.5</c:v>
                </c:pt>
                <c:pt idx="23134">
                  <c:v>4.4989999999999997</c:v>
                </c:pt>
                <c:pt idx="23135">
                  <c:v>4.4980000000000002</c:v>
                </c:pt>
                <c:pt idx="23136">
                  <c:v>4.4960000000000004</c:v>
                </c:pt>
                <c:pt idx="23137">
                  <c:v>4.4950000000000001</c:v>
                </c:pt>
                <c:pt idx="23138">
                  <c:v>4.4939999999999998</c:v>
                </c:pt>
                <c:pt idx="23139">
                  <c:v>4.4909999999999997</c:v>
                </c:pt>
                <c:pt idx="23140">
                  <c:v>4.4909999999999997</c:v>
                </c:pt>
                <c:pt idx="23141">
                  <c:v>4.49</c:v>
                </c:pt>
                <c:pt idx="23142">
                  <c:v>4.49</c:v>
                </c:pt>
                <c:pt idx="23143">
                  <c:v>4.4889999999999999</c:v>
                </c:pt>
                <c:pt idx="23144">
                  <c:v>4.4880000000000004</c:v>
                </c:pt>
                <c:pt idx="23145">
                  <c:v>4.4870000000000001</c:v>
                </c:pt>
                <c:pt idx="23146">
                  <c:v>4.4870000000000001</c:v>
                </c:pt>
                <c:pt idx="23147">
                  <c:v>4.4859999999999998</c:v>
                </c:pt>
                <c:pt idx="23148">
                  <c:v>4.4850000000000003</c:v>
                </c:pt>
                <c:pt idx="23149">
                  <c:v>4.4829999999999997</c:v>
                </c:pt>
                <c:pt idx="23150">
                  <c:v>4.4829999999999997</c:v>
                </c:pt>
                <c:pt idx="23151">
                  <c:v>4.4829999999999997</c:v>
                </c:pt>
                <c:pt idx="23152">
                  <c:v>4.4820000000000002</c:v>
                </c:pt>
                <c:pt idx="23153">
                  <c:v>4.4820000000000002</c:v>
                </c:pt>
                <c:pt idx="23154">
                  <c:v>4.4809999999999999</c:v>
                </c:pt>
                <c:pt idx="23155">
                  <c:v>4.4800000000000004</c:v>
                </c:pt>
                <c:pt idx="23156">
                  <c:v>4.476</c:v>
                </c:pt>
                <c:pt idx="23157">
                  <c:v>4.476</c:v>
                </c:pt>
                <c:pt idx="23158">
                  <c:v>4.4740000000000002</c:v>
                </c:pt>
                <c:pt idx="23159">
                  <c:v>4.4740000000000002</c:v>
                </c:pt>
                <c:pt idx="23160">
                  <c:v>4.4740000000000002</c:v>
                </c:pt>
                <c:pt idx="23161">
                  <c:v>4.4729999999999999</c:v>
                </c:pt>
                <c:pt idx="23162">
                  <c:v>4.4720000000000004</c:v>
                </c:pt>
                <c:pt idx="23163">
                  <c:v>4.4710000000000001</c:v>
                </c:pt>
                <c:pt idx="23164">
                  <c:v>4.47</c:v>
                </c:pt>
                <c:pt idx="23165">
                  <c:v>4.47</c:v>
                </c:pt>
                <c:pt idx="23166">
                  <c:v>4.47</c:v>
                </c:pt>
                <c:pt idx="23167">
                  <c:v>4.468</c:v>
                </c:pt>
                <c:pt idx="23168">
                  <c:v>4.4669999999999996</c:v>
                </c:pt>
                <c:pt idx="23169">
                  <c:v>4.4669999999999996</c:v>
                </c:pt>
                <c:pt idx="23170">
                  <c:v>4.4660000000000002</c:v>
                </c:pt>
                <c:pt idx="23171">
                  <c:v>4.4630000000000001</c:v>
                </c:pt>
                <c:pt idx="23172">
                  <c:v>4.4630000000000001</c:v>
                </c:pt>
                <c:pt idx="23173">
                  <c:v>4.4630000000000001</c:v>
                </c:pt>
                <c:pt idx="23174">
                  <c:v>4.4630000000000001</c:v>
                </c:pt>
                <c:pt idx="23175">
                  <c:v>4.4630000000000001</c:v>
                </c:pt>
                <c:pt idx="23176">
                  <c:v>4.4630000000000001</c:v>
                </c:pt>
                <c:pt idx="23177">
                  <c:v>4.4630000000000001</c:v>
                </c:pt>
                <c:pt idx="23178">
                  <c:v>4.4630000000000001</c:v>
                </c:pt>
                <c:pt idx="23179">
                  <c:v>4.4630000000000001</c:v>
                </c:pt>
                <c:pt idx="23180">
                  <c:v>4.4619999999999997</c:v>
                </c:pt>
                <c:pt idx="23181">
                  <c:v>4.46</c:v>
                </c:pt>
                <c:pt idx="23182">
                  <c:v>4.4569999999999999</c:v>
                </c:pt>
                <c:pt idx="23183">
                  <c:v>4.4560000000000004</c:v>
                </c:pt>
                <c:pt idx="23184">
                  <c:v>4.4560000000000004</c:v>
                </c:pt>
                <c:pt idx="23185">
                  <c:v>4.4530000000000003</c:v>
                </c:pt>
                <c:pt idx="23186">
                  <c:v>4.452</c:v>
                </c:pt>
                <c:pt idx="23187">
                  <c:v>4.45</c:v>
                </c:pt>
                <c:pt idx="23188">
                  <c:v>4.45</c:v>
                </c:pt>
                <c:pt idx="23189">
                  <c:v>4.4489999999999998</c:v>
                </c:pt>
                <c:pt idx="23190">
                  <c:v>4.4480000000000004</c:v>
                </c:pt>
                <c:pt idx="23191">
                  <c:v>4.4459999999999997</c:v>
                </c:pt>
                <c:pt idx="23192">
                  <c:v>4.4450000000000003</c:v>
                </c:pt>
                <c:pt idx="23193">
                  <c:v>4.4450000000000003</c:v>
                </c:pt>
                <c:pt idx="23194">
                  <c:v>4.4429999999999996</c:v>
                </c:pt>
                <c:pt idx="23195">
                  <c:v>4.4400000000000004</c:v>
                </c:pt>
                <c:pt idx="23196">
                  <c:v>4.4390000000000001</c:v>
                </c:pt>
                <c:pt idx="23197">
                  <c:v>4.4390000000000001</c:v>
                </c:pt>
                <c:pt idx="23198">
                  <c:v>4.4390000000000001</c:v>
                </c:pt>
                <c:pt idx="23199">
                  <c:v>4.4379999999999997</c:v>
                </c:pt>
                <c:pt idx="23200">
                  <c:v>4.4370000000000003</c:v>
                </c:pt>
                <c:pt idx="23201">
                  <c:v>4.4359999999999999</c:v>
                </c:pt>
                <c:pt idx="23202">
                  <c:v>4.4349999999999996</c:v>
                </c:pt>
                <c:pt idx="23203">
                  <c:v>4.4349999999999996</c:v>
                </c:pt>
                <c:pt idx="23204">
                  <c:v>4.4340000000000002</c:v>
                </c:pt>
                <c:pt idx="23205">
                  <c:v>4.4320000000000004</c:v>
                </c:pt>
                <c:pt idx="23206">
                  <c:v>4.4320000000000004</c:v>
                </c:pt>
                <c:pt idx="23207">
                  <c:v>4.4320000000000004</c:v>
                </c:pt>
                <c:pt idx="23208">
                  <c:v>4.43</c:v>
                </c:pt>
                <c:pt idx="23209">
                  <c:v>4.4290000000000003</c:v>
                </c:pt>
                <c:pt idx="23210">
                  <c:v>4.423</c:v>
                </c:pt>
                <c:pt idx="23211">
                  <c:v>4.423</c:v>
                </c:pt>
                <c:pt idx="23212">
                  <c:v>4.4219999999999997</c:v>
                </c:pt>
                <c:pt idx="23213">
                  <c:v>4.42</c:v>
                </c:pt>
                <c:pt idx="23214">
                  <c:v>4.4180000000000001</c:v>
                </c:pt>
                <c:pt idx="23215">
                  <c:v>4.4169999999999998</c:v>
                </c:pt>
                <c:pt idx="23216">
                  <c:v>4.4169999999999998</c:v>
                </c:pt>
                <c:pt idx="23217">
                  <c:v>4.4169999999999998</c:v>
                </c:pt>
                <c:pt idx="23218">
                  <c:v>4.4160000000000004</c:v>
                </c:pt>
                <c:pt idx="23219">
                  <c:v>4.415</c:v>
                </c:pt>
                <c:pt idx="23220">
                  <c:v>4.415</c:v>
                </c:pt>
                <c:pt idx="23221">
                  <c:v>4.4139999999999997</c:v>
                </c:pt>
                <c:pt idx="23222">
                  <c:v>4.4109999999999996</c:v>
                </c:pt>
                <c:pt idx="23223">
                  <c:v>4.4089999999999998</c:v>
                </c:pt>
                <c:pt idx="23224">
                  <c:v>4.407</c:v>
                </c:pt>
                <c:pt idx="23225">
                  <c:v>4.407</c:v>
                </c:pt>
                <c:pt idx="23226">
                  <c:v>4.4059999999999997</c:v>
                </c:pt>
                <c:pt idx="23227">
                  <c:v>4.4050000000000002</c:v>
                </c:pt>
                <c:pt idx="23228">
                  <c:v>4.4039999999999999</c:v>
                </c:pt>
                <c:pt idx="23229">
                  <c:v>4.4029999999999996</c:v>
                </c:pt>
                <c:pt idx="23230">
                  <c:v>4.4029999999999996</c:v>
                </c:pt>
                <c:pt idx="23231">
                  <c:v>4.4020000000000001</c:v>
                </c:pt>
                <c:pt idx="23232">
                  <c:v>4.4000000000000004</c:v>
                </c:pt>
                <c:pt idx="23233">
                  <c:v>4.399</c:v>
                </c:pt>
                <c:pt idx="23234">
                  <c:v>4.3979999999999997</c:v>
                </c:pt>
                <c:pt idx="23235">
                  <c:v>4.3979999999999997</c:v>
                </c:pt>
                <c:pt idx="23236">
                  <c:v>4.3959999999999999</c:v>
                </c:pt>
                <c:pt idx="23237">
                  <c:v>4.3899999999999997</c:v>
                </c:pt>
                <c:pt idx="23238">
                  <c:v>4.3899999999999997</c:v>
                </c:pt>
                <c:pt idx="23239">
                  <c:v>4.3890000000000002</c:v>
                </c:pt>
                <c:pt idx="23240">
                  <c:v>4.3890000000000002</c:v>
                </c:pt>
                <c:pt idx="23241">
                  <c:v>4.3890000000000002</c:v>
                </c:pt>
                <c:pt idx="23242">
                  <c:v>4.3890000000000002</c:v>
                </c:pt>
                <c:pt idx="23243">
                  <c:v>4.3860000000000001</c:v>
                </c:pt>
                <c:pt idx="23244">
                  <c:v>4.3860000000000001</c:v>
                </c:pt>
                <c:pt idx="23245">
                  <c:v>4.3860000000000001</c:v>
                </c:pt>
                <c:pt idx="23246">
                  <c:v>4.3849999999999998</c:v>
                </c:pt>
                <c:pt idx="23247">
                  <c:v>4.3840000000000003</c:v>
                </c:pt>
                <c:pt idx="23248">
                  <c:v>4.383</c:v>
                </c:pt>
                <c:pt idx="23249">
                  <c:v>4.383</c:v>
                </c:pt>
                <c:pt idx="23250">
                  <c:v>4.38</c:v>
                </c:pt>
                <c:pt idx="23251">
                  <c:v>4.3789999999999996</c:v>
                </c:pt>
                <c:pt idx="23252">
                  <c:v>4.3780000000000001</c:v>
                </c:pt>
                <c:pt idx="23253">
                  <c:v>4.3780000000000001</c:v>
                </c:pt>
                <c:pt idx="23254">
                  <c:v>4.3780000000000001</c:v>
                </c:pt>
                <c:pt idx="23255">
                  <c:v>4.3780000000000001</c:v>
                </c:pt>
                <c:pt idx="23256">
                  <c:v>4.3769999999999998</c:v>
                </c:pt>
                <c:pt idx="23257">
                  <c:v>4.3769999999999998</c:v>
                </c:pt>
                <c:pt idx="23258">
                  <c:v>4.3769999999999998</c:v>
                </c:pt>
                <c:pt idx="23259">
                  <c:v>4.3769999999999998</c:v>
                </c:pt>
                <c:pt idx="23260">
                  <c:v>4.3769999999999998</c:v>
                </c:pt>
                <c:pt idx="23261">
                  <c:v>4.3769999999999998</c:v>
                </c:pt>
                <c:pt idx="23262">
                  <c:v>4.3769999999999998</c:v>
                </c:pt>
                <c:pt idx="23263">
                  <c:v>4.3769999999999998</c:v>
                </c:pt>
                <c:pt idx="23264">
                  <c:v>4.3769999999999998</c:v>
                </c:pt>
                <c:pt idx="23265">
                  <c:v>4.3769999999999998</c:v>
                </c:pt>
                <c:pt idx="23266">
                  <c:v>4.3769999999999998</c:v>
                </c:pt>
                <c:pt idx="23267">
                  <c:v>4.3769999999999998</c:v>
                </c:pt>
                <c:pt idx="23268">
                  <c:v>4.3769999999999998</c:v>
                </c:pt>
                <c:pt idx="23269">
                  <c:v>4.3769999999999998</c:v>
                </c:pt>
                <c:pt idx="23270">
                  <c:v>4.3769999999999998</c:v>
                </c:pt>
                <c:pt idx="23271">
                  <c:v>4.3769999999999998</c:v>
                </c:pt>
                <c:pt idx="23272">
                  <c:v>4.3769999999999998</c:v>
                </c:pt>
                <c:pt idx="23273">
                  <c:v>4.3769999999999998</c:v>
                </c:pt>
                <c:pt idx="23274">
                  <c:v>4.3769999999999998</c:v>
                </c:pt>
                <c:pt idx="23275">
                  <c:v>4.3769999999999998</c:v>
                </c:pt>
                <c:pt idx="23276">
                  <c:v>4.3769999999999998</c:v>
                </c:pt>
                <c:pt idx="23277">
                  <c:v>4.3769999999999998</c:v>
                </c:pt>
                <c:pt idx="23278">
                  <c:v>4.3769999999999998</c:v>
                </c:pt>
                <c:pt idx="23279">
                  <c:v>4.3769999999999998</c:v>
                </c:pt>
                <c:pt idx="23280">
                  <c:v>4.3769999999999998</c:v>
                </c:pt>
                <c:pt idx="23281">
                  <c:v>4.3769999999999998</c:v>
                </c:pt>
                <c:pt idx="23282">
                  <c:v>4.3769999999999998</c:v>
                </c:pt>
                <c:pt idx="23283">
                  <c:v>4.3769999999999998</c:v>
                </c:pt>
                <c:pt idx="23284">
                  <c:v>4.3769999999999998</c:v>
                </c:pt>
                <c:pt idx="23285">
                  <c:v>4.3769999999999998</c:v>
                </c:pt>
                <c:pt idx="23286">
                  <c:v>4.3769999999999998</c:v>
                </c:pt>
                <c:pt idx="23287">
                  <c:v>4.3769999999999998</c:v>
                </c:pt>
                <c:pt idx="23288">
                  <c:v>4.3769999999999998</c:v>
                </c:pt>
                <c:pt idx="23289">
                  <c:v>4.3769999999999998</c:v>
                </c:pt>
                <c:pt idx="23290">
                  <c:v>4.3760000000000003</c:v>
                </c:pt>
                <c:pt idx="23291">
                  <c:v>4.3760000000000003</c:v>
                </c:pt>
                <c:pt idx="23292">
                  <c:v>4.3739999999999997</c:v>
                </c:pt>
                <c:pt idx="23293">
                  <c:v>4.3730000000000002</c:v>
                </c:pt>
                <c:pt idx="23294">
                  <c:v>4.3730000000000002</c:v>
                </c:pt>
                <c:pt idx="23295">
                  <c:v>4.3719999999999999</c:v>
                </c:pt>
                <c:pt idx="23296">
                  <c:v>4.3719999999999999</c:v>
                </c:pt>
                <c:pt idx="23297">
                  <c:v>4.3710000000000004</c:v>
                </c:pt>
                <c:pt idx="23298">
                  <c:v>4.3680000000000003</c:v>
                </c:pt>
                <c:pt idx="23299">
                  <c:v>4.3680000000000003</c:v>
                </c:pt>
                <c:pt idx="23300">
                  <c:v>4.367</c:v>
                </c:pt>
                <c:pt idx="23301">
                  <c:v>4.3659999999999997</c:v>
                </c:pt>
                <c:pt idx="23302">
                  <c:v>4.3630000000000004</c:v>
                </c:pt>
                <c:pt idx="23303">
                  <c:v>4.3630000000000004</c:v>
                </c:pt>
                <c:pt idx="23304">
                  <c:v>4.3609999999999998</c:v>
                </c:pt>
                <c:pt idx="23305">
                  <c:v>4.3609999999999998</c:v>
                </c:pt>
                <c:pt idx="23306">
                  <c:v>4.3609999999999998</c:v>
                </c:pt>
                <c:pt idx="23307">
                  <c:v>4.3600000000000003</c:v>
                </c:pt>
                <c:pt idx="23308">
                  <c:v>4.3579999999999997</c:v>
                </c:pt>
                <c:pt idx="23309">
                  <c:v>4.3579999999999997</c:v>
                </c:pt>
                <c:pt idx="23310">
                  <c:v>4.3570000000000002</c:v>
                </c:pt>
                <c:pt idx="23311">
                  <c:v>4.3540000000000001</c:v>
                </c:pt>
                <c:pt idx="23312">
                  <c:v>4.3540000000000001</c:v>
                </c:pt>
                <c:pt idx="23313">
                  <c:v>4.3529999999999998</c:v>
                </c:pt>
                <c:pt idx="23314">
                  <c:v>4.3520000000000003</c:v>
                </c:pt>
                <c:pt idx="23315">
                  <c:v>4.351</c:v>
                </c:pt>
                <c:pt idx="23316">
                  <c:v>4.351</c:v>
                </c:pt>
                <c:pt idx="23317">
                  <c:v>4.351</c:v>
                </c:pt>
                <c:pt idx="23318">
                  <c:v>4.3490000000000002</c:v>
                </c:pt>
                <c:pt idx="23319">
                  <c:v>4.3490000000000002</c:v>
                </c:pt>
                <c:pt idx="23320">
                  <c:v>4.3479999999999999</c:v>
                </c:pt>
                <c:pt idx="23321">
                  <c:v>4.3470000000000004</c:v>
                </c:pt>
                <c:pt idx="23322">
                  <c:v>4.3460000000000001</c:v>
                </c:pt>
                <c:pt idx="23323">
                  <c:v>4.3460000000000001</c:v>
                </c:pt>
                <c:pt idx="23324">
                  <c:v>4.3449999999999998</c:v>
                </c:pt>
                <c:pt idx="23325">
                  <c:v>4.3449999999999998</c:v>
                </c:pt>
                <c:pt idx="23326">
                  <c:v>4.3449999999999998</c:v>
                </c:pt>
                <c:pt idx="23327">
                  <c:v>4.3449999999999998</c:v>
                </c:pt>
                <c:pt idx="23328">
                  <c:v>4.343</c:v>
                </c:pt>
                <c:pt idx="23329">
                  <c:v>4.343</c:v>
                </c:pt>
                <c:pt idx="23330">
                  <c:v>4.343</c:v>
                </c:pt>
                <c:pt idx="23331">
                  <c:v>4.343</c:v>
                </c:pt>
                <c:pt idx="23332">
                  <c:v>4.3419999999999996</c:v>
                </c:pt>
                <c:pt idx="23333">
                  <c:v>4.3419999999999996</c:v>
                </c:pt>
                <c:pt idx="23334">
                  <c:v>4.3419999999999996</c:v>
                </c:pt>
                <c:pt idx="23335">
                  <c:v>4.3419999999999996</c:v>
                </c:pt>
                <c:pt idx="23336">
                  <c:v>4.3410000000000002</c:v>
                </c:pt>
                <c:pt idx="23337">
                  <c:v>4.34</c:v>
                </c:pt>
                <c:pt idx="23338">
                  <c:v>4.3390000000000004</c:v>
                </c:pt>
                <c:pt idx="23339">
                  <c:v>4.3380000000000001</c:v>
                </c:pt>
                <c:pt idx="23340">
                  <c:v>4.3380000000000001</c:v>
                </c:pt>
                <c:pt idx="23341">
                  <c:v>4.3369999999999997</c:v>
                </c:pt>
                <c:pt idx="23342">
                  <c:v>4.3369999999999997</c:v>
                </c:pt>
                <c:pt idx="23343">
                  <c:v>4.3360000000000003</c:v>
                </c:pt>
                <c:pt idx="23344">
                  <c:v>4.3360000000000003</c:v>
                </c:pt>
                <c:pt idx="23345">
                  <c:v>4.3360000000000003</c:v>
                </c:pt>
                <c:pt idx="23346">
                  <c:v>4.3360000000000003</c:v>
                </c:pt>
                <c:pt idx="23347">
                  <c:v>4.3360000000000003</c:v>
                </c:pt>
                <c:pt idx="23348">
                  <c:v>4.335</c:v>
                </c:pt>
                <c:pt idx="23349">
                  <c:v>4.3339999999999996</c:v>
                </c:pt>
                <c:pt idx="23350">
                  <c:v>4.3330000000000002</c:v>
                </c:pt>
                <c:pt idx="23351">
                  <c:v>4.3319999999999999</c:v>
                </c:pt>
                <c:pt idx="23352">
                  <c:v>4.3319999999999999</c:v>
                </c:pt>
                <c:pt idx="23353">
                  <c:v>4.3310000000000004</c:v>
                </c:pt>
                <c:pt idx="23354">
                  <c:v>4.3289999999999997</c:v>
                </c:pt>
                <c:pt idx="23355">
                  <c:v>4.3280000000000003</c:v>
                </c:pt>
                <c:pt idx="23356">
                  <c:v>4.3259999999999996</c:v>
                </c:pt>
                <c:pt idx="23357">
                  <c:v>4.3220000000000001</c:v>
                </c:pt>
                <c:pt idx="23358">
                  <c:v>4.319</c:v>
                </c:pt>
                <c:pt idx="23359">
                  <c:v>4.319</c:v>
                </c:pt>
                <c:pt idx="23360">
                  <c:v>4.3170000000000002</c:v>
                </c:pt>
                <c:pt idx="23361">
                  <c:v>4.3150000000000004</c:v>
                </c:pt>
                <c:pt idx="23362">
                  <c:v>4.3140000000000001</c:v>
                </c:pt>
                <c:pt idx="23363">
                  <c:v>4.3129999999999997</c:v>
                </c:pt>
                <c:pt idx="23364">
                  <c:v>4.3120000000000003</c:v>
                </c:pt>
                <c:pt idx="23365">
                  <c:v>4.3120000000000003</c:v>
                </c:pt>
                <c:pt idx="23366">
                  <c:v>4.3109999999999999</c:v>
                </c:pt>
                <c:pt idx="23367">
                  <c:v>4.3109999999999999</c:v>
                </c:pt>
                <c:pt idx="23368">
                  <c:v>4.3079999999999998</c:v>
                </c:pt>
                <c:pt idx="23369">
                  <c:v>4.3070000000000004</c:v>
                </c:pt>
                <c:pt idx="23370">
                  <c:v>4.3070000000000004</c:v>
                </c:pt>
                <c:pt idx="23371">
                  <c:v>4.306</c:v>
                </c:pt>
                <c:pt idx="23372">
                  <c:v>4.306</c:v>
                </c:pt>
                <c:pt idx="23373">
                  <c:v>4.3049999999999997</c:v>
                </c:pt>
                <c:pt idx="23374">
                  <c:v>4.3049999999999997</c:v>
                </c:pt>
                <c:pt idx="23375">
                  <c:v>4.3040000000000003</c:v>
                </c:pt>
                <c:pt idx="23376">
                  <c:v>4.3040000000000003</c:v>
                </c:pt>
                <c:pt idx="23377">
                  <c:v>4.3029999999999999</c:v>
                </c:pt>
                <c:pt idx="23378">
                  <c:v>4.3029999999999999</c:v>
                </c:pt>
                <c:pt idx="23379">
                  <c:v>4.3029999999999999</c:v>
                </c:pt>
                <c:pt idx="23380">
                  <c:v>4.3029999999999999</c:v>
                </c:pt>
                <c:pt idx="23381">
                  <c:v>4.3029999999999999</c:v>
                </c:pt>
                <c:pt idx="23382">
                  <c:v>4.3019999999999996</c:v>
                </c:pt>
                <c:pt idx="23383">
                  <c:v>4.3019999999999996</c:v>
                </c:pt>
                <c:pt idx="23384">
                  <c:v>4.3010000000000002</c:v>
                </c:pt>
                <c:pt idx="23385">
                  <c:v>4.3</c:v>
                </c:pt>
                <c:pt idx="23386">
                  <c:v>4.2990000000000004</c:v>
                </c:pt>
                <c:pt idx="23387">
                  <c:v>4.2969999999999997</c:v>
                </c:pt>
                <c:pt idx="23388">
                  <c:v>4.2939999999999996</c:v>
                </c:pt>
                <c:pt idx="23389">
                  <c:v>4.2930000000000001</c:v>
                </c:pt>
                <c:pt idx="23390">
                  <c:v>4.2930000000000001</c:v>
                </c:pt>
                <c:pt idx="23391">
                  <c:v>4.2930000000000001</c:v>
                </c:pt>
                <c:pt idx="23392">
                  <c:v>4.2930000000000001</c:v>
                </c:pt>
                <c:pt idx="23393">
                  <c:v>4.2889999999999997</c:v>
                </c:pt>
                <c:pt idx="23394">
                  <c:v>4.2889999999999997</c:v>
                </c:pt>
                <c:pt idx="23395">
                  <c:v>4.2880000000000003</c:v>
                </c:pt>
                <c:pt idx="23396">
                  <c:v>4.2880000000000003</c:v>
                </c:pt>
                <c:pt idx="23397">
                  <c:v>4.2859999999999996</c:v>
                </c:pt>
                <c:pt idx="23398">
                  <c:v>4.2839999999999998</c:v>
                </c:pt>
                <c:pt idx="23399">
                  <c:v>4.2809999999999997</c:v>
                </c:pt>
                <c:pt idx="23400">
                  <c:v>4.28</c:v>
                </c:pt>
                <c:pt idx="23401">
                  <c:v>4.2789999999999999</c:v>
                </c:pt>
                <c:pt idx="23402">
                  <c:v>4.2789999999999999</c:v>
                </c:pt>
                <c:pt idx="23403">
                  <c:v>4.2779999999999996</c:v>
                </c:pt>
                <c:pt idx="23404">
                  <c:v>4.2779999999999996</c:v>
                </c:pt>
                <c:pt idx="23405">
                  <c:v>4.2779999999999996</c:v>
                </c:pt>
                <c:pt idx="23406">
                  <c:v>4.2779999999999996</c:v>
                </c:pt>
                <c:pt idx="23407">
                  <c:v>4.2779999999999996</c:v>
                </c:pt>
                <c:pt idx="23408">
                  <c:v>4.2770000000000001</c:v>
                </c:pt>
                <c:pt idx="23409">
                  <c:v>4.2770000000000001</c:v>
                </c:pt>
                <c:pt idx="23410">
                  <c:v>4.2770000000000001</c:v>
                </c:pt>
                <c:pt idx="23411">
                  <c:v>4.2759999999999998</c:v>
                </c:pt>
                <c:pt idx="23412">
                  <c:v>4.2750000000000004</c:v>
                </c:pt>
                <c:pt idx="23413">
                  <c:v>4.274</c:v>
                </c:pt>
                <c:pt idx="23414">
                  <c:v>4.2729999999999997</c:v>
                </c:pt>
                <c:pt idx="23415">
                  <c:v>4.2729999999999997</c:v>
                </c:pt>
                <c:pt idx="23416">
                  <c:v>4.2729999999999997</c:v>
                </c:pt>
                <c:pt idx="23417">
                  <c:v>4.2720000000000002</c:v>
                </c:pt>
                <c:pt idx="23418">
                  <c:v>4.2709999999999999</c:v>
                </c:pt>
                <c:pt idx="23419">
                  <c:v>4.2699999999999996</c:v>
                </c:pt>
                <c:pt idx="23420">
                  <c:v>4.2699999999999996</c:v>
                </c:pt>
                <c:pt idx="23421">
                  <c:v>4.2699999999999996</c:v>
                </c:pt>
                <c:pt idx="23422">
                  <c:v>4.2690000000000001</c:v>
                </c:pt>
                <c:pt idx="23423">
                  <c:v>4.2670000000000003</c:v>
                </c:pt>
                <c:pt idx="23424">
                  <c:v>4.2670000000000003</c:v>
                </c:pt>
                <c:pt idx="23425">
                  <c:v>4.266</c:v>
                </c:pt>
                <c:pt idx="23426">
                  <c:v>4.266</c:v>
                </c:pt>
                <c:pt idx="23427">
                  <c:v>4.266</c:v>
                </c:pt>
                <c:pt idx="23428">
                  <c:v>4.2649999999999997</c:v>
                </c:pt>
                <c:pt idx="23429">
                  <c:v>4.2649999999999997</c:v>
                </c:pt>
                <c:pt idx="23430">
                  <c:v>4.2649999999999997</c:v>
                </c:pt>
                <c:pt idx="23431">
                  <c:v>4.2640000000000002</c:v>
                </c:pt>
                <c:pt idx="23432">
                  <c:v>4.2610000000000001</c:v>
                </c:pt>
                <c:pt idx="23433">
                  <c:v>4.26</c:v>
                </c:pt>
                <c:pt idx="23434">
                  <c:v>4.26</c:v>
                </c:pt>
                <c:pt idx="23435">
                  <c:v>4.2539999999999996</c:v>
                </c:pt>
                <c:pt idx="23436">
                  <c:v>4.2530000000000001</c:v>
                </c:pt>
                <c:pt idx="23437">
                  <c:v>4.2519999999999998</c:v>
                </c:pt>
                <c:pt idx="23438">
                  <c:v>4.2519999999999998</c:v>
                </c:pt>
                <c:pt idx="23439">
                  <c:v>4.2519999999999998</c:v>
                </c:pt>
                <c:pt idx="23440">
                  <c:v>4.25</c:v>
                </c:pt>
                <c:pt idx="23441">
                  <c:v>4.2489999999999997</c:v>
                </c:pt>
                <c:pt idx="23442">
                  <c:v>4.2489999999999997</c:v>
                </c:pt>
                <c:pt idx="23443">
                  <c:v>4.2480000000000002</c:v>
                </c:pt>
                <c:pt idx="23444">
                  <c:v>4.2480000000000002</c:v>
                </c:pt>
                <c:pt idx="23445">
                  <c:v>4.2460000000000004</c:v>
                </c:pt>
                <c:pt idx="23446">
                  <c:v>4.2450000000000001</c:v>
                </c:pt>
                <c:pt idx="23447">
                  <c:v>4.2450000000000001</c:v>
                </c:pt>
                <c:pt idx="23448">
                  <c:v>4.2430000000000003</c:v>
                </c:pt>
                <c:pt idx="23449">
                  <c:v>4.2430000000000003</c:v>
                </c:pt>
                <c:pt idx="23450">
                  <c:v>4.24</c:v>
                </c:pt>
                <c:pt idx="23451">
                  <c:v>4.24</c:v>
                </c:pt>
                <c:pt idx="23452">
                  <c:v>4.2389999999999999</c:v>
                </c:pt>
                <c:pt idx="23453">
                  <c:v>4.2389999999999999</c:v>
                </c:pt>
                <c:pt idx="23454">
                  <c:v>4.2380000000000004</c:v>
                </c:pt>
                <c:pt idx="23455">
                  <c:v>4.2380000000000004</c:v>
                </c:pt>
                <c:pt idx="23456">
                  <c:v>4.2380000000000004</c:v>
                </c:pt>
                <c:pt idx="23457">
                  <c:v>4.2380000000000004</c:v>
                </c:pt>
                <c:pt idx="23458">
                  <c:v>4.2380000000000004</c:v>
                </c:pt>
                <c:pt idx="23459">
                  <c:v>4.2380000000000004</c:v>
                </c:pt>
                <c:pt idx="23460">
                  <c:v>4.2380000000000004</c:v>
                </c:pt>
                <c:pt idx="23461">
                  <c:v>4.2380000000000004</c:v>
                </c:pt>
                <c:pt idx="23462">
                  <c:v>4.2359999999999998</c:v>
                </c:pt>
                <c:pt idx="23463">
                  <c:v>4.2359999999999998</c:v>
                </c:pt>
                <c:pt idx="23464">
                  <c:v>4.2329999999999997</c:v>
                </c:pt>
                <c:pt idx="23465">
                  <c:v>4.2320000000000002</c:v>
                </c:pt>
                <c:pt idx="23466">
                  <c:v>4.2320000000000002</c:v>
                </c:pt>
                <c:pt idx="23467">
                  <c:v>4.2300000000000004</c:v>
                </c:pt>
                <c:pt idx="23468">
                  <c:v>4.2300000000000004</c:v>
                </c:pt>
                <c:pt idx="23469">
                  <c:v>4.2279999999999998</c:v>
                </c:pt>
                <c:pt idx="23470">
                  <c:v>4.2270000000000003</c:v>
                </c:pt>
                <c:pt idx="23471">
                  <c:v>4.226</c:v>
                </c:pt>
                <c:pt idx="23472">
                  <c:v>4.226</c:v>
                </c:pt>
                <c:pt idx="23473">
                  <c:v>4.2220000000000004</c:v>
                </c:pt>
                <c:pt idx="23474">
                  <c:v>4.2190000000000003</c:v>
                </c:pt>
                <c:pt idx="23475">
                  <c:v>4.2190000000000003</c:v>
                </c:pt>
                <c:pt idx="23476">
                  <c:v>4.2190000000000003</c:v>
                </c:pt>
                <c:pt idx="23477">
                  <c:v>4.2169999999999996</c:v>
                </c:pt>
                <c:pt idx="23478">
                  <c:v>4.2169999999999996</c:v>
                </c:pt>
                <c:pt idx="23479">
                  <c:v>4.2169999999999996</c:v>
                </c:pt>
                <c:pt idx="23480">
                  <c:v>4.2119999999999997</c:v>
                </c:pt>
                <c:pt idx="23481">
                  <c:v>4.2110000000000003</c:v>
                </c:pt>
                <c:pt idx="23482">
                  <c:v>4.21</c:v>
                </c:pt>
                <c:pt idx="23483">
                  <c:v>4.2060000000000004</c:v>
                </c:pt>
                <c:pt idx="23484">
                  <c:v>4.2050000000000001</c:v>
                </c:pt>
                <c:pt idx="23485">
                  <c:v>4.2050000000000001</c:v>
                </c:pt>
                <c:pt idx="23486">
                  <c:v>4.2039999999999997</c:v>
                </c:pt>
                <c:pt idx="23487">
                  <c:v>4.2039999999999997</c:v>
                </c:pt>
                <c:pt idx="23488">
                  <c:v>4.2039999999999997</c:v>
                </c:pt>
                <c:pt idx="23489">
                  <c:v>4.2039999999999997</c:v>
                </c:pt>
                <c:pt idx="23490">
                  <c:v>4.2039999999999997</c:v>
                </c:pt>
                <c:pt idx="23491">
                  <c:v>4.2039999999999997</c:v>
                </c:pt>
                <c:pt idx="23492">
                  <c:v>4.2039999999999997</c:v>
                </c:pt>
                <c:pt idx="23493">
                  <c:v>4.2039999999999997</c:v>
                </c:pt>
                <c:pt idx="23494">
                  <c:v>4.2039999999999997</c:v>
                </c:pt>
                <c:pt idx="23495">
                  <c:v>4.2030000000000003</c:v>
                </c:pt>
                <c:pt idx="23496">
                  <c:v>4.2030000000000003</c:v>
                </c:pt>
                <c:pt idx="23497">
                  <c:v>4.2030000000000003</c:v>
                </c:pt>
                <c:pt idx="23498">
                  <c:v>4.202</c:v>
                </c:pt>
                <c:pt idx="23499">
                  <c:v>4.202</c:v>
                </c:pt>
                <c:pt idx="23500">
                  <c:v>4.202</c:v>
                </c:pt>
                <c:pt idx="23501">
                  <c:v>4.202</c:v>
                </c:pt>
                <c:pt idx="23502">
                  <c:v>4.2009999999999996</c:v>
                </c:pt>
                <c:pt idx="23503">
                  <c:v>4.2009999999999996</c:v>
                </c:pt>
                <c:pt idx="23504">
                  <c:v>4.2009999999999996</c:v>
                </c:pt>
                <c:pt idx="23505">
                  <c:v>4.2009999999999996</c:v>
                </c:pt>
                <c:pt idx="23506">
                  <c:v>4.2009999999999996</c:v>
                </c:pt>
                <c:pt idx="23507">
                  <c:v>4.2009999999999996</c:v>
                </c:pt>
                <c:pt idx="23508">
                  <c:v>4.2</c:v>
                </c:pt>
                <c:pt idx="23509">
                  <c:v>4.2</c:v>
                </c:pt>
                <c:pt idx="23510">
                  <c:v>4.1989999999999998</c:v>
                </c:pt>
                <c:pt idx="23511">
                  <c:v>4.1970000000000001</c:v>
                </c:pt>
                <c:pt idx="23512">
                  <c:v>4.1950000000000003</c:v>
                </c:pt>
                <c:pt idx="23513">
                  <c:v>4.194</c:v>
                </c:pt>
                <c:pt idx="23514">
                  <c:v>4.1920000000000002</c:v>
                </c:pt>
                <c:pt idx="23515">
                  <c:v>4.1920000000000002</c:v>
                </c:pt>
                <c:pt idx="23516">
                  <c:v>4.1920000000000002</c:v>
                </c:pt>
                <c:pt idx="23517">
                  <c:v>4.1920000000000002</c:v>
                </c:pt>
                <c:pt idx="23518">
                  <c:v>4.1890000000000001</c:v>
                </c:pt>
                <c:pt idx="23519">
                  <c:v>4.1879999999999997</c:v>
                </c:pt>
                <c:pt idx="23520">
                  <c:v>4.1849999999999996</c:v>
                </c:pt>
                <c:pt idx="23521">
                  <c:v>4.1829999999999998</c:v>
                </c:pt>
                <c:pt idx="23522">
                  <c:v>4.1829999999999998</c:v>
                </c:pt>
                <c:pt idx="23523">
                  <c:v>4.1820000000000004</c:v>
                </c:pt>
                <c:pt idx="23524">
                  <c:v>4.181</c:v>
                </c:pt>
                <c:pt idx="23525">
                  <c:v>4.1790000000000003</c:v>
                </c:pt>
                <c:pt idx="23526">
                  <c:v>4.1760000000000002</c:v>
                </c:pt>
                <c:pt idx="23527">
                  <c:v>4.1749999999999998</c:v>
                </c:pt>
                <c:pt idx="23528">
                  <c:v>4.1749999999999998</c:v>
                </c:pt>
                <c:pt idx="23529">
                  <c:v>4.17</c:v>
                </c:pt>
                <c:pt idx="23530">
                  <c:v>4.1680000000000001</c:v>
                </c:pt>
                <c:pt idx="23531">
                  <c:v>4.1680000000000001</c:v>
                </c:pt>
                <c:pt idx="23532">
                  <c:v>4.1669999999999998</c:v>
                </c:pt>
                <c:pt idx="23533">
                  <c:v>4.1660000000000004</c:v>
                </c:pt>
                <c:pt idx="23534">
                  <c:v>4.165</c:v>
                </c:pt>
                <c:pt idx="23535">
                  <c:v>4.1639999999999997</c:v>
                </c:pt>
                <c:pt idx="23536">
                  <c:v>4.1619999999999999</c:v>
                </c:pt>
                <c:pt idx="23537">
                  <c:v>4.1589999999999998</c:v>
                </c:pt>
                <c:pt idx="23538">
                  <c:v>4.1589999999999998</c:v>
                </c:pt>
                <c:pt idx="23539">
                  <c:v>4.1559999999999997</c:v>
                </c:pt>
                <c:pt idx="23540">
                  <c:v>4.1550000000000002</c:v>
                </c:pt>
                <c:pt idx="23541">
                  <c:v>4.1520000000000001</c:v>
                </c:pt>
                <c:pt idx="23542">
                  <c:v>4.1520000000000001</c:v>
                </c:pt>
                <c:pt idx="23543">
                  <c:v>4.1520000000000001</c:v>
                </c:pt>
                <c:pt idx="23544">
                  <c:v>4.1500000000000004</c:v>
                </c:pt>
                <c:pt idx="23545">
                  <c:v>4.149</c:v>
                </c:pt>
                <c:pt idx="23546">
                  <c:v>4.149</c:v>
                </c:pt>
                <c:pt idx="23547">
                  <c:v>4.1479999999999997</c:v>
                </c:pt>
                <c:pt idx="23548">
                  <c:v>4.1479999999999997</c:v>
                </c:pt>
                <c:pt idx="23549">
                  <c:v>4.1470000000000002</c:v>
                </c:pt>
                <c:pt idx="23550">
                  <c:v>4.1459999999999999</c:v>
                </c:pt>
                <c:pt idx="23551">
                  <c:v>4.1459999999999999</c:v>
                </c:pt>
                <c:pt idx="23552">
                  <c:v>4.1449999999999996</c:v>
                </c:pt>
                <c:pt idx="23553">
                  <c:v>4.1449999999999996</c:v>
                </c:pt>
                <c:pt idx="23554">
                  <c:v>4.1449999999999996</c:v>
                </c:pt>
                <c:pt idx="23555">
                  <c:v>4.1440000000000001</c:v>
                </c:pt>
                <c:pt idx="23556">
                  <c:v>4.1429999999999998</c:v>
                </c:pt>
                <c:pt idx="23557">
                  <c:v>4.141</c:v>
                </c:pt>
                <c:pt idx="23558">
                  <c:v>4.141</c:v>
                </c:pt>
                <c:pt idx="23559">
                  <c:v>4.1399999999999997</c:v>
                </c:pt>
                <c:pt idx="23560">
                  <c:v>4.1399999999999997</c:v>
                </c:pt>
                <c:pt idx="23561">
                  <c:v>4.1399999999999997</c:v>
                </c:pt>
                <c:pt idx="23562">
                  <c:v>4.1399999999999997</c:v>
                </c:pt>
                <c:pt idx="23563">
                  <c:v>4.1399999999999997</c:v>
                </c:pt>
                <c:pt idx="23564">
                  <c:v>4.1390000000000002</c:v>
                </c:pt>
                <c:pt idx="23565">
                  <c:v>4.1379999999999999</c:v>
                </c:pt>
                <c:pt idx="23566">
                  <c:v>4.1379999999999999</c:v>
                </c:pt>
                <c:pt idx="23567">
                  <c:v>4.1349999999999998</c:v>
                </c:pt>
                <c:pt idx="23568">
                  <c:v>4.1289999999999996</c:v>
                </c:pt>
                <c:pt idx="23569">
                  <c:v>4.1289999999999996</c:v>
                </c:pt>
                <c:pt idx="23570">
                  <c:v>4.1280000000000001</c:v>
                </c:pt>
                <c:pt idx="23571">
                  <c:v>4.1260000000000003</c:v>
                </c:pt>
                <c:pt idx="23572">
                  <c:v>4.125</c:v>
                </c:pt>
                <c:pt idx="23573">
                  <c:v>4.1219999999999999</c:v>
                </c:pt>
                <c:pt idx="23574">
                  <c:v>4.1210000000000004</c:v>
                </c:pt>
                <c:pt idx="23575">
                  <c:v>4.1189999999999998</c:v>
                </c:pt>
                <c:pt idx="23576">
                  <c:v>4.1189999999999998</c:v>
                </c:pt>
                <c:pt idx="23577">
                  <c:v>4.117</c:v>
                </c:pt>
                <c:pt idx="23578">
                  <c:v>4.117</c:v>
                </c:pt>
                <c:pt idx="23579">
                  <c:v>4.1159999999999997</c:v>
                </c:pt>
                <c:pt idx="23580">
                  <c:v>4.1139999999999999</c:v>
                </c:pt>
                <c:pt idx="23581">
                  <c:v>4.1139999999999999</c:v>
                </c:pt>
                <c:pt idx="23582">
                  <c:v>4.1120000000000001</c:v>
                </c:pt>
                <c:pt idx="23583">
                  <c:v>4.1109999999999998</c:v>
                </c:pt>
                <c:pt idx="23584">
                  <c:v>4.1100000000000003</c:v>
                </c:pt>
                <c:pt idx="23585">
                  <c:v>4.109</c:v>
                </c:pt>
                <c:pt idx="23586">
                  <c:v>4.109</c:v>
                </c:pt>
                <c:pt idx="23587">
                  <c:v>4.1079999999999997</c:v>
                </c:pt>
                <c:pt idx="23588">
                  <c:v>4.1079999999999997</c:v>
                </c:pt>
                <c:pt idx="23589">
                  <c:v>4.1079999999999997</c:v>
                </c:pt>
                <c:pt idx="23590">
                  <c:v>4.1070000000000002</c:v>
                </c:pt>
                <c:pt idx="23591">
                  <c:v>4.1070000000000002</c:v>
                </c:pt>
                <c:pt idx="23592">
                  <c:v>4.1070000000000002</c:v>
                </c:pt>
                <c:pt idx="23593">
                  <c:v>4.1059999999999999</c:v>
                </c:pt>
                <c:pt idx="23594">
                  <c:v>4.1059999999999999</c:v>
                </c:pt>
                <c:pt idx="23595">
                  <c:v>4.1050000000000004</c:v>
                </c:pt>
                <c:pt idx="23596">
                  <c:v>4.1020000000000003</c:v>
                </c:pt>
                <c:pt idx="23597">
                  <c:v>4.1020000000000003</c:v>
                </c:pt>
                <c:pt idx="23598">
                  <c:v>4.101</c:v>
                </c:pt>
                <c:pt idx="23599">
                  <c:v>4.0999999999999996</c:v>
                </c:pt>
                <c:pt idx="23600">
                  <c:v>4.0990000000000002</c:v>
                </c:pt>
                <c:pt idx="23601">
                  <c:v>4.0990000000000002</c:v>
                </c:pt>
                <c:pt idx="23602">
                  <c:v>4.0990000000000002</c:v>
                </c:pt>
                <c:pt idx="23603">
                  <c:v>4.0979999999999999</c:v>
                </c:pt>
                <c:pt idx="23604">
                  <c:v>4.0960000000000001</c:v>
                </c:pt>
                <c:pt idx="23605">
                  <c:v>4.0949999999999998</c:v>
                </c:pt>
                <c:pt idx="23606">
                  <c:v>4.093</c:v>
                </c:pt>
                <c:pt idx="23607">
                  <c:v>4.093</c:v>
                </c:pt>
                <c:pt idx="23608">
                  <c:v>4.0919999999999996</c:v>
                </c:pt>
                <c:pt idx="23609">
                  <c:v>4.0910000000000002</c:v>
                </c:pt>
                <c:pt idx="23610">
                  <c:v>4.0910000000000002</c:v>
                </c:pt>
                <c:pt idx="23611">
                  <c:v>4.0910000000000002</c:v>
                </c:pt>
                <c:pt idx="23612">
                  <c:v>4.09</c:v>
                </c:pt>
                <c:pt idx="23613">
                  <c:v>4.0890000000000004</c:v>
                </c:pt>
                <c:pt idx="23614">
                  <c:v>4.0890000000000004</c:v>
                </c:pt>
                <c:pt idx="23615">
                  <c:v>4.0890000000000004</c:v>
                </c:pt>
                <c:pt idx="23616">
                  <c:v>4.085</c:v>
                </c:pt>
                <c:pt idx="23617">
                  <c:v>4.085</c:v>
                </c:pt>
                <c:pt idx="23618">
                  <c:v>4.0780000000000003</c:v>
                </c:pt>
                <c:pt idx="23619">
                  <c:v>4.0780000000000003</c:v>
                </c:pt>
                <c:pt idx="23620">
                  <c:v>4.077</c:v>
                </c:pt>
                <c:pt idx="23621">
                  <c:v>4.0759999999999996</c:v>
                </c:pt>
                <c:pt idx="23622">
                  <c:v>4.0759999999999996</c:v>
                </c:pt>
                <c:pt idx="23623">
                  <c:v>4.0750000000000002</c:v>
                </c:pt>
                <c:pt idx="23624">
                  <c:v>4.0739999999999998</c:v>
                </c:pt>
                <c:pt idx="23625">
                  <c:v>4.0739999999999998</c:v>
                </c:pt>
                <c:pt idx="23626">
                  <c:v>4.0739999999999998</c:v>
                </c:pt>
                <c:pt idx="23627">
                  <c:v>4.0730000000000004</c:v>
                </c:pt>
                <c:pt idx="23628">
                  <c:v>4.0720000000000001</c:v>
                </c:pt>
                <c:pt idx="23629">
                  <c:v>4.0720000000000001</c:v>
                </c:pt>
                <c:pt idx="23630">
                  <c:v>4.0709999999999997</c:v>
                </c:pt>
                <c:pt idx="23631">
                  <c:v>4.0709999999999997</c:v>
                </c:pt>
                <c:pt idx="23632">
                  <c:v>4.069</c:v>
                </c:pt>
                <c:pt idx="23633">
                  <c:v>4.069</c:v>
                </c:pt>
                <c:pt idx="23634">
                  <c:v>4.069</c:v>
                </c:pt>
                <c:pt idx="23635">
                  <c:v>4.069</c:v>
                </c:pt>
                <c:pt idx="23636">
                  <c:v>4.0670000000000002</c:v>
                </c:pt>
                <c:pt idx="23637">
                  <c:v>4.0670000000000002</c:v>
                </c:pt>
                <c:pt idx="23638">
                  <c:v>4.0670000000000002</c:v>
                </c:pt>
                <c:pt idx="23639">
                  <c:v>4.0650000000000004</c:v>
                </c:pt>
                <c:pt idx="23640">
                  <c:v>4.0650000000000004</c:v>
                </c:pt>
                <c:pt idx="23641">
                  <c:v>4.0650000000000004</c:v>
                </c:pt>
                <c:pt idx="23642">
                  <c:v>4.0620000000000003</c:v>
                </c:pt>
                <c:pt idx="23643">
                  <c:v>4.0599999999999996</c:v>
                </c:pt>
                <c:pt idx="23644">
                  <c:v>4.0579999999999998</c:v>
                </c:pt>
                <c:pt idx="23645">
                  <c:v>4.0579999999999998</c:v>
                </c:pt>
                <c:pt idx="23646">
                  <c:v>4.0579999999999998</c:v>
                </c:pt>
                <c:pt idx="23647">
                  <c:v>4.0570000000000004</c:v>
                </c:pt>
                <c:pt idx="23648">
                  <c:v>4.0529999999999999</c:v>
                </c:pt>
                <c:pt idx="23649">
                  <c:v>4.0519999999999996</c:v>
                </c:pt>
                <c:pt idx="23650">
                  <c:v>4.0510000000000002</c:v>
                </c:pt>
                <c:pt idx="23651">
                  <c:v>4.05</c:v>
                </c:pt>
                <c:pt idx="23652">
                  <c:v>4.05</c:v>
                </c:pt>
                <c:pt idx="23653">
                  <c:v>4.0490000000000004</c:v>
                </c:pt>
                <c:pt idx="23654">
                  <c:v>4.0419999999999998</c:v>
                </c:pt>
                <c:pt idx="23655">
                  <c:v>4.0410000000000004</c:v>
                </c:pt>
                <c:pt idx="23656">
                  <c:v>4.0389999999999997</c:v>
                </c:pt>
                <c:pt idx="23657">
                  <c:v>4.0369999999999999</c:v>
                </c:pt>
                <c:pt idx="23658">
                  <c:v>4.0369999999999999</c:v>
                </c:pt>
                <c:pt idx="23659">
                  <c:v>4.0359999999999996</c:v>
                </c:pt>
                <c:pt idx="23660">
                  <c:v>4.0339999999999998</c:v>
                </c:pt>
                <c:pt idx="23661">
                  <c:v>4.0330000000000004</c:v>
                </c:pt>
                <c:pt idx="23662">
                  <c:v>4.0289999999999999</c:v>
                </c:pt>
                <c:pt idx="23663">
                  <c:v>4.0270000000000001</c:v>
                </c:pt>
                <c:pt idx="23664">
                  <c:v>4.0259999999999998</c:v>
                </c:pt>
                <c:pt idx="23665">
                  <c:v>4.0250000000000004</c:v>
                </c:pt>
                <c:pt idx="23666">
                  <c:v>4.0220000000000002</c:v>
                </c:pt>
                <c:pt idx="23667">
                  <c:v>4.0209999999999999</c:v>
                </c:pt>
                <c:pt idx="23668">
                  <c:v>4.0199999999999996</c:v>
                </c:pt>
                <c:pt idx="23669">
                  <c:v>4.0199999999999996</c:v>
                </c:pt>
                <c:pt idx="23670">
                  <c:v>4.0190000000000001</c:v>
                </c:pt>
                <c:pt idx="23671">
                  <c:v>4.0190000000000001</c:v>
                </c:pt>
                <c:pt idx="23672">
                  <c:v>4.0179999999999998</c:v>
                </c:pt>
                <c:pt idx="23673">
                  <c:v>4.0170000000000003</c:v>
                </c:pt>
                <c:pt idx="23674">
                  <c:v>4.016</c:v>
                </c:pt>
                <c:pt idx="23675">
                  <c:v>4.016</c:v>
                </c:pt>
                <c:pt idx="23676">
                  <c:v>4.0140000000000002</c:v>
                </c:pt>
                <c:pt idx="23677">
                  <c:v>4.0140000000000002</c:v>
                </c:pt>
                <c:pt idx="23678">
                  <c:v>4.0090000000000003</c:v>
                </c:pt>
                <c:pt idx="23679">
                  <c:v>4.0069999999999997</c:v>
                </c:pt>
                <c:pt idx="23680">
                  <c:v>4.0069999999999997</c:v>
                </c:pt>
                <c:pt idx="23681">
                  <c:v>4.0069999999999997</c:v>
                </c:pt>
                <c:pt idx="23682">
                  <c:v>4.0069999999999997</c:v>
                </c:pt>
                <c:pt idx="23683">
                  <c:v>4.0069999999999997</c:v>
                </c:pt>
                <c:pt idx="23684">
                  <c:v>4.0060000000000002</c:v>
                </c:pt>
                <c:pt idx="23685">
                  <c:v>4.0039999999999996</c:v>
                </c:pt>
                <c:pt idx="23686">
                  <c:v>4.0019999999999998</c:v>
                </c:pt>
                <c:pt idx="23687">
                  <c:v>4.0019999999999998</c:v>
                </c:pt>
                <c:pt idx="23688">
                  <c:v>3.9990000000000001</c:v>
                </c:pt>
                <c:pt idx="23689">
                  <c:v>3.9990000000000001</c:v>
                </c:pt>
                <c:pt idx="23690">
                  <c:v>3.9969999999999999</c:v>
                </c:pt>
                <c:pt idx="23691">
                  <c:v>3.996</c:v>
                </c:pt>
                <c:pt idx="23692">
                  <c:v>3.9950000000000001</c:v>
                </c:pt>
                <c:pt idx="23693">
                  <c:v>3.9910000000000001</c:v>
                </c:pt>
                <c:pt idx="23694">
                  <c:v>3.9910000000000001</c:v>
                </c:pt>
                <c:pt idx="23695">
                  <c:v>3.9910000000000001</c:v>
                </c:pt>
                <c:pt idx="23696">
                  <c:v>3.9889999999999999</c:v>
                </c:pt>
                <c:pt idx="23697">
                  <c:v>3.9830000000000001</c:v>
                </c:pt>
                <c:pt idx="23698">
                  <c:v>3.9820000000000002</c:v>
                </c:pt>
                <c:pt idx="23699">
                  <c:v>3.9809999999999999</c:v>
                </c:pt>
                <c:pt idx="23700">
                  <c:v>3.9809999999999999</c:v>
                </c:pt>
                <c:pt idx="23701">
                  <c:v>3.9809999999999999</c:v>
                </c:pt>
                <c:pt idx="23702">
                  <c:v>3.9809999999999999</c:v>
                </c:pt>
                <c:pt idx="23703">
                  <c:v>3.9790000000000001</c:v>
                </c:pt>
                <c:pt idx="23704">
                  <c:v>3.9780000000000002</c:v>
                </c:pt>
                <c:pt idx="23705">
                  <c:v>3.9740000000000002</c:v>
                </c:pt>
                <c:pt idx="23706">
                  <c:v>3.9729999999999999</c:v>
                </c:pt>
                <c:pt idx="23707">
                  <c:v>3.972</c:v>
                </c:pt>
                <c:pt idx="23708">
                  <c:v>3.9710000000000001</c:v>
                </c:pt>
                <c:pt idx="23709">
                  <c:v>3.9670000000000001</c:v>
                </c:pt>
                <c:pt idx="23710">
                  <c:v>3.9670000000000001</c:v>
                </c:pt>
                <c:pt idx="23711">
                  <c:v>3.9660000000000002</c:v>
                </c:pt>
                <c:pt idx="23712">
                  <c:v>3.9660000000000002</c:v>
                </c:pt>
                <c:pt idx="23713">
                  <c:v>3.9649999999999999</c:v>
                </c:pt>
                <c:pt idx="23714">
                  <c:v>3.9649999999999999</c:v>
                </c:pt>
                <c:pt idx="23715">
                  <c:v>3.964</c:v>
                </c:pt>
                <c:pt idx="23716">
                  <c:v>3.964</c:v>
                </c:pt>
                <c:pt idx="23717">
                  <c:v>3.9630000000000001</c:v>
                </c:pt>
                <c:pt idx="23718">
                  <c:v>3.9609999999999999</c:v>
                </c:pt>
                <c:pt idx="23719">
                  <c:v>3.9609999999999999</c:v>
                </c:pt>
                <c:pt idx="23720">
                  <c:v>3.9609999999999999</c:v>
                </c:pt>
                <c:pt idx="23721">
                  <c:v>3.96</c:v>
                </c:pt>
                <c:pt idx="23722">
                  <c:v>3.96</c:v>
                </c:pt>
                <c:pt idx="23723">
                  <c:v>3.96</c:v>
                </c:pt>
                <c:pt idx="23724">
                  <c:v>3.96</c:v>
                </c:pt>
                <c:pt idx="23725">
                  <c:v>3.9590000000000001</c:v>
                </c:pt>
                <c:pt idx="23726">
                  <c:v>3.9550000000000001</c:v>
                </c:pt>
                <c:pt idx="23727">
                  <c:v>3.9529999999999998</c:v>
                </c:pt>
                <c:pt idx="23728">
                  <c:v>3.95</c:v>
                </c:pt>
                <c:pt idx="23729">
                  <c:v>3.95</c:v>
                </c:pt>
                <c:pt idx="23730">
                  <c:v>3.9489999999999998</c:v>
                </c:pt>
                <c:pt idx="23731">
                  <c:v>3.9430000000000001</c:v>
                </c:pt>
                <c:pt idx="23732">
                  <c:v>3.9430000000000001</c:v>
                </c:pt>
                <c:pt idx="23733">
                  <c:v>3.9390000000000001</c:v>
                </c:pt>
                <c:pt idx="23734">
                  <c:v>3.9390000000000001</c:v>
                </c:pt>
                <c:pt idx="23735">
                  <c:v>3.9380000000000002</c:v>
                </c:pt>
                <c:pt idx="23736">
                  <c:v>3.9369999999999998</c:v>
                </c:pt>
                <c:pt idx="23737">
                  <c:v>3.9369999999999998</c:v>
                </c:pt>
                <c:pt idx="23738">
                  <c:v>3.9359999999999999</c:v>
                </c:pt>
                <c:pt idx="23739">
                  <c:v>3.9350000000000001</c:v>
                </c:pt>
                <c:pt idx="23740">
                  <c:v>3.9340000000000002</c:v>
                </c:pt>
                <c:pt idx="23741">
                  <c:v>3.9340000000000002</c:v>
                </c:pt>
                <c:pt idx="23742">
                  <c:v>3.9319999999999999</c:v>
                </c:pt>
                <c:pt idx="23743">
                  <c:v>3.93</c:v>
                </c:pt>
                <c:pt idx="23744">
                  <c:v>3.9289999999999998</c:v>
                </c:pt>
                <c:pt idx="23745">
                  <c:v>3.9279999999999999</c:v>
                </c:pt>
                <c:pt idx="23746">
                  <c:v>3.927</c:v>
                </c:pt>
                <c:pt idx="23747">
                  <c:v>3.9239999999999999</c:v>
                </c:pt>
                <c:pt idx="23748">
                  <c:v>3.923</c:v>
                </c:pt>
                <c:pt idx="23749">
                  <c:v>3.9209999999999998</c:v>
                </c:pt>
                <c:pt idx="23750">
                  <c:v>3.919</c:v>
                </c:pt>
                <c:pt idx="23751">
                  <c:v>3.919</c:v>
                </c:pt>
                <c:pt idx="23752">
                  <c:v>3.9180000000000001</c:v>
                </c:pt>
                <c:pt idx="23753">
                  <c:v>3.9169999999999998</c:v>
                </c:pt>
                <c:pt idx="23754">
                  <c:v>3.915</c:v>
                </c:pt>
                <c:pt idx="23755">
                  <c:v>3.911</c:v>
                </c:pt>
                <c:pt idx="23756">
                  <c:v>3.91</c:v>
                </c:pt>
                <c:pt idx="23757">
                  <c:v>3.9089999999999998</c:v>
                </c:pt>
                <c:pt idx="23758">
                  <c:v>3.9089999999999998</c:v>
                </c:pt>
                <c:pt idx="23759">
                  <c:v>3.9089999999999998</c:v>
                </c:pt>
                <c:pt idx="23760">
                  <c:v>3.9079999999999999</c:v>
                </c:pt>
                <c:pt idx="23761">
                  <c:v>3.9079999999999999</c:v>
                </c:pt>
                <c:pt idx="23762">
                  <c:v>3.907</c:v>
                </c:pt>
                <c:pt idx="23763">
                  <c:v>3.9060000000000001</c:v>
                </c:pt>
                <c:pt idx="23764">
                  <c:v>3.9049999999999998</c:v>
                </c:pt>
                <c:pt idx="23765">
                  <c:v>3.9049999999999998</c:v>
                </c:pt>
                <c:pt idx="23766">
                  <c:v>3.903</c:v>
                </c:pt>
                <c:pt idx="23767">
                  <c:v>3.9020000000000001</c:v>
                </c:pt>
                <c:pt idx="23768">
                  <c:v>3.899</c:v>
                </c:pt>
                <c:pt idx="23769">
                  <c:v>3.899</c:v>
                </c:pt>
                <c:pt idx="23770">
                  <c:v>3.8980000000000001</c:v>
                </c:pt>
                <c:pt idx="23771">
                  <c:v>3.8980000000000001</c:v>
                </c:pt>
                <c:pt idx="23772">
                  <c:v>3.8980000000000001</c:v>
                </c:pt>
                <c:pt idx="23773">
                  <c:v>3.8980000000000001</c:v>
                </c:pt>
                <c:pt idx="23774">
                  <c:v>3.8969999999999998</c:v>
                </c:pt>
                <c:pt idx="23775">
                  <c:v>3.8959999999999999</c:v>
                </c:pt>
                <c:pt idx="23776">
                  <c:v>3.8959999999999999</c:v>
                </c:pt>
                <c:pt idx="23777">
                  <c:v>3.8959999999999999</c:v>
                </c:pt>
                <c:pt idx="23778">
                  <c:v>3.895</c:v>
                </c:pt>
                <c:pt idx="23779">
                  <c:v>3.8940000000000001</c:v>
                </c:pt>
                <c:pt idx="23780">
                  <c:v>3.8889999999999998</c:v>
                </c:pt>
                <c:pt idx="23781">
                  <c:v>3.8889999999999998</c:v>
                </c:pt>
                <c:pt idx="23782">
                  <c:v>3.8860000000000001</c:v>
                </c:pt>
                <c:pt idx="23783">
                  <c:v>3.8860000000000001</c:v>
                </c:pt>
                <c:pt idx="23784">
                  <c:v>3.8860000000000001</c:v>
                </c:pt>
                <c:pt idx="23785">
                  <c:v>3.8820000000000001</c:v>
                </c:pt>
                <c:pt idx="23786">
                  <c:v>3.88</c:v>
                </c:pt>
                <c:pt idx="23787">
                  <c:v>3.879</c:v>
                </c:pt>
                <c:pt idx="23788">
                  <c:v>3.8780000000000001</c:v>
                </c:pt>
                <c:pt idx="23789">
                  <c:v>3.8780000000000001</c:v>
                </c:pt>
                <c:pt idx="23790">
                  <c:v>3.8780000000000001</c:v>
                </c:pt>
                <c:pt idx="23791">
                  <c:v>3.8780000000000001</c:v>
                </c:pt>
                <c:pt idx="23792">
                  <c:v>3.8780000000000001</c:v>
                </c:pt>
                <c:pt idx="23793">
                  <c:v>3.8769999999999998</c:v>
                </c:pt>
                <c:pt idx="23794">
                  <c:v>3.8769999999999998</c:v>
                </c:pt>
                <c:pt idx="23795">
                  <c:v>3.8769999999999998</c:v>
                </c:pt>
                <c:pt idx="23796">
                  <c:v>3.8759999999999999</c:v>
                </c:pt>
                <c:pt idx="23797">
                  <c:v>3.875</c:v>
                </c:pt>
                <c:pt idx="23798">
                  <c:v>3.875</c:v>
                </c:pt>
                <c:pt idx="23799">
                  <c:v>3.875</c:v>
                </c:pt>
                <c:pt idx="23800">
                  <c:v>3.875</c:v>
                </c:pt>
                <c:pt idx="23801">
                  <c:v>3.8740000000000001</c:v>
                </c:pt>
                <c:pt idx="23802">
                  <c:v>3.8740000000000001</c:v>
                </c:pt>
                <c:pt idx="23803">
                  <c:v>3.8740000000000001</c:v>
                </c:pt>
                <c:pt idx="23804">
                  <c:v>3.8719999999999999</c:v>
                </c:pt>
                <c:pt idx="23805">
                  <c:v>3.8719999999999999</c:v>
                </c:pt>
                <c:pt idx="23806">
                  <c:v>3.871</c:v>
                </c:pt>
                <c:pt idx="23807">
                  <c:v>3.871</c:v>
                </c:pt>
                <c:pt idx="23808">
                  <c:v>3.871</c:v>
                </c:pt>
                <c:pt idx="23809">
                  <c:v>3.871</c:v>
                </c:pt>
                <c:pt idx="23810">
                  <c:v>3.871</c:v>
                </c:pt>
                <c:pt idx="23811">
                  <c:v>3.871</c:v>
                </c:pt>
                <c:pt idx="23812">
                  <c:v>3.871</c:v>
                </c:pt>
                <c:pt idx="23813">
                  <c:v>3.87</c:v>
                </c:pt>
                <c:pt idx="23814">
                  <c:v>3.87</c:v>
                </c:pt>
                <c:pt idx="23815">
                  <c:v>3.87</c:v>
                </c:pt>
                <c:pt idx="23816">
                  <c:v>3.87</c:v>
                </c:pt>
                <c:pt idx="23817">
                  <c:v>3.87</c:v>
                </c:pt>
                <c:pt idx="23818">
                  <c:v>3.87</c:v>
                </c:pt>
                <c:pt idx="23819">
                  <c:v>3.87</c:v>
                </c:pt>
                <c:pt idx="23820">
                  <c:v>3.87</c:v>
                </c:pt>
                <c:pt idx="23821">
                  <c:v>3.8690000000000002</c:v>
                </c:pt>
                <c:pt idx="23822">
                  <c:v>3.8690000000000002</c:v>
                </c:pt>
                <c:pt idx="23823">
                  <c:v>3.8690000000000002</c:v>
                </c:pt>
                <c:pt idx="23824">
                  <c:v>3.8690000000000002</c:v>
                </c:pt>
                <c:pt idx="23825">
                  <c:v>3.8690000000000002</c:v>
                </c:pt>
                <c:pt idx="23826">
                  <c:v>3.8690000000000002</c:v>
                </c:pt>
                <c:pt idx="23827">
                  <c:v>3.8690000000000002</c:v>
                </c:pt>
                <c:pt idx="23828">
                  <c:v>3.8690000000000002</c:v>
                </c:pt>
                <c:pt idx="23829">
                  <c:v>3.8690000000000002</c:v>
                </c:pt>
                <c:pt idx="23830">
                  <c:v>3.8690000000000002</c:v>
                </c:pt>
                <c:pt idx="23831">
                  <c:v>3.8690000000000002</c:v>
                </c:pt>
                <c:pt idx="23832">
                  <c:v>3.8690000000000002</c:v>
                </c:pt>
                <c:pt idx="23833">
                  <c:v>3.8690000000000002</c:v>
                </c:pt>
                <c:pt idx="23834">
                  <c:v>3.8690000000000002</c:v>
                </c:pt>
                <c:pt idx="23835">
                  <c:v>3.8690000000000002</c:v>
                </c:pt>
                <c:pt idx="23836">
                  <c:v>3.8690000000000002</c:v>
                </c:pt>
                <c:pt idx="23837">
                  <c:v>3.8690000000000002</c:v>
                </c:pt>
                <c:pt idx="23838">
                  <c:v>3.8690000000000002</c:v>
                </c:pt>
                <c:pt idx="23839">
                  <c:v>3.8690000000000002</c:v>
                </c:pt>
                <c:pt idx="23840">
                  <c:v>3.8690000000000002</c:v>
                </c:pt>
                <c:pt idx="23841">
                  <c:v>3.8690000000000002</c:v>
                </c:pt>
                <c:pt idx="23842">
                  <c:v>3.8679999999999999</c:v>
                </c:pt>
                <c:pt idx="23843">
                  <c:v>3.8679999999999999</c:v>
                </c:pt>
                <c:pt idx="23844">
                  <c:v>3.8679999999999999</c:v>
                </c:pt>
                <c:pt idx="23845">
                  <c:v>3.8679999999999999</c:v>
                </c:pt>
                <c:pt idx="23846">
                  <c:v>3.8679999999999999</c:v>
                </c:pt>
                <c:pt idx="23847">
                  <c:v>3.8679999999999999</c:v>
                </c:pt>
                <c:pt idx="23848">
                  <c:v>3.8679999999999999</c:v>
                </c:pt>
                <c:pt idx="23849">
                  <c:v>3.8679999999999999</c:v>
                </c:pt>
                <c:pt idx="23850">
                  <c:v>3.8679999999999999</c:v>
                </c:pt>
                <c:pt idx="23851">
                  <c:v>3.867</c:v>
                </c:pt>
                <c:pt idx="23852">
                  <c:v>3.867</c:v>
                </c:pt>
                <c:pt idx="23853">
                  <c:v>3.867</c:v>
                </c:pt>
                <c:pt idx="23854">
                  <c:v>3.867</c:v>
                </c:pt>
                <c:pt idx="23855">
                  <c:v>3.867</c:v>
                </c:pt>
                <c:pt idx="23856">
                  <c:v>3.867</c:v>
                </c:pt>
                <c:pt idx="23857">
                  <c:v>3.867</c:v>
                </c:pt>
                <c:pt idx="23858">
                  <c:v>3.867</c:v>
                </c:pt>
                <c:pt idx="23859">
                  <c:v>3.867</c:v>
                </c:pt>
                <c:pt idx="23860">
                  <c:v>3.867</c:v>
                </c:pt>
                <c:pt idx="23861">
                  <c:v>3.867</c:v>
                </c:pt>
                <c:pt idx="23862">
                  <c:v>3.867</c:v>
                </c:pt>
                <c:pt idx="23863">
                  <c:v>3.867</c:v>
                </c:pt>
                <c:pt idx="23864">
                  <c:v>3.867</c:v>
                </c:pt>
                <c:pt idx="23865">
                  <c:v>3.867</c:v>
                </c:pt>
                <c:pt idx="23866">
                  <c:v>3.867</c:v>
                </c:pt>
                <c:pt idx="23867">
                  <c:v>3.867</c:v>
                </c:pt>
                <c:pt idx="23868">
                  <c:v>3.867</c:v>
                </c:pt>
                <c:pt idx="23869">
                  <c:v>3.867</c:v>
                </c:pt>
                <c:pt idx="23870">
                  <c:v>3.867</c:v>
                </c:pt>
                <c:pt idx="23871">
                  <c:v>3.867</c:v>
                </c:pt>
                <c:pt idx="23872">
                  <c:v>3.867</c:v>
                </c:pt>
                <c:pt idx="23873">
                  <c:v>3.867</c:v>
                </c:pt>
                <c:pt idx="23874">
                  <c:v>3.867</c:v>
                </c:pt>
                <c:pt idx="23875">
                  <c:v>3.867</c:v>
                </c:pt>
                <c:pt idx="23876">
                  <c:v>3.867</c:v>
                </c:pt>
                <c:pt idx="23877">
                  <c:v>3.867</c:v>
                </c:pt>
                <c:pt idx="23878">
                  <c:v>3.8660000000000001</c:v>
                </c:pt>
                <c:pt idx="23879">
                  <c:v>3.8660000000000001</c:v>
                </c:pt>
                <c:pt idx="23880">
                  <c:v>3.8650000000000002</c:v>
                </c:pt>
                <c:pt idx="23881">
                  <c:v>3.863</c:v>
                </c:pt>
                <c:pt idx="23882">
                  <c:v>3.863</c:v>
                </c:pt>
                <c:pt idx="23883">
                  <c:v>3.8610000000000002</c:v>
                </c:pt>
                <c:pt idx="23884">
                  <c:v>3.86</c:v>
                </c:pt>
                <c:pt idx="23885">
                  <c:v>3.859</c:v>
                </c:pt>
                <c:pt idx="23886">
                  <c:v>3.859</c:v>
                </c:pt>
                <c:pt idx="23887">
                  <c:v>3.859</c:v>
                </c:pt>
                <c:pt idx="23888">
                  <c:v>3.859</c:v>
                </c:pt>
                <c:pt idx="23889">
                  <c:v>3.859</c:v>
                </c:pt>
                <c:pt idx="23890">
                  <c:v>3.859</c:v>
                </c:pt>
                <c:pt idx="23891">
                  <c:v>3.859</c:v>
                </c:pt>
                <c:pt idx="23892">
                  <c:v>3.859</c:v>
                </c:pt>
                <c:pt idx="23893">
                  <c:v>3.859</c:v>
                </c:pt>
                <c:pt idx="23894">
                  <c:v>3.859</c:v>
                </c:pt>
                <c:pt idx="23895">
                  <c:v>3.8580000000000001</c:v>
                </c:pt>
                <c:pt idx="23896">
                  <c:v>3.8580000000000001</c:v>
                </c:pt>
                <c:pt idx="23897">
                  <c:v>3.8580000000000001</c:v>
                </c:pt>
                <c:pt idx="23898">
                  <c:v>3.8580000000000001</c:v>
                </c:pt>
                <c:pt idx="23899">
                  <c:v>3.8580000000000001</c:v>
                </c:pt>
                <c:pt idx="23900">
                  <c:v>3.8580000000000001</c:v>
                </c:pt>
                <c:pt idx="23901">
                  <c:v>3.8580000000000001</c:v>
                </c:pt>
                <c:pt idx="23902">
                  <c:v>3.8580000000000001</c:v>
                </c:pt>
                <c:pt idx="23903">
                  <c:v>3.8580000000000001</c:v>
                </c:pt>
                <c:pt idx="23904">
                  <c:v>3.8580000000000001</c:v>
                </c:pt>
                <c:pt idx="23905">
                  <c:v>3.8580000000000001</c:v>
                </c:pt>
                <c:pt idx="23906">
                  <c:v>3.8580000000000001</c:v>
                </c:pt>
                <c:pt idx="23907">
                  <c:v>3.8580000000000001</c:v>
                </c:pt>
                <c:pt idx="23908">
                  <c:v>3.8580000000000001</c:v>
                </c:pt>
                <c:pt idx="23909">
                  <c:v>3.8580000000000001</c:v>
                </c:pt>
                <c:pt idx="23910">
                  <c:v>3.8580000000000001</c:v>
                </c:pt>
                <c:pt idx="23911">
                  <c:v>3.8580000000000001</c:v>
                </c:pt>
                <c:pt idx="23912">
                  <c:v>3.8580000000000001</c:v>
                </c:pt>
                <c:pt idx="23913">
                  <c:v>3.8580000000000001</c:v>
                </c:pt>
                <c:pt idx="23914">
                  <c:v>3.8580000000000001</c:v>
                </c:pt>
                <c:pt idx="23915">
                  <c:v>3.8580000000000001</c:v>
                </c:pt>
                <c:pt idx="23916">
                  <c:v>3.8580000000000001</c:v>
                </c:pt>
                <c:pt idx="23917">
                  <c:v>3.8580000000000001</c:v>
                </c:pt>
                <c:pt idx="23918">
                  <c:v>3.8580000000000001</c:v>
                </c:pt>
                <c:pt idx="23919">
                  <c:v>3.8580000000000001</c:v>
                </c:pt>
                <c:pt idx="23920">
                  <c:v>3.8580000000000001</c:v>
                </c:pt>
                <c:pt idx="23921">
                  <c:v>3.8580000000000001</c:v>
                </c:pt>
                <c:pt idx="23922">
                  <c:v>3.8580000000000001</c:v>
                </c:pt>
                <c:pt idx="23923">
                  <c:v>3.8580000000000001</c:v>
                </c:pt>
                <c:pt idx="23924">
                  <c:v>3.8580000000000001</c:v>
                </c:pt>
                <c:pt idx="23925">
                  <c:v>3.8580000000000001</c:v>
                </c:pt>
                <c:pt idx="23926">
                  <c:v>3.8580000000000001</c:v>
                </c:pt>
                <c:pt idx="23927">
                  <c:v>3.8580000000000001</c:v>
                </c:pt>
                <c:pt idx="23928">
                  <c:v>3.8580000000000001</c:v>
                </c:pt>
                <c:pt idx="23929">
                  <c:v>3.8580000000000001</c:v>
                </c:pt>
                <c:pt idx="23930">
                  <c:v>3.8580000000000001</c:v>
                </c:pt>
                <c:pt idx="23931">
                  <c:v>3.8580000000000001</c:v>
                </c:pt>
                <c:pt idx="23932">
                  <c:v>3.8580000000000001</c:v>
                </c:pt>
                <c:pt idx="23933">
                  <c:v>3.8580000000000001</c:v>
                </c:pt>
                <c:pt idx="23934">
                  <c:v>3.8580000000000001</c:v>
                </c:pt>
                <c:pt idx="23935">
                  <c:v>3.8580000000000001</c:v>
                </c:pt>
                <c:pt idx="23936">
                  <c:v>3.8580000000000001</c:v>
                </c:pt>
                <c:pt idx="23937">
                  <c:v>3.8580000000000001</c:v>
                </c:pt>
                <c:pt idx="23938">
                  <c:v>3.8580000000000001</c:v>
                </c:pt>
                <c:pt idx="23939">
                  <c:v>3.8580000000000001</c:v>
                </c:pt>
                <c:pt idx="23940">
                  <c:v>3.8580000000000001</c:v>
                </c:pt>
                <c:pt idx="23941">
                  <c:v>3.8580000000000001</c:v>
                </c:pt>
                <c:pt idx="23942">
                  <c:v>3.8580000000000001</c:v>
                </c:pt>
                <c:pt idx="23943">
                  <c:v>3.8580000000000001</c:v>
                </c:pt>
                <c:pt idx="23944">
                  <c:v>3.8580000000000001</c:v>
                </c:pt>
                <c:pt idx="23945">
                  <c:v>3.8580000000000001</c:v>
                </c:pt>
                <c:pt idx="23946">
                  <c:v>3.8580000000000001</c:v>
                </c:pt>
                <c:pt idx="23947">
                  <c:v>3.8580000000000001</c:v>
                </c:pt>
                <c:pt idx="23948">
                  <c:v>3.8580000000000001</c:v>
                </c:pt>
                <c:pt idx="23949">
                  <c:v>3.8580000000000001</c:v>
                </c:pt>
                <c:pt idx="23950">
                  <c:v>3.8580000000000001</c:v>
                </c:pt>
                <c:pt idx="23951">
                  <c:v>3.8580000000000001</c:v>
                </c:pt>
                <c:pt idx="23952">
                  <c:v>3.8580000000000001</c:v>
                </c:pt>
                <c:pt idx="23953">
                  <c:v>3.8580000000000001</c:v>
                </c:pt>
                <c:pt idx="23954">
                  <c:v>3.8580000000000001</c:v>
                </c:pt>
                <c:pt idx="23955">
                  <c:v>3.8580000000000001</c:v>
                </c:pt>
                <c:pt idx="23956">
                  <c:v>3.8580000000000001</c:v>
                </c:pt>
                <c:pt idx="23957">
                  <c:v>3.8580000000000001</c:v>
                </c:pt>
                <c:pt idx="23958">
                  <c:v>3.8580000000000001</c:v>
                </c:pt>
                <c:pt idx="23959">
                  <c:v>3.8580000000000001</c:v>
                </c:pt>
                <c:pt idx="23960">
                  <c:v>3.8580000000000001</c:v>
                </c:pt>
                <c:pt idx="23961">
                  <c:v>3.8580000000000001</c:v>
                </c:pt>
                <c:pt idx="23962">
                  <c:v>3.8580000000000001</c:v>
                </c:pt>
                <c:pt idx="23963">
                  <c:v>3.8580000000000001</c:v>
                </c:pt>
                <c:pt idx="23964">
                  <c:v>3.8580000000000001</c:v>
                </c:pt>
                <c:pt idx="23965">
                  <c:v>3.8570000000000002</c:v>
                </c:pt>
                <c:pt idx="23966">
                  <c:v>3.8570000000000002</c:v>
                </c:pt>
                <c:pt idx="23967">
                  <c:v>3.8570000000000002</c:v>
                </c:pt>
                <c:pt idx="23968">
                  <c:v>3.8570000000000002</c:v>
                </c:pt>
                <c:pt idx="23969">
                  <c:v>3.8570000000000002</c:v>
                </c:pt>
                <c:pt idx="23970">
                  <c:v>3.8570000000000002</c:v>
                </c:pt>
                <c:pt idx="23971">
                  <c:v>3.8570000000000002</c:v>
                </c:pt>
                <c:pt idx="23972">
                  <c:v>3.8570000000000002</c:v>
                </c:pt>
                <c:pt idx="23973">
                  <c:v>3.8570000000000002</c:v>
                </c:pt>
                <c:pt idx="23974">
                  <c:v>3.8570000000000002</c:v>
                </c:pt>
                <c:pt idx="23975">
                  <c:v>3.8570000000000002</c:v>
                </c:pt>
                <c:pt idx="23976">
                  <c:v>3.8570000000000002</c:v>
                </c:pt>
                <c:pt idx="23977">
                  <c:v>3.8570000000000002</c:v>
                </c:pt>
                <c:pt idx="23978">
                  <c:v>3.8570000000000002</c:v>
                </c:pt>
                <c:pt idx="23979">
                  <c:v>3.8570000000000002</c:v>
                </c:pt>
                <c:pt idx="23980">
                  <c:v>3.8570000000000002</c:v>
                </c:pt>
                <c:pt idx="23981">
                  <c:v>3.8570000000000002</c:v>
                </c:pt>
                <c:pt idx="23982">
                  <c:v>3.8570000000000002</c:v>
                </c:pt>
                <c:pt idx="23983">
                  <c:v>3.8570000000000002</c:v>
                </c:pt>
                <c:pt idx="23984">
                  <c:v>3.8559999999999999</c:v>
                </c:pt>
                <c:pt idx="23985">
                  <c:v>3.8559999999999999</c:v>
                </c:pt>
                <c:pt idx="23986">
                  <c:v>3.855</c:v>
                </c:pt>
                <c:pt idx="23987">
                  <c:v>3.855</c:v>
                </c:pt>
                <c:pt idx="23988">
                  <c:v>3.8519999999999999</c:v>
                </c:pt>
                <c:pt idx="23989">
                  <c:v>3.8519999999999999</c:v>
                </c:pt>
                <c:pt idx="23990">
                  <c:v>3.85</c:v>
                </c:pt>
                <c:pt idx="23991">
                  <c:v>3.85</c:v>
                </c:pt>
                <c:pt idx="23992">
                  <c:v>3.85</c:v>
                </c:pt>
                <c:pt idx="23993">
                  <c:v>3.85</c:v>
                </c:pt>
                <c:pt idx="23994">
                  <c:v>3.85</c:v>
                </c:pt>
                <c:pt idx="23995">
                  <c:v>3.85</c:v>
                </c:pt>
                <c:pt idx="23996">
                  <c:v>3.85</c:v>
                </c:pt>
                <c:pt idx="23997">
                  <c:v>3.85</c:v>
                </c:pt>
                <c:pt idx="23998">
                  <c:v>3.85</c:v>
                </c:pt>
                <c:pt idx="23999">
                  <c:v>3.85</c:v>
                </c:pt>
                <c:pt idx="24000">
                  <c:v>3.8490000000000002</c:v>
                </c:pt>
                <c:pt idx="24001">
                  <c:v>3.8490000000000002</c:v>
                </c:pt>
                <c:pt idx="24002">
                  <c:v>3.8490000000000002</c:v>
                </c:pt>
                <c:pt idx="24003">
                  <c:v>3.8490000000000002</c:v>
                </c:pt>
                <c:pt idx="24004">
                  <c:v>3.8490000000000002</c:v>
                </c:pt>
                <c:pt idx="24005">
                  <c:v>3.8490000000000002</c:v>
                </c:pt>
                <c:pt idx="24006">
                  <c:v>3.8490000000000002</c:v>
                </c:pt>
                <c:pt idx="24007">
                  <c:v>3.8490000000000002</c:v>
                </c:pt>
                <c:pt idx="24008">
                  <c:v>3.8490000000000002</c:v>
                </c:pt>
                <c:pt idx="24009">
                  <c:v>3.8490000000000002</c:v>
                </c:pt>
                <c:pt idx="24010">
                  <c:v>3.8490000000000002</c:v>
                </c:pt>
                <c:pt idx="24011">
                  <c:v>3.8490000000000002</c:v>
                </c:pt>
                <c:pt idx="24012">
                  <c:v>3.8490000000000002</c:v>
                </c:pt>
                <c:pt idx="24013">
                  <c:v>3.8490000000000002</c:v>
                </c:pt>
                <c:pt idx="24014">
                  <c:v>3.8490000000000002</c:v>
                </c:pt>
                <c:pt idx="24015">
                  <c:v>3.8490000000000002</c:v>
                </c:pt>
                <c:pt idx="24016">
                  <c:v>3.8490000000000002</c:v>
                </c:pt>
                <c:pt idx="24017">
                  <c:v>3.847</c:v>
                </c:pt>
                <c:pt idx="24018">
                  <c:v>3.847</c:v>
                </c:pt>
                <c:pt idx="24019">
                  <c:v>3.847</c:v>
                </c:pt>
                <c:pt idx="24020">
                  <c:v>3.8460000000000001</c:v>
                </c:pt>
                <c:pt idx="24021">
                  <c:v>3.8460000000000001</c:v>
                </c:pt>
                <c:pt idx="24022">
                  <c:v>3.8460000000000001</c:v>
                </c:pt>
                <c:pt idx="24023">
                  <c:v>3.8460000000000001</c:v>
                </c:pt>
                <c:pt idx="24024">
                  <c:v>3.8460000000000001</c:v>
                </c:pt>
                <c:pt idx="24025">
                  <c:v>3.8460000000000001</c:v>
                </c:pt>
                <c:pt idx="24026">
                  <c:v>3.8460000000000001</c:v>
                </c:pt>
                <c:pt idx="24027">
                  <c:v>3.8460000000000001</c:v>
                </c:pt>
                <c:pt idx="24028">
                  <c:v>3.8460000000000001</c:v>
                </c:pt>
                <c:pt idx="24029">
                  <c:v>3.8460000000000001</c:v>
                </c:pt>
                <c:pt idx="24030">
                  <c:v>3.8460000000000001</c:v>
                </c:pt>
                <c:pt idx="24031">
                  <c:v>3.8460000000000001</c:v>
                </c:pt>
                <c:pt idx="24032">
                  <c:v>3.8460000000000001</c:v>
                </c:pt>
                <c:pt idx="24033">
                  <c:v>3.8460000000000001</c:v>
                </c:pt>
                <c:pt idx="24034">
                  <c:v>3.8460000000000001</c:v>
                </c:pt>
                <c:pt idx="24035">
                  <c:v>3.8460000000000001</c:v>
                </c:pt>
                <c:pt idx="24036">
                  <c:v>3.8450000000000002</c:v>
                </c:pt>
                <c:pt idx="24037">
                  <c:v>3.8450000000000002</c:v>
                </c:pt>
                <c:pt idx="24038">
                  <c:v>3.8450000000000002</c:v>
                </c:pt>
                <c:pt idx="24039">
                  <c:v>3.843</c:v>
                </c:pt>
                <c:pt idx="24040">
                  <c:v>3.843</c:v>
                </c:pt>
                <c:pt idx="24041">
                  <c:v>3.8420000000000001</c:v>
                </c:pt>
                <c:pt idx="24042">
                  <c:v>3.8420000000000001</c:v>
                </c:pt>
                <c:pt idx="24043">
                  <c:v>3.8420000000000001</c:v>
                </c:pt>
                <c:pt idx="24044">
                  <c:v>3.8410000000000002</c:v>
                </c:pt>
                <c:pt idx="24045">
                  <c:v>3.8410000000000002</c:v>
                </c:pt>
                <c:pt idx="24046">
                  <c:v>3.8410000000000002</c:v>
                </c:pt>
                <c:pt idx="24047">
                  <c:v>3.8410000000000002</c:v>
                </c:pt>
                <c:pt idx="24048">
                  <c:v>3.8410000000000002</c:v>
                </c:pt>
                <c:pt idx="24049">
                  <c:v>3.8410000000000002</c:v>
                </c:pt>
                <c:pt idx="24050">
                  <c:v>3.8410000000000002</c:v>
                </c:pt>
                <c:pt idx="24051">
                  <c:v>3.8410000000000002</c:v>
                </c:pt>
                <c:pt idx="24052">
                  <c:v>3.8410000000000002</c:v>
                </c:pt>
                <c:pt idx="24053">
                  <c:v>3.8410000000000002</c:v>
                </c:pt>
                <c:pt idx="24054">
                  <c:v>3.8410000000000002</c:v>
                </c:pt>
                <c:pt idx="24055">
                  <c:v>3.8410000000000002</c:v>
                </c:pt>
                <c:pt idx="24056">
                  <c:v>3.84</c:v>
                </c:pt>
                <c:pt idx="24057">
                  <c:v>3.84</c:v>
                </c:pt>
                <c:pt idx="24058">
                  <c:v>3.84</c:v>
                </c:pt>
                <c:pt idx="24059">
                  <c:v>3.84</c:v>
                </c:pt>
                <c:pt idx="24060">
                  <c:v>3.84</c:v>
                </c:pt>
                <c:pt idx="24061">
                  <c:v>3.84</c:v>
                </c:pt>
                <c:pt idx="24062">
                  <c:v>3.84</c:v>
                </c:pt>
                <c:pt idx="24063">
                  <c:v>3.84</c:v>
                </c:pt>
                <c:pt idx="24064">
                  <c:v>3.84</c:v>
                </c:pt>
                <c:pt idx="24065">
                  <c:v>3.84</c:v>
                </c:pt>
                <c:pt idx="24066">
                  <c:v>3.84</c:v>
                </c:pt>
                <c:pt idx="24067">
                  <c:v>3.84</c:v>
                </c:pt>
                <c:pt idx="24068">
                  <c:v>3.84</c:v>
                </c:pt>
                <c:pt idx="24069">
                  <c:v>3.84</c:v>
                </c:pt>
                <c:pt idx="24070">
                  <c:v>3.84</c:v>
                </c:pt>
                <c:pt idx="24071">
                  <c:v>3.839</c:v>
                </c:pt>
                <c:pt idx="24072">
                  <c:v>3.839</c:v>
                </c:pt>
                <c:pt idx="24073">
                  <c:v>3.839</c:v>
                </c:pt>
                <c:pt idx="24074">
                  <c:v>3.839</c:v>
                </c:pt>
                <c:pt idx="24075">
                  <c:v>3.839</c:v>
                </c:pt>
                <c:pt idx="24076">
                  <c:v>3.839</c:v>
                </c:pt>
                <c:pt idx="24077">
                  <c:v>3.839</c:v>
                </c:pt>
                <c:pt idx="24078">
                  <c:v>3.839</c:v>
                </c:pt>
                <c:pt idx="24079">
                  <c:v>3.839</c:v>
                </c:pt>
                <c:pt idx="24080">
                  <c:v>3.8380000000000001</c:v>
                </c:pt>
                <c:pt idx="24081">
                  <c:v>3.8380000000000001</c:v>
                </c:pt>
                <c:pt idx="24082">
                  <c:v>3.8380000000000001</c:v>
                </c:pt>
                <c:pt idx="24083">
                  <c:v>3.8380000000000001</c:v>
                </c:pt>
                <c:pt idx="24084">
                  <c:v>3.8380000000000001</c:v>
                </c:pt>
                <c:pt idx="24085">
                  <c:v>3.8370000000000002</c:v>
                </c:pt>
                <c:pt idx="24086">
                  <c:v>3.8359999999999999</c:v>
                </c:pt>
                <c:pt idx="24087">
                  <c:v>3.8359999999999999</c:v>
                </c:pt>
                <c:pt idx="24088">
                  <c:v>3.8359999999999999</c:v>
                </c:pt>
                <c:pt idx="24089">
                  <c:v>3.8359999999999999</c:v>
                </c:pt>
                <c:pt idx="24090">
                  <c:v>3.8319999999999999</c:v>
                </c:pt>
                <c:pt idx="24091">
                  <c:v>3.8319999999999999</c:v>
                </c:pt>
                <c:pt idx="24092">
                  <c:v>3.8319999999999999</c:v>
                </c:pt>
                <c:pt idx="24093">
                  <c:v>3.831</c:v>
                </c:pt>
                <c:pt idx="24094">
                  <c:v>3.831</c:v>
                </c:pt>
                <c:pt idx="24095">
                  <c:v>3.83</c:v>
                </c:pt>
                <c:pt idx="24096">
                  <c:v>3.8260000000000001</c:v>
                </c:pt>
                <c:pt idx="24097">
                  <c:v>3.8260000000000001</c:v>
                </c:pt>
                <c:pt idx="24098">
                  <c:v>3.8260000000000001</c:v>
                </c:pt>
                <c:pt idx="24099">
                  <c:v>3.8260000000000001</c:v>
                </c:pt>
                <c:pt idx="24100">
                  <c:v>3.8250000000000002</c:v>
                </c:pt>
                <c:pt idx="24101">
                  <c:v>3.8250000000000002</c:v>
                </c:pt>
                <c:pt idx="24102">
                  <c:v>3.8250000000000002</c:v>
                </c:pt>
                <c:pt idx="24103">
                  <c:v>3.8250000000000002</c:v>
                </c:pt>
                <c:pt idx="24104">
                  <c:v>3.8250000000000002</c:v>
                </c:pt>
                <c:pt idx="24105">
                  <c:v>3.8210000000000002</c:v>
                </c:pt>
                <c:pt idx="24106">
                  <c:v>3.819</c:v>
                </c:pt>
                <c:pt idx="24107">
                  <c:v>3.819</c:v>
                </c:pt>
                <c:pt idx="24108">
                  <c:v>3.819</c:v>
                </c:pt>
                <c:pt idx="24109">
                  <c:v>3.8159999999999998</c:v>
                </c:pt>
                <c:pt idx="24110">
                  <c:v>3.8149999999999999</c:v>
                </c:pt>
                <c:pt idx="24111">
                  <c:v>3.8149999999999999</c:v>
                </c:pt>
                <c:pt idx="24112">
                  <c:v>3.8149999999999999</c:v>
                </c:pt>
                <c:pt idx="24113">
                  <c:v>3.8149999999999999</c:v>
                </c:pt>
                <c:pt idx="24114">
                  <c:v>3.8140000000000001</c:v>
                </c:pt>
                <c:pt idx="24115">
                  <c:v>3.8140000000000001</c:v>
                </c:pt>
                <c:pt idx="24116">
                  <c:v>3.8119999999999998</c:v>
                </c:pt>
                <c:pt idx="24117">
                  <c:v>3.8119999999999998</c:v>
                </c:pt>
                <c:pt idx="24118">
                  <c:v>3.8119999999999998</c:v>
                </c:pt>
                <c:pt idx="24119">
                  <c:v>3.81</c:v>
                </c:pt>
                <c:pt idx="24120">
                  <c:v>3.8090000000000002</c:v>
                </c:pt>
                <c:pt idx="24121">
                  <c:v>3.8090000000000002</c:v>
                </c:pt>
                <c:pt idx="24122">
                  <c:v>3.8090000000000002</c:v>
                </c:pt>
                <c:pt idx="24123">
                  <c:v>3.8079999999999998</c:v>
                </c:pt>
                <c:pt idx="24124">
                  <c:v>3.8069999999999999</c:v>
                </c:pt>
                <c:pt idx="24125">
                  <c:v>3.806</c:v>
                </c:pt>
                <c:pt idx="24126">
                  <c:v>3.8050000000000002</c:v>
                </c:pt>
                <c:pt idx="24127">
                  <c:v>3.8039999999999998</c:v>
                </c:pt>
                <c:pt idx="24128">
                  <c:v>3.8039999999999998</c:v>
                </c:pt>
                <c:pt idx="24129">
                  <c:v>3.8039999999999998</c:v>
                </c:pt>
                <c:pt idx="24130">
                  <c:v>3.8029999999999999</c:v>
                </c:pt>
                <c:pt idx="24131">
                  <c:v>3.8029999999999999</c:v>
                </c:pt>
                <c:pt idx="24132">
                  <c:v>3.8029999999999999</c:v>
                </c:pt>
                <c:pt idx="24133">
                  <c:v>3.802</c:v>
                </c:pt>
                <c:pt idx="24134">
                  <c:v>3.802</c:v>
                </c:pt>
                <c:pt idx="24135">
                  <c:v>3.802</c:v>
                </c:pt>
                <c:pt idx="24136">
                  <c:v>3.802</c:v>
                </c:pt>
                <c:pt idx="24137">
                  <c:v>3.802</c:v>
                </c:pt>
                <c:pt idx="24138">
                  <c:v>3.802</c:v>
                </c:pt>
                <c:pt idx="24139">
                  <c:v>3.8</c:v>
                </c:pt>
                <c:pt idx="24140">
                  <c:v>3.8</c:v>
                </c:pt>
                <c:pt idx="24141">
                  <c:v>3.7989999999999999</c:v>
                </c:pt>
                <c:pt idx="24142">
                  <c:v>3.7989999999999999</c:v>
                </c:pt>
                <c:pt idx="24143">
                  <c:v>3.7989999999999999</c:v>
                </c:pt>
                <c:pt idx="24144">
                  <c:v>3.7989999999999999</c:v>
                </c:pt>
                <c:pt idx="24145">
                  <c:v>3.7989999999999999</c:v>
                </c:pt>
                <c:pt idx="24146">
                  <c:v>3.7989999999999999</c:v>
                </c:pt>
                <c:pt idx="24147">
                  <c:v>3.7989999999999999</c:v>
                </c:pt>
                <c:pt idx="24148">
                  <c:v>3.7989999999999999</c:v>
                </c:pt>
                <c:pt idx="24149">
                  <c:v>3.7989999999999999</c:v>
                </c:pt>
                <c:pt idx="24150">
                  <c:v>3.7989999999999999</c:v>
                </c:pt>
                <c:pt idx="24151">
                  <c:v>3.798</c:v>
                </c:pt>
                <c:pt idx="24152">
                  <c:v>3.798</c:v>
                </c:pt>
                <c:pt idx="24153">
                  <c:v>3.798</c:v>
                </c:pt>
                <c:pt idx="24154">
                  <c:v>3.798</c:v>
                </c:pt>
                <c:pt idx="24155">
                  <c:v>3.798</c:v>
                </c:pt>
                <c:pt idx="24156">
                  <c:v>3.7970000000000002</c:v>
                </c:pt>
                <c:pt idx="24157">
                  <c:v>3.7970000000000002</c:v>
                </c:pt>
                <c:pt idx="24158">
                  <c:v>3.7970000000000002</c:v>
                </c:pt>
                <c:pt idx="24159">
                  <c:v>3.7970000000000002</c:v>
                </c:pt>
                <c:pt idx="24160">
                  <c:v>3.7970000000000002</c:v>
                </c:pt>
                <c:pt idx="24161">
                  <c:v>3.7970000000000002</c:v>
                </c:pt>
                <c:pt idx="24162">
                  <c:v>3.7970000000000002</c:v>
                </c:pt>
                <c:pt idx="24163">
                  <c:v>3.7909999999999999</c:v>
                </c:pt>
                <c:pt idx="24164">
                  <c:v>3.7909999999999999</c:v>
                </c:pt>
                <c:pt idx="24165">
                  <c:v>3.7890000000000001</c:v>
                </c:pt>
                <c:pt idx="24166">
                  <c:v>3.7879999999999998</c:v>
                </c:pt>
                <c:pt idx="24167">
                  <c:v>3.786</c:v>
                </c:pt>
                <c:pt idx="24168">
                  <c:v>3.786</c:v>
                </c:pt>
                <c:pt idx="24169">
                  <c:v>3.786</c:v>
                </c:pt>
                <c:pt idx="24170">
                  <c:v>3.7850000000000001</c:v>
                </c:pt>
                <c:pt idx="24171">
                  <c:v>3.7839999999999998</c:v>
                </c:pt>
                <c:pt idx="24172">
                  <c:v>3.7810000000000001</c:v>
                </c:pt>
                <c:pt idx="24173">
                  <c:v>3.7810000000000001</c:v>
                </c:pt>
                <c:pt idx="24174">
                  <c:v>3.78</c:v>
                </c:pt>
                <c:pt idx="24175">
                  <c:v>3.78</c:v>
                </c:pt>
                <c:pt idx="24176">
                  <c:v>3.78</c:v>
                </c:pt>
                <c:pt idx="24177">
                  <c:v>3.78</c:v>
                </c:pt>
                <c:pt idx="24178">
                  <c:v>3.78</c:v>
                </c:pt>
                <c:pt idx="24179">
                  <c:v>3.78</c:v>
                </c:pt>
                <c:pt idx="24180">
                  <c:v>3.78</c:v>
                </c:pt>
                <c:pt idx="24181">
                  <c:v>3.78</c:v>
                </c:pt>
                <c:pt idx="24182">
                  <c:v>3.7789999999999999</c:v>
                </c:pt>
                <c:pt idx="24183">
                  <c:v>3.7789999999999999</c:v>
                </c:pt>
                <c:pt idx="24184">
                  <c:v>3.7789999999999999</c:v>
                </c:pt>
                <c:pt idx="24185">
                  <c:v>3.7789999999999999</c:v>
                </c:pt>
                <c:pt idx="24186">
                  <c:v>3.7789999999999999</c:v>
                </c:pt>
                <c:pt idx="24187">
                  <c:v>3.7789999999999999</c:v>
                </c:pt>
                <c:pt idx="24188">
                  <c:v>3.7789999999999999</c:v>
                </c:pt>
                <c:pt idx="24189">
                  <c:v>3.7719999999999998</c:v>
                </c:pt>
                <c:pt idx="24190">
                  <c:v>3.7719999999999998</c:v>
                </c:pt>
                <c:pt idx="24191">
                  <c:v>3.7719999999999998</c:v>
                </c:pt>
                <c:pt idx="24192">
                  <c:v>3.7709999999999999</c:v>
                </c:pt>
                <c:pt idx="24193">
                  <c:v>3.7709999999999999</c:v>
                </c:pt>
                <c:pt idx="24194">
                  <c:v>3.77</c:v>
                </c:pt>
                <c:pt idx="24195">
                  <c:v>3.7690000000000001</c:v>
                </c:pt>
                <c:pt idx="24196">
                  <c:v>3.7690000000000001</c:v>
                </c:pt>
                <c:pt idx="24197">
                  <c:v>3.7669999999999999</c:v>
                </c:pt>
                <c:pt idx="24198">
                  <c:v>3.7669999999999999</c:v>
                </c:pt>
                <c:pt idx="24199">
                  <c:v>3.7669999999999999</c:v>
                </c:pt>
                <c:pt idx="24200">
                  <c:v>3.7669999999999999</c:v>
                </c:pt>
                <c:pt idx="24201">
                  <c:v>3.7669999999999999</c:v>
                </c:pt>
                <c:pt idx="24202">
                  <c:v>3.7669999999999999</c:v>
                </c:pt>
                <c:pt idx="24203">
                  <c:v>3.7669999999999999</c:v>
                </c:pt>
                <c:pt idx="24204">
                  <c:v>3.7669999999999999</c:v>
                </c:pt>
                <c:pt idx="24205">
                  <c:v>3.7669999999999999</c:v>
                </c:pt>
                <c:pt idx="24206">
                  <c:v>3.7669999999999999</c:v>
                </c:pt>
                <c:pt idx="24207">
                  <c:v>3.7669999999999999</c:v>
                </c:pt>
                <c:pt idx="24208">
                  <c:v>3.766</c:v>
                </c:pt>
                <c:pt idx="24209">
                  <c:v>3.766</c:v>
                </c:pt>
                <c:pt idx="24210">
                  <c:v>3.766</c:v>
                </c:pt>
                <c:pt idx="24211">
                  <c:v>3.766</c:v>
                </c:pt>
                <c:pt idx="24212">
                  <c:v>3.7650000000000001</c:v>
                </c:pt>
                <c:pt idx="24213">
                  <c:v>3.7629999999999999</c:v>
                </c:pt>
                <c:pt idx="24214">
                  <c:v>3.758</c:v>
                </c:pt>
                <c:pt idx="24215">
                  <c:v>3.758</c:v>
                </c:pt>
                <c:pt idx="24216">
                  <c:v>3.758</c:v>
                </c:pt>
                <c:pt idx="24217">
                  <c:v>3.758</c:v>
                </c:pt>
                <c:pt idx="24218">
                  <c:v>3.7559999999999998</c:v>
                </c:pt>
                <c:pt idx="24219">
                  <c:v>3.7530000000000001</c:v>
                </c:pt>
                <c:pt idx="24220">
                  <c:v>3.7490000000000001</c:v>
                </c:pt>
                <c:pt idx="24221">
                  <c:v>3.7490000000000001</c:v>
                </c:pt>
                <c:pt idx="24222">
                  <c:v>3.7490000000000001</c:v>
                </c:pt>
                <c:pt idx="24223">
                  <c:v>3.7469999999999999</c:v>
                </c:pt>
                <c:pt idx="24224">
                  <c:v>3.746</c:v>
                </c:pt>
                <c:pt idx="24225">
                  <c:v>3.7450000000000001</c:v>
                </c:pt>
                <c:pt idx="24226">
                  <c:v>3.7450000000000001</c:v>
                </c:pt>
                <c:pt idx="24227">
                  <c:v>3.7450000000000001</c:v>
                </c:pt>
                <c:pt idx="24228">
                  <c:v>3.7450000000000001</c:v>
                </c:pt>
                <c:pt idx="24229">
                  <c:v>3.7410000000000001</c:v>
                </c:pt>
                <c:pt idx="24230">
                  <c:v>3.7410000000000001</c:v>
                </c:pt>
                <c:pt idx="24231">
                  <c:v>3.7389999999999999</c:v>
                </c:pt>
                <c:pt idx="24232">
                  <c:v>3.7389999999999999</c:v>
                </c:pt>
                <c:pt idx="24233">
                  <c:v>3.7389999999999999</c:v>
                </c:pt>
                <c:pt idx="24234">
                  <c:v>3.7360000000000002</c:v>
                </c:pt>
                <c:pt idx="24235">
                  <c:v>3.7349999999999999</c:v>
                </c:pt>
                <c:pt idx="24236">
                  <c:v>3.7349999999999999</c:v>
                </c:pt>
                <c:pt idx="24237">
                  <c:v>3.7330000000000001</c:v>
                </c:pt>
                <c:pt idx="24238">
                  <c:v>3.73</c:v>
                </c:pt>
                <c:pt idx="24239">
                  <c:v>3.7290000000000001</c:v>
                </c:pt>
                <c:pt idx="24240">
                  <c:v>3.7290000000000001</c:v>
                </c:pt>
                <c:pt idx="24241">
                  <c:v>3.7290000000000001</c:v>
                </c:pt>
                <c:pt idx="24242">
                  <c:v>3.7290000000000001</c:v>
                </c:pt>
                <c:pt idx="24243">
                  <c:v>3.7290000000000001</c:v>
                </c:pt>
                <c:pt idx="24244">
                  <c:v>3.726</c:v>
                </c:pt>
                <c:pt idx="24245">
                  <c:v>3.7240000000000002</c:v>
                </c:pt>
                <c:pt idx="24246">
                  <c:v>3.7240000000000002</c:v>
                </c:pt>
                <c:pt idx="24247">
                  <c:v>3.7229999999999999</c:v>
                </c:pt>
                <c:pt idx="24248">
                  <c:v>3.7210000000000001</c:v>
                </c:pt>
                <c:pt idx="24249">
                  <c:v>3.718</c:v>
                </c:pt>
                <c:pt idx="24250">
                  <c:v>3.714</c:v>
                </c:pt>
                <c:pt idx="24251">
                  <c:v>3.714</c:v>
                </c:pt>
                <c:pt idx="24252">
                  <c:v>3.7130000000000001</c:v>
                </c:pt>
                <c:pt idx="24253">
                  <c:v>3.7109999999999999</c:v>
                </c:pt>
                <c:pt idx="24254">
                  <c:v>3.7109999999999999</c:v>
                </c:pt>
                <c:pt idx="24255">
                  <c:v>3.7090000000000001</c:v>
                </c:pt>
                <c:pt idx="24256">
                  <c:v>3.7090000000000001</c:v>
                </c:pt>
                <c:pt idx="24257">
                  <c:v>3.7069999999999999</c:v>
                </c:pt>
                <c:pt idx="24258">
                  <c:v>3.7040000000000002</c:v>
                </c:pt>
                <c:pt idx="24259">
                  <c:v>3.7029999999999998</c:v>
                </c:pt>
                <c:pt idx="24260">
                  <c:v>3.7029999999999998</c:v>
                </c:pt>
                <c:pt idx="24261">
                  <c:v>3.7029999999999998</c:v>
                </c:pt>
                <c:pt idx="24262">
                  <c:v>3.702</c:v>
                </c:pt>
                <c:pt idx="24263">
                  <c:v>3.702</c:v>
                </c:pt>
                <c:pt idx="24264">
                  <c:v>3.702</c:v>
                </c:pt>
                <c:pt idx="24265">
                  <c:v>3.702</c:v>
                </c:pt>
                <c:pt idx="24266">
                  <c:v>3.7</c:v>
                </c:pt>
                <c:pt idx="24267">
                  <c:v>3.7</c:v>
                </c:pt>
                <c:pt idx="24268">
                  <c:v>3.698</c:v>
                </c:pt>
                <c:pt idx="24269">
                  <c:v>3.698</c:v>
                </c:pt>
                <c:pt idx="24270">
                  <c:v>3.698</c:v>
                </c:pt>
                <c:pt idx="24271">
                  <c:v>3.6960000000000002</c:v>
                </c:pt>
                <c:pt idx="24272">
                  <c:v>3.6960000000000002</c:v>
                </c:pt>
                <c:pt idx="24273">
                  <c:v>3.6960000000000002</c:v>
                </c:pt>
                <c:pt idx="24274">
                  <c:v>3.694</c:v>
                </c:pt>
                <c:pt idx="24275">
                  <c:v>3.6920000000000002</c:v>
                </c:pt>
                <c:pt idx="24276">
                  <c:v>3.6890000000000001</c:v>
                </c:pt>
                <c:pt idx="24277">
                  <c:v>3.6859999999999999</c:v>
                </c:pt>
                <c:pt idx="24278">
                  <c:v>3.6859999999999999</c:v>
                </c:pt>
                <c:pt idx="24279">
                  <c:v>3.6840000000000002</c:v>
                </c:pt>
                <c:pt idx="24280">
                  <c:v>3.6819999999999999</c:v>
                </c:pt>
                <c:pt idx="24281">
                  <c:v>3.6819999999999999</c:v>
                </c:pt>
                <c:pt idx="24282">
                  <c:v>3.681</c:v>
                </c:pt>
                <c:pt idx="24283">
                  <c:v>3.681</c:v>
                </c:pt>
                <c:pt idx="24284">
                  <c:v>3.677</c:v>
                </c:pt>
                <c:pt idx="24285">
                  <c:v>3.6760000000000002</c:v>
                </c:pt>
                <c:pt idx="24286">
                  <c:v>3.6749999999999998</c:v>
                </c:pt>
                <c:pt idx="24287">
                  <c:v>3.6749999999999998</c:v>
                </c:pt>
                <c:pt idx="24288">
                  <c:v>3.6749999999999998</c:v>
                </c:pt>
                <c:pt idx="24289">
                  <c:v>3.6749999999999998</c:v>
                </c:pt>
                <c:pt idx="24290">
                  <c:v>3.6749999999999998</c:v>
                </c:pt>
                <c:pt idx="24291">
                  <c:v>3.6749999999999998</c:v>
                </c:pt>
                <c:pt idx="24292">
                  <c:v>3.6739999999999999</c:v>
                </c:pt>
                <c:pt idx="24293">
                  <c:v>3.673</c:v>
                </c:pt>
                <c:pt idx="24294">
                  <c:v>3.6720000000000002</c:v>
                </c:pt>
                <c:pt idx="24295">
                  <c:v>3.67</c:v>
                </c:pt>
                <c:pt idx="24296">
                  <c:v>3.67</c:v>
                </c:pt>
                <c:pt idx="24297">
                  <c:v>3.67</c:v>
                </c:pt>
                <c:pt idx="24298">
                  <c:v>3.67</c:v>
                </c:pt>
                <c:pt idx="24299">
                  <c:v>3.669</c:v>
                </c:pt>
                <c:pt idx="24300">
                  <c:v>3.669</c:v>
                </c:pt>
                <c:pt idx="24301">
                  <c:v>3.669</c:v>
                </c:pt>
                <c:pt idx="24302">
                  <c:v>3.669</c:v>
                </c:pt>
                <c:pt idx="24303">
                  <c:v>3.669</c:v>
                </c:pt>
                <c:pt idx="24304">
                  <c:v>3.669</c:v>
                </c:pt>
                <c:pt idx="24305">
                  <c:v>3.669</c:v>
                </c:pt>
                <c:pt idx="24306">
                  <c:v>3.669</c:v>
                </c:pt>
                <c:pt idx="24307">
                  <c:v>3.6680000000000001</c:v>
                </c:pt>
                <c:pt idx="24308">
                  <c:v>3.6680000000000001</c:v>
                </c:pt>
                <c:pt idx="24309">
                  <c:v>3.6680000000000001</c:v>
                </c:pt>
                <c:pt idx="24310">
                  <c:v>3.6680000000000001</c:v>
                </c:pt>
                <c:pt idx="24311">
                  <c:v>3.6680000000000001</c:v>
                </c:pt>
                <c:pt idx="24312">
                  <c:v>3.6680000000000001</c:v>
                </c:pt>
                <c:pt idx="24313">
                  <c:v>3.6680000000000001</c:v>
                </c:pt>
                <c:pt idx="24314">
                  <c:v>3.6669999999999998</c:v>
                </c:pt>
                <c:pt idx="24315">
                  <c:v>3.6669999999999998</c:v>
                </c:pt>
                <c:pt idx="24316">
                  <c:v>3.6659999999999999</c:v>
                </c:pt>
                <c:pt idx="24317">
                  <c:v>3.665</c:v>
                </c:pt>
                <c:pt idx="24318">
                  <c:v>3.665</c:v>
                </c:pt>
                <c:pt idx="24319">
                  <c:v>3.6640000000000001</c:v>
                </c:pt>
                <c:pt idx="24320">
                  <c:v>3.6640000000000001</c:v>
                </c:pt>
                <c:pt idx="24321">
                  <c:v>3.661</c:v>
                </c:pt>
                <c:pt idx="24322">
                  <c:v>3.66</c:v>
                </c:pt>
                <c:pt idx="24323">
                  <c:v>3.6579999999999999</c:v>
                </c:pt>
                <c:pt idx="24324">
                  <c:v>3.6560000000000001</c:v>
                </c:pt>
                <c:pt idx="24325">
                  <c:v>3.6560000000000001</c:v>
                </c:pt>
                <c:pt idx="24326">
                  <c:v>3.6549999999999998</c:v>
                </c:pt>
                <c:pt idx="24327">
                  <c:v>3.6549999999999998</c:v>
                </c:pt>
                <c:pt idx="24328">
                  <c:v>3.653</c:v>
                </c:pt>
                <c:pt idx="24329">
                  <c:v>3.6520000000000001</c:v>
                </c:pt>
                <c:pt idx="24330">
                  <c:v>3.6520000000000001</c:v>
                </c:pt>
                <c:pt idx="24331">
                  <c:v>3.6509999999999998</c:v>
                </c:pt>
                <c:pt idx="24332">
                  <c:v>3.649</c:v>
                </c:pt>
                <c:pt idx="24333">
                  <c:v>3.649</c:v>
                </c:pt>
                <c:pt idx="24334">
                  <c:v>3.6480000000000001</c:v>
                </c:pt>
                <c:pt idx="24335">
                  <c:v>3.6459999999999999</c:v>
                </c:pt>
                <c:pt idx="24336">
                  <c:v>3.6459999999999999</c:v>
                </c:pt>
                <c:pt idx="24337">
                  <c:v>3.6440000000000001</c:v>
                </c:pt>
                <c:pt idx="24338">
                  <c:v>3.6429999999999998</c:v>
                </c:pt>
                <c:pt idx="24339">
                  <c:v>3.6429999999999998</c:v>
                </c:pt>
                <c:pt idx="24340">
                  <c:v>3.6429999999999998</c:v>
                </c:pt>
                <c:pt idx="24341">
                  <c:v>3.6429999999999998</c:v>
                </c:pt>
                <c:pt idx="24342">
                  <c:v>3.641</c:v>
                </c:pt>
                <c:pt idx="24343">
                  <c:v>3.641</c:v>
                </c:pt>
                <c:pt idx="24344">
                  <c:v>3.641</c:v>
                </c:pt>
                <c:pt idx="24345">
                  <c:v>3.64</c:v>
                </c:pt>
                <c:pt idx="24346">
                  <c:v>3.64</c:v>
                </c:pt>
                <c:pt idx="24347">
                  <c:v>3.6339999999999999</c:v>
                </c:pt>
                <c:pt idx="24348">
                  <c:v>3.6339999999999999</c:v>
                </c:pt>
                <c:pt idx="24349">
                  <c:v>3.6339999999999999</c:v>
                </c:pt>
                <c:pt idx="24350">
                  <c:v>3.6339999999999999</c:v>
                </c:pt>
                <c:pt idx="24351">
                  <c:v>3.6339999999999999</c:v>
                </c:pt>
                <c:pt idx="24352">
                  <c:v>3.6339999999999999</c:v>
                </c:pt>
                <c:pt idx="24353">
                  <c:v>3.633</c:v>
                </c:pt>
                <c:pt idx="24354">
                  <c:v>3.6309999999999998</c:v>
                </c:pt>
                <c:pt idx="24355">
                  <c:v>3.629</c:v>
                </c:pt>
                <c:pt idx="24356">
                  <c:v>3.629</c:v>
                </c:pt>
                <c:pt idx="24357">
                  <c:v>3.629</c:v>
                </c:pt>
                <c:pt idx="24358">
                  <c:v>3.629</c:v>
                </c:pt>
                <c:pt idx="24359">
                  <c:v>3.629</c:v>
                </c:pt>
                <c:pt idx="24360">
                  <c:v>3.629</c:v>
                </c:pt>
                <c:pt idx="24361">
                  <c:v>3.629</c:v>
                </c:pt>
                <c:pt idx="24362">
                  <c:v>3.629</c:v>
                </c:pt>
                <c:pt idx="24363">
                  <c:v>3.629</c:v>
                </c:pt>
                <c:pt idx="24364">
                  <c:v>3.629</c:v>
                </c:pt>
                <c:pt idx="24365">
                  <c:v>3.629</c:v>
                </c:pt>
                <c:pt idx="24366">
                  <c:v>3.629</c:v>
                </c:pt>
                <c:pt idx="24367">
                  <c:v>3.629</c:v>
                </c:pt>
                <c:pt idx="24368">
                  <c:v>3.629</c:v>
                </c:pt>
                <c:pt idx="24369">
                  <c:v>3.629</c:v>
                </c:pt>
                <c:pt idx="24370">
                  <c:v>3.629</c:v>
                </c:pt>
                <c:pt idx="24371">
                  <c:v>3.629</c:v>
                </c:pt>
                <c:pt idx="24372">
                  <c:v>3.629</c:v>
                </c:pt>
                <c:pt idx="24373">
                  <c:v>3.629</c:v>
                </c:pt>
                <c:pt idx="24374">
                  <c:v>3.629</c:v>
                </c:pt>
                <c:pt idx="24375">
                  <c:v>3.629</c:v>
                </c:pt>
                <c:pt idx="24376">
                  <c:v>3.629</c:v>
                </c:pt>
                <c:pt idx="24377">
                  <c:v>3.629</c:v>
                </c:pt>
                <c:pt idx="24378">
                  <c:v>3.629</c:v>
                </c:pt>
                <c:pt idx="24379">
                  <c:v>3.629</c:v>
                </c:pt>
                <c:pt idx="24380">
                  <c:v>3.6280000000000001</c:v>
                </c:pt>
                <c:pt idx="24381">
                  <c:v>3.6280000000000001</c:v>
                </c:pt>
                <c:pt idx="24382">
                  <c:v>3.6280000000000001</c:v>
                </c:pt>
                <c:pt idx="24383">
                  <c:v>3.6280000000000001</c:v>
                </c:pt>
                <c:pt idx="24384">
                  <c:v>3.6280000000000001</c:v>
                </c:pt>
                <c:pt idx="24385">
                  <c:v>3.6280000000000001</c:v>
                </c:pt>
                <c:pt idx="24386">
                  <c:v>3.6280000000000001</c:v>
                </c:pt>
                <c:pt idx="24387">
                  <c:v>3.6280000000000001</c:v>
                </c:pt>
                <c:pt idx="24388">
                  <c:v>3.6280000000000001</c:v>
                </c:pt>
                <c:pt idx="24389">
                  <c:v>3.6269999999999998</c:v>
                </c:pt>
                <c:pt idx="24390">
                  <c:v>3.6269999999999998</c:v>
                </c:pt>
                <c:pt idx="24391">
                  <c:v>3.6269999999999998</c:v>
                </c:pt>
                <c:pt idx="24392">
                  <c:v>3.6259999999999999</c:v>
                </c:pt>
                <c:pt idx="24393">
                  <c:v>3.6259999999999999</c:v>
                </c:pt>
                <c:pt idx="24394">
                  <c:v>3.6240000000000001</c:v>
                </c:pt>
                <c:pt idx="24395">
                  <c:v>3.6230000000000002</c:v>
                </c:pt>
                <c:pt idx="24396">
                  <c:v>3.6219999999999999</c:v>
                </c:pt>
                <c:pt idx="24397">
                  <c:v>3.621</c:v>
                </c:pt>
                <c:pt idx="24398">
                  <c:v>3.6139999999999999</c:v>
                </c:pt>
                <c:pt idx="24399">
                  <c:v>3.613</c:v>
                </c:pt>
                <c:pt idx="24400">
                  <c:v>3.61</c:v>
                </c:pt>
                <c:pt idx="24401">
                  <c:v>3.609</c:v>
                </c:pt>
                <c:pt idx="24402">
                  <c:v>3.609</c:v>
                </c:pt>
                <c:pt idx="24403">
                  <c:v>3.6070000000000002</c:v>
                </c:pt>
                <c:pt idx="24404">
                  <c:v>3.6059999999999999</c:v>
                </c:pt>
                <c:pt idx="24405">
                  <c:v>3.6040000000000001</c:v>
                </c:pt>
                <c:pt idx="24406">
                  <c:v>3.6030000000000002</c:v>
                </c:pt>
                <c:pt idx="24407">
                  <c:v>3.601</c:v>
                </c:pt>
                <c:pt idx="24408">
                  <c:v>3.6</c:v>
                </c:pt>
                <c:pt idx="24409">
                  <c:v>3.5960000000000001</c:v>
                </c:pt>
                <c:pt idx="24410">
                  <c:v>3.5950000000000002</c:v>
                </c:pt>
                <c:pt idx="24411">
                  <c:v>3.5920000000000001</c:v>
                </c:pt>
                <c:pt idx="24412">
                  <c:v>3.59</c:v>
                </c:pt>
                <c:pt idx="24413">
                  <c:v>3.59</c:v>
                </c:pt>
                <c:pt idx="24414">
                  <c:v>3.5880000000000001</c:v>
                </c:pt>
                <c:pt idx="24415">
                  <c:v>3.5880000000000001</c:v>
                </c:pt>
                <c:pt idx="24416">
                  <c:v>3.5870000000000002</c:v>
                </c:pt>
                <c:pt idx="24417">
                  <c:v>3.5859999999999999</c:v>
                </c:pt>
                <c:pt idx="24418">
                  <c:v>3.5859999999999999</c:v>
                </c:pt>
                <c:pt idx="24419">
                  <c:v>3.5830000000000002</c:v>
                </c:pt>
                <c:pt idx="24420">
                  <c:v>3.581</c:v>
                </c:pt>
                <c:pt idx="24421">
                  <c:v>3.581</c:v>
                </c:pt>
                <c:pt idx="24422">
                  <c:v>3.5790000000000002</c:v>
                </c:pt>
                <c:pt idx="24423">
                  <c:v>3.5790000000000002</c:v>
                </c:pt>
                <c:pt idx="24424">
                  <c:v>3.577</c:v>
                </c:pt>
                <c:pt idx="24425">
                  <c:v>3.577</c:v>
                </c:pt>
                <c:pt idx="24426">
                  <c:v>3.5760000000000001</c:v>
                </c:pt>
                <c:pt idx="24427">
                  <c:v>3.5760000000000001</c:v>
                </c:pt>
                <c:pt idx="24428">
                  <c:v>3.5750000000000002</c:v>
                </c:pt>
                <c:pt idx="24429">
                  <c:v>3.5739999999999998</c:v>
                </c:pt>
                <c:pt idx="24430">
                  <c:v>3.573</c:v>
                </c:pt>
                <c:pt idx="24431">
                  <c:v>3.57</c:v>
                </c:pt>
                <c:pt idx="24432">
                  <c:v>3.569</c:v>
                </c:pt>
                <c:pt idx="24433">
                  <c:v>3.569</c:v>
                </c:pt>
                <c:pt idx="24434">
                  <c:v>3.5680000000000001</c:v>
                </c:pt>
                <c:pt idx="24435">
                  <c:v>3.5680000000000001</c:v>
                </c:pt>
                <c:pt idx="24436">
                  <c:v>3.5680000000000001</c:v>
                </c:pt>
                <c:pt idx="24437">
                  <c:v>3.5659999999999998</c:v>
                </c:pt>
                <c:pt idx="24438">
                  <c:v>3.5649999999999999</c:v>
                </c:pt>
                <c:pt idx="24439">
                  <c:v>3.5640000000000001</c:v>
                </c:pt>
                <c:pt idx="24440">
                  <c:v>3.5630000000000002</c:v>
                </c:pt>
                <c:pt idx="24441">
                  <c:v>3.5630000000000002</c:v>
                </c:pt>
                <c:pt idx="24442">
                  <c:v>3.5609999999999999</c:v>
                </c:pt>
                <c:pt idx="24443">
                  <c:v>3.5609999999999999</c:v>
                </c:pt>
                <c:pt idx="24444">
                  <c:v>3.5609999999999999</c:v>
                </c:pt>
                <c:pt idx="24445">
                  <c:v>3.5609999999999999</c:v>
                </c:pt>
                <c:pt idx="24446">
                  <c:v>3.56</c:v>
                </c:pt>
                <c:pt idx="24447">
                  <c:v>3.5590000000000002</c:v>
                </c:pt>
                <c:pt idx="24448">
                  <c:v>3.556</c:v>
                </c:pt>
                <c:pt idx="24449">
                  <c:v>3.556</c:v>
                </c:pt>
                <c:pt idx="24450">
                  <c:v>3.5550000000000002</c:v>
                </c:pt>
                <c:pt idx="24451">
                  <c:v>3.5550000000000002</c:v>
                </c:pt>
                <c:pt idx="24452">
                  <c:v>3.5539999999999998</c:v>
                </c:pt>
                <c:pt idx="24453">
                  <c:v>3.5539999999999998</c:v>
                </c:pt>
                <c:pt idx="24454">
                  <c:v>3.55</c:v>
                </c:pt>
                <c:pt idx="24455">
                  <c:v>3.55</c:v>
                </c:pt>
                <c:pt idx="24456">
                  <c:v>3.5489999999999999</c:v>
                </c:pt>
                <c:pt idx="24457">
                  <c:v>3.548</c:v>
                </c:pt>
                <c:pt idx="24458">
                  <c:v>3.5470000000000002</c:v>
                </c:pt>
                <c:pt idx="24459">
                  <c:v>3.5470000000000002</c:v>
                </c:pt>
                <c:pt idx="24460">
                  <c:v>3.5449999999999999</c:v>
                </c:pt>
                <c:pt idx="24461">
                  <c:v>3.544</c:v>
                </c:pt>
                <c:pt idx="24462">
                  <c:v>3.544</c:v>
                </c:pt>
                <c:pt idx="24463">
                  <c:v>3.5430000000000001</c:v>
                </c:pt>
                <c:pt idx="24464">
                  <c:v>3.536</c:v>
                </c:pt>
                <c:pt idx="24465">
                  <c:v>3.5329999999999999</c:v>
                </c:pt>
                <c:pt idx="24466">
                  <c:v>3.532</c:v>
                </c:pt>
                <c:pt idx="24467">
                  <c:v>3.5270000000000001</c:v>
                </c:pt>
                <c:pt idx="24468">
                  <c:v>3.5230000000000001</c:v>
                </c:pt>
                <c:pt idx="24469">
                  <c:v>3.5230000000000001</c:v>
                </c:pt>
                <c:pt idx="24470">
                  <c:v>3.52</c:v>
                </c:pt>
                <c:pt idx="24471">
                  <c:v>3.5179999999999998</c:v>
                </c:pt>
                <c:pt idx="24472">
                  <c:v>3.516</c:v>
                </c:pt>
                <c:pt idx="24473">
                  <c:v>3.516</c:v>
                </c:pt>
                <c:pt idx="24474">
                  <c:v>3.516</c:v>
                </c:pt>
                <c:pt idx="24475">
                  <c:v>3.5139999999999998</c:v>
                </c:pt>
                <c:pt idx="24476">
                  <c:v>3.5139999999999998</c:v>
                </c:pt>
                <c:pt idx="24477">
                  <c:v>3.5129999999999999</c:v>
                </c:pt>
                <c:pt idx="24478">
                  <c:v>3.5110000000000001</c:v>
                </c:pt>
                <c:pt idx="24479">
                  <c:v>3.5030000000000001</c:v>
                </c:pt>
                <c:pt idx="24480">
                  <c:v>3.5030000000000001</c:v>
                </c:pt>
                <c:pt idx="24481">
                  <c:v>3.5019999999999998</c:v>
                </c:pt>
                <c:pt idx="24482">
                  <c:v>3.5</c:v>
                </c:pt>
                <c:pt idx="24483">
                  <c:v>3.4980000000000002</c:v>
                </c:pt>
                <c:pt idx="24484">
                  <c:v>3.4980000000000002</c:v>
                </c:pt>
                <c:pt idx="24485">
                  <c:v>3.496</c:v>
                </c:pt>
                <c:pt idx="24486">
                  <c:v>3.4889999999999999</c:v>
                </c:pt>
                <c:pt idx="24487">
                  <c:v>3.488</c:v>
                </c:pt>
                <c:pt idx="24488">
                  <c:v>3.488</c:v>
                </c:pt>
                <c:pt idx="24489">
                  <c:v>3.4870000000000001</c:v>
                </c:pt>
                <c:pt idx="24490">
                  <c:v>3.484</c:v>
                </c:pt>
                <c:pt idx="24491">
                  <c:v>3.4820000000000002</c:v>
                </c:pt>
                <c:pt idx="24492">
                  <c:v>3.4820000000000002</c:v>
                </c:pt>
                <c:pt idx="24493">
                  <c:v>3.4809999999999999</c:v>
                </c:pt>
                <c:pt idx="24494">
                  <c:v>3.4809999999999999</c:v>
                </c:pt>
                <c:pt idx="24495">
                  <c:v>3.4790000000000001</c:v>
                </c:pt>
                <c:pt idx="24496">
                  <c:v>3.476</c:v>
                </c:pt>
                <c:pt idx="24497">
                  <c:v>3.476</c:v>
                </c:pt>
                <c:pt idx="24498">
                  <c:v>3.476</c:v>
                </c:pt>
                <c:pt idx="24499">
                  <c:v>3.4729999999999999</c:v>
                </c:pt>
                <c:pt idx="24500">
                  <c:v>3.472</c:v>
                </c:pt>
                <c:pt idx="24501">
                  <c:v>3.4689999999999999</c:v>
                </c:pt>
                <c:pt idx="24502">
                  <c:v>3.468</c:v>
                </c:pt>
                <c:pt idx="24503">
                  <c:v>3.468</c:v>
                </c:pt>
                <c:pt idx="24504">
                  <c:v>3.464</c:v>
                </c:pt>
                <c:pt idx="24505">
                  <c:v>3.4630000000000001</c:v>
                </c:pt>
                <c:pt idx="24506">
                  <c:v>3.4630000000000001</c:v>
                </c:pt>
                <c:pt idx="24507">
                  <c:v>3.4590000000000001</c:v>
                </c:pt>
                <c:pt idx="24508">
                  <c:v>3.4590000000000001</c:v>
                </c:pt>
                <c:pt idx="24509">
                  <c:v>3.456</c:v>
                </c:pt>
                <c:pt idx="24510">
                  <c:v>3.4510000000000001</c:v>
                </c:pt>
                <c:pt idx="24511">
                  <c:v>3.4510000000000001</c:v>
                </c:pt>
                <c:pt idx="24512">
                  <c:v>3.4510000000000001</c:v>
                </c:pt>
                <c:pt idx="24513">
                  <c:v>3.45</c:v>
                </c:pt>
                <c:pt idx="24514">
                  <c:v>3.45</c:v>
                </c:pt>
                <c:pt idx="24515">
                  <c:v>3.4489999999999998</c:v>
                </c:pt>
                <c:pt idx="24516">
                  <c:v>3.448</c:v>
                </c:pt>
                <c:pt idx="24517">
                  <c:v>3.4460000000000002</c:v>
                </c:pt>
                <c:pt idx="24518">
                  <c:v>3.4449999999999998</c:v>
                </c:pt>
                <c:pt idx="24519">
                  <c:v>3.444</c:v>
                </c:pt>
                <c:pt idx="24520">
                  <c:v>3.4420000000000002</c:v>
                </c:pt>
                <c:pt idx="24521">
                  <c:v>3.44</c:v>
                </c:pt>
                <c:pt idx="24522">
                  <c:v>3.4380000000000002</c:v>
                </c:pt>
                <c:pt idx="24523">
                  <c:v>3.4380000000000002</c:v>
                </c:pt>
                <c:pt idx="24524">
                  <c:v>3.4369999999999998</c:v>
                </c:pt>
                <c:pt idx="24525">
                  <c:v>3.4329999999999998</c:v>
                </c:pt>
                <c:pt idx="24526">
                  <c:v>3.431</c:v>
                </c:pt>
                <c:pt idx="24527">
                  <c:v>3.427</c:v>
                </c:pt>
                <c:pt idx="24528">
                  <c:v>3.4260000000000002</c:v>
                </c:pt>
                <c:pt idx="24529">
                  <c:v>3.4260000000000002</c:v>
                </c:pt>
                <c:pt idx="24530">
                  <c:v>3.4239999999999999</c:v>
                </c:pt>
                <c:pt idx="24531">
                  <c:v>3.4220000000000002</c:v>
                </c:pt>
                <c:pt idx="24532">
                  <c:v>3.4209999999999998</c:v>
                </c:pt>
                <c:pt idx="24533">
                  <c:v>3.42</c:v>
                </c:pt>
                <c:pt idx="24534">
                  <c:v>3.419</c:v>
                </c:pt>
                <c:pt idx="24535">
                  <c:v>3.4180000000000001</c:v>
                </c:pt>
                <c:pt idx="24536">
                  <c:v>3.4169999999999998</c:v>
                </c:pt>
                <c:pt idx="24537">
                  <c:v>3.4169999999999998</c:v>
                </c:pt>
                <c:pt idx="24538">
                  <c:v>3.4140000000000001</c:v>
                </c:pt>
                <c:pt idx="24539">
                  <c:v>3.41</c:v>
                </c:pt>
                <c:pt idx="24540">
                  <c:v>3.41</c:v>
                </c:pt>
                <c:pt idx="24541">
                  <c:v>3.4079999999999999</c:v>
                </c:pt>
                <c:pt idx="24542">
                  <c:v>3.407</c:v>
                </c:pt>
                <c:pt idx="24543">
                  <c:v>3.4049999999999998</c:v>
                </c:pt>
                <c:pt idx="24544">
                  <c:v>3.4</c:v>
                </c:pt>
                <c:pt idx="24545">
                  <c:v>3.399</c:v>
                </c:pt>
                <c:pt idx="24546">
                  <c:v>3.3969999999999998</c:v>
                </c:pt>
                <c:pt idx="24547">
                  <c:v>3.3969999999999998</c:v>
                </c:pt>
                <c:pt idx="24548">
                  <c:v>3.3969999999999998</c:v>
                </c:pt>
                <c:pt idx="24549">
                  <c:v>3.3940000000000001</c:v>
                </c:pt>
                <c:pt idx="24550">
                  <c:v>3.3940000000000001</c:v>
                </c:pt>
                <c:pt idx="24551">
                  <c:v>3.3929999999999998</c:v>
                </c:pt>
                <c:pt idx="24552">
                  <c:v>3.3929999999999998</c:v>
                </c:pt>
                <c:pt idx="24553">
                  <c:v>3.3919999999999999</c:v>
                </c:pt>
                <c:pt idx="24554">
                  <c:v>3.3919999999999999</c:v>
                </c:pt>
                <c:pt idx="24555">
                  <c:v>3.39</c:v>
                </c:pt>
                <c:pt idx="24556">
                  <c:v>3.3860000000000001</c:v>
                </c:pt>
                <c:pt idx="24557">
                  <c:v>3.3860000000000001</c:v>
                </c:pt>
                <c:pt idx="24558">
                  <c:v>3.3839999999999999</c:v>
                </c:pt>
                <c:pt idx="24559">
                  <c:v>3.3839999999999999</c:v>
                </c:pt>
                <c:pt idx="24560">
                  <c:v>3.3809999999999998</c:v>
                </c:pt>
                <c:pt idx="24561">
                  <c:v>3.3809999999999998</c:v>
                </c:pt>
                <c:pt idx="24562">
                  <c:v>3.379</c:v>
                </c:pt>
                <c:pt idx="24563">
                  <c:v>3.3769999999999998</c:v>
                </c:pt>
                <c:pt idx="24564">
                  <c:v>3.3759999999999999</c:v>
                </c:pt>
                <c:pt idx="24565">
                  <c:v>3.3740000000000001</c:v>
                </c:pt>
                <c:pt idx="24566">
                  <c:v>3.3679999999999999</c:v>
                </c:pt>
                <c:pt idx="24567">
                  <c:v>3.367</c:v>
                </c:pt>
                <c:pt idx="24568">
                  <c:v>3.3660000000000001</c:v>
                </c:pt>
                <c:pt idx="24569">
                  <c:v>3.3650000000000002</c:v>
                </c:pt>
                <c:pt idx="24570">
                  <c:v>3.3610000000000002</c:v>
                </c:pt>
                <c:pt idx="24571">
                  <c:v>3.36</c:v>
                </c:pt>
                <c:pt idx="24572">
                  <c:v>3.359</c:v>
                </c:pt>
                <c:pt idx="24573">
                  <c:v>3.3570000000000002</c:v>
                </c:pt>
                <c:pt idx="24574">
                  <c:v>3.3559999999999999</c:v>
                </c:pt>
                <c:pt idx="24575">
                  <c:v>3.3559999999999999</c:v>
                </c:pt>
                <c:pt idx="24576">
                  <c:v>3.3519999999999999</c:v>
                </c:pt>
                <c:pt idx="24577">
                  <c:v>3.351</c:v>
                </c:pt>
                <c:pt idx="24578">
                  <c:v>3.347</c:v>
                </c:pt>
                <c:pt idx="24579">
                  <c:v>3.343</c:v>
                </c:pt>
                <c:pt idx="24580">
                  <c:v>3.339</c:v>
                </c:pt>
                <c:pt idx="24581">
                  <c:v>3.3380000000000001</c:v>
                </c:pt>
                <c:pt idx="24582">
                  <c:v>3.3370000000000002</c:v>
                </c:pt>
                <c:pt idx="24583">
                  <c:v>3.3370000000000002</c:v>
                </c:pt>
                <c:pt idx="24584">
                  <c:v>3.335</c:v>
                </c:pt>
                <c:pt idx="24585">
                  <c:v>3.3330000000000002</c:v>
                </c:pt>
                <c:pt idx="24586">
                  <c:v>3.3330000000000002</c:v>
                </c:pt>
                <c:pt idx="24587">
                  <c:v>3.3330000000000002</c:v>
                </c:pt>
                <c:pt idx="24588">
                  <c:v>3.3319999999999999</c:v>
                </c:pt>
                <c:pt idx="24589">
                  <c:v>3.331</c:v>
                </c:pt>
                <c:pt idx="24590">
                  <c:v>3.3290000000000002</c:v>
                </c:pt>
                <c:pt idx="24591">
                  <c:v>3.327</c:v>
                </c:pt>
                <c:pt idx="24592">
                  <c:v>3.3260000000000001</c:v>
                </c:pt>
                <c:pt idx="24593">
                  <c:v>3.3239999999999998</c:v>
                </c:pt>
                <c:pt idx="24594">
                  <c:v>3.3220000000000001</c:v>
                </c:pt>
                <c:pt idx="24595">
                  <c:v>3.32</c:v>
                </c:pt>
                <c:pt idx="24596">
                  <c:v>3.32</c:v>
                </c:pt>
                <c:pt idx="24597">
                  <c:v>3.319</c:v>
                </c:pt>
                <c:pt idx="24598">
                  <c:v>3.319</c:v>
                </c:pt>
                <c:pt idx="24599">
                  <c:v>3.3180000000000001</c:v>
                </c:pt>
                <c:pt idx="24600">
                  <c:v>3.3130000000000002</c:v>
                </c:pt>
                <c:pt idx="24601">
                  <c:v>3.3119999999999998</c:v>
                </c:pt>
                <c:pt idx="24602">
                  <c:v>3.3109999999999999</c:v>
                </c:pt>
                <c:pt idx="24603">
                  <c:v>3.31</c:v>
                </c:pt>
                <c:pt idx="24604">
                  <c:v>3.3069999999999999</c:v>
                </c:pt>
                <c:pt idx="24605">
                  <c:v>3.3050000000000002</c:v>
                </c:pt>
                <c:pt idx="24606">
                  <c:v>3.3039999999999998</c:v>
                </c:pt>
                <c:pt idx="24607">
                  <c:v>3.3039999999999998</c:v>
                </c:pt>
                <c:pt idx="24608">
                  <c:v>3.3039999999999998</c:v>
                </c:pt>
                <c:pt idx="24609">
                  <c:v>3.302</c:v>
                </c:pt>
                <c:pt idx="24610">
                  <c:v>3.3010000000000002</c:v>
                </c:pt>
                <c:pt idx="24611">
                  <c:v>3.3010000000000002</c:v>
                </c:pt>
                <c:pt idx="24612">
                  <c:v>3.2989999999999999</c:v>
                </c:pt>
                <c:pt idx="24613">
                  <c:v>3.298</c:v>
                </c:pt>
                <c:pt idx="24614">
                  <c:v>3.2970000000000002</c:v>
                </c:pt>
                <c:pt idx="24615">
                  <c:v>3.2959999999999998</c:v>
                </c:pt>
                <c:pt idx="24616">
                  <c:v>3.2949999999999999</c:v>
                </c:pt>
                <c:pt idx="24617">
                  <c:v>3.2949999999999999</c:v>
                </c:pt>
                <c:pt idx="24618">
                  <c:v>3.29</c:v>
                </c:pt>
                <c:pt idx="24619">
                  <c:v>3.29</c:v>
                </c:pt>
                <c:pt idx="24620">
                  <c:v>3.2879999999999998</c:v>
                </c:pt>
                <c:pt idx="24621">
                  <c:v>3.286</c:v>
                </c:pt>
                <c:pt idx="24622">
                  <c:v>3.2839999999999998</c:v>
                </c:pt>
                <c:pt idx="24623">
                  <c:v>3.2829999999999999</c:v>
                </c:pt>
                <c:pt idx="24624">
                  <c:v>3.2770000000000001</c:v>
                </c:pt>
                <c:pt idx="24625">
                  <c:v>3.274</c:v>
                </c:pt>
                <c:pt idx="24626">
                  <c:v>3.2709999999999999</c:v>
                </c:pt>
                <c:pt idx="24627">
                  <c:v>3.27</c:v>
                </c:pt>
                <c:pt idx="24628">
                  <c:v>3.27</c:v>
                </c:pt>
                <c:pt idx="24629">
                  <c:v>3.2690000000000001</c:v>
                </c:pt>
                <c:pt idx="24630">
                  <c:v>3.26</c:v>
                </c:pt>
                <c:pt idx="24631">
                  <c:v>3.26</c:v>
                </c:pt>
                <c:pt idx="24632">
                  <c:v>3.2589999999999999</c:v>
                </c:pt>
                <c:pt idx="24633">
                  <c:v>3.2570000000000001</c:v>
                </c:pt>
                <c:pt idx="24634">
                  <c:v>3.2570000000000001</c:v>
                </c:pt>
                <c:pt idx="24635">
                  <c:v>3.2530000000000001</c:v>
                </c:pt>
                <c:pt idx="24636">
                  <c:v>3.2519999999999998</c:v>
                </c:pt>
                <c:pt idx="24637">
                  <c:v>3.2480000000000002</c:v>
                </c:pt>
                <c:pt idx="24638">
                  <c:v>3.2469999999999999</c:v>
                </c:pt>
                <c:pt idx="24639">
                  <c:v>3.2429999999999999</c:v>
                </c:pt>
                <c:pt idx="24640">
                  <c:v>3.2410000000000001</c:v>
                </c:pt>
                <c:pt idx="24641">
                  <c:v>3.2389999999999999</c:v>
                </c:pt>
                <c:pt idx="24642">
                  <c:v>3.2389999999999999</c:v>
                </c:pt>
                <c:pt idx="24643">
                  <c:v>3.2389999999999999</c:v>
                </c:pt>
                <c:pt idx="24644">
                  <c:v>3.2389999999999999</c:v>
                </c:pt>
                <c:pt idx="24645">
                  <c:v>3.2389999999999999</c:v>
                </c:pt>
                <c:pt idx="24646">
                  <c:v>3.2389999999999999</c:v>
                </c:pt>
                <c:pt idx="24647">
                  <c:v>3.2389999999999999</c:v>
                </c:pt>
                <c:pt idx="24648">
                  <c:v>3.2389999999999999</c:v>
                </c:pt>
                <c:pt idx="24649">
                  <c:v>3.2389999999999999</c:v>
                </c:pt>
                <c:pt idx="24650">
                  <c:v>3.2389999999999999</c:v>
                </c:pt>
                <c:pt idx="24651">
                  <c:v>3.2389999999999999</c:v>
                </c:pt>
                <c:pt idx="24652">
                  <c:v>3.2389999999999999</c:v>
                </c:pt>
                <c:pt idx="24653">
                  <c:v>3.2389999999999999</c:v>
                </c:pt>
                <c:pt idx="24654">
                  <c:v>3.2389999999999999</c:v>
                </c:pt>
                <c:pt idx="24655">
                  <c:v>3.2389999999999999</c:v>
                </c:pt>
                <c:pt idx="24656">
                  <c:v>3.2389999999999999</c:v>
                </c:pt>
                <c:pt idx="24657">
                  <c:v>3.2389999999999999</c:v>
                </c:pt>
                <c:pt idx="24658">
                  <c:v>3.2389999999999999</c:v>
                </c:pt>
                <c:pt idx="24659">
                  <c:v>3.2389999999999999</c:v>
                </c:pt>
                <c:pt idx="24660">
                  <c:v>3.2389999999999999</c:v>
                </c:pt>
                <c:pt idx="24661">
                  <c:v>3.2389999999999999</c:v>
                </c:pt>
                <c:pt idx="24662">
                  <c:v>3.2389999999999999</c:v>
                </c:pt>
                <c:pt idx="24663">
                  <c:v>3.2389999999999999</c:v>
                </c:pt>
                <c:pt idx="24664">
                  <c:v>3.238</c:v>
                </c:pt>
                <c:pt idx="24665">
                  <c:v>3.238</c:v>
                </c:pt>
                <c:pt idx="24666">
                  <c:v>3.238</c:v>
                </c:pt>
                <c:pt idx="24667">
                  <c:v>3.238</c:v>
                </c:pt>
                <c:pt idx="24668">
                  <c:v>3.238</c:v>
                </c:pt>
                <c:pt idx="24669">
                  <c:v>3.238</c:v>
                </c:pt>
                <c:pt idx="24670">
                  <c:v>3.238</c:v>
                </c:pt>
                <c:pt idx="24671">
                  <c:v>3.238</c:v>
                </c:pt>
                <c:pt idx="24672">
                  <c:v>3.238</c:v>
                </c:pt>
                <c:pt idx="24673">
                  <c:v>3.238</c:v>
                </c:pt>
                <c:pt idx="24674">
                  <c:v>3.238</c:v>
                </c:pt>
                <c:pt idx="24675">
                  <c:v>3.238</c:v>
                </c:pt>
                <c:pt idx="24676">
                  <c:v>3.238</c:v>
                </c:pt>
                <c:pt idx="24677">
                  <c:v>3.238</c:v>
                </c:pt>
                <c:pt idx="24678">
                  <c:v>3.238</c:v>
                </c:pt>
                <c:pt idx="24679">
                  <c:v>3.238</c:v>
                </c:pt>
                <c:pt idx="24680">
                  <c:v>3.238</c:v>
                </c:pt>
                <c:pt idx="24681">
                  <c:v>3.238</c:v>
                </c:pt>
                <c:pt idx="24682">
                  <c:v>3.238</c:v>
                </c:pt>
                <c:pt idx="24683">
                  <c:v>3.238</c:v>
                </c:pt>
                <c:pt idx="24684">
                  <c:v>3.238</c:v>
                </c:pt>
                <c:pt idx="24685">
                  <c:v>3.238</c:v>
                </c:pt>
                <c:pt idx="24686">
                  <c:v>3.238</c:v>
                </c:pt>
                <c:pt idx="24687">
                  <c:v>3.238</c:v>
                </c:pt>
                <c:pt idx="24688">
                  <c:v>3.238</c:v>
                </c:pt>
                <c:pt idx="24689">
                  <c:v>3.238</c:v>
                </c:pt>
                <c:pt idx="24690">
                  <c:v>3.238</c:v>
                </c:pt>
                <c:pt idx="24691">
                  <c:v>3.238</c:v>
                </c:pt>
                <c:pt idx="24692">
                  <c:v>3.238</c:v>
                </c:pt>
                <c:pt idx="24693">
                  <c:v>3.238</c:v>
                </c:pt>
                <c:pt idx="24694">
                  <c:v>3.238</c:v>
                </c:pt>
                <c:pt idx="24695">
                  <c:v>3.238</c:v>
                </c:pt>
                <c:pt idx="24696">
                  <c:v>3.238</c:v>
                </c:pt>
                <c:pt idx="24697">
                  <c:v>3.238</c:v>
                </c:pt>
                <c:pt idx="24698">
                  <c:v>3.238</c:v>
                </c:pt>
                <c:pt idx="24699">
                  <c:v>3.238</c:v>
                </c:pt>
                <c:pt idx="24700">
                  <c:v>3.238</c:v>
                </c:pt>
                <c:pt idx="24701">
                  <c:v>3.238</c:v>
                </c:pt>
                <c:pt idx="24702">
                  <c:v>3.238</c:v>
                </c:pt>
                <c:pt idx="24703">
                  <c:v>3.238</c:v>
                </c:pt>
                <c:pt idx="24704">
                  <c:v>3.238</c:v>
                </c:pt>
                <c:pt idx="24705">
                  <c:v>3.238</c:v>
                </c:pt>
                <c:pt idx="24706">
                  <c:v>3.238</c:v>
                </c:pt>
                <c:pt idx="24707">
                  <c:v>3.238</c:v>
                </c:pt>
                <c:pt idx="24708">
                  <c:v>3.238</c:v>
                </c:pt>
                <c:pt idx="24709">
                  <c:v>3.238</c:v>
                </c:pt>
                <c:pt idx="24710">
                  <c:v>3.238</c:v>
                </c:pt>
                <c:pt idx="24711">
                  <c:v>3.238</c:v>
                </c:pt>
                <c:pt idx="24712">
                  <c:v>3.238</c:v>
                </c:pt>
                <c:pt idx="24713">
                  <c:v>3.238</c:v>
                </c:pt>
                <c:pt idx="24714">
                  <c:v>3.238</c:v>
                </c:pt>
                <c:pt idx="24715">
                  <c:v>3.238</c:v>
                </c:pt>
                <c:pt idx="24716">
                  <c:v>3.238</c:v>
                </c:pt>
                <c:pt idx="24717">
                  <c:v>3.238</c:v>
                </c:pt>
                <c:pt idx="24718">
                  <c:v>3.238</c:v>
                </c:pt>
                <c:pt idx="24719">
                  <c:v>3.238</c:v>
                </c:pt>
                <c:pt idx="24720">
                  <c:v>3.238</c:v>
                </c:pt>
                <c:pt idx="24721">
                  <c:v>3.238</c:v>
                </c:pt>
                <c:pt idx="24722">
                  <c:v>3.238</c:v>
                </c:pt>
                <c:pt idx="24723">
                  <c:v>3.238</c:v>
                </c:pt>
                <c:pt idx="24724">
                  <c:v>3.238</c:v>
                </c:pt>
                <c:pt idx="24725">
                  <c:v>3.238</c:v>
                </c:pt>
                <c:pt idx="24726">
                  <c:v>3.238</c:v>
                </c:pt>
                <c:pt idx="24727">
                  <c:v>3.238</c:v>
                </c:pt>
                <c:pt idx="24728">
                  <c:v>3.238</c:v>
                </c:pt>
                <c:pt idx="24729">
                  <c:v>3.238</c:v>
                </c:pt>
                <c:pt idx="24730">
                  <c:v>3.238</c:v>
                </c:pt>
                <c:pt idx="24731">
                  <c:v>3.238</c:v>
                </c:pt>
                <c:pt idx="24732">
                  <c:v>3.238</c:v>
                </c:pt>
                <c:pt idx="24733">
                  <c:v>3.238</c:v>
                </c:pt>
                <c:pt idx="24734">
                  <c:v>3.238</c:v>
                </c:pt>
                <c:pt idx="24735">
                  <c:v>3.238</c:v>
                </c:pt>
                <c:pt idx="24736">
                  <c:v>3.238</c:v>
                </c:pt>
                <c:pt idx="24737">
                  <c:v>3.238</c:v>
                </c:pt>
                <c:pt idx="24738">
                  <c:v>3.238</c:v>
                </c:pt>
                <c:pt idx="24739">
                  <c:v>3.238</c:v>
                </c:pt>
                <c:pt idx="24740">
                  <c:v>3.238</c:v>
                </c:pt>
                <c:pt idx="24741">
                  <c:v>3.238</c:v>
                </c:pt>
                <c:pt idx="24742">
                  <c:v>3.238</c:v>
                </c:pt>
                <c:pt idx="24743">
                  <c:v>3.238</c:v>
                </c:pt>
                <c:pt idx="24744">
                  <c:v>3.238</c:v>
                </c:pt>
                <c:pt idx="24745">
                  <c:v>3.238</c:v>
                </c:pt>
                <c:pt idx="24746">
                  <c:v>3.238</c:v>
                </c:pt>
                <c:pt idx="24747">
                  <c:v>3.238</c:v>
                </c:pt>
                <c:pt idx="24748">
                  <c:v>3.238</c:v>
                </c:pt>
                <c:pt idx="24749">
                  <c:v>3.238</c:v>
                </c:pt>
                <c:pt idx="24750">
                  <c:v>3.238</c:v>
                </c:pt>
                <c:pt idx="24751">
                  <c:v>3.238</c:v>
                </c:pt>
                <c:pt idx="24752">
                  <c:v>3.238</c:v>
                </c:pt>
                <c:pt idx="24753">
                  <c:v>3.238</c:v>
                </c:pt>
                <c:pt idx="24754">
                  <c:v>3.238</c:v>
                </c:pt>
                <c:pt idx="24755">
                  <c:v>3.238</c:v>
                </c:pt>
                <c:pt idx="24756">
                  <c:v>3.238</c:v>
                </c:pt>
                <c:pt idx="24757">
                  <c:v>3.238</c:v>
                </c:pt>
                <c:pt idx="24758">
                  <c:v>3.238</c:v>
                </c:pt>
                <c:pt idx="24759">
                  <c:v>3.238</c:v>
                </c:pt>
                <c:pt idx="24760">
                  <c:v>3.238</c:v>
                </c:pt>
                <c:pt idx="24761">
                  <c:v>3.238</c:v>
                </c:pt>
                <c:pt idx="24762">
                  <c:v>3.238</c:v>
                </c:pt>
                <c:pt idx="24763">
                  <c:v>3.238</c:v>
                </c:pt>
                <c:pt idx="24764">
                  <c:v>3.238</c:v>
                </c:pt>
                <c:pt idx="24765">
                  <c:v>3.238</c:v>
                </c:pt>
                <c:pt idx="24766">
                  <c:v>3.238</c:v>
                </c:pt>
                <c:pt idx="24767">
                  <c:v>3.238</c:v>
                </c:pt>
                <c:pt idx="24768">
                  <c:v>3.238</c:v>
                </c:pt>
                <c:pt idx="24769">
                  <c:v>3.238</c:v>
                </c:pt>
                <c:pt idx="24770">
                  <c:v>3.238</c:v>
                </c:pt>
                <c:pt idx="24771">
                  <c:v>3.238</c:v>
                </c:pt>
                <c:pt idx="24772">
                  <c:v>3.238</c:v>
                </c:pt>
                <c:pt idx="24773">
                  <c:v>3.238</c:v>
                </c:pt>
                <c:pt idx="24774">
                  <c:v>3.238</c:v>
                </c:pt>
                <c:pt idx="24775">
                  <c:v>3.238</c:v>
                </c:pt>
                <c:pt idx="24776">
                  <c:v>3.238</c:v>
                </c:pt>
                <c:pt idx="24777">
                  <c:v>3.238</c:v>
                </c:pt>
                <c:pt idx="24778">
                  <c:v>3.238</c:v>
                </c:pt>
                <c:pt idx="24779">
                  <c:v>3.238</c:v>
                </c:pt>
                <c:pt idx="24780">
                  <c:v>3.238</c:v>
                </c:pt>
                <c:pt idx="24781">
                  <c:v>3.238</c:v>
                </c:pt>
                <c:pt idx="24782">
                  <c:v>3.238</c:v>
                </c:pt>
                <c:pt idx="24783">
                  <c:v>3.238</c:v>
                </c:pt>
                <c:pt idx="24784">
                  <c:v>3.238</c:v>
                </c:pt>
                <c:pt idx="24785">
                  <c:v>3.238</c:v>
                </c:pt>
                <c:pt idx="24786">
                  <c:v>3.238</c:v>
                </c:pt>
                <c:pt idx="24787">
                  <c:v>3.238</c:v>
                </c:pt>
                <c:pt idx="24788">
                  <c:v>3.238</c:v>
                </c:pt>
                <c:pt idx="24789">
                  <c:v>3.238</c:v>
                </c:pt>
                <c:pt idx="24790">
                  <c:v>3.238</c:v>
                </c:pt>
                <c:pt idx="24791">
                  <c:v>3.238</c:v>
                </c:pt>
                <c:pt idx="24792">
                  <c:v>3.238</c:v>
                </c:pt>
                <c:pt idx="24793">
                  <c:v>3.238</c:v>
                </c:pt>
                <c:pt idx="24794">
                  <c:v>3.238</c:v>
                </c:pt>
                <c:pt idx="24795">
                  <c:v>3.238</c:v>
                </c:pt>
                <c:pt idx="24796">
                  <c:v>3.238</c:v>
                </c:pt>
                <c:pt idx="24797">
                  <c:v>3.238</c:v>
                </c:pt>
                <c:pt idx="24798">
                  <c:v>3.238</c:v>
                </c:pt>
                <c:pt idx="24799">
                  <c:v>3.2370000000000001</c:v>
                </c:pt>
                <c:pt idx="24800">
                  <c:v>3.2370000000000001</c:v>
                </c:pt>
                <c:pt idx="24801">
                  <c:v>3.2370000000000001</c:v>
                </c:pt>
                <c:pt idx="24802">
                  <c:v>3.2370000000000001</c:v>
                </c:pt>
                <c:pt idx="24803">
                  <c:v>3.2370000000000001</c:v>
                </c:pt>
                <c:pt idx="24804">
                  <c:v>3.2370000000000001</c:v>
                </c:pt>
                <c:pt idx="24805">
                  <c:v>3.2370000000000001</c:v>
                </c:pt>
                <c:pt idx="24806">
                  <c:v>3.2370000000000001</c:v>
                </c:pt>
                <c:pt idx="24807">
                  <c:v>3.2370000000000001</c:v>
                </c:pt>
                <c:pt idx="24808">
                  <c:v>3.2370000000000001</c:v>
                </c:pt>
                <c:pt idx="24809">
                  <c:v>3.2360000000000002</c:v>
                </c:pt>
                <c:pt idx="24810">
                  <c:v>3.2349999999999999</c:v>
                </c:pt>
                <c:pt idx="24811">
                  <c:v>3.2309999999999999</c:v>
                </c:pt>
                <c:pt idx="24812">
                  <c:v>3.2280000000000002</c:v>
                </c:pt>
                <c:pt idx="24813">
                  <c:v>3.2229999999999999</c:v>
                </c:pt>
                <c:pt idx="24814">
                  <c:v>3.2229999999999999</c:v>
                </c:pt>
                <c:pt idx="24815">
                  <c:v>3.2210000000000001</c:v>
                </c:pt>
                <c:pt idx="24816">
                  <c:v>3.2210000000000001</c:v>
                </c:pt>
                <c:pt idx="24817">
                  <c:v>3.22</c:v>
                </c:pt>
                <c:pt idx="24818">
                  <c:v>3.22</c:v>
                </c:pt>
                <c:pt idx="24819">
                  <c:v>3.2189999999999999</c:v>
                </c:pt>
                <c:pt idx="24820">
                  <c:v>3.218</c:v>
                </c:pt>
                <c:pt idx="24821">
                  <c:v>3.218</c:v>
                </c:pt>
                <c:pt idx="24822">
                  <c:v>3.2160000000000002</c:v>
                </c:pt>
                <c:pt idx="24823">
                  <c:v>3.2109999999999999</c:v>
                </c:pt>
                <c:pt idx="24824">
                  <c:v>3.2010000000000001</c:v>
                </c:pt>
                <c:pt idx="24825">
                  <c:v>3.1989999999999998</c:v>
                </c:pt>
                <c:pt idx="24826">
                  <c:v>3.1989999999999998</c:v>
                </c:pt>
                <c:pt idx="24827">
                  <c:v>3.198</c:v>
                </c:pt>
                <c:pt idx="24828">
                  <c:v>3.198</c:v>
                </c:pt>
                <c:pt idx="24829">
                  <c:v>3.1970000000000001</c:v>
                </c:pt>
                <c:pt idx="24830">
                  <c:v>3.1949999999999998</c:v>
                </c:pt>
                <c:pt idx="24831">
                  <c:v>3.1949999999999998</c:v>
                </c:pt>
                <c:pt idx="24832">
                  <c:v>3.1920000000000002</c:v>
                </c:pt>
                <c:pt idx="24833">
                  <c:v>3.1909999999999998</c:v>
                </c:pt>
                <c:pt idx="24834">
                  <c:v>3.1890000000000001</c:v>
                </c:pt>
                <c:pt idx="24835">
                  <c:v>3.1880000000000002</c:v>
                </c:pt>
                <c:pt idx="24836">
                  <c:v>3.1859999999999999</c:v>
                </c:pt>
                <c:pt idx="24837">
                  <c:v>3.1840000000000002</c:v>
                </c:pt>
                <c:pt idx="24838">
                  <c:v>3.1819999999999999</c:v>
                </c:pt>
                <c:pt idx="24839">
                  <c:v>3.1789999999999998</c:v>
                </c:pt>
                <c:pt idx="24840">
                  <c:v>3.1789999999999998</c:v>
                </c:pt>
                <c:pt idx="24841">
                  <c:v>3.1779999999999999</c:v>
                </c:pt>
                <c:pt idx="24842">
                  <c:v>3.177</c:v>
                </c:pt>
                <c:pt idx="24843">
                  <c:v>3.173</c:v>
                </c:pt>
                <c:pt idx="24844">
                  <c:v>3.1709999999999998</c:v>
                </c:pt>
                <c:pt idx="24845">
                  <c:v>3.17</c:v>
                </c:pt>
                <c:pt idx="24846">
                  <c:v>3.169</c:v>
                </c:pt>
                <c:pt idx="24847">
                  <c:v>3.169</c:v>
                </c:pt>
                <c:pt idx="24848">
                  <c:v>3.1659999999999999</c:v>
                </c:pt>
                <c:pt idx="24849">
                  <c:v>3.1640000000000001</c:v>
                </c:pt>
                <c:pt idx="24850">
                  <c:v>3.1640000000000001</c:v>
                </c:pt>
                <c:pt idx="24851">
                  <c:v>3.1640000000000001</c:v>
                </c:pt>
                <c:pt idx="24852">
                  <c:v>3.1640000000000001</c:v>
                </c:pt>
                <c:pt idx="24853">
                  <c:v>3.1629999999999998</c:v>
                </c:pt>
                <c:pt idx="24854">
                  <c:v>3.1629999999999998</c:v>
                </c:pt>
                <c:pt idx="24855">
                  <c:v>3.1619999999999999</c:v>
                </c:pt>
                <c:pt idx="24856">
                  <c:v>3.16</c:v>
                </c:pt>
                <c:pt idx="24857">
                  <c:v>3.16</c:v>
                </c:pt>
                <c:pt idx="24858">
                  <c:v>3.16</c:v>
                </c:pt>
                <c:pt idx="24859">
                  <c:v>3.1589999999999998</c:v>
                </c:pt>
                <c:pt idx="24860">
                  <c:v>3.1589999999999998</c:v>
                </c:pt>
                <c:pt idx="24861">
                  <c:v>3.157</c:v>
                </c:pt>
                <c:pt idx="24862">
                  <c:v>3.1560000000000001</c:v>
                </c:pt>
                <c:pt idx="24863">
                  <c:v>3.1560000000000001</c:v>
                </c:pt>
                <c:pt idx="24864">
                  <c:v>3.1509999999999998</c:v>
                </c:pt>
                <c:pt idx="24865">
                  <c:v>3.15</c:v>
                </c:pt>
                <c:pt idx="24866">
                  <c:v>3.15</c:v>
                </c:pt>
                <c:pt idx="24867">
                  <c:v>3.1480000000000001</c:v>
                </c:pt>
                <c:pt idx="24868">
                  <c:v>3.1480000000000001</c:v>
                </c:pt>
                <c:pt idx="24869">
                  <c:v>3.1469999999999998</c:v>
                </c:pt>
                <c:pt idx="24870">
                  <c:v>3.1469999999999998</c:v>
                </c:pt>
                <c:pt idx="24871">
                  <c:v>3.1459999999999999</c:v>
                </c:pt>
                <c:pt idx="24872">
                  <c:v>3.1440000000000001</c:v>
                </c:pt>
                <c:pt idx="24873">
                  <c:v>3.141</c:v>
                </c:pt>
                <c:pt idx="24874">
                  <c:v>3.1360000000000001</c:v>
                </c:pt>
                <c:pt idx="24875">
                  <c:v>3.1349999999999998</c:v>
                </c:pt>
                <c:pt idx="24876">
                  <c:v>3.1339999999999999</c:v>
                </c:pt>
                <c:pt idx="24877">
                  <c:v>3.1339999999999999</c:v>
                </c:pt>
                <c:pt idx="24878">
                  <c:v>3.1309999999999998</c:v>
                </c:pt>
                <c:pt idx="24879">
                  <c:v>3.13</c:v>
                </c:pt>
                <c:pt idx="24880">
                  <c:v>3.13</c:v>
                </c:pt>
                <c:pt idx="24881">
                  <c:v>3.129</c:v>
                </c:pt>
                <c:pt idx="24882">
                  <c:v>3.129</c:v>
                </c:pt>
                <c:pt idx="24883">
                  <c:v>3.1259999999999999</c:v>
                </c:pt>
                <c:pt idx="24884">
                  <c:v>3.1240000000000001</c:v>
                </c:pt>
                <c:pt idx="24885">
                  <c:v>3.1240000000000001</c:v>
                </c:pt>
                <c:pt idx="24886">
                  <c:v>3.12</c:v>
                </c:pt>
                <c:pt idx="24887">
                  <c:v>3.1190000000000002</c:v>
                </c:pt>
                <c:pt idx="24888">
                  <c:v>3.1179999999999999</c:v>
                </c:pt>
                <c:pt idx="24889">
                  <c:v>3.1150000000000002</c:v>
                </c:pt>
                <c:pt idx="24890">
                  <c:v>3.1150000000000002</c:v>
                </c:pt>
                <c:pt idx="24891">
                  <c:v>3.113</c:v>
                </c:pt>
                <c:pt idx="24892">
                  <c:v>3.1120000000000001</c:v>
                </c:pt>
                <c:pt idx="24893">
                  <c:v>3.1110000000000002</c:v>
                </c:pt>
                <c:pt idx="24894">
                  <c:v>3.1110000000000002</c:v>
                </c:pt>
                <c:pt idx="24895">
                  <c:v>3.11</c:v>
                </c:pt>
                <c:pt idx="24896">
                  <c:v>3.1080000000000001</c:v>
                </c:pt>
                <c:pt idx="24897">
                  <c:v>3.105</c:v>
                </c:pt>
                <c:pt idx="24898">
                  <c:v>3.105</c:v>
                </c:pt>
                <c:pt idx="24899">
                  <c:v>3.105</c:v>
                </c:pt>
                <c:pt idx="24900">
                  <c:v>3.1030000000000002</c:v>
                </c:pt>
                <c:pt idx="24901">
                  <c:v>3.1019999999999999</c:v>
                </c:pt>
                <c:pt idx="24902">
                  <c:v>3.101</c:v>
                </c:pt>
                <c:pt idx="24903">
                  <c:v>3.0979999999999999</c:v>
                </c:pt>
                <c:pt idx="24904">
                  <c:v>3.0979999999999999</c:v>
                </c:pt>
                <c:pt idx="24905">
                  <c:v>3.0950000000000002</c:v>
                </c:pt>
                <c:pt idx="24906">
                  <c:v>3.0939999999999999</c:v>
                </c:pt>
                <c:pt idx="24907">
                  <c:v>3.0939999999999999</c:v>
                </c:pt>
                <c:pt idx="24908">
                  <c:v>3.0939999999999999</c:v>
                </c:pt>
                <c:pt idx="24909">
                  <c:v>3.09</c:v>
                </c:pt>
                <c:pt idx="24910">
                  <c:v>3.0880000000000001</c:v>
                </c:pt>
                <c:pt idx="24911">
                  <c:v>3.0859999999999999</c:v>
                </c:pt>
                <c:pt idx="24912">
                  <c:v>3.0840000000000001</c:v>
                </c:pt>
                <c:pt idx="24913">
                  <c:v>3.0830000000000002</c:v>
                </c:pt>
                <c:pt idx="24914">
                  <c:v>3.08</c:v>
                </c:pt>
                <c:pt idx="24915">
                  <c:v>3.0779999999999998</c:v>
                </c:pt>
                <c:pt idx="24916">
                  <c:v>3.077</c:v>
                </c:pt>
                <c:pt idx="24917">
                  <c:v>3.0760000000000001</c:v>
                </c:pt>
                <c:pt idx="24918">
                  <c:v>3.0750000000000002</c:v>
                </c:pt>
                <c:pt idx="24919">
                  <c:v>3.0750000000000002</c:v>
                </c:pt>
                <c:pt idx="24920">
                  <c:v>3.073</c:v>
                </c:pt>
                <c:pt idx="24921">
                  <c:v>3.07</c:v>
                </c:pt>
                <c:pt idx="24922">
                  <c:v>3.07</c:v>
                </c:pt>
                <c:pt idx="24923">
                  <c:v>3.069</c:v>
                </c:pt>
                <c:pt idx="24924">
                  <c:v>3.0680000000000001</c:v>
                </c:pt>
                <c:pt idx="24925">
                  <c:v>3.0649999999999999</c:v>
                </c:pt>
                <c:pt idx="24926">
                  <c:v>3.0619999999999998</c:v>
                </c:pt>
                <c:pt idx="24927">
                  <c:v>3.0609999999999999</c:v>
                </c:pt>
                <c:pt idx="24928">
                  <c:v>3.06</c:v>
                </c:pt>
                <c:pt idx="24929">
                  <c:v>3.0590000000000002</c:v>
                </c:pt>
                <c:pt idx="24930">
                  <c:v>3.056</c:v>
                </c:pt>
                <c:pt idx="24931">
                  <c:v>3.0510000000000002</c:v>
                </c:pt>
                <c:pt idx="24932">
                  <c:v>3.0510000000000002</c:v>
                </c:pt>
                <c:pt idx="24933">
                  <c:v>3.048</c:v>
                </c:pt>
                <c:pt idx="24934">
                  <c:v>3.0419999999999998</c:v>
                </c:pt>
                <c:pt idx="24935">
                  <c:v>3.0409999999999999</c:v>
                </c:pt>
                <c:pt idx="24936">
                  <c:v>3.0409999999999999</c:v>
                </c:pt>
                <c:pt idx="24937">
                  <c:v>3.0390000000000001</c:v>
                </c:pt>
                <c:pt idx="24938">
                  <c:v>3.0329999999999999</c:v>
                </c:pt>
                <c:pt idx="24939">
                  <c:v>3.03</c:v>
                </c:pt>
                <c:pt idx="24940">
                  <c:v>3.028</c:v>
                </c:pt>
                <c:pt idx="24941">
                  <c:v>3.0259999999999998</c:v>
                </c:pt>
                <c:pt idx="24942">
                  <c:v>3.0259999999999998</c:v>
                </c:pt>
                <c:pt idx="24943">
                  <c:v>3.0259999999999998</c:v>
                </c:pt>
                <c:pt idx="24944">
                  <c:v>3.0259999999999998</c:v>
                </c:pt>
                <c:pt idx="24945">
                  <c:v>3.0259999999999998</c:v>
                </c:pt>
                <c:pt idx="24946">
                  <c:v>3.0230000000000001</c:v>
                </c:pt>
                <c:pt idx="24947">
                  <c:v>3.0230000000000001</c:v>
                </c:pt>
                <c:pt idx="24948">
                  <c:v>3.0209999999999999</c:v>
                </c:pt>
                <c:pt idx="24949">
                  <c:v>3.0209999999999999</c:v>
                </c:pt>
                <c:pt idx="24950">
                  <c:v>3.0179999999999998</c:v>
                </c:pt>
                <c:pt idx="24951">
                  <c:v>3.0150000000000001</c:v>
                </c:pt>
                <c:pt idx="24952">
                  <c:v>3.012</c:v>
                </c:pt>
                <c:pt idx="24953">
                  <c:v>3.012</c:v>
                </c:pt>
                <c:pt idx="24954">
                  <c:v>3.0110000000000001</c:v>
                </c:pt>
                <c:pt idx="24955">
                  <c:v>3.01</c:v>
                </c:pt>
                <c:pt idx="24956">
                  <c:v>3.004</c:v>
                </c:pt>
                <c:pt idx="24957">
                  <c:v>3.0009999999999999</c:v>
                </c:pt>
                <c:pt idx="24958">
                  <c:v>3.0009999999999999</c:v>
                </c:pt>
                <c:pt idx="24959">
                  <c:v>2.9980000000000002</c:v>
                </c:pt>
                <c:pt idx="24960">
                  <c:v>2.9969999999999999</c:v>
                </c:pt>
                <c:pt idx="24961">
                  <c:v>2.9969999999999999</c:v>
                </c:pt>
                <c:pt idx="24962">
                  <c:v>2.9969999999999999</c:v>
                </c:pt>
                <c:pt idx="24963">
                  <c:v>2.996</c:v>
                </c:pt>
                <c:pt idx="24964">
                  <c:v>2.9950000000000001</c:v>
                </c:pt>
                <c:pt idx="24965">
                  <c:v>2.9929999999999999</c:v>
                </c:pt>
                <c:pt idx="24966">
                  <c:v>2.992</c:v>
                </c:pt>
                <c:pt idx="24967">
                  <c:v>2.988</c:v>
                </c:pt>
                <c:pt idx="24968">
                  <c:v>2.9870000000000001</c:v>
                </c:pt>
                <c:pt idx="24969">
                  <c:v>2.9860000000000002</c:v>
                </c:pt>
                <c:pt idx="24970">
                  <c:v>2.984</c:v>
                </c:pt>
                <c:pt idx="24971">
                  <c:v>2.9830000000000001</c:v>
                </c:pt>
                <c:pt idx="24972">
                  <c:v>2.9820000000000002</c:v>
                </c:pt>
                <c:pt idx="24973">
                  <c:v>2.976</c:v>
                </c:pt>
                <c:pt idx="24974">
                  <c:v>2.976</c:v>
                </c:pt>
                <c:pt idx="24975">
                  <c:v>2.976</c:v>
                </c:pt>
                <c:pt idx="24976">
                  <c:v>2.9689999999999999</c:v>
                </c:pt>
                <c:pt idx="24977">
                  <c:v>2.968</c:v>
                </c:pt>
                <c:pt idx="24978">
                  <c:v>2.9670000000000001</c:v>
                </c:pt>
                <c:pt idx="24979">
                  <c:v>2.9660000000000002</c:v>
                </c:pt>
                <c:pt idx="24980">
                  <c:v>2.9660000000000002</c:v>
                </c:pt>
                <c:pt idx="24981">
                  <c:v>2.9620000000000002</c:v>
                </c:pt>
                <c:pt idx="24982">
                  <c:v>2.96</c:v>
                </c:pt>
                <c:pt idx="24983">
                  <c:v>2.96</c:v>
                </c:pt>
                <c:pt idx="24984">
                  <c:v>2.956</c:v>
                </c:pt>
                <c:pt idx="24985">
                  <c:v>2.956</c:v>
                </c:pt>
                <c:pt idx="24986">
                  <c:v>2.9550000000000001</c:v>
                </c:pt>
                <c:pt idx="24987">
                  <c:v>2.952</c:v>
                </c:pt>
                <c:pt idx="24988">
                  <c:v>2.95</c:v>
                </c:pt>
                <c:pt idx="24989">
                  <c:v>2.9489999999999998</c:v>
                </c:pt>
                <c:pt idx="24990">
                  <c:v>2.948</c:v>
                </c:pt>
                <c:pt idx="24991">
                  <c:v>2.9470000000000001</c:v>
                </c:pt>
                <c:pt idx="24992">
                  <c:v>2.9460000000000002</c:v>
                </c:pt>
                <c:pt idx="24993">
                  <c:v>2.94</c:v>
                </c:pt>
                <c:pt idx="24994">
                  <c:v>2.9390000000000001</c:v>
                </c:pt>
                <c:pt idx="24995">
                  <c:v>2.9380000000000002</c:v>
                </c:pt>
                <c:pt idx="24996">
                  <c:v>2.9369999999999998</c:v>
                </c:pt>
                <c:pt idx="24997">
                  <c:v>2.9369999999999998</c:v>
                </c:pt>
                <c:pt idx="24998">
                  <c:v>2.9359999999999999</c:v>
                </c:pt>
                <c:pt idx="24999">
                  <c:v>2.9329999999999998</c:v>
                </c:pt>
                <c:pt idx="25000">
                  <c:v>2.9319999999999999</c:v>
                </c:pt>
                <c:pt idx="25001">
                  <c:v>2.9319999999999999</c:v>
                </c:pt>
                <c:pt idx="25002">
                  <c:v>2.9319999999999999</c:v>
                </c:pt>
                <c:pt idx="25003">
                  <c:v>2.93</c:v>
                </c:pt>
                <c:pt idx="25004">
                  <c:v>2.9289999999999998</c:v>
                </c:pt>
                <c:pt idx="25005">
                  <c:v>2.927</c:v>
                </c:pt>
                <c:pt idx="25006">
                  <c:v>2.9260000000000002</c:v>
                </c:pt>
                <c:pt idx="25007">
                  <c:v>2.923</c:v>
                </c:pt>
                <c:pt idx="25008">
                  <c:v>2.9220000000000002</c:v>
                </c:pt>
                <c:pt idx="25009">
                  <c:v>2.9209999999999998</c:v>
                </c:pt>
                <c:pt idx="25010">
                  <c:v>2.92</c:v>
                </c:pt>
                <c:pt idx="25011">
                  <c:v>2.919</c:v>
                </c:pt>
                <c:pt idx="25012">
                  <c:v>2.915</c:v>
                </c:pt>
                <c:pt idx="25013">
                  <c:v>2.9140000000000001</c:v>
                </c:pt>
                <c:pt idx="25014">
                  <c:v>2.9119999999999999</c:v>
                </c:pt>
                <c:pt idx="25015">
                  <c:v>2.911</c:v>
                </c:pt>
                <c:pt idx="25016">
                  <c:v>2.9079999999999999</c:v>
                </c:pt>
                <c:pt idx="25017">
                  <c:v>2.9060000000000001</c:v>
                </c:pt>
                <c:pt idx="25018">
                  <c:v>2.9060000000000001</c:v>
                </c:pt>
                <c:pt idx="25019">
                  <c:v>2.9039999999999999</c:v>
                </c:pt>
                <c:pt idx="25020">
                  <c:v>2.9020000000000001</c:v>
                </c:pt>
                <c:pt idx="25021">
                  <c:v>2.9020000000000001</c:v>
                </c:pt>
                <c:pt idx="25022">
                  <c:v>2.9020000000000001</c:v>
                </c:pt>
                <c:pt idx="25023">
                  <c:v>2.899</c:v>
                </c:pt>
                <c:pt idx="25024">
                  <c:v>2.895</c:v>
                </c:pt>
                <c:pt idx="25025">
                  <c:v>2.891</c:v>
                </c:pt>
                <c:pt idx="25026">
                  <c:v>2.8879999999999999</c:v>
                </c:pt>
                <c:pt idx="25027">
                  <c:v>2.8879999999999999</c:v>
                </c:pt>
                <c:pt idx="25028">
                  <c:v>2.887</c:v>
                </c:pt>
                <c:pt idx="25029">
                  <c:v>2.8860000000000001</c:v>
                </c:pt>
                <c:pt idx="25030">
                  <c:v>2.8849999999999998</c:v>
                </c:pt>
                <c:pt idx="25031">
                  <c:v>2.8839999999999999</c:v>
                </c:pt>
                <c:pt idx="25032">
                  <c:v>2.8820000000000001</c:v>
                </c:pt>
                <c:pt idx="25033">
                  <c:v>2.8820000000000001</c:v>
                </c:pt>
                <c:pt idx="25034">
                  <c:v>2.8809999999999998</c:v>
                </c:pt>
                <c:pt idx="25035">
                  <c:v>2.8780000000000001</c:v>
                </c:pt>
                <c:pt idx="25036">
                  <c:v>2.8759999999999999</c:v>
                </c:pt>
                <c:pt idx="25037">
                  <c:v>2.8759999999999999</c:v>
                </c:pt>
                <c:pt idx="25038">
                  <c:v>2.875</c:v>
                </c:pt>
                <c:pt idx="25039">
                  <c:v>2.8740000000000001</c:v>
                </c:pt>
                <c:pt idx="25040">
                  <c:v>2.8730000000000002</c:v>
                </c:pt>
                <c:pt idx="25041">
                  <c:v>2.87</c:v>
                </c:pt>
                <c:pt idx="25042">
                  <c:v>2.87</c:v>
                </c:pt>
                <c:pt idx="25043">
                  <c:v>2.8690000000000002</c:v>
                </c:pt>
                <c:pt idx="25044">
                  <c:v>2.8679999999999999</c:v>
                </c:pt>
                <c:pt idx="25045">
                  <c:v>2.8660000000000001</c:v>
                </c:pt>
                <c:pt idx="25046">
                  <c:v>2.8650000000000002</c:v>
                </c:pt>
                <c:pt idx="25047">
                  <c:v>2.863</c:v>
                </c:pt>
                <c:pt idx="25048">
                  <c:v>2.863</c:v>
                </c:pt>
                <c:pt idx="25049">
                  <c:v>2.8620000000000001</c:v>
                </c:pt>
                <c:pt idx="25050">
                  <c:v>2.855</c:v>
                </c:pt>
                <c:pt idx="25051">
                  <c:v>2.8540000000000001</c:v>
                </c:pt>
                <c:pt idx="25052">
                  <c:v>2.8519999999999999</c:v>
                </c:pt>
                <c:pt idx="25053">
                  <c:v>2.8490000000000002</c:v>
                </c:pt>
                <c:pt idx="25054">
                  <c:v>2.8490000000000002</c:v>
                </c:pt>
                <c:pt idx="25055">
                  <c:v>2.8479999999999999</c:v>
                </c:pt>
                <c:pt idx="25056">
                  <c:v>2.8479999999999999</c:v>
                </c:pt>
                <c:pt idx="25057">
                  <c:v>2.8479999999999999</c:v>
                </c:pt>
                <c:pt idx="25058">
                  <c:v>2.8479999999999999</c:v>
                </c:pt>
                <c:pt idx="25059">
                  <c:v>2.847</c:v>
                </c:pt>
                <c:pt idx="25060">
                  <c:v>2.8460000000000001</c:v>
                </c:pt>
                <c:pt idx="25061">
                  <c:v>2.8460000000000001</c:v>
                </c:pt>
                <c:pt idx="25062">
                  <c:v>2.8439999999999999</c:v>
                </c:pt>
                <c:pt idx="25063">
                  <c:v>2.8439999999999999</c:v>
                </c:pt>
                <c:pt idx="25064">
                  <c:v>2.843</c:v>
                </c:pt>
                <c:pt idx="25065">
                  <c:v>2.843</c:v>
                </c:pt>
                <c:pt idx="25066">
                  <c:v>2.839</c:v>
                </c:pt>
                <c:pt idx="25067">
                  <c:v>2.8380000000000001</c:v>
                </c:pt>
                <c:pt idx="25068">
                  <c:v>2.8370000000000002</c:v>
                </c:pt>
                <c:pt idx="25069">
                  <c:v>2.8370000000000002</c:v>
                </c:pt>
                <c:pt idx="25070">
                  <c:v>2.8319999999999999</c:v>
                </c:pt>
                <c:pt idx="25071">
                  <c:v>2.8319999999999999</c:v>
                </c:pt>
                <c:pt idx="25072">
                  <c:v>2.8279999999999998</c:v>
                </c:pt>
                <c:pt idx="25073">
                  <c:v>2.8279999999999998</c:v>
                </c:pt>
                <c:pt idx="25074">
                  <c:v>2.8279999999999998</c:v>
                </c:pt>
                <c:pt idx="25075">
                  <c:v>2.82</c:v>
                </c:pt>
                <c:pt idx="25076">
                  <c:v>2.8170000000000002</c:v>
                </c:pt>
                <c:pt idx="25077">
                  <c:v>2.8140000000000001</c:v>
                </c:pt>
                <c:pt idx="25078">
                  <c:v>2.8140000000000001</c:v>
                </c:pt>
                <c:pt idx="25079">
                  <c:v>2.8130000000000002</c:v>
                </c:pt>
                <c:pt idx="25080">
                  <c:v>2.8090000000000002</c:v>
                </c:pt>
                <c:pt idx="25081">
                  <c:v>2.8090000000000002</c:v>
                </c:pt>
                <c:pt idx="25082">
                  <c:v>2.8079999999999998</c:v>
                </c:pt>
                <c:pt idx="25083">
                  <c:v>2.8079999999999998</c:v>
                </c:pt>
                <c:pt idx="25084">
                  <c:v>2.8079999999999998</c:v>
                </c:pt>
                <c:pt idx="25085">
                  <c:v>2.8069999999999999</c:v>
                </c:pt>
                <c:pt idx="25086">
                  <c:v>2.8029999999999999</c:v>
                </c:pt>
                <c:pt idx="25087">
                  <c:v>2.8029999999999999</c:v>
                </c:pt>
                <c:pt idx="25088">
                  <c:v>2.8029999999999999</c:v>
                </c:pt>
                <c:pt idx="25089">
                  <c:v>2.802</c:v>
                </c:pt>
                <c:pt idx="25090">
                  <c:v>2.802</c:v>
                </c:pt>
                <c:pt idx="25091">
                  <c:v>2.7989999999999999</c:v>
                </c:pt>
                <c:pt idx="25092">
                  <c:v>2.794</c:v>
                </c:pt>
                <c:pt idx="25093">
                  <c:v>2.7919999999999998</c:v>
                </c:pt>
                <c:pt idx="25094">
                  <c:v>2.7919999999999998</c:v>
                </c:pt>
                <c:pt idx="25095">
                  <c:v>2.79</c:v>
                </c:pt>
                <c:pt idx="25096">
                  <c:v>2.786</c:v>
                </c:pt>
                <c:pt idx="25097">
                  <c:v>2.786</c:v>
                </c:pt>
                <c:pt idx="25098">
                  <c:v>2.7839999999999998</c:v>
                </c:pt>
                <c:pt idx="25099">
                  <c:v>2.7810000000000001</c:v>
                </c:pt>
                <c:pt idx="25100">
                  <c:v>2.78</c:v>
                </c:pt>
                <c:pt idx="25101">
                  <c:v>2.78</c:v>
                </c:pt>
                <c:pt idx="25102">
                  <c:v>2.7789999999999999</c:v>
                </c:pt>
                <c:pt idx="25103">
                  <c:v>2.7749999999999999</c:v>
                </c:pt>
                <c:pt idx="25104">
                  <c:v>2.7749999999999999</c:v>
                </c:pt>
                <c:pt idx="25105">
                  <c:v>2.7749999999999999</c:v>
                </c:pt>
                <c:pt idx="25106">
                  <c:v>2.7730000000000001</c:v>
                </c:pt>
                <c:pt idx="25107">
                  <c:v>2.77</c:v>
                </c:pt>
                <c:pt idx="25108">
                  <c:v>2.77</c:v>
                </c:pt>
                <c:pt idx="25109">
                  <c:v>2.7669999999999999</c:v>
                </c:pt>
                <c:pt idx="25110">
                  <c:v>2.762</c:v>
                </c:pt>
                <c:pt idx="25111">
                  <c:v>2.76</c:v>
                </c:pt>
                <c:pt idx="25112">
                  <c:v>2.758</c:v>
                </c:pt>
                <c:pt idx="25113">
                  <c:v>2.758</c:v>
                </c:pt>
                <c:pt idx="25114">
                  <c:v>2.7570000000000001</c:v>
                </c:pt>
                <c:pt idx="25115">
                  <c:v>2.7570000000000001</c:v>
                </c:pt>
                <c:pt idx="25116">
                  <c:v>2.754</c:v>
                </c:pt>
                <c:pt idx="25117">
                  <c:v>2.7530000000000001</c:v>
                </c:pt>
                <c:pt idx="25118">
                  <c:v>2.7530000000000001</c:v>
                </c:pt>
                <c:pt idx="25119">
                  <c:v>2.7530000000000001</c:v>
                </c:pt>
                <c:pt idx="25120">
                  <c:v>2.7530000000000001</c:v>
                </c:pt>
                <c:pt idx="25121">
                  <c:v>2.7519999999999998</c:v>
                </c:pt>
                <c:pt idx="25122">
                  <c:v>2.7509999999999999</c:v>
                </c:pt>
                <c:pt idx="25123">
                  <c:v>2.7509999999999999</c:v>
                </c:pt>
                <c:pt idx="25124">
                  <c:v>2.7469999999999999</c:v>
                </c:pt>
                <c:pt idx="25125">
                  <c:v>2.7429999999999999</c:v>
                </c:pt>
                <c:pt idx="25126">
                  <c:v>2.742</c:v>
                </c:pt>
                <c:pt idx="25127">
                  <c:v>2.738</c:v>
                </c:pt>
                <c:pt idx="25128">
                  <c:v>2.7370000000000001</c:v>
                </c:pt>
                <c:pt idx="25129">
                  <c:v>2.7370000000000001</c:v>
                </c:pt>
                <c:pt idx="25130">
                  <c:v>2.7370000000000001</c:v>
                </c:pt>
                <c:pt idx="25131">
                  <c:v>2.7360000000000002</c:v>
                </c:pt>
                <c:pt idx="25132">
                  <c:v>2.7360000000000002</c:v>
                </c:pt>
                <c:pt idx="25133">
                  <c:v>2.7360000000000002</c:v>
                </c:pt>
                <c:pt idx="25134">
                  <c:v>2.7349999999999999</c:v>
                </c:pt>
                <c:pt idx="25135">
                  <c:v>2.7349999999999999</c:v>
                </c:pt>
                <c:pt idx="25136">
                  <c:v>2.7320000000000002</c:v>
                </c:pt>
                <c:pt idx="25137">
                  <c:v>2.7309999999999999</c:v>
                </c:pt>
                <c:pt idx="25138">
                  <c:v>2.7309999999999999</c:v>
                </c:pt>
                <c:pt idx="25139">
                  <c:v>2.73</c:v>
                </c:pt>
                <c:pt idx="25140">
                  <c:v>2.7290000000000001</c:v>
                </c:pt>
                <c:pt idx="25141">
                  <c:v>2.7290000000000001</c:v>
                </c:pt>
                <c:pt idx="25142">
                  <c:v>2.7280000000000002</c:v>
                </c:pt>
                <c:pt idx="25143">
                  <c:v>2.7269999999999999</c:v>
                </c:pt>
                <c:pt idx="25144">
                  <c:v>2.726</c:v>
                </c:pt>
                <c:pt idx="25145">
                  <c:v>2.726</c:v>
                </c:pt>
                <c:pt idx="25146">
                  <c:v>2.726</c:v>
                </c:pt>
                <c:pt idx="25147">
                  <c:v>2.7250000000000001</c:v>
                </c:pt>
                <c:pt idx="25148">
                  <c:v>2.7240000000000002</c:v>
                </c:pt>
                <c:pt idx="25149">
                  <c:v>2.7240000000000002</c:v>
                </c:pt>
                <c:pt idx="25150">
                  <c:v>2.7210000000000001</c:v>
                </c:pt>
                <c:pt idx="25151">
                  <c:v>2.7210000000000001</c:v>
                </c:pt>
                <c:pt idx="25152">
                  <c:v>2.72</c:v>
                </c:pt>
                <c:pt idx="25153">
                  <c:v>2.7189999999999999</c:v>
                </c:pt>
                <c:pt idx="25154">
                  <c:v>2.718</c:v>
                </c:pt>
                <c:pt idx="25155">
                  <c:v>2.7170000000000001</c:v>
                </c:pt>
                <c:pt idx="25156">
                  <c:v>2.7160000000000002</c:v>
                </c:pt>
                <c:pt idx="25157">
                  <c:v>2.7160000000000002</c:v>
                </c:pt>
                <c:pt idx="25158">
                  <c:v>2.7160000000000002</c:v>
                </c:pt>
                <c:pt idx="25159">
                  <c:v>2.7149999999999999</c:v>
                </c:pt>
                <c:pt idx="25160">
                  <c:v>2.7149999999999999</c:v>
                </c:pt>
                <c:pt idx="25161">
                  <c:v>2.714</c:v>
                </c:pt>
                <c:pt idx="25162">
                  <c:v>2.7130000000000001</c:v>
                </c:pt>
                <c:pt idx="25163">
                  <c:v>2.7069999999999999</c:v>
                </c:pt>
                <c:pt idx="25164">
                  <c:v>2.7050000000000001</c:v>
                </c:pt>
                <c:pt idx="25165">
                  <c:v>2.7040000000000002</c:v>
                </c:pt>
                <c:pt idx="25166">
                  <c:v>2.7029999999999998</c:v>
                </c:pt>
                <c:pt idx="25167">
                  <c:v>2.7029999999999998</c:v>
                </c:pt>
                <c:pt idx="25168">
                  <c:v>2.702</c:v>
                </c:pt>
                <c:pt idx="25169">
                  <c:v>2.7</c:v>
                </c:pt>
                <c:pt idx="25170">
                  <c:v>2.698</c:v>
                </c:pt>
                <c:pt idx="25171">
                  <c:v>2.6970000000000001</c:v>
                </c:pt>
                <c:pt idx="25172">
                  <c:v>2.6970000000000001</c:v>
                </c:pt>
                <c:pt idx="25173">
                  <c:v>2.6949999999999998</c:v>
                </c:pt>
                <c:pt idx="25174">
                  <c:v>2.694</c:v>
                </c:pt>
                <c:pt idx="25175">
                  <c:v>2.694</c:v>
                </c:pt>
                <c:pt idx="25176">
                  <c:v>2.694</c:v>
                </c:pt>
                <c:pt idx="25177">
                  <c:v>2.6890000000000001</c:v>
                </c:pt>
                <c:pt idx="25178">
                  <c:v>2.6890000000000001</c:v>
                </c:pt>
                <c:pt idx="25179">
                  <c:v>2.6869999999999998</c:v>
                </c:pt>
                <c:pt idx="25180">
                  <c:v>2.6859999999999999</c:v>
                </c:pt>
                <c:pt idx="25181">
                  <c:v>2.6840000000000002</c:v>
                </c:pt>
                <c:pt idx="25182">
                  <c:v>2.6829999999999998</c:v>
                </c:pt>
                <c:pt idx="25183">
                  <c:v>2.6829999999999998</c:v>
                </c:pt>
                <c:pt idx="25184">
                  <c:v>2.6819999999999999</c:v>
                </c:pt>
                <c:pt idx="25185">
                  <c:v>2.681</c:v>
                </c:pt>
                <c:pt idx="25186">
                  <c:v>2.681</c:v>
                </c:pt>
                <c:pt idx="25187">
                  <c:v>2.6779999999999999</c:v>
                </c:pt>
                <c:pt idx="25188">
                  <c:v>2.677</c:v>
                </c:pt>
                <c:pt idx="25189">
                  <c:v>2.6749999999999998</c:v>
                </c:pt>
                <c:pt idx="25190">
                  <c:v>2.6749999999999998</c:v>
                </c:pt>
                <c:pt idx="25191">
                  <c:v>2.6749999999999998</c:v>
                </c:pt>
                <c:pt idx="25192">
                  <c:v>2.6749999999999998</c:v>
                </c:pt>
                <c:pt idx="25193">
                  <c:v>2.6709999999999998</c:v>
                </c:pt>
                <c:pt idx="25194">
                  <c:v>2.6709999999999998</c:v>
                </c:pt>
                <c:pt idx="25195">
                  <c:v>2.67</c:v>
                </c:pt>
                <c:pt idx="25196">
                  <c:v>2.6680000000000001</c:v>
                </c:pt>
                <c:pt idx="25197">
                  <c:v>2.6659999999999999</c:v>
                </c:pt>
                <c:pt idx="25198">
                  <c:v>2.661</c:v>
                </c:pt>
                <c:pt idx="25199">
                  <c:v>2.6579999999999999</c:v>
                </c:pt>
                <c:pt idx="25200">
                  <c:v>2.6520000000000001</c:v>
                </c:pt>
                <c:pt idx="25201">
                  <c:v>2.6509999999999998</c:v>
                </c:pt>
                <c:pt idx="25202">
                  <c:v>2.65</c:v>
                </c:pt>
                <c:pt idx="25203">
                  <c:v>2.6459999999999999</c:v>
                </c:pt>
                <c:pt idx="25204">
                  <c:v>2.6440000000000001</c:v>
                </c:pt>
                <c:pt idx="25205">
                  <c:v>2.6429999999999998</c:v>
                </c:pt>
                <c:pt idx="25206">
                  <c:v>2.6379999999999999</c:v>
                </c:pt>
                <c:pt idx="25207">
                  <c:v>2.6280000000000001</c:v>
                </c:pt>
                <c:pt idx="25208">
                  <c:v>2.6259999999999999</c:v>
                </c:pt>
                <c:pt idx="25209">
                  <c:v>2.6240000000000001</c:v>
                </c:pt>
                <c:pt idx="25210">
                  <c:v>2.6240000000000001</c:v>
                </c:pt>
                <c:pt idx="25211">
                  <c:v>2.6240000000000001</c:v>
                </c:pt>
                <c:pt idx="25212">
                  <c:v>2.62</c:v>
                </c:pt>
                <c:pt idx="25213">
                  <c:v>2.62</c:v>
                </c:pt>
                <c:pt idx="25214">
                  <c:v>2.6179999999999999</c:v>
                </c:pt>
                <c:pt idx="25215">
                  <c:v>2.6150000000000002</c:v>
                </c:pt>
                <c:pt idx="25216">
                  <c:v>2.6110000000000002</c:v>
                </c:pt>
                <c:pt idx="25217">
                  <c:v>2.61</c:v>
                </c:pt>
                <c:pt idx="25218">
                  <c:v>2.609</c:v>
                </c:pt>
                <c:pt idx="25219">
                  <c:v>2.6080000000000001</c:v>
                </c:pt>
                <c:pt idx="25220">
                  <c:v>2.6070000000000002</c:v>
                </c:pt>
                <c:pt idx="25221">
                  <c:v>2.6040000000000001</c:v>
                </c:pt>
                <c:pt idx="25222">
                  <c:v>2.6040000000000001</c:v>
                </c:pt>
                <c:pt idx="25223">
                  <c:v>2.6019999999999999</c:v>
                </c:pt>
                <c:pt idx="25224">
                  <c:v>2.6019999999999999</c:v>
                </c:pt>
                <c:pt idx="25225">
                  <c:v>2.6019999999999999</c:v>
                </c:pt>
                <c:pt idx="25226">
                  <c:v>2.601</c:v>
                </c:pt>
                <c:pt idx="25227">
                  <c:v>2.6</c:v>
                </c:pt>
                <c:pt idx="25228">
                  <c:v>2.6</c:v>
                </c:pt>
                <c:pt idx="25229">
                  <c:v>2.5979999999999999</c:v>
                </c:pt>
                <c:pt idx="25230">
                  <c:v>2.597</c:v>
                </c:pt>
                <c:pt idx="25231">
                  <c:v>2.5939999999999999</c:v>
                </c:pt>
                <c:pt idx="25232">
                  <c:v>2.593</c:v>
                </c:pt>
                <c:pt idx="25233">
                  <c:v>2.593</c:v>
                </c:pt>
                <c:pt idx="25234">
                  <c:v>2.5910000000000002</c:v>
                </c:pt>
                <c:pt idx="25235">
                  <c:v>2.59</c:v>
                </c:pt>
                <c:pt idx="25236">
                  <c:v>2.589</c:v>
                </c:pt>
                <c:pt idx="25237">
                  <c:v>2.589</c:v>
                </c:pt>
                <c:pt idx="25238">
                  <c:v>2.5870000000000002</c:v>
                </c:pt>
                <c:pt idx="25239">
                  <c:v>2.5859999999999999</c:v>
                </c:pt>
                <c:pt idx="25240">
                  <c:v>2.5819999999999999</c:v>
                </c:pt>
                <c:pt idx="25241">
                  <c:v>2.5819999999999999</c:v>
                </c:pt>
                <c:pt idx="25242">
                  <c:v>2.581</c:v>
                </c:pt>
                <c:pt idx="25243">
                  <c:v>2.5779999999999998</c:v>
                </c:pt>
                <c:pt idx="25244">
                  <c:v>2.573</c:v>
                </c:pt>
                <c:pt idx="25245">
                  <c:v>2.5720000000000001</c:v>
                </c:pt>
                <c:pt idx="25246">
                  <c:v>2.5680000000000001</c:v>
                </c:pt>
                <c:pt idx="25247">
                  <c:v>2.5680000000000001</c:v>
                </c:pt>
                <c:pt idx="25248">
                  <c:v>2.5649999999999999</c:v>
                </c:pt>
                <c:pt idx="25249">
                  <c:v>2.5640000000000001</c:v>
                </c:pt>
                <c:pt idx="25250">
                  <c:v>2.5630000000000002</c:v>
                </c:pt>
                <c:pt idx="25251">
                  <c:v>2.5619999999999998</c:v>
                </c:pt>
                <c:pt idx="25252">
                  <c:v>2.5609999999999999</c:v>
                </c:pt>
                <c:pt idx="25253">
                  <c:v>2.5579999999999998</c:v>
                </c:pt>
                <c:pt idx="25254">
                  <c:v>2.5529999999999999</c:v>
                </c:pt>
                <c:pt idx="25255">
                  <c:v>2.5529999999999999</c:v>
                </c:pt>
                <c:pt idx="25256">
                  <c:v>2.5529999999999999</c:v>
                </c:pt>
                <c:pt idx="25257">
                  <c:v>2.5489999999999999</c:v>
                </c:pt>
                <c:pt idx="25258">
                  <c:v>2.5489999999999999</c:v>
                </c:pt>
                <c:pt idx="25259">
                  <c:v>2.5459999999999998</c:v>
                </c:pt>
                <c:pt idx="25260">
                  <c:v>2.5459999999999998</c:v>
                </c:pt>
                <c:pt idx="25261">
                  <c:v>2.5449999999999999</c:v>
                </c:pt>
                <c:pt idx="25262">
                  <c:v>2.544</c:v>
                </c:pt>
                <c:pt idx="25263">
                  <c:v>2.5430000000000001</c:v>
                </c:pt>
                <c:pt idx="25264">
                  <c:v>2.5430000000000001</c:v>
                </c:pt>
                <c:pt idx="25265">
                  <c:v>2.5419999999999998</c:v>
                </c:pt>
                <c:pt idx="25266">
                  <c:v>2.54</c:v>
                </c:pt>
                <c:pt idx="25267">
                  <c:v>2.5369999999999999</c:v>
                </c:pt>
                <c:pt idx="25268">
                  <c:v>2.536</c:v>
                </c:pt>
                <c:pt idx="25269">
                  <c:v>2.536</c:v>
                </c:pt>
                <c:pt idx="25270">
                  <c:v>2.536</c:v>
                </c:pt>
                <c:pt idx="25271">
                  <c:v>2.5350000000000001</c:v>
                </c:pt>
                <c:pt idx="25272">
                  <c:v>2.5339999999999998</c:v>
                </c:pt>
                <c:pt idx="25273">
                  <c:v>2.528</c:v>
                </c:pt>
                <c:pt idx="25274">
                  <c:v>2.5209999999999999</c:v>
                </c:pt>
                <c:pt idx="25275">
                  <c:v>2.52</c:v>
                </c:pt>
                <c:pt idx="25276">
                  <c:v>2.5179999999999998</c:v>
                </c:pt>
                <c:pt idx="25277">
                  <c:v>2.516</c:v>
                </c:pt>
                <c:pt idx="25278">
                  <c:v>2.5150000000000001</c:v>
                </c:pt>
                <c:pt idx="25279">
                  <c:v>2.512</c:v>
                </c:pt>
                <c:pt idx="25280">
                  <c:v>2.5099999999999998</c:v>
                </c:pt>
                <c:pt idx="25281">
                  <c:v>2.508</c:v>
                </c:pt>
                <c:pt idx="25282">
                  <c:v>2.5</c:v>
                </c:pt>
                <c:pt idx="25283">
                  <c:v>2.496</c:v>
                </c:pt>
                <c:pt idx="25284">
                  <c:v>2.4929999999999999</c:v>
                </c:pt>
                <c:pt idx="25285">
                  <c:v>2.492</c:v>
                </c:pt>
                <c:pt idx="25286">
                  <c:v>2.492</c:v>
                </c:pt>
                <c:pt idx="25287">
                  <c:v>2.4889999999999999</c:v>
                </c:pt>
                <c:pt idx="25288">
                  <c:v>2.488</c:v>
                </c:pt>
                <c:pt idx="25289">
                  <c:v>2.488</c:v>
                </c:pt>
                <c:pt idx="25290">
                  <c:v>2.488</c:v>
                </c:pt>
                <c:pt idx="25291">
                  <c:v>2.4870000000000001</c:v>
                </c:pt>
                <c:pt idx="25292">
                  <c:v>2.484</c:v>
                </c:pt>
                <c:pt idx="25293">
                  <c:v>2.4830000000000001</c:v>
                </c:pt>
                <c:pt idx="25294">
                  <c:v>2.48</c:v>
                </c:pt>
                <c:pt idx="25295">
                  <c:v>2.4790000000000001</c:v>
                </c:pt>
                <c:pt idx="25296">
                  <c:v>2.4780000000000002</c:v>
                </c:pt>
                <c:pt idx="25297">
                  <c:v>2.4769999999999999</c:v>
                </c:pt>
                <c:pt idx="25298">
                  <c:v>2.476</c:v>
                </c:pt>
                <c:pt idx="25299">
                  <c:v>2.4750000000000001</c:v>
                </c:pt>
                <c:pt idx="25300">
                  <c:v>2.4740000000000002</c:v>
                </c:pt>
                <c:pt idx="25301">
                  <c:v>2.4740000000000002</c:v>
                </c:pt>
                <c:pt idx="25302">
                  <c:v>2.4740000000000002</c:v>
                </c:pt>
                <c:pt idx="25303">
                  <c:v>2.4729999999999999</c:v>
                </c:pt>
                <c:pt idx="25304">
                  <c:v>2.472</c:v>
                </c:pt>
                <c:pt idx="25305">
                  <c:v>2.4710000000000001</c:v>
                </c:pt>
                <c:pt idx="25306">
                  <c:v>2.456</c:v>
                </c:pt>
                <c:pt idx="25307">
                  <c:v>2.456</c:v>
                </c:pt>
                <c:pt idx="25308">
                  <c:v>2.4540000000000002</c:v>
                </c:pt>
                <c:pt idx="25309">
                  <c:v>2.4529999999999998</c:v>
                </c:pt>
                <c:pt idx="25310">
                  <c:v>2.452</c:v>
                </c:pt>
                <c:pt idx="25311">
                  <c:v>2.4510000000000001</c:v>
                </c:pt>
                <c:pt idx="25312">
                  <c:v>2.4489999999999998</c:v>
                </c:pt>
                <c:pt idx="25313">
                  <c:v>2.4489999999999998</c:v>
                </c:pt>
                <c:pt idx="25314">
                  <c:v>2.4489999999999998</c:v>
                </c:pt>
                <c:pt idx="25315">
                  <c:v>2.448</c:v>
                </c:pt>
                <c:pt idx="25316">
                  <c:v>2.448</c:v>
                </c:pt>
                <c:pt idx="25317">
                  <c:v>2.4470000000000001</c:v>
                </c:pt>
                <c:pt idx="25318">
                  <c:v>2.444</c:v>
                </c:pt>
                <c:pt idx="25319">
                  <c:v>2.4430000000000001</c:v>
                </c:pt>
                <c:pt idx="25320">
                  <c:v>2.4420000000000002</c:v>
                </c:pt>
                <c:pt idx="25321">
                  <c:v>2.4350000000000001</c:v>
                </c:pt>
                <c:pt idx="25322">
                  <c:v>2.4350000000000001</c:v>
                </c:pt>
                <c:pt idx="25323">
                  <c:v>2.4300000000000002</c:v>
                </c:pt>
                <c:pt idx="25324">
                  <c:v>2.4279999999999999</c:v>
                </c:pt>
                <c:pt idx="25325">
                  <c:v>2.427</c:v>
                </c:pt>
                <c:pt idx="25326">
                  <c:v>2.427</c:v>
                </c:pt>
                <c:pt idx="25327">
                  <c:v>2.4249999999999998</c:v>
                </c:pt>
                <c:pt idx="25328">
                  <c:v>2.4249999999999998</c:v>
                </c:pt>
                <c:pt idx="25329">
                  <c:v>2.4220000000000002</c:v>
                </c:pt>
                <c:pt idx="25330">
                  <c:v>2.42</c:v>
                </c:pt>
                <c:pt idx="25331">
                  <c:v>2.4159999999999999</c:v>
                </c:pt>
                <c:pt idx="25332">
                  <c:v>2.4119999999999999</c:v>
                </c:pt>
                <c:pt idx="25333">
                  <c:v>2.4119999999999999</c:v>
                </c:pt>
                <c:pt idx="25334">
                  <c:v>2.411</c:v>
                </c:pt>
                <c:pt idx="25335">
                  <c:v>2.411</c:v>
                </c:pt>
                <c:pt idx="25336">
                  <c:v>2.411</c:v>
                </c:pt>
                <c:pt idx="25337">
                  <c:v>2.411</c:v>
                </c:pt>
                <c:pt idx="25338">
                  <c:v>2.4039999999999999</c:v>
                </c:pt>
                <c:pt idx="25339">
                  <c:v>2.4009999999999998</c:v>
                </c:pt>
                <c:pt idx="25340">
                  <c:v>2.3969999999999998</c:v>
                </c:pt>
                <c:pt idx="25341">
                  <c:v>2.3940000000000001</c:v>
                </c:pt>
                <c:pt idx="25342">
                  <c:v>2.3929999999999998</c:v>
                </c:pt>
                <c:pt idx="25343">
                  <c:v>2.3919999999999999</c:v>
                </c:pt>
                <c:pt idx="25344">
                  <c:v>2.391</c:v>
                </c:pt>
                <c:pt idx="25345">
                  <c:v>2.39</c:v>
                </c:pt>
                <c:pt idx="25346">
                  <c:v>2.3889999999999998</c:v>
                </c:pt>
                <c:pt idx="25347">
                  <c:v>2.3879999999999999</c:v>
                </c:pt>
                <c:pt idx="25348">
                  <c:v>2.3860000000000001</c:v>
                </c:pt>
                <c:pt idx="25349">
                  <c:v>2.3860000000000001</c:v>
                </c:pt>
                <c:pt idx="25350">
                  <c:v>2.3849999999999998</c:v>
                </c:pt>
                <c:pt idx="25351">
                  <c:v>2.3849999999999998</c:v>
                </c:pt>
                <c:pt idx="25352">
                  <c:v>2.3820000000000001</c:v>
                </c:pt>
                <c:pt idx="25353">
                  <c:v>2.3809999999999998</c:v>
                </c:pt>
                <c:pt idx="25354">
                  <c:v>2.379</c:v>
                </c:pt>
                <c:pt idx="25355">
                  <c:v>2.375</c:v>
                </c:pt>
                <c:pt idx="25356">
                  <c:v>2.3740000000000001</c:v>
                </c:pt>
                <c:pt idx="25357">
                  <c:v>2.3740000000000001</c:v>
                </c:pt>
                <c:pt idx="25358">
                  <c:v>2.3730000000000002</c:v>
                </c:pt>
                <c:pt idx="25359">
                  <c:v>2.3679999999999999</c:v>
                </c:pt>
                <c:pt idx="25360">
                  <c:v>2.3610000000000002</c:v>
                </c:pt>
                <c:pt idx="25361">
                  <c:v>2.3540000000000001</c:v>
                </c:pt>
                <c:pt idx="25362">
                  <c:v>2.35</c:v>
                </c:pt>
                <c:pt idx="25363">
                  <c:v>2.347</c:v>
                </c:pt>
                <c:pt idx="25364">
                  <c:v>2.347</c:v>
                </c:pt>
                <c:pt idx="25365">
                  <c:v>2.3460000000000001</c:v>
                </c:pt>
                <c:pt idx="25366">
                  <c:v>2.343</c:v>
                </c:pt>
                <c:pt idx="25367">
                  <c:v>2.3420000000000001</c:v>
                </c:pt>
                <c:pt idx="25368">
                  <c:v>2.3410000000000002</c:v>
                </c:pt>
                <c:pt idx="25369">
                  <c:v>2.34</c:v>
                </c:pt>
                <c:pt idx="25370">
                  <c:v>2.3330000000000002</c:v>
                </c:pt>
                <c:pt idx="25371">
                  <c:v>2.33</c:v>
                </c:pt>
                <c:pt idx="25372">
                  <c:v>2.3290000000000002</c:v>
                </c:pt>
                <c:pt idx="25373">
                  <c:v>2.3250000000000002</c:v>
                </c:pt>
                <c:pt idx="25374">
                  <c:v>2.3220000000000001</c:v>
                </c:pt>
                <c:pt idx="25375">
                  <c:v>2.3220000000000001</c:v>
                </c:pt>
                <c:pt idx="25376">
                  <c:v>2.3210000000000002</c:v>
                </c:pt>
                <c:pt idx="25377">
                  <c:v>2.3210000000000002</c:v>
                </c:pt>
                <c:pt idx="25378">
                  <c:v>2.3210000000000002</c:v>
                </c:pt>
                <c:pt idx="25379">
                  <c:v>2.3199999999999998</c:v>
                </c:pt>
                <c:pt idx="25380">
                  <c:v>2.319</c:v>
                </c:pt>
                <c:pt idx="25381">
                  <c:v>2.3180000000000001</c:v>
                </c:pt>
                <c:pt idx="25382">
                  <c:v>2.3170000000000002</c:v>
                </c:pt>
                <c:pt idx="25383">
                  <c:v>2.3170000000000002</c:v>
                </c:pt>
                <c:pt idx="25384">
                  <c:v>2.3159999999999998</c:v>
                </c:pt>
                <c:pt idx="25385">
                  <c:v>2.3130000000000002</c:v>
                </c:pt>
                <c:pt idx="25386">
                  <c:v>2.3130000000000002</c:v>
                </c:pt>
                <c:pt idx="25387">
                  <c:v>2.3119999999999998</c:v>
                </c:pt>
                <c:pt idx="25388">
                  <c:v>2.3109999999999999</c:v>
                </c:pt>
                <c:pt idx="25389">
                  <c:v>2.3029999999999999</c:v>
                </c:pt>
                <c:pt idx="25390">
                  <c:v>2.2999999999999998</c:v>
                </c:pt>
                <c:pt idx="25391">
                  <c:v>2.2989999999999999</c:v>
                </c:pt>
                <c:pt idx="25392">
                  <c:v>2.2989999999999999</c:v>
                </c:pt>
                <c:pt idx="25393">
                  <c:v>2.298</c:v>
                </c:pt>
                <c:pt idx="25394">
                  <c:v>2.2970000000000002</c:v>
                </c:pt>
                <c:pt idx="25395">
                  <c:v>2.2949999999999999</c:v>
                </c:pt>
                <c:pt idx="25396">
                  <c:v>2.2949999999999999</c:v>
                </c:pt>
                <c:pt idx="25397">
                  <c:v>2.2919999999999998</c:v>
                </c:pt>
                <c:pt idx="25398">
                  <c:v>2.2919999999999998</c:v>
                </c:pt>
                <c:pt idx="25399">
                  <c:v>2.29</c:v>
                </c:pt>
                <c:pt idx="25400">
                  <c:v>2.29</c:v>
                </c:pt>
                <c:pt idx="25401">
                  <c:v>2.2890000000000001</c:v>
                </c:pt>
                <c:pt idx="25402">
                  <c:v>2.2879999999999998</c:v>
                </c:pt>
                <c:pt idx="25403">
                  <c:v>2.2879999999999998</c:v>
                </c:pt>
                <c:pt idx="25404">
                  <c:v>2.2869999999999999</c:v>
                </c:pt>
                <c:pt idx="25405">
                  <c:v>2.2850000000000001</c:v>
                </c:pt>
                <c:pt idx="25406">
                  <c:v>2.2839999999999998</c:v>
                </c:pt>
                <c:pt idx="25407">
                  <c:v>2.2839999999999998</c:v>
                </c:pt>
                <c:pt idx="25408">
                  <c:v>2.282</c:v>
                </c:pt>
                <c:pt idx="25409">
                  <c:v>2.2810000000000001</c:v>
                </c:pt>
                <c:pt idx="25410">
                  <c:v>2.2789999999999999</c:v>
                </c:pt>
                <c:pt idx="25411">
                  <c:v>2.278</c:v>
                </c:pt>
                <c:pt idx="25412">
                  <c:v>2.2749999999999999</c:v>
                </c:pt>
                <c:pt idx="25413">
                  <c:v>2.274</c:v>
                </c:pt>
                <c:pt idx="25414">
                  <c:v>2.2730000000000001</c:v>
                </c:pt>
                <c:pt idx="25415">
                  <c:v>2.2719999999999998</c:v>
                </c:pt>
                <c:pt idx="25416">
                  <c:v>2.2709999999999999</c:v>
                </c:pt>
                <c:pt idx="25417">
                  <c:v>2.27</c:v>
                </c:pt>
                <c:pt idx="25418">
                  <c:v>2.2629999999999999</c:v>
                </c:pt>
                <c:pt idx="25419">
                  <c:v>2.262</c:v>
                </c:pt>
                <c:pt idx="25420">
                  <c:v>2.2599999999999998</c:v>
                </c:pt>
                <c:pt idx="25421">
                  <c:v>2.2589999999999999</c:v>
                </c:pt>
                <c:pt idx="25422">
                  <c:v>2.2570000000000001</c:v>
                </c:pt>
                <c:pt idx="25423">
                  <c:v>2.2570000000000001</c:v>
                </c:pt>
                <c:pt idx="25424">
                  <c:v>2.25</c:v>
                </c:pt>
                <c:pt idx="25425">
                  <c:v>2.25</c:v>
                </c:pt>
                <c:pt idx="25426">
                  <c:v>2.246</c:v>
                </c:pt>
                <c:pt idx="25427">
                  <c:v>2.246</c:v>
                </c:pt>
                <c:pt idx="25428">
                  <c:v>2.2410000000000001</c:v>
                </c:pt>
                <c:pt idx="25429">
                  <c:v>2.238</c:v>
                </c:pt>
                <c:pt idx="25430">
                  <c:v>2.2370000000000001</c:v>
                </c:pt>
                <c:pt idx="25431">
                  <c:v>2.2360000000000002</c:v>
                </c:pt>
                <c:pt idx="25432">
                  <c:v>2.2349999999999999</c:v>
                </c:pt>
                <c:pt idx="25433">
                  <c:v>2.2320000000000002</c:v>
                </c:pt>
                <c:pt idx="25434">
                  <c:v>2.2309999999999999</c:v>
                </c:pt>
                <c:pt idx="25435">
                  <c:v>2.2309999999999999</c:v>
                </c:pt>
                <c:pt idx="25436">
                  <c:v>2.2309999999999999</c:v>
                </c:pt>
                <c:pt idx="25437">
                  <c:v>2.2290000000000001</c:v>
                </c:pt>
                <c:pt idx="25438">
                  <c:v>2.2269999999999999</c:v>
                </c:pt>
                <c:pt idx="25439">
                  <c:v>2.2269999999999999</c:v>
                </c:pt>
                <c:pt idx="25440">
                  <c:v>2.226</c:v>
                </c:pt>
                <c:pt idx="25441">
                  <c:v>2.2240000000000002</c:v>
                </c:pt>
                <c:pt idx="25442">
                  <c:v>2.2240000000000002</c:v>
                </c:pt>
                <c:pt idx="25443">
                  <c:v>2.2200000000000002</c:v>
                </c:pt>
                <c:pt idx="25444">
                  <c:v>2.2170000000000001</c:v>
                </c:pt>
                <c:pt idx="25445">
                  <c:v>2.2170000000000001</c:v>
                </c:pt>
                <c:pt idx="25446">
                  <c:v>2.2130000000000001</c:v>
                </c:pt>
                <c:pt idx="25447">
                  <c:v>2.2130000000000001</c:v>
                </c:pt>
                <c:pt idx="25448">
                  <c:v>2.2120000000000002</c:v>
                </c:pt>
                <c:pt idx="25449">
                  <c:v>2.21</c:v>
                </c:pt>
                <c:pt idx="25450">
                  <c:v>2.2080000000000002</c:v>
                </c:pt>
                <c:pt idx="25451">
                  <c:v>2.202</c:v>
                </c:pt>
                <c:pt idx="25452">
                  <c:v>2.2010000000000001</c:v>
                </c:pt>
                <c:pt idx="25453">
                  <c:v>2.198</c:v>
                </c:pt>
                <c:pt idx="25454">
                  <c:v>2.1960000000000002</c:v>
                </c:pt>
                <c:pt idx="25455">
                  <c:v>2.1949999999999998</c:v>
                </c:pt>
                <c:pt idx="25456">
                  <c:v>2.1949999999999998</c:v>
                </c:pt>
                <c:pt idx="25457">
                  <c:v>2.194</c:v>
                </c:pt>
                <c:pt idx="25458">
                  <c:v>2.194</c:v>
                </c:pt>
                <c:pt idx="25459">
                  <c:v>2.1930000000000001</c:v>
                </c:pt>
                <c:pt idx="25460">
                  <c:v>2.1920000000000002</c:v>
                </c:pt>
                <c:pt idx="25461">
                  <c:v>2.1920000000000002</c:v>
                </c:pt>
                <c:pt idx="25462">
                  <c:v>2.1880000000000002</c:v>
                </c:pt>
                <c:pt idx="25463">
                  <c:v>2.1880000000000002</c:v>
                </c:pt>
                <c:pt idx="25464">
                  <c:v>2.1869999999999998</c:v>
                </c:pt>
                <c:pt idx="25465">
                  <c:v>2.1859999999999999</c:v>
                </c:pt>
                <c:pt idx="25466">
                  <c:v>2.1840000000000002</c:v>
                </c:pt>
                <c:pt idx="25467">
                  <c:v>2.1840000000000002</c:v>
                </c:pt>
                <c:pt idx="25468">
                  <c:v>2.1819999999999999</c:v>
                </c:pt>
                <c:pt idx="25469">
                  <c:v>2.181</c:v>
                </c:pt>
                <c:pt idx="25470">
                  <c:v>2.1789999999999998</c:v>
                </c:pt>
                <c:pt idx="25471">
                  <c:v>2.1789999999999998</c:v>
                </c:pt>
                <c:pt idx="25472">
                  <c:v>2.1749999999999998</c:v>
                </c:pt>
                <c:pt idx="25473">
                  <c:v>2.1749999999999998</c:v>
                </c:pt>
                <c:pt idx="25474">
                  <c:v>2.173</c:v>
                </c:pt>
                <c:pt idx="25475">
                  <c:v>2.1720000000000002</c:v>
                </c:pt>
                <c:pt idx="25476">
                  <c:v>2.169</c:v>
                </c:pt>
                <c:pt idx="25477">
                  <c:v>2.1680000000000001</c:v>
                </c:pt>
                <c:pt idx="25478">
                  <c:v>2.1680000000000001</c:v>
                </c:pt>
                <c:pt idx="25479">
                  <c:v>2.1659999999999999</c:v>
                </c:pt>
                <c:pt idx="25480">
                  <c:v>2.165</c:v>
                </c:pt>
                <c:pt idx="25481">
                  <c:v>2.1640000000000001</c:v>
                </c:pt>
                <c:pt idx="25482">
                  <c:v>2.1619999999999999</c:v>
                </c:pt>
                <c:pt idx="25483">
                  <c:v>2.16</c:v>
                </c:pt>
                <c:pt idx="25484">
                  <c:v>2.1589999999999998</c:v>
                </c:pt>
                <c:pt idx="25485">
                  <c:v>2.157</c:v>
                </c:pt>
                <c:pt idx="25486">
                  <c:v>2.1560000000000001</c:v>
                </c:pt>
                <c:pt idx="25487">
                  <c:v>2.1560000000000001</c:v>
                </c:pt>
                <c:pt idx="25488">
                  <c:v>2.1549999999999998</c:v>
                </c:pt>
                <c:pt idx="25489">
                  <c:v>2.153</c:v>
                </c:pt>
                <c:pt idx="25490">
                  <c:v>2.1520000000000001</c:v>
                </c:pt>
                <c:pt idx="25491">
                  <c:v>2.149</c:v>
                </c:pt>
                <c:pt idx="25492">
                  <c:v>2.1419999999999999</c:v>
                </c:pt>
                <c:pt idx="25493">
                  <c:v>2.1419999999999999</c:v>
                </c:pt>
                <c:pt idx="25494">
                  <c:v>2.1419999999999999</c:v>
                </c:pt>
                <c:pt idx="25495">
                  <c:v>2.141</c:v>
                </c:pt>
                <c:pt idx="25496">
                  <c:v>2.1360000000000001</c:v>
                </c:pt>
                <c:pt idx="25497">
                  <c:v>2.1349999999999998</c:v>
                </c:pt>
                <c:pt idx="25498">
                  <c:v>2.133</c:v>
                </c:pt>
                <c:pt idx="25499">
                  <c:v>2.1309999999999998</c:v>
                </c:pt>
                <c:pt idx="25500">
                  <c:v>2.13</c:v>
                </c:pt>
                <c:pt idx="25501">
                  <c:v>2.1259999999999999</c:v>
                </c:pt>
                <c:pt idx="25502">
                  <c:v>2.1240000000000001</c:v>
                </c:pt>
                <c:pt idx="25503">
                  <c:v>2.1230000000000002</c:v>
                </c:pt>
                <c:pt idx="25504">
                  <c:v>2.1230000000000002</c:v>
                </c:pt>
                <c:pt idx="25505">
                  <c:v>2.1219999999999999</c:v>
                </c:pt>
                <c:pt idx="25506">
                  <c:v>2.1219999999999999</c:v>
                </c:pt>
                <c:pt idx="25507">
                  <c:v>2.1190000000000002</c:v>
                </c:pt>
                <c:pt idx="25508">
                  <c:v>2.1190000000000002</c:v>
                </c:pt>
                <c:pt idx="25509">
                  <c:v>2.1179999999999999</c:v>
                </c:pt>
                <c:pt idx="25510">
                  <c:v>2.117</c:v>
                </c:pt>
                <c:pt idx="25511">
                  <c:v>2.1150000000000002</c:v>
                </c:pt>
                <c:pt idx="25512">
                  <c:v>2.1150000000000002</c:v>
                </c:pt>
                <c:pt idx="25513">
                  <c:v>2.1150000000000002</c:v>
                </c:pt>
                <c:pt idx="25514">
                  <c:v>2.1150000000000002</c:v>
                </c:pt>
                <c:pt idx="25515">
                  <c:v>2.1150000000000002</c:v>
                </c:pt>
                <c:pt idx="25516">
                  <c:v>2.1150000000000002</c:v>
                </c:pt>
                <c:pt idx="25517">
                  <c:v>2.1139999999999999</c:v>
                </c:pt>
                <c:pt idx="25518">
                  <c:v>2.1139999999999999</c:v>
                </c:pt>
                <c:pt idx="25519">
                  <c:v>2.1139999999999999</c:v>
                </c:pt>
                <c:pt idx="25520">
                  <c:v>2.1139999999999999</c:v>
                </c:pt>
                <c:pt idx="25521">
                  <c:v>2.113</c:v>
                </c:pt>
                <c:pt idx="25522">
                  <c:v>2.113</c:v>
                </c:pt>
                <c:pt idx="25523">
                  <c:v>2.113</c:v>
                </c:pt>
                <c:pt idx="25524">
                  <c:v>2.113</c:v>
                </c:pt>
                <c:pt idx="25525">
                  <c:v>2.1120000000000001</c:v>
                </c:pt>
                <c:pt idx="25526">
                  <c:v>2.1120000000000001</c:v>
                </c:pt>
                <c:pt idx="25527">
                  <c:v>2.1120000000000001</c:v>
                </c:pt>
                <c:pt idx="25528">
                  <c:v>2.1120000000000001</c:v>
                </c:pt>
                <c:pt idx="25529">
                  <c:v>2.1120000000000001</c:v>
                </c:pt>
                <c:pt idx="25530">
                  <c:v>2.1120000000000001</c:v>
                </c:pt>
                <c:pt idx="25531">
                  <c:v>2.1120000000000001</c:v>
                </c:pt>
                <c:pt idx="25532">
                  <c:v>2.1120000000000001</c:v>
                </c:pt>
                <c:pt idx="25533">
                  <c:v>2.1120000000000001</c:v>
                </c:pt>
                <c:pt idx="25534">
                  <c:v>2.1120000000000001</c:v>
                </c:pt>
                <c:pt idx="25535">
                  <c:v>2.1110000000000002</c:v>
                </c:pt>
                <c:pt idx="25536">
                  <c:v>2.1110000000000002</c:v>
                </c:pt>
                <c:pt idx="25537">
                  <c:v>2.1110000000000002</c:v>
                </c:pt>
                <c:pt idx="25538">
                  <c:v>2.105</c:v>
                </c:pt>
                <c:pt idx="25539">
                  <c:v>2.1040000000000001</c:v>
                </c:pt>
                <c:pt idx="25540">
                  <c:v>2.101</c:v>
                </c:pt>
                <c:pt idx="25541">
                  <c:v>2.1</c:v>
                </c:pt>
                <c:pt idx="25542">
                  <c:v>2.0960000000000001</c:v>
                </c:pt>
                <c:pt idx="25543">
                  <c:v>2.0939999999999999</c:v>
                </c:pt>
                <c:pt idx="25544">
                  <c:v>2.093</c:v>
                </c:pt>
                <c:pt idx="25545">
                  <c:v>2.0920000000000001</c:v>
                </c:pt>
                <c:pt idx="25546">
                  <c:v>2.0910000000000002</c:v>
                </c:pt>
                <c:pt idx="25547">
                  <c:v>2.0880000000000001</c:v>
                </c:pt>
                <c:pt idx="25548">
                  <c:v>2.0830000000000002</c:v>
                </c:pt>
                <c:pt idx="25549">
                  <c:v>2.0819999999999999</c:v>
                </c:pt>
                <c:pt idx="25550">
                  <c:v>2.0760000000000001</c:v>
                </c:pt>
                <c:pt idx="25551">
                  <c:v>2.0750000000000002</c:v>
                </c:pt>
                <c:pt idx="25552">
                  <c:v>2.0739999999999998</c:v>
                </c:pt>
                <c:pt idx="25553">
                  <c:v>2.0720000000000001</c:v>
                </c:pt>
                <c:pt idx="25554">
                  <c:v>2.0720000000000001</c:v>
                </c:pt>
                <c:pt idx="25555">
                  <c:v>2.0710000000000002</c:v>
                </c:pt>
                <c:pt idx="25556">
                  <c:v>2.0699999999999998</c:v>
                </c:pt>
                <c:pt idx="25557">
                  <c:v>2.0699999999999998</c:v>
                </c:pt>
                <c:pt idx="25558">
                  <c:v>2.0659999999999998</c:v>
                </c:pt>
                <c:pt idx="25559">
                  <c:v>2.0640000000000001</c:v>
                </c:pt>
                <c:pt idx="25560">
                  <c:v>2.0640000000000001</c:v>
                </c:pt>
                <c:pt idx="25561">
                  <c:v>2.06</c:v>
                </c:pt>
                <c:pt idx="25562">
                  <c:v>2.0579999999999998</c:v>
                </c:pt>
                <c:pt idx="25563">
                  <c:v>2.0579999999999998</c:v>
                </c:pt>
                <c:pt idx="25564">
                  <c:v>2.0569999999999999</c:v>
                </c:pt>
                <c:pt idx="25565">
                  <c:v>2.0550000000000002</c:v>
                </c:pt>
                <c:pt idx="25566">
                  <c:v>2.0550000000000002</c:v>
                </c:pt>
                <c:pt idx="25567">
                  <c:v>2.0510000000000002</c:v>
                </c:pt>
                <c:pt idx="25568">
                  <c:v>2.0510000000000002</c:v>
                </c:pt>
                <c:pt idx="25569">
                  <c:v>2.048</c:v>
                </c:pt>
                <c:pt idx="25570">
                  <c:v>2.0470000000000002</c:v>
                </c:pt>
                <c:pt idx="25571">
                  <c:v>2.0470000000000002</c:v>
                </c:pt>
                <c:pt idx="25572">
                  <c:v>2.0470000000000002</c:v>
                </c:pt>
                <c:pt idx="25573">
                  <c:v>2.0470000000000002</c:v>
                </c:pt>
                <c:pt idx="25574">
                  <c:v>2.0470000000000002</c:v>
                </c:pt>
                <c:pt idx="25575">
                  <c:v>2.0470000000000002</c:v>
                </c:pt>
                <c:pt idx="25576">
                  <c:v>2.0470000000000002</c:v>
                </c:pt>
                <c:pt idx="25577">
                  <c:v>2.0470000000000002</c:v>
                </c:pt>
                <c:pt idx="25578">
                  <c:v>2.0470000000000002</c:v>
                </c:pt>
                <c:pt idx="25579">
                  <c:v>2.0459999999999998</c:v>
                </c:pt>
                <c:pt idx="25580">
                  <c:v>2.0459999999999998</c:v>
                </c:pt>
                <c:pt idx="25581">
                  <c:v>2.0459999999999998</c:v>
                </c:pt>
                <c:pt idx="25582">
                  <c:v>2.0459999999999998</c:v>
                </c:pt>
                <c:pt idx="25583">
                  <c:v>2.0459999999999998</c:v>
                </c:pt>
                <c:pt idx="25584">
                  <c:v>2.0459999999999998</c:v>
                </c:pt>
                <c:pt idx="25585">
                  <c:v>2.0459999999999998</c:v>
                </c:pt>
                <c:pt idx="25586">
                  <c:v>2.0459999999999998</c:v>
                </c:pt>
                <c:pt idx="25587">
                  <c:v>2.0459999999999998</c:v>
                </c:pt>
                <c:pt idx="25588">
                  <c:v>2.0459999999999998</c:v>
                </c:pt>
                <c:pt idx="25589">
                  <c:v>2.0459999999999998</c:v>
                </c:pt>
                <c:pt idx="25590">
                  <c:v>2.0459999999999998</c:v>
                </c:pt>
                <c:pt idx="25591">
                  <c:v>2.0459999999999998</c:v>
                </c:pt>
                <c:pt idx="25592">
                  <c:v>2.0459999999999998</c:v>
                </c:pt>
                <c:pt idx="25593">
                  <c:v>2.0459999999999998</c:v>
                </c:pt>
                <c:pt idx="25594">
                  <c:v>2.0459999999999998</c:v>
                </c:pt>
                <c:pt idx="25595">
                  <c:v>2.0459999999999998</c:v>
                </c:pt>
                <c:pt idx="25596">
                  <c:v>2.0459999999999998</c:v>
                </c:pt>
                <c:pt idx="25597">
                  <c:v>2.0459999999999998</c:v>
                </c:pt>
                <c:pt idx="25598">
                  <c:v>2.0459999999999998</c:v>
                </c:pt>
                <c:pt idx="25599">
                  <c:v>2.0459999999999998</c:v>
                </c:pt>
                <c:pt idx="25600">
                  <c:v>2.0459999999999998</c:v>
                </c:pt>
                <c:pt idx="25601">
                  <c:v>2.0459999999999998</c:v>
                </c:pt>
                <c:pt idx="25602">
                  <c:v>2.0459999999999998</c:v>
                </c:pt>
                <c:pt idx="25603">
                  <c:v>2.0449999999999999</c:v>
                </c:pt>
                <c:pt idx="25604">
                  <c:v>2.044</c:v>
                </c:pt>
                <c:pt idx="25605">
                  <c:v>2.044</c:v>
                </c:pt>
                <c:pt idx="25606">
                  <c:v>2.0369999999999999</c:v>
                </c:pt>
                <c:pt idx="25607">
                  <c:v>2.0369999999999999</c:v>
                </c:pt>
                <c:pt idx="25608">
                  <c:v>2.0339999999999998</c:v>
                </c:pt>
                <c:pt idx="25609">
                  <c:v>2.032</c:v>
                </c:pt>
                <c:pt idx="25610">
                  <c:v>2.032</c:v>
                </c:pt>
                <c:pt idx="25611">
                  <c:v>2.0289999999999999</c:v>
                </c:pt>
                <c:pt idx="25612">
                  <c:v>2.0270000000000001</c:v>
                </c:pt>
                <c:pt idx="25613">
                  <c:v>2.0230000000000001</c:v>
                </c:pt>
                <c:pt idx="25614">
                  <c:v>2.0230000000000001</c:v>
                </c:pt>
                <c:pt idx="25615">
                  <c:v>2.0219999999999998</c:v>
                </c:pt>
                <c:pt idx="25616">
                  <c:v>2.02</c:v>
                </c:pt>
                <c:pt idx="25617">
                  <c:v>2.02</c:v>
                </c:pt>
                <c:pt idx="25618">
                  <c:v>2.0190000000000001</c:v>
                </c:pt>
                <c:pt idx="25619">
                  <c:v>2.0190000000000001</c:v>
                </c:pt>
                <c:pt idx="25620">
                  <c:v>2.016</c:v>
                </c:pt>
                <c:pt idx="25621">
                  <c:v>2.0150000000000001</c:v>
                </c:pt>
                <c:pt idx="25622">
                  <c:v>2.0139999999999998</c:v>
                </c:pt>
                <c:pt idx="25623">
                  <c:v>2.012</c:v>
                </c:pt>
                <c:pt idx="25624">
                  <c:v>2.0099999999999998</c:v>
                </c:pt>
                <c:pt idx="25625">
                  <c:v>2.0089999999999999</c:v>
                </c:pt>
                <c:pt idx="25626">
                  <c:v>2.0089999999999999</c:v>
                </c:pt>
                <c:pt idx="25627">
                  <c:v>2.0089999999999999</c:v>
                </c:pt>
                <c:pt idx="25628">
                  <c:v>2.008</c:v>
                </c:pt>
                <c:pt idx="25629">
                  <c:v>2.0070000000000001</c:v>
                </c:pt>
                <c:pt idx="25630">
                  <c:v>2.004</c:v>
                </c:pt>
                <c:pt idx="25631">
                  <c:v>2.0009999999999999</c:v>
                </c:pt>
                <c:pt idx="25632">
                  <c:v>2</c:v>
                </c:pt>
                <c:pt idx="25633">
                  <c:v>1.9970000000000001</c:v>
                </c:pt>
                <c:pt idx="25634">
                  <c:v>1.996</c:v>
                </c:pt>
                <c:pt idx="25635">
                  <c:v>1.9930000000000001</c:v>
                </c:pt>
                <c:pt idx="25636">
                  <c:v>1.99</c:v>
                </c:pt>
                <c:pt idx="25637">
                  <c:v>1.9890000000000001</c:v>
                </c:pt>
                <c:pt idx="25638">
                  <c:v>1.9890000000000001</c:v>
                </c:pt>
                <c:pt idx="25639">
                  <c:v>1.9890000000000001</c:v>
                </c:pt>
                <c:pt idx="25640">
                  <c:v>1.9890000000000001</c:v>
                </c:pt>
                <c:pt idx="25641">
                  <c:v>1.9890000000000001</c:v>
                </c:pt>
                <c:pt idx="25642">
                  <c:v>1.9890000000000001</c:v>
                </c:pt>
                <c:pt idx="25643">
                  <c:v>1.9890000000000001</c:v>
                </c:pt>
                <c:pt idx="25644">
                  <c:v>1.9890000000000001</c:v>
                </c:pt>
                <c:pt idx="25645">
                  <c:v>1.9890000000000001</c:v>
                </c:pt>
                <c:pt idx="25646">
                  <c:v>1.988</c:v>
                </c:pt>
                <c:pt idx="25647">
                  <c:v>1.988</c:v>
                </c:pt>
                <c:pt idx="25648">
                  <c:v>1.988</c:v>
                </c:pt>
                <c:pt idx="25649">
                  <c:v>1.988</c:v>
                </c:pt>
                <c:pt idx="25650">
                  <c:v>1.988</c:v>
                </c:pt>
                <c:pt idx="25651">
                  <c:v>1.988</c:v>
                </c:pt>
                <c:pt idx="25652">
                  <c:v>1.988</c:v>
                </c:pt>
                <c:pt idx="25653">
                  <c:v>1.988</c:v>
                </c:pt>
                <c:pt idx="25654">
                  <c:v>1.988</c:v>
                </c:pt>
                <c:pt idx="25655">
                  <c:v>1.988</c:v>
                </c:pt>
                <c:pt idx="25656">
                  <c:v>1.9870000000000001</c:v>
                </c:pt>
                <c:pt idx="25657">
                  <c:v>1.9870000000000001</c:v>
                </c:pt>
                <c:pt idx="25658">
                  <c:v>1.9870000000000001</c:v>
                </c:pt>
                <c:pt idx="25659">
                  <c:v>1.9870000000000001</c:v>
                </c:pt>
                <c:pt idx="25660">
                  <c:v>1.9870000000000001</c:v>
                </c:pt>
                <c:pt idx="25661">
                  <c:v>1.9870000000000001</c:v>
                </c:pt>
                <c:pt idx="25662">
                  <c:v>1.9870000000000001</c:v>
                </c:pt>
                <c:pt idx="25663">
                  <c:v>1.9850000000000001</c:v>
                </c:pt>
                <c:pt idx="25664">
                  <c:v>1.9830000000000001</c:v>
                </c:pt>
                <c:pt idx="25665">
                  <c:v>1.9830000000000001</c:v>
                </c:pt>
                <c:pt idx="25666">
                  <c:v>1.9770000000000001</c:v>
                </c:pt>
                <c:pt idx="25667">
                  <c:v>1.9730000000000001</c:v>
                </c:pt>
                <c:pt idx="25668">
                  <c:v>1.9710000000000001</c:v>
                </c:pt>
                <c:pt idx="25669">
                  <c:v>1.968</c:v>
                </c:pt>
                <c:pt idx="25670">
                  <c:v>1.968</c:v>
                </c:pt>
                <c:pt idx="25671">
                  <c:v>1.968</c:v>
                </c:pt>
                <c:pt idx="25672">
                  <c:v>1.9670000000000001</c:v>
                </c:pt>
                <c:pt idx="25673">
                  <c:v>1.966</c:v>
                </c:pt>
                <c:pt idx="25674">
                  <c:v>1.9650000000000001</c:v>
                </c:pt>
                <c:pt idx="25675">
                  <c:v>1.964</c:v>
                </c:pt>
                <c:pt idx="25676">
                  <c:v>1.964</c:v>
                </c:pt>
                <c:pt idx="25677">
                  <c:v>1.9630000000000001</c:v>
                </c:pt>
                <c:pt idx="25678">
                  <c:v>1.9610000000000001</c:v>
                </c:pt>
                <c:pt idx="25679">
                  <c:v>1.9610000000000001</c:v>
                </c:pt>
                <c:pt idx="25680">
                  <c:v>1.96</c:v>
                </c:pt>
                <c:pt idx="25681">
                  <c:v>1.9590000000000001</c:v>
                </c:pt>
                <c:pt idx="25682">
                  <c:v>1.958</c:v>
                </c:pt>
                <c:pt idx="25683">
                  <c:v>1.9570000000000001</c:v>
                </c:pt>
                <c:pt idx="25684">
                  <c:v>1.956</c:v>
                </c:pt>
                <c:pt idx="25685">
                  <c:v>1.95</c:v>
                </c:pt>
                <c:pt idx="25686">
                  <c:v>1.95</c:v>
                </c:pt>
                <c:pt idx="25687">
                  <c:v>1.9470000000000001</c:v>
                </c:pt>
                <c:pt idx="25688">
                  <c:v>1.944</c:v>
                </c:pt>
                <c:pt idx="25689">
                  <c:v>1.9430000000000001</c:v>
                </c:pt>
                <c:pt idx="25690">
                  <c:v>1.9419999999999999</c:v>
                </c:pt>
                <c:pt idx="25691">
                  <c:v>1.94</c:v>
                </c:pt>
                <c:pt idx="25692">
                  <c:v>1.94</c:v>
                </c:pt>
                <c:pt idx="25693">
                  <c:v>1.9390000000000001</c:v>
                </c:pt>
                <c:pt idx="25694">
                  <c:v>1.9379999999999999</c:v>
                </c:pt>
                <c:pt idx="25695">
                  <c:v>1.9379999999999999</c:v>
                </c:pt>
                <c:pt idx="25696">
                  <c:v>1.9350000000000001</c:v>
                </c:pt>
                <c:pt idx="25697">
                  <c:v>1.9330000000000001</c:v>
                </c:pt>
                <c:pt idx="25698">
                  <c:v>1.9279999999999999</c:v>
                </c:pt>
                <c:pt idx="25699">
                  <c:v>1.9279999999999999</c:v>
                </c:pt>
                <c:pt idx="25700">
                  <c:v>1.9239999999999999</c:v>
                </c:pt>
                <c:pt idx="25701">
                  <c:v>1.9219999999999999</c:v>
                </c:pt>
                <c:pt idx="25702">
                  <c:v>1.9219999999999999</c:v>
                </c:pt>
                <c:pt idx="25703">
                  <c:v>1.9219999999999999</c:v>
                </c:pt>
                <c:pt idx="25704">
                  <c:v>1.9219999999999999</c:v>
                </c:pt>
                <c:pt idx="25705">
                  <c:v>1.9219999999999999</c:v>
                </c:pt>
                <c:pt idx="25706">
                  <c:v>1.9219999999999999</c:v>
                </c:pt>
                <c:pt idx="25707">
                  <c:v>1.9219999999999999</c:v>
                </c:pt>
                <c:pt idx="25708">
                  <c:v>1.9219999999999999</c:v>
                </c:pt>
                <c:pt idx="25709">
                  <c:v>1.9219999999999999</c:v>
                </c:pt>
                <c:pt idx="25710">
                  <c:v>1.9219999999999999</c:v>
                </c:pt>
                <c:pt idx="25711">
                  <c:v>1.9219999999999999</c:v>
                </c:pt>
                <c:pt idx="25712">
                  <c:v>1.9219999999999999</c:v>
                </c:pt>
                <c:pt idx="25713">
                  <c:v>1.9219999999999999</c:v>
                </c:pt>
                <c:pt idx="25714">
                  <c:v>1.921</c:v>
                </c:pt>
                <c:pt idx="25715">
                  <c:v>1.9159999999999999</c:v>
                </c:pt>
                <c:pt idx="25716">
                  <c:v>1.913</c:v>
                </c:pt>
                <c:pt idx="25717">
                  <c:v>1.9119999999999999</c:v>
                </c:pt>
                <c:pt idx="25718">
                  <c:v>1.9119999999999999</c:v>
                </c:pt>
                <c:pt idx="25719">
                  <c:v>1.9119999999999999</c:v>
                </c:pt>
                <c:pt idx="25720">
                  <c:v>1.911</c:v>
                </c:pt>
                <c:pt idx="25721">
                  <c:v>1.911</c:v>
                </c:pt>
                <c:pt idx="25722">
                  <c:v>1.91</c:v>
                </c:pt>
                <c:pt idx="25723">
                  <c:v>1.91</c:v>
                </c:pt>
                <c:pt idx="25724">
                  <c:v>1.91</c:v>
                </c:pt>
                <c:pt idx="25725">
                  <c:v>1.9079999999999999</c:v>
                </c:pt>
                <c:pt idx="25726">
                  <c:v>1.905</c:v>
                </c:pt>
                <c:pt idx="25727">
                  <c:v>1.9039999999999999</c:v>
                </c:pt>
                <c:pt idx="25728">
                  <c:v>1.9039999999999999</c:v>
                </c:pt>
                <c:pt idx="25729">
                  <c:v>1.903</c:v>
                </c:pt>
                <c:pt idx="25730">
                  <c:v>1.9019999999999999</c:v>
                </c:pt>
                <c:pt idx="25731">
                  <c:v>1.9</c:v>
                </c:pt>
                <c:pt idx="25732">
                  <c:v>1.9</c:v>
                </c:pt>
                <c:pt idx="25733">
                  <c:v>1.899</c:v>
                </c:pt>
                <c:pt idx="25734">
                  <c:v>1.897</c:v>
                </c:pt>
                <c:pt idx="25735">
                  <c:v>1.8959999999999999</c:v>
                </c:pt>
                <c:pt idx="25736">
                  <c:v>1.8959999999999999</c:v>
                </c:pt>
                <c:pt idx="25737">
                  <c:v>1.8919999999999999</c:v>
                </c:pt>
                <c:pt idx="25738">
                  <c:v>1.8919999999999999</c:v>
                </c:pt>
                <c:pt idx="25739">
                  <c:v>1.8919999999999999</c:v>
                </c:pt>
                <c:pt idx="25740">
                  <c:v>1.8919999999999999</c:v>
                </c:pt>
                <c:pt idx="25741">
                  <c:v>1.8919999999999999</c:v>
                </c:pt>
                <c:pt idx="25742">
                  <c:v>1.8919999999999999</c:v>
                </c:pt>
                <c:pt idx="25743">
                  <c:v>1.891</c:v>
                </c:pt>
                <c:pt idx="25744">
                  <c:v>1.89</c:v>
                </c:pt>
                <c:pt idx="25745">
                  <c:v>1.89</c:v>
                </c:pt>
                <c:pt idx="25746">
                  <c:v>1.889</c:v>
                </c:pt>
                <c:pt idx="25747">
                  <c:v>1.8879999999999999</c:v>
                </c:pt>
                <c:pt idx="25748">
                  <c:v>1.8879999999999999</c:v>
                </c:pt>
                <c:pt idx="25749">
                  <c:v>1.8879999999999999</c:v>
                </c:pt>
                <c:pt idx="25750">
                  <c:v>1.8879999999999999</c:v>
                </c:pt>
                <c:pt idx="25751">
                  <c:v>1.8879999999999999</c:v>
                </c:pt>
                <c:pt idx="25752">
                  <c:v>1.8879999999999999</c:v>
                </c:pt>
                <c:pt idx="25753">
                  <c:v>1.8879999999999999</c:v>
                </c:pt>
                <c:pt idx="25754">
                  <c:v>1.8879999999999999</c:v>
                </c:pt>
                <c:pt idx="25755">
                  <c:v>1.8879999999999999</c:v>
                </c:pt>
                <c:pt idx="25756">
                  <c:v>1.8879999999999999</c:v>
                </c:pt>
                <c:pt idx="25757">
                  <c:v>1.8879999999999999</c:v>
                </c:pt>
                <c:pt idx="25758">
                  <c:v>1.8879999999999999</c:v>
                </c:pt>
                <c:pt idx="25759">
                  <c:v>1.8879999999999999</c:v>
                </c:pt>
                <c:pt idx="25760">
                  <c:v>1.8879999999999999</c:v>
                </c:pt>
                <c:pt idx="25761">
                  <c:v>1.8879999999999999</c:v>
                </c:pt>
                <c:pt idx="25762">
                  <c:v>1.8879999999999999</c:v>
                </c:pt>
                <c:pt idx="25763">
                  <c:v>1.8879999999999999</c:v>
                </c:pt>
                <c:pt idx="25764">
                  <c:v>1.8879999999999999</c:v>
                </c:pt>
                <c:pt idx="25765">
                  <c:v>1.8879999999999999</c:v>
                </c:pt>
                <c:pt idx="25766">
                  <c:v>1.8879999999999999</c:v>
                </c:pt>
                <c:pt idx="25767">
                  <c:v>1.8879999999999999</c:v>
                </c:pt>
                <c:pt idx="25768">
                  <c:v>1.8879999999999999</c:v>
                </c:pt>
                <c:pt idx="25769">
                  <c:v>1.8879999999999999</c:v>
                </c:pt>
                <c:pt idx="25770">
                  <c:v>1.8879999999999999</c:v>
                </c:pt>
                <c:pt idx="25771">
                  <c:v>1.8879999999999999</c:v>
                </c:pt>
                <c:pt idx="25772">
                  <c:v>1.8879999999999999</c:v>
                </c:pt>
                <c:pt idx="25773">
                  <c:v>1.8879999999999999</c:v>
                </c:pt>
                <c:pt idx="25774">
                  <c:v>1.8879999999999999</c:v>
                </c:pt>
                <c:pt idx="25775">
                  <c:v>1.8879999999999999</c:v>
                </c:pt>
                <c:pt idx="25776">
                  <c:v>1.8879999999999999</c:v>
                </c:pt>
                <c:pt idx="25777">
                  <c:v>1.8879999999999999</c:v>
                </c:pt>
                <c:pt idx="25778">
                  <c:v>1.8879999999999999</c:v>
                </c:pt>
                <c:pt idx="25779">
                  <c:v>1.8879999999999999</c:v>
                </c:pt>
                <c:pt idx="25780">
                  <c:v>1.8879999999999999</c:v>
                </c:pt>
                <c:pt idx="25781">
                  <c:v>1.887</c:v>
                </c:pt>
                <c:pt idx="25782">
                  <c:v>1.887</c:v>
                </c:pt>
                <c:pt idx="25783">
                  <c:v>1.887</c:v>
                </c:pt>
                <c:pt idx="25784">
                  <c:v>1.887</c:v>
                </c:pt>
                <c:pt idx="25785">
                  <c:v>1.887</c:v>
                </c:pt>
                <c:pt idx="25786">
                  <c:v>1.887</c:v>
                </c:pt>
                <c:pt idx="25787">
                  <c:v>1.887</c:v>
                </c:pt>
                <c:pt idx="25788">
                  <c:v>1.887</c:v>
                </c:pt>
                <c:pt idx="25789">
                  <c:v>1.887</c:v>
                </c:pt>
                <c:pt idx="25790">
                  <c:v>1.887</c:v>
                </c:pt>
                <c:pt idx="25791">
                  <c:v>1.887</c:v>
                </c:pt>
                <c:pt idx="25792">
                  <c:v>1.887</c:v>
                </c:pt>
                <c:pt idx="25793">
                  <c:v>1.887</c:v>
                </c:pt>
                <c:pt idx="25794">
                  <c:v>1.887</c:v>
                </c:pt>
                <c:pt idx="25795">
                  <c:v>1.887</c:v>
                </c:pt>
                <c:pt idx="25796">
                  <c:v>1.887</c:v>
                </c:pt>
                <c:pt idx="25797">
                  <c:v>1.887</c:v>
                </c:pt>
                <c:pt idx="25798">
                  <c:v>1.887</c:v>
                </c:pt>
                <c:pt idx="25799">
                  <c:v>1.887</c:v>
                </c:pt>
                <c:pt idx="25800">
                  <c:v>1.887</c:v>
                </c:pt>
                <c:pt idx="25801">
                  <c:v>1.887</c:v>
                </c:pt>
                <c:pt idx="25802">
                  <c:v>1.887</c:v>
                </c:pt>
                <c:pt idx="25803">
                  <c:v>1.887</c:v>
                </c:pt>
                <c:pt idx="25804">
                  <c:v>1.887</c:v>
                </c:pt>
                <c:pt idx="25805">
                  <c:v>1.887</c:v>
                </c:pt>
                <c:pt idx="25806">
                  <c:v>1.885</c:v>
                </c:pt>
                <c:pt idx="25807">
                  <c:v>1.8839999999999999</c:v>
                </c:pt>
                <c:pt idx="25808">
                  <c:v>1.8839999999999999</c:v>
                </c:pt>
                <c:pt idx="25809">
                  <c:v>1.881</c:v>
                </c:pt>
                <c:pt idx="25810">
                  <c:v>1.88</c:v>
                </c:pt>
                <c:pt idx="25811">
                  <c:v>1.88</c:v>
                </c:pt>
                <c:pt idx="25812">
                  <c:v>1.88</c:v>
                </c:pt>
                <c:pt idx="25813">
                  <c:v>1.88</c:v>
                </c:pt>
                <c:pt idx="25814">
                  <c:v>1.88</c:v>
                </c:pt>
                <c:pt idx="25815">
                  <c:v>1.877</c:v>
                </c:pt>
                <c:pt idx="25816">
                  <c:v>1.8759999999999999</c:v>
                </c:pt>
                <c:pt idx="25817">
                  <c:v>1.873</c:v>
                </c:pt>
                <c:pt idx="25818">
                  <c:v>1.869</c:v>
                </c:pt>
                <c:pt idx="25819">
                  <c:v>1.861</c:v>
                </c:pt>
                <c:pt idx="25820">
                  <c:v>1.86</c:v>
                </c:pt>
                <c:pt idx="25821">
                  <c:v>1.8580000000000001</c:v>
                </c:pt>
                <c:pt idx="25822">
                  <c:v>1.8580000000000001</c:v>
                </c:pt>
                <c:pt idx="25823">
                  <c:v>1.8580000000000001</c:v>
                </c:pt>
                <c:pt idx="25824">
                  <c:v>1.8580000000000001</c:v>
                </c:pt>
                <c:pt idx="25825">
                  <c:v>1.8580000000000001</c:v>
                </c:pt>
                <c:pt idx="25826">
                  <c:v>1.8580000000000001</c:v>
                </c:pt>
                <c:pt idx="25827">
                  <c:v>1.8580000000000001</c:v>
                </c:pt>
                <c:pt idx="25828">
                  <c:v>1.8580000000000001</c:v>
                </c:pt>
                <c:pt idx="25829">
                  <c:v>1.8580000000000001</c:v>
                </c:pt>
                <c:pt idx="25830">
                  <c:v>1.8580000000000001</c:v>
                </c:pt>
                <c:pt idx="25831">
                  <c:v>1.8580000000000001</c:v>
                </c:pt>
                <c:pt idx="25832">
                  <c:v>1.8580000000000001</c:v>
                </c:pt>
                <c:pt idx="25833">
                  <c:v>1.8520000000000001</c:v>
                </c:pt>
                <c:pt idx="25834">
                  <c:v>1.849</c:v>
                </c:pt>
                <c:pt idx="25835">
                  <c:v>1.849</c:v>
                </c:pt>
                <c:pt idx="25836">
                  <c:v>1.849</c:v>
                </c:pt>
                <c:pt idx="25837">
                  <c:v>1.849</c:v>
                </c:pt>
                <c:pt idx="25838">
                  <c:v>1.84</c:v>
                </c:pt>
                <c:pt idx="25839">
                  <c:v>1.84</c:v>
                </c:pt>
                <c:pt idx="25840">
                  <c:v>1.8380000000000001</c:v>
                </c:pt>
                <c:pt idx="25841">
                  <c:v>1.8320000000000001</c:v>
                </c:pt>
                <c:pt idx="25842">
                  <c:v>1.8320000000000001</c:v>
                </c:pt>
                <c:pt idx="25843">
                  <c:v>1.831</c:v>
                </c:pt>
                <c:pt idx="25844">
                  <c:v>1.83</c:v>
                </c:pt>
                <c:pt idx="25845">
                  <c:v>1.8280000000000001</c:v>
                </c:pt>
                <c:pt idx="25846">
                  <c:v>1.8280000000000001</c:v>
                </c:pt>
                <c:pt idx="25847">
                  <c:v>1.827</c:v>
                </c:pt>
                <c:pt idx="25848">
                  <c:v>1.825</c:v>
                </c:pt>
                <c:pt idx="25849">
                  <c:v>1.825</c:v>
                </c:pt>
                <c:pt idx="25850">
                  <c:v>1.821</c:v>
                </c:pt>
                <c:pt idx="25851">
                  <c:v>1.8149999999999999</c:v>
                </c:pt>
                <c:pt idx="25852">
                  <c:v>1.8140000000000001</c:v>
                </c:pt>
                <c:pt idx="25853">
                  <c:v>1.8120000000000001</c:v>
                </c:pt>
                <c:pt idx="25854">
                  <c:v>1.8120000000000001</c:v>
                </c:pt>
                <c:pt idx="25855">
                  <c:v>1.8080000000000001</c:v>
                </c:pt>
                <c:pt idx="25856">
                  <c:v>1.806</c:v>
                </c:pt>
                <c:pt idx="25857">
                  <c:v>1.8</c:v>
                </c:pt>
                <c:pt idx="25858">
                  <c:v>1.798</c:v>
                </c:pt>
                <c:pt idx="25859">
                  <c:v>1.7949999999999999</c:v>
                </c:pt>
                <c:pt idx="25860">
                  <c:v>1.792</c:v>
                </c:pt>
                <c:pt idx="25861">
                  <c:v>1.79</c:v>
                </c:pt>
                <c:pt idx="25862">
                  <c:v>1.7889999999999999</c:v>
                </c:pt>
                <c:pt idx="25863">
                  <c:v>1.786</c:v>
                </c:pt>
                <c:pt idx="25864">
                  <c:v>1.7849999999999999</c:v>
                </c:pt>
                <c:pt idx="25865">
                  <c:v>1.784</c:v>
                </c:pt>
                <c:pt idx="25866">
                  <c:v>1.7809999999999999</c:v>
                </c:pt>
                <c:pt idx="25867">
                  <c:v>1.7809999999999999</c:v>
                </c:pt>
                <c:pt idx="25868">
                  <c:v>1.7789999999999999</c:v>
                </c:pt>
                <c:pt idx="25869">
                  <c:v>1.7789999999999999</c:v>
                </c:pt>
                <c:pt idx="25870">
                  <c:v>1.7729999999999999</c:v>
                </c:pt>
                <c:pt idx="25871">
                  <c:v>1.7709999999999999</c:v>
                </c:pt>
                <c:pt idx="25872">
                  <c:v>1.768</c:v>
                </c:pt>
                <c:pt idx="25873">
                  <c:v>1.7589999999999999</c:v>
                </c:pt>
                <c:pt idx="25874">
                  <c:v>1.756</c:v>
                </c:pt>
                <c:pt idx="25875">
                  <c:v>1.756</c:v>
                </c:pt>
                <c:pt idx="25876">
                  <c:v>1.7549999999999999</c:v>
                </c:pt>
                <c:pt idx="25877">
                  <c:v>1.754</c:v>
                </c:pt>
                <c:pt idx="25878">
                  <c:v>1.7470000000000001</c:v>
                </c:pt>
                <c:pt idx="25879">
                  <c:v>1.7430000000000001</c:v>
                </c:pt>
                <c:pt idx="25880">
                  <c:v>1.7430000000000001</c:v>
                </c:pt>
                <c:pt idx="25881">
                  <c:v>1.742</c:v>
                </c:pt>
                <c:pt idx="25882">
                  <c:v>1.7350000000000001</c:v>
                </c:pt>
                <c:pt idx="25883">
                  <c:v>1.732</c:v>
                </c:pt>
                <c:pt idx="25884">
                  <c:v>1.73</c:v>
                </c:pt>
                <c:pt idx="25885">
                  <c:v>1.73</c:v>
                </c:pt>
                <c:pt idx="25886">
                  <c:v>1.7290000000000001</c:v>
                </c:pt>
                <c:pt idx="25887">
                  <c:v>1.7270000000000001</c:v>
                </c:pt>
                <c:pt idx="25888">
                  <c:v>1.724</c:v>
                </c:pt>
                <c:pt idx="25889">
                  <c:v>1.724</c:v>
                </c:pt>
                <c:pt idx="25890">
                  <c:v>1.7230000000000001</c:v>
                </c:pt>
                <c:pt idx="25891">
                  <c:v>1.7230000000000001</c:v>
                </c:pt>
                <c:pt idx="25892">
                  <c:v>1.7230000000000001</c:v>
                </c:pt>
                <c:pt idx="25893">
                  <c:v>1.7230000000000001</c:v>
                </c:pt>
                <c:pt idx="25894">
                  <c:v>1.7230000000000001</c:v>
                </c:pt>
                <c:pt idx="25895">
                  <c:v>1.7230000000000001</c:v>
                </c:pt>
                <c:pt idx="25896">
                  <c:v>1.7230000000000001</c:v>
                </c:pt>
                <c:pt idx="25897">
                  <c:v>1.7210000000000001</c:v>
                </c:pt>
                <c:pt idx="25898">
                  <c:v>1.72</c:v>
                </c:pt>
                <c:pt idx="25899">
                  <c:v>1.7110000000000001</c:v>
                </c:pt>
                <c:pt idx="25900">
                  <c:v>1.7110000000000001</c:v>
                </c:pt>
                <c:pt idx="25901">
                  <c:v>1.7090000000000001</c:v>
                </c:pt>
                <c:pt idx="25902">
                  <c:v>1.7090000000000001</c:v>
                </c:pt>
                <c:pt idx="25903">
                  <c:v>1.706</c:v>
                </c:pt>
                <c:pt idx="25904">
                  <c:v>1.706</c:v>
                </c:pt>
                <c:pt idx="25905">
                  <c:v>1.704</c:v>
                </c:pt>
                <c:pt idx="25906">
                  <c:v>1.704</c:v>
                </c:pt>
                <c:pt idx="25907">
                  <c:v>1.702</c:v>
                </c:pt>
                <c:pt idx="25908">
                  <c:v>1.698</c:v>
                </c:pt>
                <c:pt idx="25909">
                  <c:v>1.6950000000000001</c:v>
                </c:pt>
                <c:pt idx="25910">
                  <c:v>1.694</c:v>
                </c:pt>
                <c:pt idx="25911">
                  <c:v>1.694</c:v>
                </c:pt>
                <c:pt idx="25912">
                  <c:v>1.6879999999999999</c:v>
                </c:pt>
                <c:pt idx="25913">
                  <c:v>1.6870000000000001</c:v>
                </c:pt>
                <c:pt idx="25914">
                  <c:v>1.6830000000000001</c:v>
                </c:pt>
                <c:pt idx="25915">
                  <c:v>1.6819999999999999</c:v>
                </c:pt>
                <c:pt idx="25916">
                  <c:v>1.68</c:v>
                </c:pt>
                <c:pt idx="25917">
                  <c:v>1.677</c:v>
                </c:pt>
                <c:pt idx="25918">
                  <c:v>1.6759999999999999</c:v>
                </c:pt>
                <c:pt idx="25919">
                  <c:v>1.6759999999999999</c:v>
                </c:pt>
                <c:pt idx="25920">
                  <c:v>1.675</c:v>
                </c:pt>
                <c:pt idx="25921">
                  <c:v>1.673</c:v>
                </c:pt>
                <c:pt idx="25922">
                  <c:v>1.671</c:v>
                </c:pt>
                <c:pt idx="25923">
                  <c:v>1.669</c:v>
                </c:pt>
                <c:pt idx="25924">
                  <c:v>1.6679999999999999</c:v>
                </c:pt>
                <c:pt idx="25925">
                  <c:v>1.667</c:v>
                </c:pt>
                <c:pt idx="25926">
                  <c:v>1.6659999999999999</c:v>
                </c:pt>
                <c:pt idx="25927">
                  <c:v>1.665</c:v>
                </c:pt>
                <c:pt idx="25928">
                  <c:v>1.6559999999999999</c:v>
                </c:pt>
                <c:pt idx="25929">
                  <c:v>1.651</c:v>
                </c:pt>
                <c:pt idx="25930">
                  <c:v>1.65</c:v>
                </c:pt>
                <c:pt idx="25931">
                  <c:v>1.65</c:v>
                </c:pt>
                <c:pt idx="25932">
                  <c:v>1.6439999999999999</c:v>
                </c:pt>
                <c:pt idx="25933">
                  <c:v>1.643</c:v>
                </c:pt>
                <c:pt idx="25934">
                  <c:v>1.639</c:v>
                </c:pt>
                <c:pt idx="25935">
                  <c:v>1.633</c:v>
                </c:pt>
                <c:pt idx="25936">
                  <c:v>1.633</c:v>
                </c:pt>
                <c:pt idx="25937">
                  <c:v>1.6319999999999999</c:v>
                </c:pt>
                <c:pt idx="25938">
                  <c:v>1.63</c:v>
                </c:pt>
                <c:pt idx="25939">
                  <c:v>1.6259999999999999</c:v>
                </c:pt>
                <c:pt idx="25940">
                  <c:v>1.625</c:v>
                </c:pt>
                <c:pt idx="25941">
                  <c:v>1.623</c:v>
                </c:pt>
                <c:pt idx="25942">
                  <c:v>1.623</c:v>
                </c:pt>
                <c:pt idx="25943">
                  <c:v>1.623</c:v>
                </c:pt>
                <c:pt idx="25944">
                  <c:v>1.621</c:v>
                </c:pt>
                <c:pt idx="25945">
                  <c:v>1.62</c:v>
                </c:pt>
                <c:pt idx="25946">
                  <c:v>1.62</c:v>
                </c:pt>
                <c:pt idx="25947">
                  <c:v>1.6180000000000001</c:v>
                </c:pt>
                <c:pt idx="25948">
                  <c:v>1.613</c:v>
                </c:pt>
                <c:pt idx="25949">
                  <c:v>1.6120000000000001</c:v>
                </c:pt>
                <c:pt idx="25950">
                  <c:v>1.6120000000000001</c:v>
                </c:pt>
                <c:pt idx="25951">
                  <c:v>1.6080000000000001</c:v>
                </c:pt>
                <c:pt idx="25952">
                  <c:v>1.6060000000000001</c:v>
                </c:pt>
                <c:pt idx="25953">
                  <c:v>1.6060000000000001</c:v>
                </c:pt>
                <c:pt idx="25954">
                  <c:v>1.6060000000000001</c:v>
                </c:pt>
                <c:pt idx="25955">
                  <c:v>1.595</c:v>
                </c:pt>
                <c:pt idx="25956">
                  <c:v>1.595</c:v>
                </c:pt>
                <c:pt idx="25957">
                  <c:v>1.5940000000000001</c:v>
                </c:pt>
                <c:pt idx="25958">
                  <c:v>1.593</c:v>
                </c:pt>
                <c:pt idx="25959">
                  <c:v>1.583</c:v>
                </c:pt>
                <c:pt idx="25960">
                  <c:v>1.583</c:v>
                </c:pt>
                <c:pt idx="25961">
                  <c:v>1.58</c:v>
                </c:pt>
                <c:pt idx="25962">
                  <c:v>1.5740000000000001</c:v>
                </c:pt>
                <c:pt idx="25963">
                  <c:v>1.573</c:v>
                </c:pt>
                <c:pt idx="25964">
                  <c:v>1.571</c:v>
                </c:pt>
                <c:pt idx="25965">
                  <c:v>1.569</c:v>
                </c:pt>
                <c:pt idx="25966">
                  <c:v>1.569</c:v>
                </c:pt>
                <c:pt idx="25967">
                  <c:v>1.5680000000000001</c:v>
                </c:pt>
                <c:pt idx="25968">
                  <c:v>1.5680000000000001</c:v>
                </c:pt>
                <c:pt idx="25969">
                  <c:v>1.5669999999999999</c:v>
                </c:pt>
                <c:pt idx="25970">
                  <c:v>1.5660000000000001</c:v>
                </c:pt>
                <c:pt idx="25971">
                  <c:v>1.5640000000000001</c:v>
                </c:pt>
                <c:pt idx="25972">
                  <c:v>1.5620000000000001</c:v>
                </c:pt>
                <c:pt idx="25973">
                  <c:v>1.5609999999999999</c:v>
                </c:pt>
                <c:pt idx="25974">
                  <c:v>1.5609999999999999</c:v>
                </c:pt>
                <c:pt idx="25975">
                  <c:v>1.5580000000000001</c:v>
                </c:pt>
                <c:pt idx="25976">
                  <c:v>1.5569999999999999</c:v>
                </c:pt>
                <c:pt idx="25977">
                  <c:v>1.5569999999999999</c:v>
                </c:pt>
                <c:pt idx="25978">
                  <c:v>1.5549999999999999</c:v>
                </c:pt>
                <c:pt idx="25979">
                  <c:v>1.5529999999999999</c:v>
                </c:pt>
                <c:pt idx="25980">
                  <c:v>1.5529999999999999</c:v>
                </c:pt>
                <c:pt idx="25981">
                  <c:v>1.552</c:v>
                </c:pt>
                <c:pt idx="25982">
                  <c:v>1.542</c:v>
                </c:pt>
                <c:pt idx="25983">
                  <c:v>1.538</c:v>
                </c:pt>
                <c:pt idx="25984">
                  <c:v>1.5369999999999999</c:v>
                </c:pt>
                <c:pt idx="25985">
                  <c:v>1.5349999999999999</c:v>
                </c:pt>
                <c:pt idx="25986">
                  <c:v>1.5349999999999999</c:v>
                </c:pt>
                <c:pt idx="25987">
                  <c:v>1.5349999999999999</c:v>
                </c:pt>
                <c:pt idx="25988">
                  <c:v>1.5349999999999999</c:v>
                </c:pt>
                <c:pt idx="25989">
                  <c:v>1.5349999999999999</c:v>
                </c:pt>
                <c:pt idx="25990">
                  <c:v>1.5349999999999999</c:v>
                </c:pt>
                <c:pt idx="25991">
                  <c:v>1.5349999999999999</c:v>
                </c:pt>
                <c:pt idx="25992">
                  <c:v>1.5349999999999999</c:v>
                </c:pt>
                <c:pt idx="25993">
                  <c:v>1.534</c:v>
                </c:pt>
                <c:pt idx="25994">
                  <c:v>1.534</c:v>
                </c:pt>
                <c:pt idx="25995">
                  <c:v>1.534</c:v>
                </c:pt>
                <c:pt idx="25996">
                  <c:v>1.534</c:v>
                </c:pt>
                <c:pt idx="25997">
                  <c:v>1.534</c:v>
                </c:pt>
                <c:pt idx="25998">
                  <c:v>1.534</c:v>
                </c:pt>
                <c:pt idx="25999">
                  <c:v>1.534</c:v>
                </c:pt>
                <c:pt idx="26000">
                  <c:v>1.534</c:v>
                </c:pt>
                <c:pt idx="26001">
                  <c:v>1.534</c:v>
                </c:pt>
                <c:pt idx="26002">
                  <c:v>1.534</c:v>
                </c:pt>
                <c:pt idx="26003">
                  <c:v>1.534</c:v>
                </c:pt>
                <c:pt idx="26004">
                  <c:v>1.534</c:v>
                </c:pt>
                <c:pt idx="26005">
                  <c:v>1.534</c:v>
                </c:pt>
                <c:pt idx="26006">
                  <c:v>1.534</c:v>
                </c:pt>
                <c:pt idx="26007">
                  <c:v>1.534</c:v>
                </c:pt>
                <c:pt idx="26008">
                  <c:v>1.534</c:v>
                </c:pt>
                <c:pt idx="26009">
                  <c:v>1.534</c:v>
                </c:pt>
                <c:pt idx="26010">
                  <c:v>1.534</c:v>
                </c:pt>
                <c:pt idx="26011">
                  <c:v>1.534</c:v>
                </c:pt>
                <c:pt idx="26012">
                  <c:v>1.534</c:v>
                </c:pt>
                <c:pt idx="26013">
                  <c:v>1.534</c:v>
                </c:pt>
                <c:pt idx="26014">
                  <c:v>1.534</c:v>
                </c:pt>
                <c:pt idx="26015">
                  <c:v>1.534</c:v>
                </c:pt>
                <c:pt idx="26016">
                  <c:v>1.534</c:v>
                </c:pt>
                <c:pt idx="26017">
                  <c:v>1.534</c:v>
                </c:pt>
                <c:pt idx="26018">
                  <c:v>1.534</c:v>
                </c:pt>
                <c:pt idx="26019">
                  <c:v>1.534</c:v>
                </c:pt>
                <c:pt idx="26020">
                  <c:v>1.534</c:v>
                </c:pt>
                <c:pt idx="26021">
                  <c:v>1.534</c:v>
                </c:pt>
                <c:pt idx="26022">
                  <c:v>1.534</c:v>
                </c:pt>
                <c:pt idx="26023">
                  <c:v>1.534</c:v>
                </c:pt>
                <c:pt idx="26024">
                  <c:v>1.534</c:v>
                </c:pt>
                <c:pt idx="26025">
                  <c:v>1.534</c:v>
                </c:pt>
                <c:pt idx="26026">
                  <c:v>1.534</c:v>
                </c:pt>
                <c:pt idx="26027">
                  <c:v>1.534</c:v>
                </c:pt>
                <c:pt idx="26028">
                  <c:v>1.534</c:v>
                </c:pt>
                <c:pt idx="26029">
                  <c:v>1.534</c:v>
                </c:pt>
                <c:pt idx="26030">
                  <c:v>1.532</c:v>
                </c:pt>
                <c:pt idx="26031">
                  <c:v>1.5289999999999999</c:v>
                </c:pt>
                <c:pt idx="26032">
                  <c:v>1.5229999999999999</c:v>
                </c:pt>
                <c:pt idx="26033">
                  <c:v>1.52</c:v>
                </c:pt>
                <c:pt idx="26034">
                  <c:v>1.51</c:v>
                </c:pt>
                <c:pt idx="26035">
                  <c:v>1.508</c:v>
                </c:pt>
                <c:pt idx="26036">
                  <c:v>1.506</c:v>
                </c:pt>
                <c:pt idx="26037">
                  <c:v>1.504</c:v>
                </c:pt>
                <c:pt idx="26038">
                  <c:v>1.504</c:v>
                </c:pt>
                <c:pt idx="26039">
                  <c:v>1.5009999999999999</c:v>
                </c:pt>
                <c:pt idx="26040">
                  <c:v>1.5</c:v>
                </c:pt>
                <c:pt idx="26041">
                  <c:v>1.498</c:v>
                </c:pt>
                <c:pt idx="26042">
                  <c:v>1.496</c:v>
                </c:pt>
                <c:pt idx="26043">
                  <c:v>1.4950000000000001</c:v>
                </c:pt>
                <c:pt idx="26044">
                  <c:v>1.494</c:v>
                </c:pt>
                <c:pt idx="26045">
                  <c:v>1.4890000000000001</c:v>
                </c:pt>
                <c:pt idx="26046">
                  <c:v>1.488</c:v>
                </c:pt>
                <c:pt idx="26047">
                  <c:v>1.4870000000000001</c:v>
                </c:pt>
                <c:pt idx="26048">
                  <c:v>1.486</c:v>
                </c:pt>
                <c:pt idx="26049">
                  <c:v>1.4850000000000001</c:v>
                </c:pt>
                <c:pt idx="26050">
                  <c:v>1.4810000000000001</c:v>
                </c:pt>
                <c:pt idx="26051">
                  <c:v>1.4810000000000001</c:v>
                </c:pt>
                <c:pt idx="26052">
                  <c:v>1.478</c:v>
                </c:pt>
                <c:pt idx="26053">
                  <c:v>1.476</c:v>
                </c:pt>
                <c:pt idx="26054">
                  <c:v>1.4730000000000001</c:v>
                </c:pt>
                <c:pt idx="26055">
                  <c:v>1.468</c:v>
                </c:pt>
                <c:pt idx="26056">
                  <c:v>1.466</c:v>
                </c:pt>
                <c:pt idx="26057">
                  <c:v>1.4550000000000001</c:v>
                </c:pt>
                <c:pt idx="26058">
                  <c:v>1.4530000000000001</c:v>
                </c:pt>
                <c:pt idx="26059">
                  <c:v>1.4450000000000001</c:v>
                </c:pt>
                <c:pt idx="26060">
                  <c:v>1.4410000000000001</c:v>
                </c:pt>
                <c:pt idx="26061">
                  <c:v>1.44</c:v>
                </c:pt>
                <c:pt idx="26062">
                  <c:v>1.4390000000000001</c:v>
                </c:pt>
                <c:pt idx="26063">
                  <c:v>1.4390000000000001</c:v>
                </c:pt>
                <c:pt idx="26064">
                  <c:v>1.4359999999999999</c:v>
                </c:pt>
                <c:pt idx="26065">
                  <c:v>1.4359999999999999</c:v>
                </c:pt>
                <c:pt idx="26066">
                  <c:v>1.4350000000000001</c:v>
                </c:pt>
                <c:pt idx="26067">
                  <c:v>1.4350000000000001</c:v>
                </c:pt>
                <c:pt idx="26068">
                  <c:v>1.4339999999999999</c:v>
                </c:pt>
                <c:pt idx="26069">
                  <c:v>1.429</c:v>
                </c:pt>
                <c:pt idx="26070">
                  <c:v>1.4279999999999999</c:v>
                </c:pt>
                <c:pt idx="26071">
                  <c:v>1.425</c:v>
                </c:pt>
                <c:pt idx="26072">
                  <c:v>1.423</c:v>
                </c:pt>
                <c:pt idx="26073">
                  <c:v>1.413</c:v>
                </c:pt>
                <c:pt idx="26074">
                  <c:v>1.411</c:v>
                </c:pt>
                <c:pt idx="26075">
                  <c:v>1.409</c:v>
                </c:pt>
                <c:pt idx="26076">
                  <c:v>1.407</c:v>
                </c:pt>
                <c:pt idx="26077">
                  <c:v>1.405</c:v>
                </c:pt>
                <c:pt idx="26078">
                  <c:v>1.405</c:v>
                </c:pt>
                <c:pt idx="26079">
                  <c:v>1.405</c:v>
                </c:pt>
                <c:pt idx="26080">
                  <c:v>1.4039999999999999</c:v>
                </c:pt>
                <c:pt idx="26081">
                  <c:v>1.4039999999999999</c:v>
                </c:pt>
                <c:pt idx="26082">
                  <c:v>1.4039999999999999</c:v>
                </c:pt>
                <c:pt idx="26083">
                  <c:v>1.4019999999999999</c:v>
                </c:pt>
                <c:pt idx="26084">
                  <c:v>1.4019999999999999</c:v>
                </c:pt>
                <c:pt idx="26085">
                  <c:v>1.4</c:v>
                </c:pt>
                <c:pt idx="26086">
                  <c:v>1.399</c:v>
                </c:pt>
                <c:pt idx="26087">
                  <c:v>1.3939999999999999</c:v>
                </c:pt>
                <c:pt idx="26088">
                  <c:v>1.391</c:v>
                </c:pt>
                <c:pt idx="26089">
                  <c:v>1.39</c:v>
                </c:pt>
                <c:pt idx="26090">
                  <c:v>1.38</c:v>
                </c:pt>
                <c:pt idx="26091">
                  <c:v>1.38</c:v>
                </c:pt>
                <c:pt idx="26092">
                  <c:v>1.375</c:v>
                </c:pt>
                <c:pt idx="26093">
                  <c:v>1.373</c:v>
                </c:pt>
                <c:pt idx="26094">
                  <c:v>1.363</c:v>
                </c:pt>
                <c:pt idx="26095">
                  <c:v>1.363</c:v>
                </c:pt>
                <c:pt idx="26096">
                  <c:v>1.355</c:v>
                </c:pt>
                <c:pt idx="26097">
                  <c:v>1.3440000000000001</c:v>
                </c:pt>
                <c:pt idx="26098">
                  <c:v>1.3420000000000001</c:v>
                </c:pt>
                <c:pt idx="26099">
                  <c:v>1.333</c:v>
                </c:pt>
                <c:pt idx="26100">
                  <c:v>1.33</c:v>
                </c:pt>
                <c:pt idx="26101">
                  <c:v>1.329</c:v>
                </c:pt>
                <c:pt idx="26102">
                  <c:v>1.325</c:v>
                </c:pt>
                <c:pt idx="26103">
                  <c:v>1.323</c:v>
                </c:pt>
                <c:pt idx="26104">
                  <c:v>1.32</c:v>
                </c:pt>
                <c:pt idx="26105">
                  <c:v>1.32</c:v>
                </c:pt>
                <c:pt idx="26106">
                  <c:v>1.3180000000000001</c:v>
                </c:pt>
                <c:pt idx="26107">
                  <c:v>1.3160000000000001</c:v>
                </c:pt>
                <c:pt idx="26108">
                  <c:v>1.3140000000000001</c:v>
                </c:pt>
                <c:pt idx="26109">
                  <c:v>1.3129999999999999</c:v>
                </c:pt>
                <c:pt idx="26110">
                  <c:v>1.3069999999999999</c:v>
                </c:pt>
                <c:pt idx="26111">
                  <c:v>1.306</c:v>
                </c:pt>
                <c:pt idx="26112">
                  <c:v>1.306</c:v>
                </c:pt>
                <c:pt idx="26113">
                  <c:v>1.302</c:v>
                </c:pt>
                <c:pt idx="26114">
                  <c:v>1.3</c:v>
                </c:pt>
                <c:pt idx="26115">
                  <c:v>1.2949999999999999</c:v>
                </c:pt>
                <c:pt idx="26116">
                  <c:v>1.2929999999999999</c:v>
                </c:pt>
                <c:pt idx="26117">
                  <c:v>1.2889999999999999</c:v>
                </c:pt>
                <c:pt idx="26118">
                  <c:v>1.2889999999999999</c:v>
                </c:pt>
                <c:pt idx="26119">
                  <c:v>1.2829999999999999</c:v>
                </c:pt>
                <c:pt idx="26120">
                  <c:v>1.282</c:v>
                </c:pt>
                <c:pt idx="26121">
                  <c:v>1.2809999999999999</c:v>
                </c:pt>
                <c:pt idx="26122">
                  <c:v>1.2809999999999999</c:v>
                </c:pt>
                <c:pt idx="26123">
                  <c:v>1.278</c:v>
                </c:pt>
                <c:pt idx="26124">
                  <c:v>1.2749999999999999</c:v>
                </c:pt>
                <c:pt idx="26125">
                  <c:v>1.2749999999999999</c:v>
                </c:pt>
                <c:pt idx="26126">
                  <c:v>1.274</c:v>
                </c:pt>
                <c:pt idx="26127">
                  <c:v>1.274</c:v>
                </c:pt>
                <c:pt idx="26128">
                  <c:v>1.274</c:v>
                </c:pt>
                <c:pt idx="26129">
                  <c:v>1.27</c:v>
                </c:pt>
                <c:pt idx="26130">
                  <c:v>1.2689999999999999</c:v>
                </c:pt>
                <c:pt idx="26131">
                  <c:v>1.2669999999999999</c:v>
                </c:pt>
                <c:pt idx="26132">
                  <c:v>1.266</c:v>
                </c:pt>
                <c:pt idx="26133">
                  <c:v>1.2649999999999999</c:v>
                </c:pt>
                <c:pt idx="26134">
                  <c:v>1.258</c:v>
                </c:pt>
                <c:pt idx="26135">
                  <c:v>1.258</c:v>
                </c:pt>
                <c:pt idx="26136">
                  <c:v>1.252</c:v>
                </c:pt>
                <c:pt idx="26137">
                  <c:v>1.25</c:v>
                </c:pt>
                <c:pt idx="26138">
                  <c:v>1.2430000000000001</c:v>
                </c:pt>
                <c:pt idx="26139">
                  <c:v>1.2430000000000001</c:v>
                </c:pt>
                <c:pt idx="26140">
                  <c:v>1.24</c:v>
                </c:pt>
                <c:pt idx="26141">
                  <c:v>1.2370000000000001</c:v>
                </c:pt>
                <c:pt idx="26142">
                  <c:v>1.2370000000000001</c:v>
                </c:pt>
                <c:pt idx="26143">
                  <c:v>1.2370000000000001</c:v>
                </c:pt>
                <c:pt idx="26144">
                  <c:v>1.2370000000000001</c:v>
                </c:pt>
                <c:pt idx="26145">
                  <c:v>1.2370000000000001</c:v>
                </c:pt>
                <c:pt idx="26146">
                  <c:v>1.236</c:v>
                </c:pt>
                <c:pt idx="26147">
                  <c:v>1.234</c:v>
                </c:pt>
                <c:pt idx="26148">
                  <c:v>1.2330000000000001</c:v>
                </c:pt>
                <c:pt idx="26149">
                  <c:v>1.2330000000000001</c:v>
                </c:pt>
                <c:pt idx="26150">
                  <c:v>1.2330000000000001</c:v>
                </c:pt>
                <c:pt idx="26151">
                  <c:v>1.226</c:v>
                </c:pt>
                <c:pt idx="26152">
                  <c:v>1.224</c:v>
                </c:pt>
                <c:pt idx="26153">
                  <c:v>1.222</c:v>
                </c:pt>
                <c:pt idx="26154">
                  <c:v>1.222</c:v>
                </c:pt>
                <c:pt idx="26155">
                  <c:v>1.222</c:v>
                </c:pt>
                <c:pt idx="26156">
                  <c:v>1.222</c:v>
                </c:pt>
                <c:pt idx="26157">
                  <c:v>1.222</c:v>
                </c:pt>
                <c:pt idx="26158">
                  <c:v>1.222</c:v>
                </c:pt>
                <c:pt idx="26159">
                  <c:v>1.222</c:v>
                </c:pt>
                <c:pt idx="26160">
                  <c:v>1.222</c:v>
                </c:pt>
                <c:pt idx="26161">
                  <c:v>1.222</c:v>
                </c:pt>
                <c:pt idx="26162">
                  <c:v>1.222</c:v>
                </c:pt>
                <c:pt idx="26163">
                  <c:v>1.222</c:v>
                </c:pt>
                <c:pt idx="26164">
                  <c:v>1.222</c:v>
                </c:pt>
                <c:pt idx="26165">
                  <c:v>1.222</c:v>
                </c:pt>
                <c:pt idx="26166">
                  <c:v>1.222</c:v>
                </c:pt>
                <c:pt idx="26167">
                  <c:v>1.2210000000000001</c:v>
                </c:pt>
                <c:pt idx="26168">
                  <c:v>1.2210000000000001</c:v>
                </c:pt>
                <c:pt idx="26169">
                  <c:v>1.2210000000000001</c:v>
                </c:pt>
                <c:pt idx="26170">
                  <c:v>1.2210000000000001</c:v>
                </c:pt>
                <c:pt idx="26171">
                  <c:v>1.218</c:v>
                </c:pt>
                <c:pt idx="26172">
                  <c:v>1.2150000000000001</c:v>
                </c:pt>
                <c:pt idx="26173">
                  <c:v>1.2130000000000001</c:v>
                </c:pt>
                <c:pt idx="26174">
                  <c:v>1.212</c:v>
                </c:pt>
                <c:pt idx="26175">
                  <c:v>1.21</c:v>
                </c:pt>
                <c:pt idx="26176">
                  <c:v>1.2090000000000001</c:v>
                </c:pt>
                <c:pt idx="26177">
                  <c:v>1.2070000000000001</c:v>
                </c:pt>
                <c:pt idx="26178">
                  <c:v>1.206</c:v>
                </c:pt>
                <c:pt idx="26179">
                  <c:v>1.2050000000000001</c:v>
                </c:pt>
                <c:pt idx="26180">
                  <c:v>1.1990000000000001</c:v>
                </c:pt>
                <c:pt idx="26181">
                  <c:v>1.196</c:v>
                </c:pt>
                <c:pt idx="26182">
                  <c:v>1.1910000000000001</c:v>
                </c:pt>
                <c:pt idx="26183">
                  <c:v>1.19</c:v>
                </c:pt>
                <c:pt idx="26184">
                  <c:v>1.1839999999999999</c:v>
                </c:pt>
                <c:pt idx="26185">
                  <c:v>1.1759999999999999</c:v>
                </c:pt>
                <c:pt idx="26186">
                  <c:v>1.173</c:v>
                </c:pt>
                <c:pt idx="26187">
                  <c:v>1.173</c:v>
                </c:pt>
                <c:pt idx="26188">
                  <c:v>1.1719999999999999</c:v>
                </c:pt>
                <c:pt idx="26189">
                  <c:v>1.171</c:v>
                </c:pt>
                <c:pt idx="26190">
                  <c:v>1.165</c:v>
                </c:pt>
                <c:pt idx="26191">
                  <c:v>1.163</c:v>
                </c:pt>
                <c:pt idx="26192">
                  <c:v>1.1579999999999999</c:v>
                </c:pt>
                <c:pt idx="26193">
                  <c:v>1.157</c:v>
                </c:pt>
                <c:pt idx="26194">
                  <c:v>1.1539999999999999</c:v>
                </c:pt>
                <c:pt idx="26195">
                  <c:v>1.149</c:v>
                </c:pt>
                <c:pt idx="26196">
                  <c:v>1.147</c:v>
                </c:pt>
                <c:pt idx="26197">
                  <c:v>1.145</c:v>
                </c:pt>
                <c:pt idx="26198">
                  <c:v>1.145</c:v>
                </c:pt>
                <c:pt idx="26199">
                  <c:v>1.145</c:v>
                </c:pt>
                <c:pt idx="26200">
                  <c:v>1.143</c:v>
                </c:pt>
                <c:pt idx="26201">
                  <c:v>1.143</c:v>
                </c:pt>
                <c:pt idx="26202">
                  <c:v>1.1419999999999999</c:v>
                </c:pt>
                <c:pt idx="26203">
                  <c:v>1.1419999999999999</c:v>
                </c:pt>
                <c:pt idx="26204">
                  <c:v>1.141</c:v>
                </c:pt>
                <c:pt idx="26205">
                  <c:v>1.139</c:v>
                </c:pt>
                <c:pt idx="26206">
                  <c:v>1.1379999999999999</c:v>
                </c:pt>
                <c:pt idx="26207">
                  <c:v>1.131</c:v>
                </c:pt>
                <c:pt idx="26208">
                  <c:v>1.1299999999999999</c:v>
                </c:pt>
                <c:pt idx="26209">
                  <c:v>1.1220000000000001</c:v>
                </c:pt>
                <c:pt idx="26210">
                  <c:v>1.117</c:v>
                </c:pt>
                <c:pt idx="26211">
                  <c:v>1.1160000000000001</c:v>
                </c:pt>
                <c:pt idx="26212">
                  <c:v>1.1160000000000001</c:v>
                </c:pt>
                <c:pt idx="26213">
                  <c:v>1.1160000000000001</c:v>
                </c:pt>
                <c:pt idx="26214">
                  <c:v>1.1160000000000001</c:v>
                </c:pt>
                <c:pt idx="26215">
                  <c:v>1.111</c:v>
                </c:pt>
                <c:pt idx="26216">
                  <c:v>1.111</c:v>
                </c:pt>
                <c:pt idx="26217">
                  <c:v>1.1080000000000001</c:v>
                </c:pt>
                <c:pt idx="26218">
                  <c:v>1.107</c:v>
                </c:pt>
                <c:pt idx="26219">
                  <c:v>1.107</c:v>
                </c:pt>
                <c:pt idx="26220">
                  <c:v>1.107</c:v>
                </c:pt>
                <c:pt idx="26221">
                  <c:v>1.107</c:v>
                </c:pt>
                <c:pt idx="26222">
                  <c:v>1.1060000000000001</c:v>
                </c:pt>
                <c:pt idx="26223">
                  <c:v>1.1060000000000001</c:v>
                </c:pt>
                <c:pt idx="26224">
                  <c:v>1.1060000000000001</c:v>
                </c:pt>
                <c:pt idx="26225">
                  <c:v>1.1060000000000001</c:v>
                </c:pt>
                <c:pt idx="26226">
                  <c:v>1.105</c:v>
                </c:pt>
                <c:pt idx="26227">
                  <c:v>1.103</c:v>
                </c:pt>
                <c:pt idx="26228">
                  <c:v>1.097</c:v>
                </c:pt>
                <c:pt idx="26229">
                  <c:v>1.093</c:v>
                </c:pt>
                <c:pt idx="26230">
                  <c:v>1.0920000000000001</c:v>
                </c:pt>
                <c:pt idx="26231">
                  <c:v>1.0920000000000001</c:v>
                </c:pt>
                <c:pt idx="26232">
                  <c:v>1.0920000000000001</c:v>
                </c:pt>
                <c:pt idx="26233">
                  <c:v>1.0920000000000001</c:v>
                </c:pt>
                <c:pt idx="26234">
                  <c:v>1.0920000000000001</c:v>
                </c:pt>
                <c:pt idx="26235">
                  <c:v>1.0900000000000001</c:v>
                </c:pt>
                <c:pt idx="26236">
                  <c:v>1.0900000000000001</c:v>
                </c:pt>
                <c:pt idx="26237">
                  <c:v>1.089</c:v>
                </c:pt>
                <c:pt idx="26238">
                  <c:v>1.089</c:v>
                </c:pt>
                <c:pt idx="26239">
                  <c:v>1.089</c:v>
                </c:pt>
                <c:pt idx="26240">
                  <c:v>1.089</c:v>
                </c:pt>
                <c:pt idx="26241">
                  <c:v>1.089</c:v>
                </c:pt>
                <c:pt idx="26242">
                  <c:v>1.089</c:v>
                </c:pt>
                <c:pt idx="26243">
                  <c:v>1.089</c:v>
                </c:pt>
                <c:pt idx="26244">
                  <c:v>1.089</c:v>
                </c:pt>
                <c:pt idx="26245">
                  <c:v>1.089</c:v>
                </c:pt>
                <c:pt idx="26246">
                  <c:v>1.089</c:v>
                </c:pt>
                <c:pt idx="26247">
                  <c:v>1.089</c:v>
                </c:pt>
                <c:pt idx="26248">
                  <c:v>1.089</c:v>
                </c:pt>
                <c:pt idx="26249">
                  <c:v>1.089</c:v>
                </c:pt>
                <c:pt idx="26250">
                  <c:v>1.0860000000000001</c:v>
                </c:pt>
                <c:pt idx="26251">
                  <c:v>1.079</c:v>
                </c:pt>
                <c:pt idx="26252">
                  <c:v>1.077</c:v>
                </c:pt>
                <c:pt idx="26253">
                  <c:v>1.0760000000000001</c:v>
                </c:pt>
                <c:pt idx="26254">
                  <c:v>1.0720000000000001</c:v>
                </c:pt>
                <c:pt idx="26255">
                  <c:v>1.069</c:v>
                </c:pt>
                <c:pt idx="26256">
                  <c:v>1.0549999999999999</c:v>
                </c:pt>
                <c:pt idx="26257">
                  <c:v>1.052</c:v>
                </c:pt>
                <c:pt idx="26258">
                  <c:v>1.0449999999999999</c:v>
                </c:pt>
                <c:pt idx="26259">
                  <c:v>1.036</c:v>
                </c:pt>
                <c:pt idx="26260">
                  <c:v>1.034</c:v>
                </c:pt>
                <c:pt idx="26261">
                  <c:v>1.034</c:v>
                </c:pt>
                <c:pt idx="26262">
                  <c:v>1.034</c:v>
                </c:pt>
                <c:pt idx="26263">
                  <c:v>1.0329999999999999</c:v>
                </c:pt>
                <c:pt idx="26264">
                  <c:v>1.032</c:v>
                </c:pt>
                <c:pt idx="26265">
                  <c:v>1.032</c:v>
                </c:pt>
                <c:pt idx="26266">
                  <c:v>1.0309999999999999</c:v>
                </c:pt>
                <c:pt idx="26267">
                  <c:v>1.0309999999999999</c:v>
                </c:pt>
                <c:pt idx="26268">
                  <c:v>1.0309999999999999</c:v>
                </c:pt>
                <c:pt idx="26269">
                  <c:v>1.03</c:v>
                </c:pt>
                <c:pt idx="26270">
                  <c:v>1.03</c:v>
                </c:pt>
                <c:pt idx="26271">
                  <c:v>1.0229999999999999</c:v>
                </c:pt>
                <c:pt idx="26272">
                  <c:v>1.022</c:v>
                </c:pt>
                <c:pt idx="26273">
                  <c:v>1.022</c:v>
                </c:pt>
                <c:pt idx="26274">
                  <c:v>1.0209999999999999</c:v>
                </c:pt>
                <c:pt idx="26275">
                  <c:v>1.0189999999999999</c:v>
                </c:pt>
                <c:pt idx="26276">
                  <c:v>1.016</c:v>
                </c:pt>
                <c:pt idx="26277">
                  <c:v>1.01</c:v>
                </c:pt>
                <c:pt idx="26278">
                  <c:v>1.0049999999999999</c:v>
                </c:pt>
                <c:pt idx="26279">
                  <c:v>0.997</c:v>
                </c:pt>
                <c:pt idx="26280">
                  <c:v>0.99399999999999999</c:v>
                </c:pt>
                <c:pt idx="26281">
                  <c:v>0.99299999999999999</c:v>
                </c:pt>
                <c:pt idx="26282">
                  <c:v>0.99099999999999999</c:v>
                </c:pt>
                <c:pt idx="26283">
                  <c:v>0.98899999999999999</c:v>
                </c:pt>
                <c:pt idx="26284">
                  <c:v>0.98699999999999999</c:v>
                </c:pt>
                <c:pt idx="26285">
                  <c:v>0.98099999999999998</c:v>
                </c:pt>
                <c:pt idx="26286">
                  <c:v>0.98099999999999998</c:v>
                </c:pt>
                <c:pt idx="26287">
                  <c:v>0.97899999999999998</c:v>
                </c:pt>
                <c:pt idx="26288">
                  <c:v>0.97899999999999998</c:v>
                </c:pt>
                <c:pt idx="26289">
                  <c:v>0.97699999999999998</c:v>
                </c:pt>
                <c:pt idx="26290">
                  <c:v>0.97199999999999998</c:v>
                </c:pt>
                <c:pt idx="26291">
                  <c:v>0.97199999999999998</c:v>
                </c:pt>
                <c:pt idx="26292">
                  <c:v>0.97099999999999997</c:v>
                </c:pt>
                <c:pt idx="26293">
                  <c:v>0.96899999999999997</c:v>
                </c:pt>
                <c:pt idx="26294">
                  <c:v>0.95799999999999996</c:v>
                </c:pt>
                <c:pt idx="26295">
                  <c:v>0.95599999999999996</c:v>
                </c:pt>
                <c:pt idx="26296">
                  <c:v>0.95499999999999996</c:v>
                </c:pt>
                <c:pt idx="26297">
                  <c:v>0.95399999999999996</c:v>
                </c:pt>
                <c:pt idx="26298">
                  <c:v>0.95299999999999996</c:v>
                </c:pt>
                <c:pt idx="26299">
                  <c:v>0.94599999999999995</c:v>
                </c:pt>
                <c:pt idx="26300">
                  <c:v>0.94299999999999995</c:v>
                </c:pt>
                <c:pt idx="26301">
                  <c:v>0.94299999999999995</c:v>
                </c:pt>
                <c:pt idx="26302">
                  <c:v>0.94299999999999995</c:v>
                </c:pt>
                <c:pt idx="26303">
                  <c:v>0.93899999999999995</c:v>
                </c:pt>
                <c:pt idx="26304">
                  <c:v>0.93400000000000005</c:v>
                </c:pt>
                <c:pt idx="26305">
                  <c:v>0.93300000000000005</c:v>
                </c:pt>
                <c:pt idx="26306">
                  <c:v>0.93100000000000005</c:v>
                </c:pt>
                <c:pt idx="26307">
                  <c:v>0.92500000000000004</c:v>
                </c:pt>
                <c:pt idx="26308">
                  <c:v>0.91400000000000003</c:v>
                </c:pt>
                <c:pt idx="26309">
                  <c:v>0.91300000000000003</c:v>
                </c:pt>
                <c:pt idx="26310">
                  <c:v>0.91</c:v>
                </c:pt>
                <c:pt idx="26311">
                  <c:v>0.90600000000000003</c:v>
                </c:pt>
                <c:pt idx="26312">
                  <c:v>0.89700000000000002</c:v>
                </c:pt>
                <c:pt idx="26313">
                  <c:v>0.89500000000000002</c:v>
                </c:pt>
                <c:pt idx="26314">
                  <c:v>0.89200000000000002</c:v>
                </c:pt>
                <c:pt idx="26315">
                  <c:v>0.89</c:v>
                </c:pt>
                <c:pt idx="26316">
                  <c:v>0.88600000000000001</c:v>
                </c:pt>
                <c:pt idx="26317">
                  <c:v>0.88600000000000001</c:v>
                </c:pt>
                <c:pt idx="26318">
                  <c:v>0.88500000000000001</c:v>
                </c:pt>
                <c:pt idx="26319">
                  <c:v>0.879</c:v>
                </c:pt>
                <c:pt idx="26320">
                  <c:v>0.879</c:v>
                </c:pt>
                <c:pt idx="26321">
                  <c:v>0.873</c:v>
                </c:pt>
                <c:pt idx="26322">
                  <c:v>0.86499999999999999</c:v>
                </c:pt>
                <c:pt idx="26323">
                  <c:v>0.86299999999999999</c:v>
                </c:pt>
                <c:pt idx="26324">
                  <c:v>0.85299999999999998</c:v>
                </c:pt>
                <c:pt idx="26325">
                  <c:v>0.85099999999999998</c:v>
                </c:pt>
                <c:pt idx="26326">
                  <c:v>0.85</c:v>
                </c:pt>
                <c:pt idx="26327">
                  <c:v>0.84799999999999998</c:v>
                </c:pt>
                <c:pt idx="26328">
                  <c:v>0.84799999999999998</c:v>
                </c:pt>
                <c:pt idx="26329">
                  <c:v>0.84799999999999998</c:v>
                </c:pt>
                <c:pt idx="26330">
                  <c:v>0.84699999999999998</c:v>
                </c:pt>
                <c:pt idx="26331">
                  <c:v>0.84499999999999997</c:v>
                </c:pt>
                <c:pt idx="26332">
                  <c:v>0.84499999999999997</c:v>
                </c:pt>
                <c:pt idx="26333">
                  <c:v>0.84</c:v>
                </c:pt>
                <c:pt idx="26334">
                  <c:v>0.83599999999999997</c:v>
                </c:pt>
                <c:pt idx="26335">
                  <c:v>0.83199999999999996</c:v>
                </c:pt>
                <c:pt idx="26336">
                  <c:v>0.81499999999999995</c:v>
                </c:pt>
                <c:pt idx="26337">
                  <c:v>0.80400000000000005</c:v>
                </c:pt>
                <c:pt idx="26338">
                  <c:v>0.80300000000000005</c:v>
                </c:pt>
                <c:pt idx="26339">
                  <c:v>0.80200000000000005</c:v>
                </c:pt>
                <c:pt idx="26340">
                  <c:v>0.79700000000000004</c:v>
                </c:pt>
                <c:pt idx="26341">
                  <c:v>0.79300000000000004</c:v>
                </c:pt>
                <c:pt idx="26342">
                  <c:v>0.79300000000000004</c:v>
                </c:pt>
                <c:pt idx="26343">
                  <c:v>0.79100000000000004</c:v>
                </c:pt>
                <c:pt idx="26344">
                  <c:v>0.78700000000000003</c:v>
                </c:pt>
                <c:pt idx="26345">
                  <c:v>0.78400000000000003</c:v>
                </c:pt>
                <c:pt idx="26346">
                  <c:v>0.78400000000000003</c:v>
                </c:pt>
                <c:pt idx="26347">
                  <c:v>0.77700000000000002</c:v>
                </c:pt>
                <c:pt idx="26348">
                  <c:v>0.77400000000000002</c:v>
                </c:pt>
                <c:pt idx="26349">
                  <c:v>0.76900000000000002</c:v>
                </c:pt>
                <c:pt idx="26350">
                  <c:v>0.76600000000000001</c:v>
                </c:pt>
                <c:pt idx="26351">
                  <c:v>0.76</c:v>
                </c:pt>
                <c:pt idx="26352">
                  <c:v>0.76</c:v>
                </c:pt>
                <c:pt idx="26353">
                  <c:v>0.75600000000000001</c:v>
                </c:pt>
                <c:pt idx="26354">
                  <c:v>0.75600000000000001</c:v>
                </c:pt>
                <c:pt idx="26355">
                  <c:v>0.752</c:v>
                </c:pt>
                <c:pt idx="26356">
                  <c:v>0.751</c:v>
                </c:pt>
                <c:pt idx="26357">
                  <c:v>0.749</c:v>
                </c:pt>
                <c:pt idx="26358">
                  <c:v>0.749</c:v>
                </c:pt>
                <c:pt idx="26359">
                  <c:v>0.747</c:v>
                </c:pt>
                <c:pt idx="26360">
                  <c:v>0.747</c:v>
                </c:pt>
                <c:pt idx="26361">
                  <c:v>0.746</c:v>
                </c:pt>
                <c:pt idx="26362">
                  <c:v>0.74299999999999999</c:v>
                </c:pt>
                <c:pt idx="26363">
                  <c:v>0.74199999999999999</c:v>
                </c:pt>
                <c:pt idx="26364">
                  <c:v>0.74199999999999999</c:v>
                </c:pt>
                <c:pt idx="26365">
                  <c:v>0.74199999999999999</c:v>
                </c:pt>
                <c:pt idx="26366">
                  <c:v>0.74199999999999999</c:v>
                </c:pt>
                <c:pt idx="26367">
                  <c:v>0.74199999999999999</c:v>
                </c:pt>
                <c:pt idx="26368">
                  <c:v>0.74199999999999999</c:v>
                </c:pt>
                <c:pt idx="26369">
                  <c:v>0.74199999999999999</c:v>
                </c:pt>
                <c:pt idx="26370">
                  <c:v>0.74199999999999999</c:v>
                </c:pt>
                <c:pt idx="26371">
                  <c:v>0.74199999999999999</c:v>
                </c:pt>
                <c:pt idx="26372">
                  <c:v>0.74199999999999999</c:v>
                </c:pt>
                <c:pt idx="26373">
                  <c:v>0.74199999999999999</c:v>
                </c:pt>
                <c:pt idx="26374">
                  <c:v>0.74199999999999999</c:v>
                </c:pt>
                <c:pt idx="26375">
                  <c:v>0.74199999999999999</c:v>
                </c:pt>
                <c:pt idx="26376">
                  <c:v>0.74199999999999999</c:v>
                </c:pt>
                <c:pt idx="26377">
                  <c:v>0.74099999999999999</c:v>
                </c:pt>
                <c:pt idx="26378">
                  <c:v>0.73799999999999999</c:v>
                </c:pt>
                <c:pt idx="26379">
                  <c:v>0.73799999999999999</c:v>
                </c:pt>
                <c:pt idx="26380">
                  <c:v>0.73799999999999999</c:v>
                </c:pt>
                <c:pt idx="26381">
                  <c:v>0.73799999999999999</c:v>
                </c:pt>
                <c:pt idx="26382">
                  <c:v>0.73799999999999999</c:v>
                </c:pt>
                <c:pt idx="26383">
                  <c:v>0.73799999999999999</c:v>
                </c:pt>
                <c:pt idx="26384">
                  <c:v>0.73799999999999999</c:v>
                </c:pt>
                <c:pt idx="26385">
                  <c:v>0.73799999999999999</c:v>
                </c:pt>
                <c:pt idx="26386">
                  <c:v>0.73799999999999999</c:v>
                </c:pt>
                <c:pt idx="26387">
                  <c:v>0.73799999999999999</c:v>
                </c:pt>
                <c:pt idx="26388">
                  <c:v>0.73799999999999999</c:v>
                </c:pt>
                <c:pt idx="26389">
                  <c:v>0.73799999999999999</c:v>
                </c:pt>
                <c:pt idx="26390">
                  <c:v>0.73799999999999999</c:v>
                </c:pt>
                <c:pt idx="26391">
                  <c:v>0.73699999999999999</c:v>
                </c:pt>
                <c:pt idx="26392">
                  <c:v>0.73699999999999999</c:v>
                </c:pt>
                <c:pt idx="26393">
                  <c:v>0.73699999999999999</c:v>
                </c:pt>
                <c:pt idx="26394">
                  <c:v>0.73499999999999999</c:v>
                </c:pt>
                <c:pt idx="26395">
                  <c:v>0.73499999999999999</c:v>
                </c:pt>
                <c:pt idx="26396">
                  <c:v>0.73499999999999999</c:v>
                </c:pt>
                <c:pt idx="26397">
                  <c:v>0.73499999999999999</c:v>
                </c:pt>
                <c:pt idx="26398">
                  <c:v>0.73499999999999999</c:v>
                </c:pt>
                <c:pt idx="26399">
                  <c:v>0.73499999999999999</c:v>
                </c:pt>
                <c:pt idx="26400">
                  <c:v>0.73499999999999999</c:v>
                </c:pt>
                <c:pt idx="26401">
                  <c:v>0.73399999999999999</c:v>
                </c:pt>
                <c:pt idx="26402">
                  <c:v>0.73399999999999999</c:v>
                </c:pt>
                <c:pt idx="26403">
                  <c:v>0.73399999999999999</c:v>
                </c:pt>
                <c:pt idx="26404">
                  <c:v>0.73399999999999999</c:v>
                </c:pt>
                <c:pt idx="26405">
                  <c:v>0.73399999999999999</c:v>
                </c:pt>
                <c:pt idx="26406">
                  <c:v>0.73399999999999999</c:v>
                </c:pt>
                <c:pt idx="26407">
                  <c:v>0.73399999999999999</c:v>
                </c:pt>
                <c:pt idx="26408">
                  <c:v>0.73299999999999998</c:v>
                </c:pt>
                <c:pt idx="26409">
                  <c:v>0.73</c:v>
                </c:pt>
                <c:pt idx="26410">
                  <c:v>0.72799999999999998</c:v>
                </c:pt>
                <c:pt idx="26411">
                  <c:v>0.72299999999999998</c:v>
                </c:pt>
                <c:pt idx="26412">
                  <c:v>0.72</c:v>
                </c:pt>
                <c:pt idx="26413">
                  <c:v>0.72</c:v>
                </c:pt>
                <c:pt idx="26414">
                  <c:v>0.72</c:v>
                </c:pt>
                <c:pt idx="26415">
                  <c:v>0.71899999999999997</c:v>
                </c:pt>
                <c:pt idx="26416">
                  <c:v>0.71799999999999997</c:v>
                </c:pt>
                <c:pt idx="26417">
                  <c:v>0.71199999999999997</c:v>
                </c:pt>
                <c:pt idx="26418">
                  <c:v>0.71099999999999997</c:v>
                </c:pt>
                <c:pt idx="26419">
                  <c:v>0.7</c:v>
                </c:pt>
                <c:pt idx="26420">
                  <c:v>0.7</c:v>
                </c:pt>
                <c:pt idx="26421">
                  <c:v>0.69699999999999995</c:v>
                </c:pt>
                <c:pt idx="26422">
                  <c:v>0.69699999999999995</c:v>
                </c:pt>
                <c:pt idx="26423">
                  <c:v>0.69699999999999995</c:v>
                </c:pt>
                <c:pt idx="26424">
                  <c:v>0.69599999999999995</c:v>
                </c:pt>
                <c:pt idx="26425">
                  <c:v>0.69599999999999995</c:v>
                </c:pt>
                <c:pt idx="26426">
                  <c:v>0.69599999999999995</c:v>
                </c:pt>
                <c:pt idx="26427">
                  <c:v>0.69399999999999995</c:v>
                </c:pt>
                <c:pt idx="26428">
                  <c:v>0.68799999999999994</c:v>
                </c:pt>
                <c:pt idx="26429">
                  <c:v>0.68700000000000006</c:v>
                </c:pt>
                <c:pt idx="26430">
                  <c:v>0.68600000000000005</c:v>
                </c:pt>
                <c:pt idx="26431">
                  <c:v>0.68500000000000005</c:v>
                </c:pt>
                <c:pt idx="26432">
                  <c:v>0.68500000000000005</c:v>
                </c:pt>
                <c:pt idx="26433">
                  <c:v>0.68500000000000005</c:v>
                </c:pt>
                <c:pt idx="26434">
                  <c:v>0.68500000000000005</c:v>
                </c:pt>
                <c:pt idx="26435">
                  <c:v>0.68500000000000005</c:v>
                </c:pt>
                <c:pt idx="26436">
                  <c:v>0.68500000000000005</c:v>
                </c:pt>
                <c:pt idx="26437">
                  <c:v>0.68500000000000005</c:v>
                </c:pt>
                <c:pt idx="26438">
                  <c:v>0.68500000000000005</c:v>
                </c:pt>
                <c:pt idx="26439">
                  <c:v>0.68200000000000005</c:v>
                </c:pt>
                <c:pt idx="26440">
                  <c:v>0.67900000000000005</c:v>
                </c:pt>
                <c:pt idx="26441">
                  <c:v>0.66600000000000004</c:v>
                </c:pt>
                <c:pt idx="26442">
                  <c:v>0.66300000000000003</c:v>
                </c:pt>
                <c:pt idx="26443">
                  <c:v>0.66</c:v>
                </c:pt>
                <c:pt idx="26444">
                  <c:v>0.65900000000000003</c:v>
                </c:pt>
                <c:pt idx="26445">
                  <c:v>0.65900000000000003</c:v>
                </c:pt>
                <c:pt idx="26446">
                  <c:v>0.65800000000000003</c:v>
                </c:pt>
                <c:pt idx="26447">
                  <c:v>0.65200000000000002</c:v>
                </c:pt>
                <c:pt idx="26448">
                  <c:v>0.63800000000000001</c:v>
                </c:pt>
                <c:pt idx="26449">
                  <c:v>0.63700000000000001</c:v>
                </c:pt>
                <c:pt idx="26450">
                  <c:v>0.63200000000000001</c:v>
                </c:pt>
                <c:pt idx="26451">
                  <c:v>0.629</c:v>
                </c:pt>
                <c:pt idx="26452">
                  <c:v>0.628</c:v>
                </c:pt>
                <c:pt idx="26453">
                  <c:v>0.625</c:v>
                </c:pt>
                <c:pt idx="26454">
                  <c:v>0.625</c:v>
                </c:pt>
                <c:pt idx="26455">
                  <c:v>0.623</c:v>
                </c:pt>
                <c:pt idx="26456">
                  <c:v>0.61899999999999999</c:v>
                </c:pt>
                <c:pt idx="26457">
                  <c:v>0.61</c:v>
                </c:pt>
                <c:pt idx="26458">
                  <c:v>0.60699999999999998</c:v>
                </c:pt>
                <c:pt idx="26459">
                  <c:v>0.60599999999999998</c:v>
                </c:pt>
                <c:pt idx="26460">
                  <c:v>0.59499999999999997</c:v>
                </c:pt>
                <c:pt idx="26461">
                  <c:v>0.59299999999999997</c:v>
                </c:pt>
                <c:pt idx="26462">
                  <c:v>0.59</c:v>
                </c:pt>
                <c:pt idx="26463">
                  <c:v>0.59</c:v>
                </c:pt>
                <c:pt idx="26464">
                  <c:v>0.57699999999999996</c:v>
                </c:pt>
                <c:pt idx="26465">
                  <c:v>0.57399999999999995</c:v>
                </c:pt>
                <c:pt idx="26466">
                  <c:v>0.56999999999999995</c:v>
                </c:pt>
                <c:pt idx="26467">
                  <c:v>0.56999999999999995</c:v>
                </c:pt>
                <c:pt idx="26468">
                  <c:v>0.56899999999999995</c:v>
                </c:pt>
                <c:pt idx="26469">
                  <c:v>0.55500000000000005</c:v>
                </c:pt>
                <c:pt idx="26470">
                  <c:v>0.54700000000000004</c:v>
                </c:pt>
                <c:pt idx="26471">
                  <c:v>0.54</c:v>
                </c:pt>
                <c:pt idx="26472">
                  <c:v>0.53600000000000003</c:v>
                </c:pt>
                <c:pt idx="26473">
                  <c:v>0.53500000000000003</c:v>
                </c:pt>
                <c:pt idx="26474">
                  <c:v>0.52800000000000002</c:v>
                </c:pt>
                <c:pt idx="26475">
                  <c:v>0.52600000000000002</c:v>
                </c:pt>
                <c:pt idx="26476">
                  <c:v>0.52500000000000002</c:v>
                </c:pt>
                <c:pt idx="26477">
                  <c:v>0.51400000000000001</c:v>
                </c:pt>
                <c:pt idx="26478">
                  <c:v>0.51200000000000001</c:v>
                </c:pt>
                <c:pt idx="26479">
                  <c:v>0.49099999999999999</c:v>
                </c:pt>
                <c:pt idx="26480">
                  <c:v>0.49</c:v>
                </c:pt>
                <c:pt idx="26481">
                  <c:v>0.48699999999999999</c:v>
                </c:pt>
                <c:pt idx="26482">
                  <c:v>0.48</c:v>
                </c:pt>
                <c:pt idx="26483">
                  <c:v>0.47899999999999998</c:v>
                </c:pt>
                <c:pt idx="26484">
                  <c:v>0.47899999999999998</c:v>
                </c:pt>
                <c:pt idx="26485">
                  <c:v>0.47199999999999998</c:v>
                </c:pt>
                <c:pt idx="26486">
                  <c:v>0.46899999999999997</c:v>
                </c:pt>
                <c:pt idx="26487">
                  <c:v>0.46200000000000002</c:v>
                </c:pt>
                <c:pt idx="26488">
                  <c:v>0.46</c:v>
                </c:pt>
                <c:pt idx="26489">
                  <c:v>0.44500000000000001</c:v>
                </c:pt>
                <c:pt idx="26490">
                  <c:v>0.44500000000000001</c:v>
                </c:pt>
                <c:pt idx="26491">
                  <c:v>0.438</c:v>
                </c:pt>
                <c:pt idx="26492">
                  <c:v>0.437</c:v>
                </c:pt>
                <c:pt idx="26493">
                  <c:v>0.435</c:v>
                </c:pt>
                <c:pt idx="26494">
                  <c:v>0.434</c:v>
                </c:pt>
                <c:pt idx="26495">
                  <c:v>0.43099999999999999</c:v>
                </c:pt>
                <c:pt idx="26496">
                  <c:v>0.43</c:v>
                </c:pt>
                <c:pt idx="26497">
                  <c:v>0.43</c:v>
                </c:pt>
                <c:pt idx="26498">
                  <c:v>0.42299999999999999</c:v>
                </c:pt>
                <c:pt idx="26499">
                  <c:v>0.42</c:v>
                </c:pt>
                <c:pt idx="26500">
                  <c:v>0.40600000000000003</c:v>
                </c:pt>
                <c:pt idx="26501">
                  <c:v>0.39500000000000002</c:v>
                </c:pt>
                <c:pt idx="26502">
                  <c:v>0.39400000000000002</c:v>
                </c:pt>
                <c:pt idx="26503">
                  <c:v>0.39200000000000002</c:v>
                </c:pt>
                <c:pt idx="26504">
                  <c:v>0.38800000000000001</c:v>
                </c:pt>
                <c:pt idx="26505">
                  <c:v>0.38200000000000001</c:v>
                </c:pt>
                <c:pt idx="26506">
                  <c:v>0.38200000000000001</c:v>
                </c:pt>
                <c:pt idx="26507">
                  <c:v>0.379</c:v>
                </c:pt>
                <c:pt idx="26508">
                  <c:v>0.378</c:v>
                </c:pt>
                <c:pt idx="26509">
                  <c:v>0.372</c:v>
                </c:pt>
                <c:pt idx="26510">
                  <c:v>0.36799999999999999</c:v>
                </c:pt>
                <c:pt idx="26511">
                  <c:v>0.35799999999999998</c:v>
                </c:pt>
                <c:pt idx="26512">
                  <c:v>0.35699999999999998</c:v>
                </c:pt>
                <c:pt idx="26513">
                  <c:v>0.35699999999999998</c:v>
                </c:pt>
                <c:pt idx="26514">
                  <c:v>0.35699999999999998</c:v>
                </c:pt>
                <c:pt idx="26515">
                  <c:v>0.35499999999999998</c:v>
                </c:pt>
                <c:pt idx="26516">
                  <c:v>0.35299999999999998</c:v>
                </c:pt>
                <c:pt idx="26517">
                  <c:v>0.35299999999999998</c:v>
                </c:pt>
                <c:pt idx="26518">
                  <c:v>0.35</c:v>
                </c:pt>
                <c:pt idx="26519">
                  <c:v>0.34799999999999998</c:v>
                </c:pt>
                <c:pt idx="26520">
                  <c:v>0.34499999999999997</c:v>
                </c:pt>
                <c:pt idx="26521">
                  <c:v>0.32800000000000001</c:v>
                </c:pt>
                <c:pt idx="26522">
                  <c:v>0.32600000000000001</c:v>
                </c:pt>
                <c:pt idx="26523">
                  <c:v>0.314</c:v>
                </c:pt>
                <c:pt idx="26524">
                  <c:v>0.312</c:v>
                </c:pt>
                <c:pt idx="26525">
                  <c:v>0.311</c:v>
                </c:pt>
                <c:pt idx="26526">
                  <c:v>0.311</c:v>
                </c:pt>
                <c:pt idx="26527">
                  <c:v>0.30399999999999999</c:v>
                </c:pt>
                <c:pt idx="26528">
                  <c:v>0.29399999999999998</c:v>
                </c:pt>
                <c:pt idx="26529">
                  <c:v>0.28799999999999998</c:v>
                </c:pt>
                <c:pt idx="26530">
                  <c:v>0.28599999999999998</c:v>
                </c:pt>
                <c:pt idx="26531">
                  <c:v>0.28399999999999997</c:v>
                </c:pt>
                <c:pt idx="26532">
                  <c:v>0.28100000000000003</c:v>
                </c:pt>
                <c:pt idx="26533">
                  <c:v>0.27500000000000002</c:v>
                </c:pt>
                <c:pt idx="26534">
                  <c:v>0.246</c:v>
                </c:pt>
                <c:pt idx="26535">
                  <c:v>0.245</c:v>
                </c:pt>
                <c:pt idx="26536">
                  <c:v>0.24399999999999999</c:v>
                </c:pt>
                <c:pt idx="26537">
                  <c:v>0.23499999999999999</c:v>
                </c:pt>
                <c:pt idx="26538">
                  <c:v>0.22</c:v>
                </c:pt>
                <c:pt idx="26539">
                  <c:v>0.216</c:v>
                </c:pt>
                <c:pt idx="26540">
                  <c:v>0.214</c:v>
                </c:pt>
                <c:pt idx="26541">
                  <c:v>0.21099999999999999</c:v>
                </c:pt>
                <c:pt idx="26542">
                  <c:v>0.20499999999999999</c:v>
                </c:pt>
                <c:pt idx="26543">
                  <c:v>0.20399999999999999</c:v>
                </c:pt>
                <c:pt idx="26544">
                  <c:v>0.20300000000000001</c:v>
                </c:pt>
                <c:pt idx="26545">
                  <c:v>0.19900000000000001</c:v>
                </c:pt>
                <c:pt idx="26546">
                  <c:v>0.19700000000000001</c:v>
                </c:pt>
                <c:pt idx="26547">
                  <c:v>0.193</c:v>
                </c:pt>
                <c:pt idx="26548">
                  <c:v>0.187</c:v>
                </c:pt>
                <c:pt idx="26549">
                  <c:v>0.185</c:v>
                </c:pt>
                <c:pt idx="26550">
                  <c:v>0.184</c:v>
                </c:pt>
                <c:pt idx="26551">
                  <c:v>0.17399999999999999</c:v>
                </c:pt>
                <c:pt idx="26552">
                  <c:v>0.17199999999999999</c:v>
                </c:pt>
                <c:pt idx="26553">
                  <c:v>0.16500000000000001</c:v>
                </c:pt>
                <c:pt idx="26554">
                  <c:v>0.16400000000000001</c:v>
                </c:pt>
                <c:pt idx="26555">
                  <c:v>0.161</c:v>
                </c:pt>
                <c:pt idx="26556">
                  <c:v>0.159</c:v>
                </c:pt>
                <c:pt idx="26557">
                  <c:v>0.152</c:v>
                </c:pt>
                <c:pt idx="26558">
                  <c:v>0.14799999999999999</c:v>
                </c:pt>
                <c:pt idx="26559">
                  <c:v>0.14699999999999999</c:v>
                </c:pt>
                <c:pt idx="26560">
                  <c:v>0.14399999999999999</c:v>
                </c:pt>
                <c:pt idx="26561">
                  <c:v>0.14199999999999999</c:v>
                </c:pt>
                <c:pt idx="26562">
                  <c:v>0.14099999999999999</c:v>
                </c:pt>
                <c:pt idx="26563">
                  <c:v>0.14000000000000001</c:v>
                </c:pt>
                <c:pt idx="26564">
                  <c:v>0.14000000000000001</c:v>
                </c:pt>
                <c:pt idx="26565">
                  <c:v>0.14000000000000001</c:v>
                </c:pt>
                <c:pt idx="26566">
                  <c:v>0.14000000000000001</c:v>
                </c:pt>
                <c:pt idx="26567">
                  <c:v>0.14000000000000001</c:v>
                </c:pt>
                <c:pt idx="26568">
                  <c:v>0.14000000000000001</c:v>
                </c:pt>
                <c:pt idx="26569">
                  <c:v>0.14000000000000001</c:v>
                </c:pt>
                <c:pt idx="26570">
                  <c:v>0.14000000000000001</c:v>
                </c:pt>
                <c:pt idx="26571">
                  <c:v>0.14000000000000001</c:v>
                </c:pt>
                <c:pt idx="26572">
                  <c:v>0.13700000000000001</c:v>
                </c:pt>
                <c:pt idx="26573">
                  <c:v>0.13</c:v>
                </c:pt>
                <c:pt idx="26574">
                  <c:v>0.13</c:v>
                </c:pt>
                <c:pt idx="26575">
                  <c:v>0.124</c:v>
                </c:pt>
                <c:pt idx="26576">
                  <c:v>0.123</c:v>
                </c:pt>
                <c:pt idx="26577">
                  <c:v>0.123</c:v>
                </c:pt>
                <c:pt idx="26578">
                  <c:v>0.11700000000000001</c:v>
                </c:pt>
                <c:pt idx="26579">
                  <c:v>0.11600000000000001</c:v>
                </c:pt>
                <c:pt idx="26580">
                  <c:v>0.11600000000000001</c:v>
                </c:pt>
                <c:pt idx="26581">
                  <c:v>0.11600000000000001</c:v>
                </c:pt>
                <c:pt idx="26582">
                  <c:v>0.11600000000000001</c:v>
                </c:pt>
                <c:pt idx="26583">
                  <c:v>0.11600000000000001</c:v>
                </c:pt>
                <c:pt idx="26584">
                  <c:v>0.11600000000000001</c:v>
                </c:pt>
                <c:pt idx="26585">
                  <c:v>0.11600000000000001</c:v>
                </c:pt>
                <c:pt idx="26586">
                  <c:v>0.11600000000000001</c:v>
                </c:pt>
                <c:pt idx="26587">
                  <c:v>0.11600000000000001</c:v>
                </c:pt>
                <c:pt idx="26588">
                  <c:v>0.11600000000000001</c:v>
                </c:pt>
                <c:pt idx="26589">
                  <c:v>0.11600000000000001</c:v>
                </c:pt>
                <c:pt idx="26590">
                  <c:v>0.11600000000000001</c:v>
                </c:pt>
                <c:pt idx="26591">
                  <c:v>0.11600000000000001</c:v>
                </c:pt>
                <c:pt idx="26592">
                  <c:v>0.11600000000000001</c:v>
                </c:pt>
                <c:pt idx="26593">
                  <c:v>0.11600000000000001</c:v>
                </c:pt>
                <c:pt idx="26594">
                  <c:v>0.11600000000000001</c:v>
                </c:pt>
                <c:pt idx="26595">
                  <c:v>0.11600000000000001</c:v>
                </c:pt>
                <c:pt idx="26596">
                  <c:v>0.11600000000000001</c:v>
                </c:pt>
                <c:pt idx="26597">
                  <c:v>0.11600000000000001</c:v>
                </c:pt>
                <c:pt idx="26598">
                  <c:v>0.11600000000000001</c:v>
                </c:pt>
                <c:pt idx="26599">
                  <c:v>0.11600000000000001</c:v>
                </c:pt>
                <c:pt idx="26600">
                  <c:v>0.11600000000000001</c:v>
                </c:pt>
                <c:pt idx="26601">
                  <c:v>0.11600000000000001</c:v>
                </c:pt>
                <c:pt idx="26602">
                  <c:v>0.11600000000000001</c:v>
                </c:pt>
                <c:pt idx="26603">
                  <c:v>0.11600000000000001</c:v>
                </c:pt>
                <c:pt idx="26604">
                  <c:v>0.11600000000000001</c:v>
                </c:pt>
                <c:pt idx="26605">
                  <c:v>0.11600000000000001</c:v>
                </c:pt>
                <c:pt idx="26606">
                  <c:v>0.11600000000000001</c:v>
                </c:pt>
                <c:pt idx="26607">
                  <c:v>0.11600000000000001</c:v>
                </c:pt>
                <c:pt idx="26608">
                  <c:v>0.11600000000000001</c:v>
                </c:pt>
                <c:pt idx="26609">
                  <c:v>0.11600000000000001</c:v>
                </c:pt>
                <c:pt idx="26610">
                  <c:v>0.11600000000000001</c:v>
                </c:pt>
                <c:pt idx="26611">
                  <c:v>0.11600000000000001</c:v>
                </c:pt>
                <c:pt idx="26612">
                  <c:v>0.11600000000000001</c:v>
                </c:pt>
                <c:pt idx="26613">
                  <c:v>0.11600000000000001</c:v>
                </c:pt>
                <c:pt idx="26614">
                  <c:v>0.11600000000000001</c:v>
                </c:pt>
                <c:pt idx="26615">
                  <c:v>0.11600000000000001</c:v>
                </c:pt>
                <c:pt idx="26616">
                  <c:v>0.11600000000000001</c:v>
                </c:pt>
                <c:pt idx="26617">
                  <c:v>0.11600000000000001</c:v>
                </c:pt>
                <c:pt idx="26618">
                  <c:v>0.11600000000000001</c:v>
                </c:pt>
                <c:pt idx="26619">
                  <c:v>0.11600000000000001</c:v>
                </c:pt>
                <c:pt idx="26620">
                  <c:v>0.11600000000000001</c:v>
                </c:pt>
                <c:pt idx="26621">
                  <c:v>0.11600000000000001</c:v>
                </c:pt>
                <c:pt idx="26622">
                  <c:v>0.11600000000000001</c:v>
                </c:pt>
                <c:pt idx="26623">
                  <c:v>0.11600000000000001</c:v>
                </c:pt>
                <c:pt idx="26624">
                  <c:v>0.11600000000000001</c:v>
                </c:pt>
                <c:pt idx="26625">
                  <c:v>0.11600000000000001</c:v>
                </c:pt>
                <c:pt idx="26626">
                  <c:v>0.11600000000000001</c:v>
                </c:pt>
                <c:pt idx="26627">
                  <c:v>0.11600000000000001</c:v>
                </c:pt>
                <c:pt idx="26628">
                  <c:v>0.11600000000000001</c:v>
                </c:pt>
                <c:pt idx="26629">
                  <c:v>0.11600000000000001</c:v>
                </c:pt>
                <c:pt idx="26630">
                  <c:v>0.11600000000000001</c:v>
                </c:pt>
                <c:pt idx="26631">
                  <c:v>0.11600000000000001</c:v>
                </c:pt>
                <c:pt idx="26632">
                  <c:v>0.11600000000000001</c:v>
                </c:pt>
                <c:pt idx="26633">
                  <c:v>0.11600000000000001</c:v>
                </c:pt>
                <c:pt idx="26634">
                  <c:v>0.11600000000000001</c:v>
                </c:pt>
                <c:pt idx="26635">
                  <c:v>0.11600000000000001</c:v>
                </c:pt>
                <c:pt idx="26636">
                  <c:v>0.11600000000000001</c:v>
                </c:pt>
                <c:pt idx="26637">
                  <c:v>0.11600000000000001</c:v>
                </c:pt>
                <c:pt idx="26638">
                  <c:v>0.11600000000000001</c:v>
                </c:pt>
                <c:pt idx="26639">
                  <c:v>0.11600000000000001</c:v>
                </c:pt>
                <c:pt idx="26640">
                  <c:v>0.11600000000000001</c:v>
                </c:pt>
                <c:pt idx="26641">
                  <c:v>0.11600000000000001</c:v>
                </c:pt>
                <c:pt idx="26642">
                  <c:v>0.11600000000000001</c:v>
                </c:pt>
                <c:pt idx="26643">
                  <c:v>0.11600000000000001</c:v>
                </c:pt>
                <c:pt idx="26644">
                  <c:v>0.11600000000000001</c:v>
                </c:pt>
                <c:pt idx="26645">
                  <c:v>0.11600000000000001</c:v>
                </c:pt>
                <c:pt idx="26646">
                  <c:v>0.11600000000000001</c:v>
                </c:pt>
                <c:pt idx="26647">
                  <c:v>0.11600000000000001</c:v>
                </c:pt>
                <c:pt idx="26648">
                  <c:v>0.11600000000000001</c:v>
                </c:pt>
                <c:pt idx="26649">
                  <c:v>0.11600000000000001</c:v>
                </c:pt>
                <c:pt idx="26650">
                  <c:v>0.11600000000000001</c:v>
                </c:pt>
                <c:pt idx="26651">
                  <c:v>0.11600000000000001</c:v>
                </c:pt>
                <c:pt idx="26652">
                  <c:v>0.11600000000000001</c:v>
                </c:pt>
                <c:pt idx="26653">
                  <c:v>0.11600000000000001</c:v>
                </c:pt>
                <c:pt idx="26654">
                  <c:v>0.11600000000000001</c:v>
                </c:pt>
                <c:pt idx="26655">
                  <c:v>0.11600000000000001</c:v>
                </c:pt>
                <c:pt idx="26656">
                  <c:v>0.11600000000000001</c:v>
                </c:pt>
                <c:pt idx="26657">
                  <c:v>0.11600000000000001</c:v>
                </c:pt>
                <c:pt idx="26658">
                  <c:v>0.11600000000000001</c:v>
                </c:pt>
                <c:pt idx="26659">
                  <c:v>0.11600000000000001</c:v>
                </c:pt>
                <c:pt idx="26660">
                  <c:v>0.11600000000000001</c:v>
                </c:pt>
                <c:pt idx="26661">
                  <c:v>0.11600000000000001</c:v>
                </c:pt>
                <c:pt idx="26662">
                  <c:v>0.11600000000000001</c:v>
                </c:pt>
                <c:pt idx="26663">
                  <c:v>0.11600000000000001</c:v>
                </c:pt>
                <c:pt idx="26664">
                  <c:v>0.11600000000000001</c:v>
                </c:pt>
                <c:pt idx="26665">
                  <c:v>0.11600000000000001</c:v>
                </c:pt>
                <c:pt idx="26666">
                  <c:v>0.11600000000000001</c:v>
                </c:pt>
                <c:pt idx="26667">
                  <c:v>0.11600000000000001</c:v>
                </c:pt>
                <c:pt idx="26668">
                  <c:v>0.11600000000000001</c:v>
                </c:pt>
                <c:pt idx="26669">
                  <c:v>0.11600000000000001</c:v>
                </c:pt>
                <c:pt idx="26670">
                  <c:v>0.11600000000000001</c:v>
                </c:pt>
                <c:pt idx="26671">
                  <c:v>0.11600000000000001</c:v>
                </c:pt>
                <c:pt idx="26672">
                  <c:v>0.11600000000000001</c:v>
                </c:pt>
                <c:pt idx="26673">
                  <c:v>0.11600000000000001</c:v>
                </c:pt>
                <c:pt idx="26674">
                  <c:v>0.11600000000000001</c:v>
                </c:pt>
                <c:pt idx="26675">
                  <c:v>0.11600000000000001</c:v>
                </c:pt>
                <c:pt idx="26676">
                  <c:v>0.11600000000000001</c:v>
                </c:pt>
                <c:pt idx="26677">
                  <c:v>0.11600000000000001</c:v>
                </c:pt>
                <c:pt idx="26678">
                  <c:v>0.11600000000000001</c:v>
                </c:pt>
                <c:pt idx="26679">
                  <c:v>0.11600000000000001</c:v>
                </c:pt>
                <c:pt idx="26680">
                  <c:v>0.11600000000000001</c:v>
                </c:pt>
                <c:pt idx="26681">
                  <c:v>0.11600000000000001</c:v>
                </c:pt>
                <c:pt idx="26682">
                  <c:v>0.11600000000000001</c:v>
                </c:pt>
                <c:pt idx="26683">
                  <c:v>0.11600000000000001</c:v>
                </c:pt>
                <c:pt idx="26684">
                  <c:v>0.11600000000000001</c:v>
                </c:pt>
                <c:pt idx="26685">
                  <c:v>0.11600000000000001</c:v>
                </c:pt>
                <c:pt idx="26686">
                  <c:v>0.11600000000000001</c:v>
                </c:pt>
                <c:pt idx="26687">
                  <c:v>0.11600000000000001</c:v>
                </c:pt>
                <c:pt idx="26688">
                  <c:v>0.11600000000000001</c:v>
                </c:pt>
                <c:pt idx="26689">
                  <c:v>0.11600000000000001</c:v>
                </c:pt>
                <c:pt idx="26690">
                  <c:v>0.11600000000000001</c:v>
                </c:pt>
                <c:pt idx="26691">
                  <c:v>0.11600000000000001</c:v>
                </c:pt>
                <c:pt idx="26692">
                  <c:v>0.11600000000000001</c:v>
                </c:pt>
                <c:pt idx="26693">
                  <c:v>0.11600000000000001</c:v>
                </c:pt>
                <c:pt idx="26694">
                  <c:v>0.11600000000000001</c:v>
                </c:pt>
                <c:pt idx="26695">
                  <c:v>0.11600000000000001</c:v>
                </c:pt>
                <c:pt idx="26696">
                  <c:v>0.11600000000000001</c:v>
                </c:pt>
                <c:pt idx="26697">
                  <c:v>0.11600000000000001</c:v>
                </c:pt>
                <c:pt idx="26698">
                  <c:v>0.11600000000000001</c:v>
                </c:pt>
                <c:pt idx="26699">
                  <c:v>0.11600000000000001</c:v>
                </c:pt>
                <c:pt idx="26700">
                  <c:v>0.11600000000000001</c:v>
                </c:pt>
                <c:pt idx="26701">
                  <c:v>0.11600000000000001</c:v>
                </c:pt>
                <c:pt idx="26702">
                  <c:v>0.11600000000000001</c:v>
                </c:pt>
                <c:pt idx="26703">
                  <c:v>0.11600000000000001</c:v>
                </c:pt>
                <c:pt idx="26704">
                  <c:v>0.11600000000000001</c:v>
                </c:pt>
                <c:pt idx="26705">
                  <c:v>0.11600000000000001</c:v>
                </c:pt>
                <c:pt idx="26706">
                  <c:v>0.11600000000000001</c:v>
                </c:pt>
                <c:pt idx="26707">
                  <c:v>0.11600000000000001</c:v>
                </c:pt>
                <c:pt idx="26708">
                  <c:v>0.11600000000000001</c:v>
                </c:pt>
                <c:pt idx="26709">
                  <c:v>0.11600000000000001</c:v>
                </c:pt>
                <c:pt idx="26710">
                  <c:v>0.11600000000000001</c:v>
                </c:pt>
                <c:pt idx="26711">
                  <c:v>0.11600000000000001</c:v>
                </c:pt>
                <c:pt idx="26712">
                  <c:v>0.11600000000000001</c:v>
                </c:pt>
                <c:pt idx="26713">
                  <c:v>0.11600000000000001</c:v>
                </c:pt>
                <c:pt idx="26714">
                  <c:v>0.11600000000000001</c:v>
                </c:pt>
                <c:pt idx="26715">
                  <c:v>0.11600000000000001</c:v>
                </c:pt>
                <c:pt idx="26716">
                  <c:v>0.11600000000000001</c:v>
                </c:pt>
                <c:pt idx="26717">
                  <c:v>0.11600000000000001</c:v>
                </c:pt>
                <c:pt idx="26718">
                  <c:v>0.11600000000000001</c:v>
                </c:pt>
                <c:pt idx="26719">
                  <c:v>0.11600000000000001</c:v>
                </c:pt>
                <c:pt idx="26720">
                  <c:v>0.11600000000000001</c:v>
                </c:pt>
                <c:pt idx="26721">
                  <c:v>0.11600000000000001</c:v>
                </c:pt>
                <c:pt idx="26722">
                  <c:v>0.11600000000000001</c:v>
                </c:pt>
                <c:pt idx="26723">
                  <c:v>0.11600000000000001</c:v>
                </c:pt>
                <c:pt idx="26724">
                  <c:v>0.11600000000000001</c:v>
                </c:pt>
                <c:pt idx="26725">
                  <c:v>0.115</c:v>
                </c:pt>
                <c:pt idx="26726">
                  <c:v>0.115</c:v>
                </c:pt>
                <c:pt idx="26727">
                  <c:v>0.115</c:v>
                </c:pt>
                <c:pt idx="26728">
                  <c:v>0.115</c:v>
                </c:pt>
                <c:pt idx="26729">
                  <c:v>0.115</c:v>
                </c:pt>
                <c:pt idx="26730">
                  <c:v>0.115</c:v>
                </c:pt>
                <c:pt idx="26731">
                  <c:v>0.115</c:v>
                </c:pt>
                <c:pt idx="26732">
                  <c:v>0.115</c:v>
                </c:pt>
                <c:pt idx="26733">
                  <c:v>0.115</c:v>
                </c:pt>
                <c:pt idx="26734">
                  <c:v>0.115</c:v>
                </c:pt>
                <c:pt idx="26735">
                  <c:v>0.115</c:v>
                </c:pt>
                <c:pt idx="26736">
                  <c:v>0.115</c:v>
                </c:pt>
                <c:pt idx="26737">
                  <c:v>0.115</c:v>
                </c:pt>
                <c:pt idx="26738">
                  <c:v>0.115</c:v>
                </c:pt>
                <c:pt idx="26739">
                  <c:v>0.115</c:v>
                </c:pt>
                <c:pt idx="26740">
                  <c:v>0.115</c:v>
                </c:pt>
                <c:pt idx="26741">
                  <c:v>0.115</c:v>
                </c:pt>
                <c:pt idx="26742">
                  <c:v>0.115</c:v>
                </c:pt>
                <c:pt idx="26743">
                  <c:v>0.115</c:v>
                </c:pt>
                <c:pt idx="26744">
                  <c:v>0.115</c:v>
                </c:pt>
                <c:pt idx="26745">
                  <c:v>0.115</c:v>
                </c:pt>
                <c:pt idx="26746">
                  <c:v>0.115</c:v>
                </c:pt>
                <c:pt idx="26747">
                  <c:v>0.115</c:v>
                </c:pt>
                <c:pt idx="26748">
                  <c:v>0.115</c:v>
                </c:pt>
                <c:pt idx="26749">
                  <c:v>0.115</c:v>
                </c:pt>
                <c:pt idx="26750">
                  <c:v>0.115</c:v>
                </c:pt>
                <c:pt idx="26751">
                  <c:v>0.115</c:v>
                </c:pt>
                <c:pt idx="26752">
                  <c:v>0.115</c:v>
                </c:pt>
                <c:pt idx="26753">
                  <c:v>0.115</c:v>
                </c:pt>
                <c:pt idx="26754">
                  <c:v>0.115</c:v>
                </c:pt>
                <c:pt idx="26755">
                  <c:v>0.115</c:v>
                </c:pt>
                <c:pt idx="26756">
                  <c:v>0.115</c:v>
                </c:pt>
                <c:pt idx="26757">
                  <c:v>0.115</c:v>
                </c:pt>
                <c:pt idx="26758">
                  <c:v>0.115</c:v>
                </c:pt>
                <c:pt idx="26759">
                  <c:v>0.115</c:v>
                </c:pt>
                <c:pt idx="26760">
                  <c:v>0.115</c:v>
                </c:pt>
                <c:pt idx="26761">
                  <c:v>0.115</c:v>
                </c:pt>
                <c:pt idx="26762">
                  <c:v>0.115</c:v>
                </c:pt>
                <c:pt idx="26763">
                  <c:v>0.115</c:v>
                </c:pt>
                <c:pt idx="26764">
                  <c:v>0.115</c:v>
                </c:pt>
                <c:pt idx="26765">
                  <c:v>0.115</c:v>
                </c:pt>
                <c:pt idx="26766">
                  <c:v>0.115</c:v>
                </c:pt>
                <c:pt idx="26767">
                  <c:v>0.115</c:v>
                </c:pt>
                <c:pt idx="26768">
                  <c:v>0.115</c:v>
                </c:pt>
                <c:pt idx="26769">
                  <c:v>0.115</c:v>
                </c:pt>
                <c:pt idx="26770">
                  <c:v>0.115</c:v>
                </c:pt>
                <c:pt idx="26771">
                  <c:v>0.115</c:v>
                </c:pt>
                <c:pt idx="26772">
                  <c:v>0.115</c:v>
                </c:pt>
                <c:pt idx="26773">
                  <c:v>0.115</c:v>
                </c:pt>
                <c:pt idx="26774">
                  <c:v>0.115</c:v>
                </c:pt>
                <c:pt idx="26775">
                  <c:v>0.115</c:v>
                </c:pt>
                <c:pt idx="26776">
                  <c:v>0.115</c:v>
                </c:pt>
                <c:pt idx="26777">
                  <c:v>0.115</c:v>
                </c:pt>
                <c:pt idx="26778">
                  <c:v>0.115</c:v>
                </c:pt>
                <c:pt idx="26779">
                  <c:v>0.115</c:v>
                </c:pt>
                <c:pt idx="26780">
                  <c:v>0.115</c:v>
                </c:pt>
                <c:pt idx="26781">
                  <c:v>0.115</c:v>
                </c:pt>
                <c:pt idx="26782">
                  <c:v>0.115</c:v>
                </c:pt>
                <c:pt idx="26783">
                  <c:v>0.115</c:v>
                </c:pt>
                <c:pt idx="26784">
                  <c:v>0.115</c:v>
                </c:pt>
                <c:pt idx="26785">
                  <c:v>0.115</c:v>
                </c:pt>
                <c:pt idx="26786">
                  <c:v>0.115</c:v>
                </c:pt>
                <c:pt idx="26787">
                  <c:v>0.115</c:v>
                </c:pt>
                <c:pt idx="26788">
                  <c:v>0.115</c:v>
                </c:pt>
                <c:pt idx="26789">
                  <c:v>0.115</c:v>
                </c:pt>
                <c:pt idx="26790">
                  <c:v>0.115</c:v>
                </c:pt>
                <c:pt idx="26791">
                  <c:v>0.115</c:v>
                </c:pt>
                <c:pt idx="26792">
                  <c:v>0.115</c:v>
                </c:pt>
                <c:pt idx="26793">
                  <c:v>0.115</c:v>
                </c:pt>
                <c:pt idx="26794">
                  <c:v>0.115</c:v>
                </c:pt>
                <c:pt idx="26795">
                  <c:v>0.115</c:v>
                </c:pt>
                <c:pt idx="26796">
                  <c:v>0.115</c:v>
                </c:pt>
                <c:pt idx="26797">
                  <c:v>0.115</c:v>
                </c:pt>
                <c:pt idx="26798">
                  <c:v>0.115</c:v>
                </c:pt>
                <c:pt idx="26799">
                  <c:v>0.115</c:v>
                </c:pt>
                <c:pt idx="26800">
                  <c:v>0.115</c:v>
                </c:pt>
                <c:pt idx="26801">
                  <c:v>0.115</c:v>
                </c:pt>
                <c:pt idx="26802">
                  <c:v>0.115</c:v>
                </c:pt>
                <c:pt idx="26803">
                  <c:v>0.115</c:v>
                </c:pt>
                <c:pt idx="26804">
                  <c:v>0.115</c:v>
                </c:pt>
                <c:pt idx="26805">
                  <c:v>0.115</c:v>
                </c:pt>
                <c:pt idx="26806">
                  <c:v>0.115</c:v>
                </c:pt>
                <c:pt idx="26807">
                  <c:v>0.115</c:v>
                </c:pt>
                <c:pt idx="26808">
                  <c:v>0.115</c:v>
                </c:pt>
                <c:pt idx="26809">
                  <c:v>0.115</c:v>
                </c:pt>
                <c:pt idx="26810">
                  <c:v>0.115</c:v>
                </c:pt>
                <c:pt idx="26811">
                  <c:v>0.115</c:v>
                </c:pt>
                <c:pt idx="26812">
                  <c:v>0.115</c:v>
                </c:pt>
                <c:pt idx="26813">
                  <c:v>0.115</c:v>
                </c:pt>
                <c:pt idx="26814">
                  <c:v>0.115</c:v>
                </c:pt>
                <c:pt idx="26815">
                  <c:v>0.115</c:v>
                </c:pt>
                <c:pt idx="26816">
                  <c:v>0.115</c:v>
                </c:pt>
                <c:pt idx="26817">
                  <c:v>0.115</c:v>
                </c:pt>
                <c:pt idx="26818">
                  <c:v>0.115</c:v>
                </c:pt>
                <c:pt idx="26819">
                  <c:v>0.115</c:v>
                </c:pt>
                <c:pt idx="26820">
                  <c:v>0.115</c:v>
                </c:pt>
                <c:pt idx="26821">
                  <c:v>0.115</c:v>
                </c:pt>
                <c:pt idx="26822">
                  <c:v>0.115</c:v>
                </c:pt>
                <c:pt idx="26823">
                  <c:v>0.115</c:v>
                </c:pt>
                <c:pt idx="26824">
                  <c:v>0.115</c:v>
                </c:pt>
                <c:pt idx="26825">
                  <c:v>0.114</c:v>
                </c:pt>
                <c:pt idx="26826">
                  <c:v>0.114</c:v>
                </c:pt>
                <c:pt idx="26827">
                  <c:v>0.114</c:v>
                </c:pt>
                <c:pt idx="26828">
                  <c:v>0.114</c:v>
                </c:pt>
                <c:pt idx="26829">
                  <c:v>0.113</c:v>
                </c:pt>
                <c:pt idx="26830">
                  <c:v>0.113</c:v>
                </c:pt>
                <c:pt idx="26831">
                  <c:v>0.113</c:v>
                </c:pt>
                <c:pt idx="26832">
                  <c:v>0.113</c:v>
                </c:pt>
                <c:pt idx="26833">
                  <c:v>0.113</c:v>
                </c:pt>
                <c:pt idx="26834">
                  <c:v>0.113</c:v>
                </c:pt>
                <c:pt idx="26835">
                  <c:v>0.113</c:v>
                </c:pt>
                <c:pt idx="26836">
                  <c:v>0.113</c:v>
                </c:pt>
                <c:pt idx="26837">
                  <c:v>0.113</c:v>
                </c:pt>
                <c:pt idx="26838">
                  <c:v>0.113</c:v>
                </c:pt>
                <c:pt idx="26839">
                  <c:v>0.113</c:v>
                </c:pt>
                <c:pt idx="26840">
                  <c:v>0.113</c:v>
                </c:pt>
                <c:pt idx="26841">
                  <c:v>0.113</c:v>
                </c:pt>
                <c:pt idx="26842">
                  <c:v>0.113</c:v>
                </c:pt>
                <c:pt idx="26843">
                  <c:v>0.113</c:v>
                </c:pt>
                <c:pt idx="26844">
                  <c:v>0.113</c:v>
                </c:pt>
                <c:pt idx="26845">
                  <c:v>0.113</c:v>
                </c:pt>
                <c:pt idx="26846">
                  <c:v>0.113</c:v>
                </c:pt>
                <c:pt idx="26847">
                  <c:v>0.113</c:v>
                </c:pt>
                <c:pt idx="26848">
                  <c:v>0.113</c:v>
                </c:pt>
                <c:pt idx="26849">
                  <c:v>0.113</c:v>
                </c:pt>
                <c:pt idx="26850">
                  <c:v>0.113</c:v>
                </c:pt>
                <c:pt idx="26851">
                  <c:v>0.112</c:v>
                </c:pt>
                <c:pt idx="26852">
                  <c:v>0.112</c:v>
                </c:pt>
                <c:pt idx="26853">
                  <c:v>0.112</c:v>
                </c:pt>
                <c:pt idx="26854">
                  <c:v>0.112</c:v>
                </c:pt>
                <c:pt idx="26855">
                  <c:v>0.112</c:v>
                </c:pt>
                <c:pt idx="26856">
                  <c:v>0.112</c:v>
                </c:pt>
                <c:pt idx="26857">
                  <c:v>0.112</c:v>
                </c:pt>
                <c:pt idx="26858">
                  <c:v>0.112</c:v>
                </c:pt>
                <c:pt idx="26859">
                  <c:v>0.112</c:v>
                </c:pt>
                <c:pt idx="26860">
                  <c:v>0.112</c:v>
                </c:pt>
                <c:pt idx="26861">
                  <c:v>0.112</c:v>
                </c:pt>
                <c:pt idx="26862">
                  <c:v>0.112</c:v>
                </c:pt>
                <c:pt idx="26863">
                  <c:v>0.112</c:v>
                </c:pt>
                <c:pt idx="26864">
                  <c:v>0.112</c:v>
                </c:pt>
                <c:pt idx="26865">
                  <c:v>0.112</c:v>
                </c:pt>
                <c:pt idx="26866">
                  <c:v>0.112</c:v>
                </c:pt>
                <c:pt idx="26867">
                  <c:v>0.112</c:v>
                </c:pt>
                <c:pt idx="26868">
                  <c:v>0.112</c:v>
                </c:pt>
                <c:pt idx="26869">
                  <c:v>0.112</c:v>
                </c:pt>
                <c:pt idx="26870">
                  <c:v>0.112</c:v>
                </c:pt>
                <c:pt idx="26871">
                  <c:v>0.112</c:v>
                </c:pt>
                <c:pt idx="26872">
                  <c:v>0.112</c:v>
                </c:pt>
                <c:pt idx="26873">
                  <c:v>0.112</c:v>
                </c:pt>
                <c:pt idx="26874">
                  <c:v>0.112</c:v>
                </c:pt>
                <c:pt idx="26875">
                  <c:v>0.112</c:v>
                </c:pt>
                <c:pt idx="26876">
                  <c:v>0.112</c:v>
                </c:pt>
                <c:pt idx="26877">
                  <c:v>0.112</c:v>
                </c:pt>
                <c:pt idx="26878">
                  <c:v>0.112</c:v>
                </c:pt>
                <c:pt idx="26879">
                  <c:v>0.112</c:v>
                </c:pt>
                <c:pt idx="26880">
                  <c:v>0.112</c:v>
                </c:pt>
                <c:pt idx="26881">
                  <c:v>0.112</c:v>
                </c:pt>
                <c:pt idx="26882">
                  <c:v>0.112</c:v>
                </c:pt>
                <c:pt idx="26883">
                  <c:v>0.112</c:v>
                </c:pt>
                <c:pt idx="26884">
                  <c:v>0.112</c:v>
                </c:pt>
                <c:pt idx="26885">
                  <c:v>0.112</c:v>
                </c:pt>
                <c:pt idx="26886">
                  <c:v>0.112</c:v>
                </c:pt>
                <c:pt idx="26887">
                  <c:v>0.112</c:v>
                </c:pt>
                <c:pt idx="26888">
                  <c:v>0.112</c:v>
                </c:pt>
                <c:pt idx="26889">
                  <c:v>0.112</c:v>
                </c:pt>
                <c:pt idx="26890">
                  <c:v>0.112</c:v>
                </c:pt>
                <c:pt idx="26891">
                  <c:v>0.112</c:v>
                </c:pt>
                <c:pt idx="26892">
                  <c:v>0.112</c:v>
                </c:pt>
                <c:pt idx="26893">
                  <c:v>0.112</c:v>
                </c:pt>
                <c:pt idx="26894">
                  <c:v>0.112</c:v>
                </c:pt>
                <c:pt idx="26895">
                  <c:v>0.112</c:v>
                </c:pt>
                <c:pt idx="26896">
                  <c:v>0.112</c:v>
                </c:pt>
                <c:pt idx="26897">
                  <c:v>0.112</c:v>
                </c:pt>
                <c:pt idx="26898">
                  <c:v>0.112</c:v>
                </c:pt>
                <c:pt idx="26899">
                  <c:v>0.112</c:v>
                </c:pt>
                <c:pt idx="26900">
                  <c:v>0.111</c:v>
                </c:pt>
                <c:pt idx="26901">
                  <c:v>0.111</c:v>
                </c:pt>
                <c:pt idx="26902">
                  <c:v>0.111</c:v>
                </c:pt>
                <c:pt idx="26903">
                  <c:v>0.111</c:v>
                </c:pt>
                <c:pt idx="26904">
                  <c:v>0.111</c:v>
                </c:pt>
                <c:pt idx="26905">
                  <c:v>0.111</c:v>
                </c:pt>
                <c:pt idx="26906">
                  <c:v>0.111</c:v>
                </c:pt>
                <c:pt idx="26907">
                  <c:v>0.111</c:v>
                </c:pt>
                <c:pt idx="26908">
                  <c:v>0.111</c:v>
                </c:pt>
                <c:pt idx="26909">
                  <c:v>0.111</c:v>
                </c:pt>
                <c:pt idx="26910">
                  <c:v>0.111</c:v>
                </c:pt>
                <c:pt idx="26911">
                  <c:v>0.111</c:v>
                </c:pt>
                <c:pt idx="26912">
                  <c:v>0.111</c:v>
                </c:pt>
                <c:pt idx="26913">
                  <c:v>0.111</c:v>
                </c:pt>
                <c:pt idx="26914">
                  <c:v>0.111</c:v>
                </c:pt>
                <c:pt idx="26915">
                  <c:v>0.111</c:v>
                </c:pt>
                <c:pt idx="26916">
                  <c:v>0.111</c:v>
                </c:pt>
                <c:pt idx="26917">
                  <c:v>0.111</c:v>
                </c:pt>
                <c:pt idx="26918">
                  <c:v>0.111</c:v>
                </c:pt>
                <c:pt idx="26919">
                  <c:v>0.111</c:v>
                </c:pt>
                <c:pt idx="26920">
                  <c:v>0.111</c:v>
                </c:pt>
                <c:pt idx="26921">
                  <c:v>0.111</c:v>
                </c:pt>
                <c:pt idx="26922">
                  <c:v>0.111</c:v>
                </c:pt>
                <c:pt idx="26923">
                  <c:v>0.111</c:v>
                </c:pt>
                <c:pt idx="26924">
                  <c:v>0.111</c:v>
                </c:pt>
                <c:pt idx="26925">
                  <c:v>0.111</c:v>
                </c:pt>
                <c:pt idx="26926">
                  <c:v>0.111</c:v>
                </c:pt>
                <c:pt idx="26927">
                  <c:v>0.111</c:v>
                </c:pt>
                <c:pt idx="26928">
                  <c:v>0.111</c:v>
                </c:pt>
                <c:pt idx="26929">
                  <c:v>0.111</c:v>
                </c:pt>
                <c:pt idx="26930">
                  <c:v>0.111</c:v>
                </c:pt>
                <c:pt idx="26931">
                  <c:v>0.111</c:v>
                </c:pt>
                <c:pt idx="26932">
                  <c:v>0.111</c:v>
                </c:pt>
                <c:pt idx="26933">
                  <c:v>0.111</c:v>
                </c:pt>
                <c:pt idx="26934">
                  <c:v>0.111</c:v>
                </c:pt>
                <c:pt idx="26935">
                  <c:v>0.111</c:v>
                </c:pt>
                <c:pt idx="26936">
                  <c:v>0.111</c:v>
                </c:pt>
                <c:pt idx="26937">
                  <c:v>0.111</c:v>
                </c:pt>
                <c:pt idx="26938">
                  <c:v>0.111</c:v>
                </c:pt>
                <c:pt idx="26939">
                  <c:v>0.111</c:v>
                </c:pt>
                <c:pt idx="26940">
                  <c:v>0.111</c:v>
                </c:pt>
                <c:pt idx="26941">
                  <c:v>0.111</c:v>
                </c:pt>
                <c:pt idx="26942">
                  <c:v>0.111</c:v>
                </c:pt>
                <c:pt idx="26943">
                  <c:v>0.111</c:v>
                </c:pt>
                <c:pt idx="26944">
                  <c:v>0.111</c:v>
                </c:pt>
                <c:pt idx="26945">
                  <c:v>0.111</c:v>
                </c:pt>
                <c:pt idx="26946">
                  <c:v>0.111</c:v>
                </c:pt>
                <c:pt idx="26947">
                  <c:v>0.111</c:v>
                </c:pt>
                <c:pt idx="26948">
                  <c:v>0.111</c:v>
                </c:pt>
                <c:pt idx="26949">
                  <c:v>0.111</c:v>
                </c:pt>
                <c:pt idx="26950">
                  <c:v>0.111</c:v>
                </c:pt>
                <c:pt idx="26951">
                  <c:v>0.111</c:v>
                </c:pt>
                <c:pt idx="26952">
                  <c:v>0.111</c:v>
                </c:pt>
                <c:pt idx="26953">
                  <c:v>0.111</c:v>
                </c:pt>
                <c:pt idx="26954">
                  <c:v>0.111</c:v>
                </c:pt>
                <c:pt idx="26955">
                  <c:v>0.111</c:v>
                </c:pt>
                <c:pt idx="26956">
                  <c:v>0.111</c:v>
                </c:pt>
                <c:pt idx="26957">
                  <c:v>0.111</c:v>
                </c:pt>
                <c:pt idx="26958">
                  <c:v>0.111</c:v>
                </c:pt>
                <c:pt idx="26959">
                  <c:v>0.111</c:v>
                </c:pt>
                <c:pt idx="26960">
                  <c:v>0.111</c:v>
                </c:pt>
                <c:pt idx="26961">
                  <c:v>0.111</c:v>
                </c:pt>
                <c:pt idx="26962">
                  <c:v>0.111</c:v>
                </c:pt>
                <c:pt idx="26963">
                  <c:v>0.111</c:v>
                </c:pt>
                <c:pt idx="26964">
                  <c:v>0.111</c:v>
                </c:pt>
                <c:pt idx="26965">
                  <c:v>0.111</c:v>
                </c:pt>
                <c:pt idx="26966">
                  <c:v>0.111</c:v>
                </c:pt>
                <c:pt idx="26967">
                  <c:v>0.111</c:v>
                </c:pt>
                <c:pt idx="26968">
                  <c:v>0.111</c:v>
                </c:pt>
                <c:pt idx="26969">
                  <c:v>0.111</c:v>
                </c:pt>
                <c:pt idx="26970">
                  <c:v>0.111</c:v>
                </c:pt>
                <c:pt idx="26971">
                  <c:v>0.111</c:v>
                </c:pt>
                <c:pt idx="26972">
                  <c:v>0.111</c:v>
                </c:pt>
                <c:pt idx="26973">
                  <c:v>0.111</c:v>
                </c:pt>
                <c:pt idx="26974">
                  <c:v>0.111</c:v>
                </c:pt>
                <c:pt idx="26975">
                  <c:v>0.111</c:v>
                </c:pt>
                <c:pt idx="26976">
                  <c:v>0.111</c:v>
                </c:pt>
                <c:pt idx="26977">
                  <c:v>0.111</c:v>
                </c:pt>
                <c:pt idx="26978">
                  <c:v>0.111</c:v>
                </c:pt>
                <c:pt idx="26979">
                  <c:v>0.111</c:v>
                </c:pt>
                <c:pt idx="26980">
                  <c:v>0.111</c:v>
                </c:pt>
                <c:pt idx="26981">
                  <c:v>0.111</c:v>
                </c:pt>
                <c:pt idx="26982">
                  <c:v>0.111</c:v>
                </c:pt>
                <c:pt idx="26983">
                  <c:v>0.111</c:v>
                </c:pt>
                <c:pt idx="26984">
                  <c:v>0.111</c:v>
                </c:pt>
                <c:pt idx="26985">
                  <c:v>0.111</c:v>
                </c:pt>
                <c:pt idx="26986">
                  <c:v>0.111</c:v>
                </c:pt>
                <c:pt idx="26987">
                  <c:v>0.111</c:v>
                </c:pt>
                <c:pt idx="26988">
                  <c:v>0.111</c:v>
                </c:pt>
                <c:pt idx="26989">
                  <c:v>0.111</c:v>
                </c:pt>
                <c:pt idx="26990">
                  <c:v>0.111</c:v>
                </c:pt>
                <c:pt idx="26991">
                  <c:v>0.111</c:v>
                </c:pt>
                <c:pt idx="26992">
                  <c:v>0.111</c:v>
                </c:pt>
                <c:pt idx="26993">
                  <c:v>0.111</c:v>
                </c:pt>
                <c:pt idx="26994">
                  <c:v>0.111</c:v>
                </c:pt>
                <c:pt idx="26995">
                  <c:v>0.111</c:v>
                </c:pt>
                <c:pt idx="26996">
                  <c:v>0.111</c:v>
                </c:pt>
                <c:pt idx="26997">
                  <c:v>0.111</c:v>
                </c:pt>
                <c:pt idx="26998">
                  <c:v>0.111</c:v>
                </c:pt>
                <c:pt idx="26999">
                  <c:v>0.111</c:v>
                </c:pt>
                <c:pt idx="27000">
                  <c:v>0.111</c:v>
                </c:pt>
                <c:pt idx="27001">
                  <c:v>0.111</c:v>
                </c:pt>
                <c:pt idx="27002">
                  <c:v>0.111</c:v>
                </c:pt>
                <c:pt idx="27003">
                  <c:v>0.111</c:v>
                </c:pt>
                <c:pt idx="27004">
                  <c:v>0.111</c:v>
                </c:pt>
                <c:pt idx="27005">
                  <c:v>0.111</c:v>
                </c:pt>
                <c:pt idx="27006">
                  <c:v>0.111</c:v>
                </c:pt>
                <c:pt idx="27007">
                  <c:v>0.111</c:v>
                </c:pt>
                <c:pt idx="27008">
                  <c:v>0.111</c:v>
                </c:pt>
                <c:pt idx="27009">
                  <c:v>0.111</c:v>
                </c:pt>
                <c:pt idx="27010">
                  <c:v>0.111</c:v>
                </c:pt>
                <c:pt idx="27011">
                  <c:v>0.111</c:v>
                </c:pt>
                <c:pt idx="27012">
                  <c:v>0.111</c:v>
                </c:pt>
                <c:pt idx="27013">
                  <c:v>0.111</c:v>
                </c:pt>
                <c:pt idx="27014">
                  <c:v>0.111</c:v>
                </c:pt>
                <c:pt idx="27015">
                  <c:v>0.111</c:v>
                </c:pt>
                <c:pt idx="27016">
                  <c:v>0.111</c:v>
                </c:pt>
                <c:pt idx="27017">
                  <c:v>0.111</c:v>
                </c:pt>
                <c:pt idx="27018">
                  <c:v>0.111</c:v>
                </c:pt>
                <c:pt idx="27019">
                  <c:v>0.111</c:v>
                </c:pt>
                <c:pt idx="27020">
                  <c:v>0.111</c:v>
                </c:pt>
                <c:pt idx="27021">
                  <c:v>0.111</c:v>
                </c:pt>
                <c:pt idx="27022">
                  <c:v>0.111</c:v>
                </c:pt>
                <c:pt idx="27023">
                  <c:v>0.111</c:v>
                </c:pt>
                <c:pt idx="27024">
                  <c:v>0.111</c:v>
                </c:pt>
                <c:pt idx="27025">
                  <c:v>0.111</c:v>
                </c:pt>
                <c:pt idx="27026">
                  <c:v>0.111</c:v>
                </c:pt>
                <c:pt idx="27027">
                  <c:v>0.111</c:v>
                </c:pt>
                <c:pt idx="27028">
                  <c:v>0.111</c:v>
                </c:pt>
                <c:pt idx="27029">
                  <c:v>0.111</c:v>
                </c:pt>
                <c:pt idx="27030">
                  <c:v>0.111</c:v>
                </c:pt>
                <c:pt idx="27031">
                  <c:v>0.111</c:v>
                </c:pt>
                <c:pt idx="27032">
                  <c:v>0.111</c:v>
                </c:pt>
                <c:pt idx="27033">
                  <c:v>0.111</c:v>
                </c:pt>
                <c:pt idx="27034">
                  <c:v>0.111</c:v>
                </c:pt>
                <c:pt idx="27035">
                  <c:v>0.111</c:v>
                </c:pt>
                <c:pt idx="27036">
                  <c:v>0.111</c:v>
                </c:pt>
                <c:pt idx="27037">
                  <c:v>0.111</c:v>
                </c:pt>
                <c:pt idx="27038">
                  <c:v>0.111</c:v>
                </c:pt>
                <c:pt idx="27039">
                  <c:v>0.111</c:v>
                </c:pt>
                <c:pt idx="27040">
                  <c:v>0.111</c:v>
                </c:pt>
                <c:pt idx="27041">
                  <c:v>0.111</c:v>
                </c:pt>
                <c:pt idx="27042">
                  <c:v>0.111</c:v>
                </c:pt>
                <c:pt idx="27043">
                  <c:v>0.111</c:v>
                </c:pt>
                <c:pt idx="27044">
                  <c:v>0.111</c:v>
                </c:pt>
                <c:pt idx="27045">
                  <c:v>0.111</c:v>
                </c:pt>
                <c:pt idx="27046">
                  <c:v>0.111</c:v>
                </c:pt>
                <c:pt idx="27047">
                  <c:v>0.111</c:v>
                </c:pt>
                <c:pt idx="27048">
                  <c:v>0.111</c:v>
                </c:pt>
                <c:pt idx="27049">
                  <c:v>0.111</c:v>
                </c:pt>
                <c:pt idx="27050">
                  <c:v>0.111</c:v>
                </c:pt>
                <c:pt idx="27051">
                  <c:v>0.111</c:v>
                </c:pt>
                <c:pt idx="27052">
                  <c:v>0.111</c:v>
                </c:pt>
                <c:pt idx="27053">
                  <c:v>0.111</c:v>
                </c:pt>
                <c:pt idx="27054">
                  <c:v>0.111</c:v>
                </c:pt>
                <c:pt idx="27055">
                  <c:v>0.111</c:v>
                </c:pt>
                <c:pt idx="27056">
                  <c:v>0.111</c:v>
                </c:pt>
                <c:pt idx="27057">
                  <c:v>0.111</c:v>
                </c:pt>
                <c:pt idx="27058">
                  <c:v>0.111</c:v>
                </c:pt>
                <c:pt idx="27059">
                  <c:v>0.111</c:v>
                </c:pt>
                <c:pt idx="27060">
                  <c:v>0.111</c:v>
                </c:pt>
                <c:pt idx="27061">
                  <c:v>0.111</c:v>
                </c:pt>
                <c:pt idx="27062">
                  <c:v>0.111</c:v>
                </c:pt>
                <c:pt idx="27063">
                  <c:v>0.111</c:v>
                </c:pt>
                <c:pt idx="27064">
                  <c:v>0.111</c:v>
                </c:pt>
                <c:pt idx="27065">
                  <c:v>0.111</c:v>
                </c:pt>
                <c:pt idx="27066">
                  <c:v>0.111</c:v>
                </c:pt>
                <c:pt idx="27067">
                  <c:v>0.111</c:v>
                </c:pt>
                <c:pt idx="27068">
                  <c:v>0.111</c:v>
                </c:pt>
                <c:pt idx="27069">
                  <c:v>0.111</c:v>
                </c:pt>
                <c:pt idx="27070">
                  <c:v>0.111</c:v>
                </c:pt>
                <c:pt idx="27071">
                  <c:v>0.111</c:v>
                </c:pt>
                <c:pt idx="27072">
                  <c:v>0.111</c:v>
                </c:pt>
                <c:pt idx="27073">
                  <c:v>0.111</c:v>
                </c:pt>
                <c:pt idx="27074">
                  <c:v>0.111</c:v>
                </c:pt>
                <c:pt idx="27075">
                  <c:v>0.111</c:v>
                </c:pt>
                <c:pt idx="27076">
                  <c:v>0.111</c:v>
                </c:pt>
                <c:pt idx="27077">
                  <c:v>0.111</c:v>
                </c:pt>
                <c:pt idx="27078">
                  <c:v>0.111</c:v>
                </c:pt>
                <c:pt idx="27079">
                  <c:v>0.111</c:v>
                </c:pt>
                <c:pt idx="27080">
                  <c:v>0.111</c:v>
                </c:pt>
                <c:pt idx="27081">
                  <c:v>0.111</c:v>
                </c:pt>
                <c:pt idx="27082">
                  <c:v>0.111</c:v>
                </c:pt>
                <c:pt idx="27083">
                  <c:v>0.111</c:v>
                </c:pt>
                <c:pt idx="27084">
                  <c:v>0.111</c:v>
                </c:pt>
                <c:pt idx="27085">
                  <c:v>0.111</c:v>
                </c:pt>
                <c:pt idx="27086">
                  <c:v>0.111</c:v>
                </c:pt>
                <c:pt idx="27087">
                  <c:v>0.111</c:v>
                </c:pt>
                <c:pt idx="27088">
                  <c:v>0.111</c:v>
                </c:pt>
                <c:pt idx="27089">
                  <c:v>0.111</c:v>
                </c:pt>
                <c:pt idx="27090">
                  <c:v>0.111</c:v>
                </c:pt>
                <c:pt idx="27091">
                  <c:v>0.111</c:v>
                </c:pt>
                <c:pt idx="27092">
                  <c:v>0.111</c:v>
                </c:pt>
                <c:pt idx="27093">
                  <c:v>0.111</c:v>
                </c:pt>
                <c:pt idx="27094">
                  <c:v>0.111</c:v>
                </c:pt>
                <c:pt idx="27095">
                  <c:v>0.111</c:v>
                </c:pt>
                <c:pt idx="27096">
                  <c:v>0.111</c:v>
                </c:pt>
                <c:pt idx="27097">
                  <c:v>0.111</c:v>
                </c:pt>
                <c:pt idx="27098">
                  <c:v>0.111</c:v>
                </c:pt>
                <c:pt idx="27099">
                  <c:v>0.111</c:v>
                </c:pt>
                <c:pt idx="27100">
                  <c:v>0.111</c:v>
                </c:pt>
                <c:pt idx="27101">
                  <c:v>0.111</c:v>
                </c:pt>
                <c:pt idx="27102">
                  <c:v>0.111</c:v>
                </c:pt>
                <c:pt idx="27103">
                  <c:v>0.111</c:v>
                </c:pt>
                <c:pt idx="27104">
                  <c:v>0.111</c:v>
                </c:pt>
                <c:pt idx="27105">
                  <c:v>0.111</c:v>
                </c:pt>
                <c:pt idx="27106">
                  <c:v>0.111</c:v>
                </c:pt>
                <c:pt idx="27107">
                  <c:v>0.111</c:v>
                </c:pt>
                <c:pt idx="27108">
                  <c:v>0.111</c:v>
                </c:pt>
                <c:pt idx="27109">
                  <c:v>0.111</c:v>
                </c:pt>
                <c:pt idx="27110">
                  <c:v>0.111</c:v>
                </c:pt>
                <c:pt idx="27111">
                  <c:v>0.111</c:v>
                </c:pt>
                <c:pt idx="27112">
                  <c:v>0.111</c:v>
                </c:pt>
                <c:pt idx="27113">
                  <c:v>0.111</c:v>
                </c:pt>
                <c:pt idx="27114">
                  <c:v>0.111</c:v>
                </c:pt>
                <c:pt idx="27115">
                  <c:v>0.111</c:v>
                </c:pt>
                <c:pt idx="27116">
                  <c:v>0.111</c:v>
                </c:pt>
                <c:pt idx="27117">
                  <c:v>0.111</c:v>
                </c:pt>
                <c:pt idx="27118">
                  <c:v>0.111</c:v>
                </c:pt>
                <c:pt idx="27119">
                  <c:v>0.111</c:v>
                </c:pt>
                <c:pt idx="27120">
                  <c:v>0.111</c:v>
                </c:pt>
                <c:pt idx="27121">
                  <c:v>0.111</c:v>
                </c:pt>
                <c:pt idx="27122">
                  <c:v>0.111</c:v>
                </c:pt>
                <c:pt idx="27123">
                  <c:v>0.111</c:v>
                </c:pt>
                <c:pt idx="27124">
                  <c:v>0.111</c:v>
                </c:pt>
                <c:pt idx="27125">
                  <c:v>0.111</c:v>
                </c:pt>
                <c:pt idx="27126">
                  <c:v>0.111</c:v>
                </c:pt>
                <c:pt idx="27127">
                  <c:v>0.111</c:v>
                </c:pt>
                <c:pt idx="27128">
                  <c:v>0.111</c:v>
                </c:pt>
                <c:pt idx="27129">
                  <c:v>0.111</c:v>
                </c:pt>
                <c:pt idx="27130">
                  <c:v>0.111</c:v>
                </c:pt>
                <c:pt idx="27131">
                  <c:v>0.111</c:v>
                </c:pt>
                <c:pt idx="27132">
                  <c:v>0.111</c:v>
                </c:pt>
                <c:pt idx="27133">
                  <c:v>0.111</c:v>
                </c:pt>
                <c:pt idx="27134">
                  <c:v>0.111</c:v>
                </c:pt>
                <c:pt idx="27135">
                  <c:v>0.111</c:v>
                </c:pt>
                <c:pt idx="27136">
                  <c:v>0.111</c:v>
                </c:pt>
                <c:pt idx="27137">
                  <c:v>0.111</c:v>
                </c:pt>
                <c:pt idx="27138">
                  <c:v>0.111</c:v>
                </c:pt>
                <c:pt idx="27139">
                  <c:v>0.111</c:v>
                </c:pt>
                <c:pt idx="27140">
                  <c:v>0.111</c:v>
                </c:pt>
                <c:pt idx="27141">
                  <c:v>0.111</c:v>
                </c:pt>
                <c:pt idx="27142">
                  <c:v>0.111</c:v>
                </c:pt>
                <c:pt idx="27143">
                  <c:v>0.111</c:v>
                </c:pt>
                <c:pt idx="27144">
                  <c:v>0.111</c:v>
                </c:pt>
                <c:pt idx="27145">
                  <c:v>0.111</c:v>
                </c:pt>
                <c:pt idx="27146">
                  <c:v>0.111</c:v>
                </c:pt>
                <c:pt idx="27147">
                  <c:v>0.111</c:v>
                </c:pt>
                <c:pt idx="27148">
                  <c:v>0.111</c:v>
                </c:pt>
                <c:pt idx="27149">
                  <c:v>0.111</c:v>
                </c:pt>
                <c:pt idx="27150">
                  <c:v>0.111</c:v>
                </c:pt>
                <c:pt idx="27151">
                  <c:v>0.111</c:v>
                </c:pt>
                <c:pt idx="27152">
                  <c:v>0.111</c:v>
                </c:pt>
                <c:pt idx="27153">
                  <c:v>0.111</c:v>
                </c:pt>
                <c:pt idx="27154">
                  <c:v>0.111</c:v>
                </c:pt>
                <c:pt idx="27155">
                  <c:v>0.111</c:v>
                </c:pt>
                <c:pt idx="27156">
                  <c:v>0.111</c:v>
                </c:pt>
                <c:pt idx="27157">
                  <c:v>0.111</c:v>
                </c:pt>
                <c:pt idx="27158">
                  <c:v>0.111</c:v>
                </c:pt>
                <c:pt idx="27159">
                  <c:v>0.111</c:v>
                </c:pt>
                <c:pt idx="27160">
                  <c:v>0.111</c:v>
                </c:pt>
                <c:pt idx="27161">
                  <c:v>0.111</c:v>
                </c:pt>
                <c:pt idx="27162">
                  <c:v>0.111</c:v>
                </c:pt>
                <c:pt idx="27163">
                  <c:v>0.111</c:v>
                </c:pt>
                <c:pt idx="27164">
                  <c:v>0.111</c:v>
                </c:pt>
                <c:pt idx="27165">
                  <c:v>0.111</c:v>
                </c:pt>
                <c:pt idx="27166">
                  <c:v>0.111</c:v>
                </c:pt>
                <c:pt idx="27167">
                  <c:v>0.111</c:v>
                </c:pt>
                <c:pt idx="27168">
                  <c:v>0.111</c:v>
                </c:pt>
                <c:pt idx="27169">
                  <c:v>0.111</c:v>
                </c:pt>
                <c:pt idx="27170">
                  <c:v>0.111</c:v>
                </c:pt>
                <c:pt idx="27171">
                  <c:v>0.111</c:v>
                </c:pt>
                <c:pt idx="27172">
                  <c:v>0.111</c:v>
                </c:pt>
                <c:pt idx="27173">
                  <c:v>0.111</c:v>
                </c:pt>
                <c:pt idx="27174">
                  <c:v>0.111</c:v>
                </c:pt>
                <c:pt idx="27175">
                  <c:v>0.111</c:v>
                </c:pt>
                <c:pt idx="27176">
                  <c:v>0.111</c:v>
                </c:pt>
                <c:pt idx="27177">
                  <c:v>0.111</c:v>
                </c:pt>
                <c:pt idx="27178">
                  <c:v>0.111</c:v>
                </c:pt>
                <c:pt idx="27179">
                  <c:v>0.111</c:v>
                </c:pt>
                <c:pt idx="27180">
                  <c:v>0.111</c:v>
                </c:pt>
                <c:pt idx="27181">
                  <c:v>0.111</c:v>
                </c:pt>
                <c:pt idx="27182">
                  <c:v>0.111</c:v>
                </c:pt>
                <c:pt idx="27183">
                  <c:v>0.111</c:v>
                </c:pt>
                <c:pt idx="27184">
                  <c:v>0.111</c:v>
                </c:pt>
                <c:pt idx="27185">
                  <c:v>0.111</c:v>
                </c:pt>
                <c:pt idx="27186">
                  <c:v>0.111</c:v>
                </c:pt>
                <c:pt idx="27187">
                  <c:v>0.111</c:v>
                </c:pt>
                <c:pt idx="27188">
                  <c:v>0.111</c:v>
                </c:pt>
                <c:pt idx="27189">
                  <c:v>0.111</c:v>
                </c:pt>
                <c:pt idx="27190">
                  <c:v>0.111</c:v>
                </c:pt>
                <c:pt idx="27191">
                  <c:v>0.111</c:v>
                </c:pt>
                <c:pt idx="27192">
                  <c:v>0.111</c:v>
                </c:pt>
                <c:pt idx="27193">
                  <c:v>0.111</c:v>
                </c:pt>
                <c:pt idx="27194">
                  <c:v>0.111</c:v>
                </c:pt>
                <c:pt idx="27195">
                  <c:v>0.111</c:v>
                </c:pt>
                <c:pt idx="27196">
                  <c:v>0.111</c:v>
                </c:pt>
                <c:pt idx="27197">
                  <c:v>0.111</c:v>
                </c:pt>
                <c:pt idx="27198">
                  <c:v>0.111</c:v>
                </c:pt>
                <c:pt idx="27199">
                  <c:v>0.111</c:v>
                </c:pt>
                <c:pt idx="27200">
                  <c:v>0.111</c:v>
                </c:pt>
                <c:pt idx="27201">
                  <c:v>0.111</c:v>
                </c:pt>
                <c:pt idx="27202">
                  <c:v>0.111</c:v>
                </c:pt>
                <c:pt idx="27203">
                  <c:v>0.111</c:v>
                </c:pt>
                <c:pt idx="27204">
                  <c:v>0.111</c:v>
                </c:pt>
                <c:pt idx="27205">
                  <c:v>0.111</c:v>
                </c:pt>
                <c:pt idx="27206">
                  <c:v>0.111</c:v>
                </c:pt>
                <c:pt idx="27207">
                  <c:v>0.111</c:v>
                </c:pt>
                <c:pt idx="27208">
                  <c:v>0.111</c:v>
                </c:pt>
                <c:pt idx="27209">
                  <c:v>0.111</c:v>
                </c:pt>
                <c:pt idx="27210">
                  <c:v>0.111</c:v>
                </c:pt>
                <c:pt idx="27211">
                  <c:v>0.111</c:v>
                </c:pt>
                <c:pt idx="27212">
                  <c:v>0.111</c:v>
                </c:pt>
                <c:pt idx="27213">
                  <c:v>0.111</c:v>
                </c:pt>
                <c:pt idx="27214">
                  <c:v>0.111</c:v>
                </c:pt>
                <c:pt idx="27215">
                  <c:v>0.111</c:v>
                </c:pt>
                <c:pt idx="27216">
                  <c:v>0.111</c:v>
                </c:pt>
                <c:pt idx="27217">
                  <c:v>0.111</c:v>
                </c:pt>
                <c:pt idx="27218">
                  <c:v>0.111</c:v>
                </c:pt>
                <c:pt idx="27219">
                  <c:v>0.111</c:v>
                </c:pt>
                <c:pt idx="27220">
                  <c:v>0.111</c:v>
                </c:pt>
                <c:pt idx="27221">
                  <c:v>0.111</c:v>
                </c:pt>
                <c:pt idx="27222">
                  <c:v>0.111</c:v>
                </c:pt>
                <c:pt idx="27223">
                  <c:v>0.111</c:v>
                </c:pt>
                <c:pt idx="27224">
                  <c:v>0.111</c:v>
                </c:pt>
                <c:pt idx="27225">
                  <c:v>0.111</c:v>
                </c:pt>
                <c:pt idx="27226">
                  <c:v>0.111</c:v>
                </c:pt>
                <c:pt idx="27227">
                  <c:v>0.111</c:v>
                </c:pt>
                <c:pt idx="27228">
                  <c:v>0.111</c:v>
                </c:pt>
                <c:pt idx="27229">
                  <c:v>0.111</c:v>
                </c:pt>
                <c:pt idx="27230">
                  <c:v>0.111</c:v>
                </c:pt>
                <c:pt idx="27231">
                  <c:v>0.111</c:v>
                </c:pt>
                <c:pt idx="27232">
                  <c:v>0.111</c:v>
                </c:pt>
                <c:pt idx="27233">
                  <c:v>0.111</c:v>
                </c:pt>
                <c:pt idx="27234">
                  <c:v>0.111</c:v>
                </c:pt>
                <c:pt idx="27235">
                  <c:v>0.111</c:v>
                </c:pt>
                <c:pt idx="27236">
                  <c:v>0.111</c:v>
                </c:pt>
                <c:pt idx="27237">
                  <c:v>0.111</c:v>
                </c:pt>
                <c:pt idx="27238">
                  <c:v>0.111</c:v>
                </c:pt>
                <c:pt idx="27239">
                  <c:v>0.111</c:v>
                </c:pt>
                <c:pt idx="27240">
                  <c:v>0.111</c:v>
                </c:pt>
                <c:pt idx="27241">
                  <c:v>0.111</c:v>
                </c:pt>
                <c:pt idx="27242">
                  <c:v>0.111</c:v>
                </c:pt>
                <c:pt idx="27243">
                  <c:v>0.111</c:v>
                </c:pt>
                <c:pt idx="27244">
                  <c:v>0.111</c:v>
                </c:pt>
                <c:pt idx="27245">
                  <c:v>0.111</c:v>
                </c:pt>
                <c:pt idx="27246">
                  <c:v>0.111</c:v>
                </c:pt>
                <c:pt idx="27247">
                  <c:v>0.111</c:v>
                </c:pt>
                <c:pt idx="27248">
                  <c:v>0.111</c:v>
                </c:pt>
                <c:pt idx="27249">
                  <c:v>0.111</c:v>
                </c:pt>
                <c:pt idx="27250">
                  <c:v>0.111</c:v>
                </c:pt>
                <c:pt idx="27251">
                  <c:v>0.111</c:v>
                </c:pt>
                <c:pt idx="27252">
                  <c:v>0.111</c:v>
                </c:pt>
                <c:pt idx="27253">
                  <c:v>0.111</c:v>
                </c:pt>
                <c:pt idx="27254">
                  <c:v>0.111</c:v>
                </c:pt>
                <c:pt idx="27255">
                  <c:v>0.111</c:v>
                </c:pt>
                <c:pt idx="27256">
                  <c:v>0.111</c:v>
                </c:pt>
                <c:pt idx="27257">
                  <c:v>0.111</c:v>
                </c:pt>
                <c:pt idx="27258">
                  <c:v>0.111</c:v>
                </c:pt>
                <c:pt idx="27259">
                  <c:v>0.111</c:v>
                </c:pt>
                <c:pt idx="27260">
                  <c:v>0.111</c:v>
                </c:pt>
                <c:pt idx="27261">
                  <c:v>0.111</c:v>
                </c:pt>
                <c:pt idx="27262">
                  <c:v>0.111</c:v>
                </c:pt>
                <c:pt idx="27263">
                  <c:v>0.111</c:v>
                </c:pt>
                <c:pt idx="27264">
                  <c:v>0.111</c:v>
                </c:pt>
                <c:pt idx="27265">
                  <c:v>0.111</c:v>
                </c:pt>
                <c:pt idx="27266">
                  <c:v>0.111</c:v>
                </c:pt>
                <c:pt idx="27267">
                  <c:v>0.111</c:v>
                </c:pt>
                <c:pt idx="27268">
                  <c:v>0.111</c:v>
                </c:pt>
                <c:pt idx="27269">
                  <c:v>0.111</c:v>
                </c:pt>
                <c:pt idx="27270">
                  <c:v>0.111</c:v>
                </c:pt>
                <c:pt idx="27271">
                  <c:v>0.111</c:v>
                </c:pt>
                <c:pt idx="27272">
                  <c:v>0.111</c:v>
                </c:pt>
                <c:pt idx="27273">
                  <c:v>0.111</c:v>
                </c:pt>
                <c:pt idx="27274">
                  <c:v>0.111</c:v>
                </c:pt>
                <c:pt idx="27275">
                  <c:v>0.111</c:v>
                </c:pt>
                <c:pt idx="27276">
                  <c:v>0.111</c:v>
                </c:pt>
                <c:pt idx="27277">
                  <c:v>0.111</c:v>
                </c:pt>
                <c:pt idx="27278">
                  <c:v>0.111</c:v>
                </c:pt>
                <c:pt idx="27279">
                  <c:v>0.111</c:v>
                </c:pt>
                <c:pt idx="27280">
                  <c:v>0.111</c:v>
                </c:pt>
                <c:pt idx="27281">
                  <c:v>0.111</c:v>
                </c:pt>
                <c:pt idx="27282">
                  <c:v>0.111</c:v>
                </c:pt>
                <c:pt idx="27283">
                  <c:v>0.111</c:v>
                </c:pt>
                <c:pt idx="27284">
                  <c:v>0.111</c:v>
                </c:pt>
                <c:pt idx="27285">
                  <c:v>0.111</c:v>
                </c:pt>
                <c:pt idx="27286">
                  <c:v>0.111</c:v>
                </c:pt>
                <c:pt idx="27287">
                  <c:v>0.111</c:v>
                </c:pt>
                <c:pt idx="27288">
                  <c:v>0.111</c:v>
                </c:pt>
                <c:pt idx="27289">
                  <c:v>0.111</c:v>
                </c:pt>
                <c:pt idx="27290">
                  <c:v>0.111</c:v>
                </c:pt>
                <c:pt idx="27291">
                  <c:v>0.111</c:v>
                </c:pt>
                <c:pt idx="27292">
                  <c:v>0.111</c:v>
                </c:pt>
                <c:pt idx="27293">
                  <c:v>0.111</c:v>
                </c:pt>
                <c:pt idx="27294">
                  <c:v>0.111</c:v>
                </c:pt>
                <c:pt idx="27295">
                  <c:v>0.111</c:v>
                </c:pt>
                <c:pt idx="27296">
                  <c:v>0.111</c:v>
                </c:pt>
                <c:pt idx="27297">
                  <c:v>0.111</c:v>
                </c:pt>
                <c:pt idx="27298">
                  <c:v>0.111</c:v>
                </c:pt>
                <c:pt idx="27299">
                  <c:v>0.111</c:v>
                </c:pt>
                <c:pt idx="27300">
                  <c:v>0.111</c:v>
                </c:pt>
                <c:pt idx="27301">
                  <c:v>0.111</c:v>
                </c:pt>
                <c:pt idx="27302">
                  <c:v>0.111</c:v>
                </c:pt>
                <c:pt idx="27303">
                  <c:v>0.111</c:v>
                </c:pt>
                <c:pt idx="27304">
                  <c:v>0.111</c:v>
                </c:pt>
                <c:pt idx="27305">
                  <c:v>0.111</c:v>
                </c:pt>
                <c:pt idx="27306">
                  <c:v>0.111</c:v>
                </c:pt>
                <c:pt idx="27307">
                  <c:v>0.111</c:v>
                </c:pt>
                <c:pt idx="27308">
                  <c:v>0.111</c:v>
                </c:pt>
                <c:pt idx="27309">
                  <c:v>0.111</c:v>
                </c:pt>
                <c:pt idx="27310">
                  <c:v>0.111</c:v>
                </c:pt>
                <c:pt idx="27311">
                  <c:v>0.111</c:v>
                </c:pt>
                <c:pt idx="27312">
                  <c:v>0.111</c:v>
                </c:pt>
                <c:pt idx="27313">
                  <c:v>0.111</c:v>
                </c:pt>
                <c:pt idx="27314">
                  <c:v>0.111</c:v>
                </c:pt>
                <c:pt idx="27315">
                  <c:v>0.111</c:v>
                </c:pt>
                <c:pt idx="27316">
                  <c:v>0.111</c:v>
                </c:pt>
                <c:pt idx="27317">
                  <c:v>0.111</c:v>
                </c:pt>
                <c:pt idx="27318">
                  <c:v>0.111</c:v>
                </c:pt>
                <c:pt idx="27319">
                  <c:v>0.111</c:v>
                </c:pt>
                <c:pt idx="27320">
                  <c:v>0.111</c:v>
                </c:pt>
                <c:pt idx="27321">
                  <c:v>0.111</c:v>
                </c:pt>
                <c:pt idx="27322">
                  <c:v>0.111</c:v>
                </c:pt>
                <c:pt idx="27323">
                  <c:v>0.111</c:v>
                </c:pt>
                <c:pt idx="27324">
                  <c:v>0.111</c:v>
                </c:pt>
                <c:pt idx="27325">
                  <c:v>0.111</c:v>
                </c:pt>
                <c:pt idx="27326">
                  <c:v>0.111</c:v>
                </c:pt>
                <c:pt idx="27327">
                  <c:v>0.111</c:v>
                </c:pt>
                <c:pt idx="27328">
                  <c:v>0.111</c:v>
                </c:pt>
                <c:pt idx="27329">
                  <c:v>0.111</c:v>
                </c:pt>
                <c:pt idx="27330">
                  <c:v>0.111</c:v>
                </c:pt>
                <c:pt idx="27331">
                  <c:v>0.111</c:v>
                </c:pt>
                <c:pt idx="27332">
                  <c:v>0.111</c:v>
                </c:pt>
                <c:pt idx="27333">
                  <c:v>0.111</c:v>
                </c:pt>
                <c:pt idx="27334">
                  <c:v>0.111</c:v>
                </c:pt>
                <c:pt idx="27335">
                  <c:v>0.111</c:v>
                </c:pt>
                <c:pt idx="27336">
                  <c:v>0.111</c:v>
                </c:pt>
                <c:pt idx="27337">
                  <c:v>0.111</c:v>
                </c:pt>
                <c:pt idx="27338">
                  <c:v>0.111</c:v>
                </c:pt>
                <c:pt idx="27339">
                  <c:v>0.111</c:v>
                </c:pt>
                <c:pt idx="27340">
                  <c:v>0.111</c:v>
                </c:pt>
                <c:pt idx="27341">
                  <c:v>0.111</c:v>
                </c:pt>
                <c:pt idx="27342">
                  <c:v>0.111</c:v>
                </c:pt>
                <c:pt idx="27343">
                  <c:v>0.111</c:v>
                </c:pt>
                <c:pt idx="27344">
                  <c:v>0.111</c:v>
                </c:pt>
                <c:pt idx="27345">
                  <c:v>0.111</c:v>
                </c:pt>
                <c:pt idx="27346">
                  <c:v>0.111</c:v>
                </c:pt>
                <c:pt idx="27347">
                  <c:v>0.111</c:v>
                </c:pt>
                <c:pt idx="27348">
                  <c:v>0.111</c:v>
                </c:pt>
                <c:pt idx="27349">
                  <c:v>0.111</c:v>
                </c:pt>
                <c:pt idx="27350">
                  <c:v>0.111</c:v>
                </c:pt>
                <c:pt idx="27351">
                  <c:v>0.111</c:v>
                </c:pt>
                <c:pt idx="27352">
                  <c:v>0.111</c:v>
                </c:pt>
                <c:pt idx="27353">
                  <c:v>0.111</c:v>
                </c:pt>
                <c:pt idx="27354">
                  <c:v>0.111</c:v>
                </c:pt>
                <c:pt idx="27355">
                  <c:v>0.111</c:v>
                </c:pt>
                <c:pt idx="27356">
                  <c:v>0.111</c:v>
                </c:pt>
                <c:pt idx="27357">
                  <c:v>0.111</c:v>
                </c:pt>
                <c:pt idx="27358">
                  <c:v>0.111</c:v>
                </c:pt>
                <c:pt idx="27359">
                  <c:v>0.111</c:v>
                </c:pt>
                <c:pt idx="27360">
                  <c:v>0.111</c:v>
                </c:pt>
                <c:pt idx="27361">
                  <c:v>0.111</c:v>
                </c:pt>
                <c:pt idx="27362">
                  <c:v>0.111</c:v>
                </c:pt>
                <c:pt idx="27363">
                  <c:v>0.111</c:v>
                </c:pt>
                <c:pt idx="27364">
                  <c:v>0.111</c:v>
                </c:pt>
                <c:pt idx="27365">
                  <c:v>0.111</c:v>
                </c:pt>
                <c:pt idx="27366">
                  <c:v>0.111</c:v>
                </c:pt>
                <c:pt idx="27367">
                  <c:v>0.111</c:v>
                </c:pt>
                <c:pt idx="27368">
                  <c:v>0.111</c:v>
                </c:pt>
                <c:pt idx="27369">
                  <c:v>0.111</c:v>
                </c:pt>
                <c:pt idx="27370">
                  <c:v>0.111</c:v>
                </c:pt>
                <c:pt idx="27371">
                  <c:v>0.111</c:v>
                </c:pt>
                <c:pt idx="27372">
                  <c:v>0.111</c:v>
                </c:pt>
                <c:pt idx="27373">
                  <c:v>0.111</c:v>
                </c:pt>
                <c:pt idx="27374">
                  <c:v>0.111</c:v>
                </c:pt>
                <c:pt idx="27375">
                  <c:v>0.111</c:v>
                </c:pt>
                <c:pt idx="27376">
                  <c:v>0.111</c:v>
                </c:pt>
                <c:pt idx="27377">
                  <c:v>0.111</c:v>
                </c:pt>
                <c:pt idx="27378">
                  <c:v>0.111</c:v>
                </c:pt>
                <c:pt idx="27379">
                  <c:v>0.111</c:v>
                </c:pt>
                <c:pt idx="27380">
                  <c:v>0.111</c:v>
                </c:pt>
                <c:pt idx="27381">
                  <c:v>0.111</c:v>
                </c:pt>
                <c:pt idx="27382">
                  <c:v>0.111</c:v>
                </c:pt>
                <c:pt idx="27383">
                  <c:v>0.111</c:v>
                </c:pt>
                <c:pt idx="27384">
                  <c:v>0.11</c:v>
                </c:pt>
                <c:pt idx="27385">
                  <c:v>0.11</c:v>
                </c:pt>
                <c:pt idx="27386">
                  <c:v>0.11</c:v>
                </c:pt>
                <c:pt idx="27387">
                  <c:v>0.11</c:v>
                </c:pt>
                <c:pt idx="27388">
                  <c:v>0.11</c:v>
                </c:pt>
                <c:pt idx="27389">
                  <c:v>0.11</c:v>
                </c:pt>
                <c:pt idx="27390">
                  <c:v>0.11</c:v>
                </c:pt>
                <c:pt idx="27391">
                  <c:v>0.11</c:v>
                </c:pt>
                <c:pt idx="27392">
                  <c:v>0.11</c:v>
                </c:pt>
                <c:pt idx="27393">
                  <c:v>0.11</c:v>
                </c:pt>
                <c:pt idx="27394">
                  <c:v>0.11</c:v>
                </c:pt>
                <c:pt idx="27395">
                  <c:v>0.11</c:v>
                </c:pt>
                <c:pt idx="27396">
                  <c:v>0.11</c:v>
                </c:pt>
                <c:pt idx="27397">
                  <c:v>0.11</c:v>
                </c:pt>
                <c:pt idx="27398">
                  <c:v>0.11</c:v>
                </c:pt>
                <c:pt idx="27399">
                  <c:v>0.11</c:v>
                </c:pt>
                <c:pt idx="27400">
                  <c:v>0.11</c:v>
                </c:pt>
                <c:pt idx="27401">
                  <c:v>0.11</c:v>
                </c:pt>
                <c:pt idx="27402">
                  <c:v>0.11</c:v>
                </c:pt>
                <c:pt idx="27403">
                  <c:v>0.11</c:v>
                </c:pt>
                <c:pt idx="27404">
                  <c:v>0.11</c:v>
                </c:pt>
                <c:pt idx="27405">
                  <c:v>0.11</c:v>
                </c:pt>
                <c:pt idx="27406">
                  <c:v>0.11</c:v>
                </c:pt>
                <c:pt idx="27407">
                  <c:v>0.11</c:v>
                </c:pt>
                <c:pt idx="27408">
                  <c:v>0.11</c:v>
                </c:pt>
                <c:pt idx="27409">
                  <c:v>0.11</c:v>
                </c:pt>
                <c:pt idx="27410">
                  <c:v>0.11</c:v>
                </c:pt>
                <c:pt idx="27411">
                  <c:v>0.11</c:v>
                </c:pt>
                <c:pt idx="27412">
                  <c:v>0.11</c:v>
                </c:pt>
                <c:pt idx="27413">
                  <c:v>0.11</c:v>
                </c:pt>
                <c:pt idx="27414">
                  <c:v>0.11</c:v>
                </c:pt>
                <c:pt idx="27415">
                  <c:v>0.11</c:v>
                </c:pt>
                <c:pt idx="27416">
                  <c:v>0.11</c:v>
                </c:pt>
                <c:pt idx="27417">
                  <c:v>0.11</c:v>
                </c:pt>
                <c:pt idx="27418">
                  <c:v>0.11</c:v>
                </c:pt>
                <c:pt idx="27419">
                  <c:v>0.11</c:v>
                </c:pt>
                <c:pt idx="27420">
                  <c:v>0.11</c:v>
                </c:pt>
                <c:pt idx="27421">
                  <c:v>0</c:v>
                </c:pt>
                <c:pt idx="27422">
                  <c:v>0</c:v>
                </c:pt>
              </c:numCache>
            </c:numRef>
          </c:yVal>
          <c:smooth val="0"/>
          <c:extLst>
            <c:ext xmlns:c16="http://schemas.microsoft.com/office/drawing/2014/chart" uri="{C3380CC4-5D6E-409C-BE32-E72D297353CC}">
              <c16:uniqueId val="{00000000-216F-41DB-AFCA-8C95D1F25898}"/>
            </c:ext>
          </c:extLst>
        </c:ser>
        <c:dLbls>
          <c:showLegendKey val="0"/>
          <c:showVal val="0"/>
          <c:showCatName val="0"/>
          <c:showSerName val="0"/>
          <c:showPercent val="0"/>
          <c:showBubbleSize val="0"/>
        </c:dLbls>
        <c:axId val="104951168"/>
        <c:axId val="104830848"/>
      </c:scatterChart>
      <c:valAx>
        <c:axId val="10495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Endpoint Index</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30848"/>
        <c:crosses val="autoZero"/>
        <c:crossBetween val="midCat"/>
      </c:valAx>
      <c:valAx>
        <c:axId val="10483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PBA Slack – GBA Slack (</a:t>
                </a:r>
                <a:r>
                  <a:rPr lang="en-US" sz="1100" b="1" dirty="0" err="1"/>
                  <a:t>ps</a:t>
                </a:r>
                <a:r>
                  <a:rPr lang="en-US" sz="1100" b="1" dirty="0"/>
                  <a:t>)</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951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265306122449E-2"/>
          <c:y val="8.0833467245165783E-2"/>
          <c:w val="0.80433660078204505"/>
          <c:h val="0.62999384005570735"/>
        </c:manualLayout>
      </c:layout>
      <c:scatterChart>
        <c:scatterStyle val="smoothMarker"/>
        <c:varyColors val="0"/>
        <c:ser>
          <c:idx val="0"/>
          <c:order val="0"/>
          <c:spPr>
            <a:ln w="19050" cap="rnd">
              <a:solidFill>
                <a:schemeClr val="tx1"/>
              </a:solidFill>
              <a:round/>
            </a:ln>
            <a:effectLst/>
          </c:spPr>
          <c:marker>
            <c:symbol val="none"/>
          </c:marker>
          <c:xVal>
            <c:numRef>
              <c:f>error!$A$1:$A$38</c:f>
              <c:numCache>
                <c:formatCode>General</c:formatCode>
                <c:ptCount val="38"/>
                <c:pt idx="0">
                  <c:v>-18</c:v>
                </c:pt>
                <c:pt idx="1">
                  <c:v>-16</c:v>
                </c:pt>
                <c:pt idx="2">
                  <c:v>-14</c:v>
                </c:pt>
                <c:pt idx="3">
                  <c:v>-13</c:v>
                </c:pt>
                <c:pt idx="4">
                  <c:v>-12</c:v>
                </c:pt>
                <c:pt idx="5">
                  <c:v>-11</c:v>
                </c:pt>
                <c:pt idx="6">
                  <c:v>-10</c:v>
                </c:pt>
                <c:pt idx="7">
                  <c:v>-9</c:v>
                </c:pt>
                <c:pt idx="8">
                  <c:v>-8</c:v>
                </c:pt>
                <c:pt idx="9">
                  <c:v>-7</c:v>
                </c:pt>
                <c:pt idx="10">
                  <c:v>-6</c:v>
                </c:pt>
                <c:pt idx="11">
                  <c:v>-5</c:v>
                </c:pt>
                <c:pt idx="12">
                  <c:v>-4</c:v>
                </c:pt>
                <c:pt idx="13">
                  <c:v>-3</c:v>
                </c:pt>
                <c:pt idx="14">
                  <c:v>-2</c:v>
                </c:pt>
                <c:pt idx="15">
                  <c:v>-1</c:v>
                </c:pt>
                <c:pt idx="16">
                  <c:v>0</c:v>
                </c:pt>
                <c:pt idx="17">
                  <c:v>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22</c:v>
                </c:pt>
                <c:pt idx="37">
                  <c:v>23</c:v>
                </c:pt>
              </c:numCache>
            </c:numRef>
          </c:xVal>
          <c:yVal>
            <c:numRef>
              <c:f>error!$B$1:$B$38</c:f>
              <c:numCache>
                <c:formatCode>General</c:formatCode>
                <c:ptCount val="38"/>
                <c:pt idx="0">
                  <c:v>1</c:v>
                </c:pt>
                <c:pt idx="1">
                  <c:v>1</c:v>
                </c:pt>
                <c:pt idx="2">
                  <c:v>3</c:v>
                </c:pt>
                <c:pt idx="3">
                  <c:v>1</c:v>
                </c:pt>
                <c:pt idx="4">
                  <c:v>7</c:v>
                </c:pt>
                <c:pt idx="5">
                  <c:v>19</c:v>
                </c:pt>
                <c:pt idx="6">
                  <c:v>45</c:v>
                </c:pt>
                <c:pt idx="7">
                  <c:v>82</c:v>
                </c:pt>
                <c:pt idx="8">
                  <c:v>161</c:v>
                </c:pt>
                <c:pt idx="9">
                  <c:v>241</c:v>
                </c:pt>
                <c:pt idx="10">
                  <c:v>505</c:v>
                </c:pt>
                <c:pt idx="11">
                  <c:v>881</c:v>
                </c:pt>
                <c:pt idx="12">
                  <c:v>1327</c:v>
                </c:pt>
                <c:pt idx="13">
                  <c:v>1890</c:v>
                </c:pt>
                <c:pt idx="14">
                  <c:v>2467</c:v>
                </c:pt>
                <c:pt idx="15">
                  <c:v>3157</c:v>
                </c:pt>
                <c:pt idx="16">
                  <c:v>7782</c:v>
                </c:pt>
                <c:pt idx="17">
                  <c:v>2656</c:v>
                </c:pt>
                <c:pt idx="18">
                  <c:v>1681</c:v>
                </c:pt>
                <c:pt idx="19">
                  <c:v>1320</c:v>
                </c:pt>
                <c:pt idx="20">
                  <c:v>979</c:v>
                </c:pt>
                <c:pt idx="21">
                  <c:v>753</c:v>
                </c:pt>
                <c:pt idx="22">
                  <c:v>512</c:v>
                </c:pt>
                <c:pt idx="23">
                  <c:v>316</c:v>
                </c:pt>
                <c:pt idx="24">
                  <c:v>190</c:v>
                </c:pt>
                <c:pt idx="25">
                  <c:v>112</c:v>
                </c:pt>
                <c:pt idx="26">
                  <c:v>110</c:v>
                </c:pt>
                <c:pt idx="27">
                  <c:v>73</c:v>
                </c:pt>
                <c:pt idx="28">
                  <c:v>44</c:v>
                </c:pt>
                <c:pt idx="29">
                  <c:v>36</c:v>
                </c:pt>
                <c:pt idx="30">
                  <c:v>26</c:v>
                </c:pt>
                <c:pt idx="31">
                  <c:v>13</c:v>
                </c:pt>
                <c:pt idx="32">
                  <c:v>17</c:v>
                </c:pt>
                <c:pt idx="33">
                  <c:v>2</c:v>
                </c:pt>
                <c:pt idx="34">
                  <c:v>4</c:v>
                </c:pt>
                <c:pt idx="35">
                  <c:v>7</c:v>
                </c:pt>
                <c:pt idx="36">
                  <c:v>1</c:v>
                </c:pt>
                <c:pt idx="37">
                  <c:v>1</c:v>
                </c:pt>
              </c:numCache>
            </c:numRef>
          </c:yVal>
          <c:smooth val="1"/>
          <c:extLst>
            <c:ext xmlns:c16="http://schemas.microsoft.com/office/drawing/2014/chart" uri="{C3380CC4-5D6E-409C-BE32-E72D297353CC}">
              <c16:uniqueId val="{00000000-96C8-49F1-AAEF-F046934B3C8B}"/>
            </c:ext>
          </c:extLst>
        </c:ser>
        <c:dLbls>
          <c:showLegendKey val="0"/>
          <c:showVal val="0"/>
          <c:showCatName val="0"/>
          <c:showSerName val="0"/>
          <c:showPercent val="0"/>
          <c:showBubbleSize val="0"/>
        </c:dLbls>
        <c:axId val="470528040"/>
        <c:axId val="470532632"/>
      </c:scatterChart>
      <c:valAx>
        <c:axId val="47052804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dirty="0"/>
                  <a:t>Error (</a:t>
                </a:r>
                <a:r>
                  <a:rPr lang="en-US" sz="2000" dirty="0" err="1"/>
                  <a:t>ps</a:t>
                </a:r>
                <a:r>
                  <a:rPr lang="en-US" sz="2000" dirty="0"/>
                  <a:t>) = Actual - Predicted PBA Slack</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0532632"/>
        <c:crosses val="autoZero"/>
        <c:crossBetween val="midCat"/>
      </c:valAx>
      <c:valAx>
        <c:axId val="470532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 EndPoints (Testing)</a:t>
                </a:r>
              </a:p>
            </c:rich>
          </c:tx>
          <c:layout>
            <c:manualLayout>
              <c:xMode val="edge"/>
              <c:yMode val="edge"/>
              <c:x val="8.4409107004741035E-3"/>
              <c:y val="2.8845442615127656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70528040"/>
        <c:crosses val="autoZero"/>
        <c:crossBetween val="midCat"/>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8212F5-99C7-46BD-B995-41DE7D4CF4B6}" type="datetimeFigureOut">
              <a:rPr lang="en-US" smtClean="0"/>
              <a:t>3/30/2018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E199E6-7344-4F80-A393-1CC699188305}" type="slidenum">
              <a:rPr lang="en-US" smtClean="0"/>
              <a:t>‹#›</a:t>
            </a:fld>
            <a:endParaRPr lang="en-US"/>
          </a:p>
        </p:txBody>
      </p:sp>
    </p:spTree>
    <p:extLst>
      <p:ext uri="{BB962C8B-B14F-4D97-AF65-F5344CB8AC3E}">
        <p14:creationId xmlns:p14="http://schemas.microsoft.com/office/powerpoint/2010/main" val="2876444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23706-0482-458B-B0AB-6152E230582C}" type="datetimeFigureOut">
              <a:rPr lang="en-US" smtClean="0"/>
              <a:t>3/30/2018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B3332-ADA4-4F2F-96D9-040A8ED782B9}" type="slidenum">
              <a:rPr lang="en-US" smtClean="0"/>
              <a:t>‹#›</a:t>
            </a:fld>
            <a:endParaRPr lang="en-US" dirty="0"/>
          </a:p>
        </p:txBody>
      </p:sp>
    </p:spTree>
    <p:extLst>
      <p:ext uri="{BB962C8B-B14F-4D97-AF65-F5344CB8AC3E}">
        <p14:creationId xmlns:p14="http://schemas.microsoft.com/office/powerpoint/2010/main" val="86761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[START YOUR STOPWATCH !!!]</a:t>
            </a:r>
          </a:p>
          <a:p>
            <a:r>
              <a:rPr lang="en-US" sz="1600" dirty="0"/>
              <a:t>Thank you for the kind introduction and the invitation to give this talk.</a:t>
            </a:r>
            <a:endParaRPr lang="en-US" sz="1600" baseline="0" dirty="0"/>
          </a:p>
          <a:p>
            <a:r>
              <a:rPr lang="en-US" sz="1600" baseline="0" dirty="0"/>
              <a:t> </a:t>
            </a:r>
            <a:endParaRPr lang="en-US" sz="1600" dirty="0"/>
          </a:p>
        </p:txBody>
      </p:sp>
      <p:sp>
        <p:nvSpPr>
          <p:cNvPr id="4" name="Slide Number Placeholder 3"/>
          <p:cNvSpPr>
            <a:spLocks noGrp="1"/>
          </p:cNvSpPr>
          <p:nvPr>
            <p:ph type="sldNum" sz="quarter" idx="10"/>
          </p:nvPr>
        </p:nvSpPr>
        <p:spPr/>
        <p:txBody>
          <a:bodyPr/>
          <a:lstStyle/>
          <a:p>
            <a:fld id="{584B3332-ADA4-4F2F-96D9-040A8ED782B9}" type="slidenum">
              <a:rPr lang="en-US" smtClean="0"/>
              <a:t>1</a:t>
            </a:fld>
            <a:endParaRPr lang="en-US" dirty="0"/>
          </a:p>
        </p:txBody>
      </p:sp>
    </p:spTree>
    <p:extLst>
      <p:ext uri="{BB962C8B-B14F-4D97-AF65-F5344CB8AC3E}">
        <p14:creationId xmlns:p14="http://schemas.microsoft.com/office/powerpoint/2010/main" val="218712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if we had many more small subproblems in the design methodology?</a:t>
            </a:r>
          </a:p>
          <a:p>
            <a:r>
              <a:rPr lang="en-US" baseline="0" dirty="0"/>
              <a:t>To INCREASE the number of partitions, we need new placement, global routing and optimization algorithms. New RTL partition and co-optimization would be needed. </a:t>
            </a:r>
          </a:p>
          <a:p>
            <a:r>
              <a:rPr lang="en-US" baseline="0" dirty="0"/>
              <a:t>[Click] What if we REDUCED design flexibility by giving freedoms </a:t>
            </a:r>
            <a:r>
              <a:rPr lang="en-US" b="1" baseline="0" dirty="0"/>
              <a:t>FROM</a:t>
            </a:r>
            <a:r>
              <a:rPr lang="en-US" baseline="0" dirty="0"/>
              <a:t> CHOICE of RTL, power distribution, clock distribution, global buffering, non-default wiring rules, etc.?</a:t>
            </a:r>
          </a:p>
          <a:p>
            <a:r>
              <a:rPr lang="en-US" baseline="0" dirty="0"/>
              <a:t>[Click] These would give us better predictability, [Click] which leads to fewer iterations and ideally single-pass design. </a:t>
            </a:r>
          </a:p>
          <a:p>
            <a:r>
              <a:rPr lang="en-US" baseline="0" dirty="0"/>
              <a:t>[Click] Then turnaround time is minimized. [Click] Another benefit of better predictability and fewer iterations is fewer guardbands. [Click] Improving the ACHIEVED design quality SHRINKS the design capability gap. </a:t>
            </a:r>
          </a:p>
          <a:p>
            <a:r>
              <a:rPr lang="en-US" b="1" baseline="0" dirty="0"/>
              <a:t>[click] *** THIS IS AN IMPORTANT SLIDE:  **IF** we can achieve this, we will improve quality, schedule and cost.  With our tools and flows, we should never get unexpected results. Designers should see predictable flows, not “chaos machines”.  Cloud and parallel can help us.  And the focus is all on time and effort.</a:t>
            </a:r>
          </a:p>
          <a:p>
            <a:r>
              <a:rPr lang="en-US" b="1" baseline="0" dirty="0"/>
              <a:t>*** For some years – and you can trace this back to the METRICS initiative and </a:t>
            </a:r>
            <a:r>
              <a:rPr lang="en-US" b="1" baseline="0" dirty="0" err="1"/>
              <a:t>Stefanus</a:t>
            </a:r>
            <a:r>
              <a:rPr lang="en-US" b="1" baseline="0" dirty="0"/>
              <a:t> </a:t>
            </a:r>
            <a:r>
              <a:rPr lang="en-US" b="1" baseline="0" dirty="0" err="1"/>
              <a:t>Mantik’s</a:t>
            </a:r>
            <a:r>
              <a:rPr lang="en-US" b="1" baseline="0" dirty="0"/>
              <a:t> Ph.D. thesis at UCLA – I have believed that ML (20 years ago we called in “data mining”) will be a key piece of this.</a:t>
            </a:r>
            <a:endParaRPr lang="en-US" b="1" dirty="0"/>
          </a:p>
        </p:txBody>
      </p:sp>
      <p:sp>
        <p:nvSpPr>
          <p:cNvPr id="4" name="Slide Number Placeholder 3"/>
          <p:cNvSpPr>
            <a:spLocks noGrp="1"/>
          </p:cNvSpPr>
          <p:nvPr>
            <p:ph type="sldNum" sz="quarter" idx="10"/>
          </p:nvPr>
        </p:nvSpPr>
        <p:spPr/>
        <p:txBody>
          <a:bodyPr/>
          <a:lstStyle/>
          <a:p>
            <a:fld id="{584B3332-ADA4-4F2F-96D9-040A8ED782B9}" type="slidenum">
              <a:rPr lang="en-US" smtClean="0"/>
              <a:t>10</a:t>
            </a:fld>
            <a:endParaRPr lang="en-US" dirty="0"/>
          </a:p>
        </p:txBody>
      </p:sp>
    </p:spTree>
    <p:extLst>
      <p:ext uri="{BB962C8B-B14F-4D97-AF65-F5344CB8AC3E}">
        <p14:creationId xmlns:p14="http://schemas.microsoft.com/office/powerpoint/2010/main" val="345235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 talk today is about Machine Learning in Physical Design.</a:t>
            </a:r>
          </a:p>
        </p:txBody>
      </p:sp>
      <p:sp>
        <p:nvSpPr>
          <p:cNvPr id="4" name="Slide Number Placeholder 3"/>
          <p:cNvSpPr>
            <a:spLocks noGrp="1"/>
          </p:cNvSpPr>
          <p:nvPr>
            <p:ph type="sldNum" sz="quarter" idx="10"/>
          </p:nvPr>
        </p:nvSpPr>
        <p:spPr/>
        <p:txBody>
          <a:bodyPr/>
          <a:lstStyle/>
          <a:p>
            <a:fld id="{584B3332-ADA4-4F2F-96D9-040A8ED782B9}" type="slidenum">
              <a:rPr lang="en-US" smtClean="0"/>
              <a:t>11</a:t>
            </a:fld>
            <a:endParaRPr lang="en-US" dirty="0"/>
          </a:p>
        </p:txBody>
      </p:sp>
    </p:spTree>
    <p:extLst>
      <p:ext uri="{BB962C8B-B14F-4D97-AF65-F5344CB8AC3E}">
        <p14:creationId xmlns:p14="http://schemas.microsoft.com/office/powerpoint/2010/main" val="209385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Machine Learning encompasses statistical analysis, clustering, classification, dimensionality reduction, regression, and other problem types and 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in EDA have focused on process and yield modeling, and analog circuit design – more at circuit or device analysis level, and less on chip synthesis or design space exploration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BASIC YET HIGH-VALUE opportunities here – modeling and prediction of tools, flows and designs – and improvement of analysis correlations.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these are NEAR-TERM opportunities ……. </a:t>
            </a:r>
            <a:r>
              <a:rPr lang="en-US"/>
              <a:t>[FLIP]</a:t>
            </a:r>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12</a:t>
            </a:fld>
            <a:endParaRPr lang="en-US"/>
          </a:p>
        </p:txBody>
      </p:sp>
    </p:spTree>
    <p:extLst>
      <p:ext uri="{BB962C8B-B14F-4D97-AF65-F5344CB8AC3E}">
        <p14:creationId xmlns:p14="http://schemas.microsoft.com/office/powerpoint/2010/main" val="142964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dirty="0"/>
              <a:t> -- </a:t>
            </a:r>
            <a:r>
              <a:rPr lang="en-US" b="1" dirty="0"/>
              <a:t>IN *AND* AROUND EDA and design methodology</a:t>
            </a:r>
            <a:r>
              <a:rPr lang="en-US" dirty="0"/>
              <a:t>.   </a:t>
            </a:r>
          </a:p>
          <a:p>
            <a:endParaRPr lang="en-US" dirty="0"/>
          </a:p>
          <a:p>
            <a:r>
              <a:rPr lang="en-US" b="1" dirty="0"/>
              <a:t>IN MY VIEW, FIRST, we need </a:t>
            </a:r>
            <a:r>
              <a:rPr lang="en-US" dirty="0"/>
              <a:t>Modeling and Prediction: how to run a tool in the right way, what will the tool do if I press the button, should I even press the button on the router?, and so on.</a:t>
            </a:r>
          </a:p>
          <a:p>
            <a:endParaRPr lang="en-US" dirty="0"/>
          </a:p>
          <a:p>
            <a:r>
              <a:rPr lang="en-US" b="1" dirty="0"/>
              <a:t>SECOND, there is the use of ML to SHIFT the</a:t>
            </a:r>
            <a:r>
              <a:rPr lang="en-US" dirty="0"/>
              <a:t> time vs. accuracy tradeoff in ANALYSIS or ESTIMATION – </a:t>
            </a:r>
            <a:r>
              <a:rPr lang="en-US" b="1" dirty="0"/>
              <a:t>CAN MACHINE LEARNING basically predict analysis errors, </a:t>
            </a:r>
            <a:r>
              <a:rPr lang="en-US" b="0" dirty="0"/>
              <a:t>so that we can i</a:t>
            </a:r>
            <a:r>
              <a:rPr lang="en-US" dirty="0"/>
              <a:t>mprove accuracy while still saving time?  This saves GUARDBAND!</a:t>
            </a:r>
          </a:p>
          <a:p>
            <a:endParaRPr lang="en-US" dirty="0"/>
          </a:p>
          <a:p>
            <a:r>
              <a:rPr lang="en-US" b="1" dirty="0"/>
              <a:t>THIRD, </a:t>
            </a:r>
            <a:r>
              <a:rPr lang="en-US" dirty="0"/>
              <a:t>models become objectives for optimization and lead to better tools, or even better project management. </a:t>
            </a:r>
          </a:p>
          <a:p>
            <a:endParaRPr lang="en-US" dirty="0"/>
          </a:p>
          <a:p>
            <a:r>
              <a:rPr lang="en-US" b="1" dirty="0"/>
              <a:t>BEFORE I FINISH, I will try to sketch a taxonomy and roadmap for ML in physical design   // 10:00 ?</a:t>
            </a:r>
          </a:p>
          <a:p>
            <a:r>
              <a:rPr lang="en-US" dirty="0"/>
              <a:t>(DARPA Moon Shot:  schedule and effort reductions…)</a:t>
            </a:r>
          </a:p>
          <a:p>
            <a:endParaRPr lang="en-US" dirty="0"/>
          </a:p>
        </p:txBody>
      </p:sp>
      <p:sp>
        <p:nvSpPr>
          <p:cNvPr id="4" name="Slide Number Placeholder 3"/>
          <p:cNvSpPr>
            <a:spLocks noGrp="1"/>
          </p:cNvSpPr>
          <p:nvPr>
            <p:ph type="sldNum" sz="quarter" idx="10"/>
          </p:nvPr>
        </p:nvSpPr>
        <p:spPr/>
        <p:txBody>
          <a:bodyPr/>
          <a:lstStyle/>
          <a:p>
            <a:fld id="{A5451585-E2AC-4897-B719-C200C8CF2F37}" type="slidenum">
              <a:rPr lang="en-US" smtClean="0"/>
              <a:pPr/>
              <a:t>13</a:t>
            </a:fld>
            <a:endParaRPr lang="en-US" dirty="0"/>
          </a:p>
        </p:txBody>
      </p:sp>
    </p:spTree>
    <p:extLst>
      <p:ext uri="{BB962C8B-B14F-4D97-AF65-F5344CB8AC3E}">
        <p14:creationId xmlns:p14="http://schemas.microsoft.com/office/powerpoint/2010/main" val="114201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I mean by tool and flow modeling and prediction?  I have a few examples.</a:t>
            </a:r>
          </a:p>
        </p:txBody>
      </p:sp>
      <p:sp>
        <p:nvSpPr>
          <p:cNvPr id="4" name="Slide Number Placeholder 3"/>
          <p:cNvSpPr>
            <a:spLocks noGrp="1"/>
          </p:cNvSpPr>
          <p:nvPr>
            <p:ph type="sldNum" sz="quarter" idx="10"/>
          </p:nvPr>
        </p:nvSpPr>
        <p:spPr/>
        <p:txBody>
          <a:bodyPr/>
          <a:lstStyle/>
          <a:p>
            <a:fld id="{584B3332-ADA4-4F2F-96D9-040A8ED782B9}" type="slidenum">
              <a:rPr lang="en-US" smtClean="0"/>
              <a:t>14</a:t>
            </a:fld>
            <a:endParaRPr lang="en-US" dirty="0"/>
          </a:p>
        </p:txBody>
      </p:sp>
    </p:spTree>
    <p:extLst>
      <p:ext uri="{BB962C8B-B14F-4D97-AF65-F5344CB8AC3E}">
        <p14:creationId xmlns:p14="http://schemas.microsoft.com/office/powerpoint/2010/main" val="3479919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FIRST EXAMPLE of tool prediction focuses on the miscorrelation between global routing congestion and actual DRCs. Red crosses are at global routing, and blue triangles are actual post-route DRVs.  So there are many false positives in the congestion map, which misleads </a:t>
            </a:r>
            <a:r>
              <a:rPr lang="en-US" sz="1200" kern="1200" dirty="0" err="1">
                <a:solidFill>
                  <a:schemeClr val="tx1"/>
                </a:solidFill>
                <a:effectLst/>
                <a:latin typeface="+mn-lt"/>
                <a:ea typeface="+mn-ea"/>
                <a:cs typeface="+mn-cs"/>
              </a:rPr>
              <a:t>routability</a:t>
            </a:r>
            <a:r>
              <a:rPr lang="en-US" sz="1200" kern="1200" dirty="0">
                <a:solidFill>
                  <a:schemeClr val="tx1"/>
                </a:solidFill>
                <a:effectLst/>
                <a:latin typeface="+mn-lt"/>
                <a:ea typeface="+mn-ea"/>
                <a:cs typeface="+mn-cs"/>
              </a:rPr>
              <a:t> optimizations.   If you think about it:  false positives cause unnecessary iterations back to placement, but false negatives cause doomed detailed routing jobs.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[SKIP:  Even predicting the divergence between global route and detailed route is a VERY valuable OPEN PROBLEM for a P&amp;R tool company.]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28F54C-DFFA-428E-BB58-006109CB01DF}" type="slidenum">
              <a:rPr lang="en-US" smtClean="0"/>
              <a:t>15</a:t>
            </a:fld>
            <a:endParaRPr lang="en-US" dirty="0"/>
          </a:p>
        </p:txBody>
      </p:sp>
    </p:spTree>
    <p:extLst>
      <p:ext uri="{BB962C8B-B14F-4D97-AF65-F5344CB8AC3E}">
        <p14:creationId xmlns:p14="http://schemas.microsoft.com/office/powerpoint/2010/main" val="3076838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conventional closure methodology, the designer needs to close the design by fixing timing, DR violations, and maintain a reasonable cost. Violations in the design closure increase the uncertainty and </a:t>
            </a:r>
            <a:r>
              <a:rPr lang="en-US" sz="1200" b="1" i="1" u="sng" kern="1200" dirty="0">
                <a:solidFill>
                  <a:schemeClr val="tx1"/>
                </a:solidFill>
                <a:effectLst/>
                <a:latin typeface="+mn-lt"/>
                <a:ea typeface="+mn-ea"/>
                <a:cs typeface="+mn-cs"/>
              </a:rPr>
              <a:t>delay the schedule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causing these loops of density screen and NDR tweaking,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student’s work reported at ISPD last year aimed to prevent these loops using machine learning.</a:t>
            </a:r>
          </a:p>
          <a:p>
            <a:endParaRPr lang="en-US" dirty="0"/>
          </a:p>
        </p:txBody>
      </p:sp>
      <p:sp>
        <p:nvSpPr>
          <p:cNvPr id="4" name="Slide Number Placeholder 3"/>
          <p:cNvSpPr>
            <a:spLocks noGrp="1"/>
          </p:cNvSpPr>
          <p:nvPr>
            <p:ph type="sldNum" sz="quarter" idx="10"/>
          </p:nvPr>
        </p:nvSpPr>
        <p:spPr/>
        <p:txBody>
          <a:bodyPr/>
          <a:lstStyle/>
          <a:p>
            <a:fld id="{0228F54C-DFFA-428E-BB58-006109CB01DF}" type="slidenum">
              <a:rPr lang="en-US" smtClean="0"/>
              <a:t>16</a:t>
            </a:fld>
            <a:endParaRPr lang="en-US" dirty="0"/>
          </a:p>
        </p:txBody>
      </p:sp>
    </p:spTree>
    <p:extLst>
      <p:ext uri="{BB962C8B-B14F-4D97-AF65-F5344CB8AC3E}">
        <p14:creationId xmlns:p14="http://schemas.microsoft.com/office/powerpoint/2010/main" val="288099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ML prediction effort started with R&amp;D expertise, and layout studies in  sub-14nm design. (click) The central box is a DRC hotspot but an early SVM-based model predicts it to be a non-hotspot == A FALSE NEGATIVE !!!   [CLICK] ACTUAL DRVs are in BLUE.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Basically, the prediction is misled by the sparse region below, even as high density on the right can cause DRCs. We use multiple sizes of windows to extract information to capture the neighbor behavior.  Connections to distant pins may worsen DRCs, so we also have a “non-buried nets” parameter to comprehend this.  NDRs, FFs, power mesh, and many other parameters were added.</a:t>
            </a:r>
          </a:p>
        </p:txBody>
      </p:sp>
      <p:sp>
        <p:nvSpPr>
          <p:cNvPr id="4" name="Slide Number Placeholder 3"/>
          <p:cNvSpPr>
            <a:spLocks noGrp="1"/>
          </p:cNvSpPr>
          <p:nvPr>
            <p:ph type="sldNum" sz="quarter" idx="10"/>
          </p:nvPr>
        </p:nvSpPr>
        <p:spPr/>
        <p:txBody>
          <a:bodyPr/>
          <a:lstStyle/>
          <a:p>
            <a:pPr>
              <a:defRPr/>
            </a:pPr>
            <a:fld id="{FCAD2B26-9BE0-4F72-8937-2C5B863C09DE}" type="slidenum">
              <a:rPr lang="nl-NL" altLang="ko-KR" smtClean="0"/>
              <a:pPr>
                <a:defRPr/>
              </a:pPr>
              <a:t>17</a:t>
            </a:fld>
            <a:endParaRPr lang="nl-NL" altLang="ko-KR"/>
          </a:p>
        </p:txBody>
      </p:sp>
    </p:spTree>
    <p:extLst>
      <p:ext uri="{BB962C8B-B14F-4D97-AF65-F5344CB8AC3E}">
        <p14:creationId xmlns:p14="http://schemas.microsoft.com/office/powerpoint/2010/main" val="2258886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B23360B-D0C7-4F71-AB31-5000F9DF2045}"/>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0D50B8FD-B6AA-45D1-AA62-F50345A699B9}"/>
              </a:ext>
            </a:extLst>
          </p:cNvPr>
          <p:cNvSpPr>
            <a:spLocks noGrp="1"/>
          </p:cNvSpPr>
          <p:nvPr>
            <p:ph type="body" idx="1"/>
          </p:nvPr>
        </p:nvSpPr>
        <p:spPr/>
        <p:txBody>
          <a:bodyPr/>
          <a:lstStyle/>
          <a:p>
            <a:pPr>
              <a:defRPr/>
            </a:pPr>
            <a:r>
              <a:rPr lang="en-US" dirty="0">
                <a:latin typeface="+mn-lt"/>
              </a:rPr>
              <a:t>This illustrates how our learning-based predictor can better capture all the true-positive clusters – top-ranked predictions match actual DRVs -- while maintaining a low false-positive rate.  </a:t>
            </a:r>
          </a:p>
        </p:txBody>
      </p:sp>
      <p:sp>
        <p:nvSpPr>
          <p:cNvPr id="61444" name="Slide Number Placeholder 3">
            <a:extLst>
              <a:ext uri="{FF2B5EF4-FFF2-40B4-BE49-F238E27FC236}">
                <a16:creationId xmlns:a16="http://schemas.microsoft.com/office/drawing/2014/main" id="{864677ED-C48B-4CD9-9EAA-9B7FCFFAF69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949DC074-5F6F-4E11-A37C-F28CB03D8B7F}" type="slidenum">
              <a:rPr lang="en-US" altLang="en-US"/>
              <a:pPr/>
              <a:t>18</a:t>
            </a:fld>
            <a:endParaRPr lang="en-US" altLang="en-US"/>
          </a:p>
        </p:txBody>
      </p:sp>
    </p:spTree>
    <p:extLst>
      <p:ext uri="{BB962C8B-B14F-4D97-AF65-F5344CB8AC3E}">
        <p14:creationId xmlns:p14="http://schemas.microsoft.com/office/powerpoint/2010/main" val="225780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paperwith</a:t>
            </a:r>
            <a:r>
              <a:rPr lang="en-US" sz="1200" kern="1200" dirty="0">
                <a:solidFill>
                  <a:schemeClr val="tx1"/>
                </a:solidFill>
                <a:effectLst/>
                <a:latin typeface="+mn-lt"/>
                <a:ea typeface="+mn-ea"/>
                <a:cs typeface="+mn-cs"/>
              </a:rPr>
              <a:t> Synopsys at the last ISPD showed how MACHINE LEARNING helps. This slide compares a STANDARD flow, with a new ML-BASED flow that uses the prediction of post-route DRCs to guide cell spreading before actual routing.   The true-positive rate of DRC prediction became MUCH BETTER, while the false-positive rate became MUCH LESS.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228F54C-DFFA-428E-BB58-006109CB01DF}" type="slidenum">
              <a:rPr lang="en-US" smtClean="0"/>
              <a:t>19</a:t>
            </a:fld>
            <a:endParaRPr lang="en-US" dirty="0"/>
          </a:p>
        </p:txBody>
      </p:sp>
    </p:spTree>
    <p:extLst>
      <p:ext uri="{BB962C8B-B14F-4D97-AF65-F5344CB8AC3E}">
        <p14:creationId xmlns:p14="http://schemas.microsoft.com/office/powerpoint/2010/main" val="50713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will start with the crises that we’ve been living through for the past decade or more.</a:t>
            </a:r>
          </a:p>
        </p:txBody>
      </p:sp>
      <p:sp>
        <p:nvSpPr>
          <p:cNvPr id="4" name="Slide Number Placeholder 3"/>
          <p:cNvSpPr>
            <a:spLocks noGrp="1"/>
          </p:cNvSpPr>
          <p:nvPr>
            <p:ph type="sldNum" sz="quarter" idx="10"/>
          </p:nvPr>
        </p:nvSpPr>
        <p:spPr/>
        <p:txBody>
          <a:bodyPr/>
          <a:lstStyle/>
          <a:p>
            <a:fld id="{584B3332-ADA4-4F2F-96D9-040A8ED782B9}" type="slidenum">
              <a:rPr lang="en-US" smtClean="0"/>
              <a:t>2</a:t>
            </a:fld>
            <a:endParaRPr lang="en-US" dirty="0"/>
          </a:p>
        </p:txBody>
      </p:sp>
    </p:spTree>
    <p:extLst>
      <p:ext uri="{BB962C8B-B14F-4D97-AF65-F5344CB8AC3E}">
        <p14:creationId xmlns:p14="http://schemas.microsoft.com/office/powerpoint/2010/main" val="2189634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My SECOND EXAMPLE is for buffered clock tree improvement to reduce skew variation – it was joint work with Samsung.</a:t>
            </a:r>
          </a:p>
          <a:p>
            <a:r>
              <a:rPr lang="en-US" sz="1200" b="1" kern="1200" dirty="0">
                <a:solidFill>
                  <a:schemeClr val="tx1"/>
                </a:solidFill>
                <a:effectLst/>
                <a:latin typeface="+mn-lt"/>
                <a:ea typeface="+mn-ea"/>
                <a:cs typeface="+mn-cs"/>
              </a:rPr>
              <a:t>In this POST-CTS optimization:  (Click!) </a:t>
            </a:r>
            <a:r>
              <a:rPr lang="en-US" sz="1200" kern="1200" dirty="0">
                <a:solidFill>
                  <a:schemeClr val="tx1"/>
                </a:solidFill>
                <a:effectLst/>
                <a:latin typeface="+mn-lt"/>
                <a:ea typeface="+mn-ea"/>
                <a:cs typeface="+mn-cs"/>
              </a:rPr>
              <a:t>We use three types of local moves.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we could displace the target buffer in eight directions and size the buffer.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we could displace the target buffer and size its child buffer.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or we could re-assign the target buffer to a new driver.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However, each move will need placement legalization, ECO routing, RC extract and timing analysis – about FIVE MINUTES IN THE P&amp;R TOOL !!!. And each buffer can have around a </a:t>
            </a:r>
            <a:r>
              <a:rPr lang="en-US" sz="1200" b="1" kern="1200" dirty="0">
                <a:solidFill>
                  <a:schemeClr val="tx1"/>
                </a:solidFill>
                <a:effectLst/>
                <a:latin typeface="+mn-lt"/>
                <a:ea typeface="+mn-ea"/>
                <a:cs typeface="+mn-cs"/>
              </a:rPr>
              <a:t>HUNDRED</a:t>
            </a:r>
            <a:r>
              <a:rPr lang="en-US" sz="1200" kern="1200" dirty="0">
                <a:solidFill>
                  <a:schemeClr val="tx1"/>
                </a:solidFill>
                <a:effectLst/>
                <a:latin typeface="+mn-lt"/>
                <a:ea typeface="+mn-ea"/>
                <a:cs typeface="+mn-cs"/>
              </a:rPr>
              <a:t> candidate moves. It is impossible to try all the moves. Then which move is the best? </a:t>
            </a:r>
            <a:r>
              <a:rPr lang="en-US" sz="1200" b="1" kern="1200" dirty="0">
                <a:solidFill>
                  <a:schemeClr val="tx1"/>
                </a:solidFill>
                <a:effectLst/>
                <a:latin typeface="+mn-lt"/>
                <a:ea typeface="+mn-ea"/>
                <a:cs typeface="+mn-cs"/>
              </a:rPr>
              <a:t>(Click!) AGAIN, MACHINE LEARNING CAN HELP!  </a:t>
            </a:r>
          </a:p>
          <a:p>
            <a:r>
              <a:rPr lang="en-US" sz="1200" b="1" kern="1200" dirty="0">
                <a:solidFill>
                  <a:schemeClr val="tx1"/>
                </a:solidFill>
                <a:effectLst/>
                <a:latin typeface="+mn-lt"/>
                <a:ea typeface="+mn-ea"/>
                <a:cs typeface="+mn-cs"/>
              </a:rPr>
              <a:t>*** Note that we are actually predicting what a</a:t>
            </a:r>
            <a:r>
              <a:rPr lang="en-US" sz="1200" b="1" kern="1200" baseline="0" dirty="0">
                <a:solidFill>
                  <a:schemeClr val="tx1"/>
                </a:solidFill>
                <a:effectLst/>
                <a:latin typeface="+mn-lt"/>
                <a:ea typeface="+mn-ea"/>
                <a:cs typeface="+mn-cs"/>
              </a:rPr>
              <a:t> complex P&amp;R tool and ECO step will do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20</a:t>
            </a:fld>
            <a:endParaRPr lang="en-US"/>
          </a:p>
        </p:txBody>
      </p:sp>
    </p:spTree>
    <p:extLst>
      <p:ext uri="{BB962C8B-B14F-4D97-AF65-F5344CB8AC3E}">
        <p14:creationId xmlns:p14="http://schemas.microsoft.com/office/powerpoint/2010/main" val="224425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used Machine Learning to predict </a:t>
            </a:r>
            <a:r>
              <a:rPr lang="en-US" sz="1200" b="1" kern="1200" dirty="0">
                <a:solidFill>
                  <a:schemeClr val="tx1"/>
                </a:solidFill>
                <a:effectLst/>
                <a:latin typeface="+mn-lt"/>
                <a:ea typeface="+mn-ea"/>
                <a:cs typeface="+mn-cs"/>
              </a:rPr>
              <a:t>driver-to-fanout latency change due to local moves.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For each local move,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we first use analytical models to predict </a:t>
            </a:r>
            <a:r>
              <a:rPr lang="en-US" sz="1200" b="1" kern="1200" dirty="0">
                <a:solidFill>
                  <a:schemeClr val="tx1"/>
                </a:solidFill>
                <a:effectLst/>
                <a:latin typeface="+mn-lt"/>
                <a:ea typeface="+mn-ea"/>
                <a:cs typeface="+mn-cs"/>
              </a:rPr>
              <a:t>the delta delays</a:t>
            </a:r>
            <a:r>
              <a:rPr lang="en-US" sz="1200" kern="1200" dirty="0">
                <a:solidFill>
                  <a:schemeClr val="tx1"/>
                </a:solidFill>
                <a:effectLst/>
                <a:latin typeface="+mn-lt"/>
                <a:ea typeface="+mn-ea"/>
                <a:cs typeface="+mn-cs"/>
              </a:rPr>
              <a:t>. We use FLUTE and single trunk Steiner tree to estimate routing pattern change. We use Liberty LOOKUP TABLES to estimate cell delay change. We use Elmore delay and D2M model to estimate wire delay change.  NO OFFENSE TO ANYONE, BUT THERE IS A WISDOM OF THE CROWD HERE … BUNCH OF INDIVIDUALLY BAD PREDICTORS COMBINE TO MAKE A GOOD PREDICTOR.</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We then feed the estimated delta delay values from analytical models to our machine-learning based model. </a:t>
            </a:r>
          </a:p>
          <a:p>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This figure shows the accuracy comparison between analytical models and our learning-based model. There are 114 buffers and </a:t>
            </a:r>
            <a:r>
              <a:rPr lang="en-US" sz="1200" b="1" kern="1200" dirty="0">
                <a:solidFill>
                  <a:schemeClr val="tx1"/>
                </a:solidFill>
                <a:effectLst/>
                <a:latin typeface="+mn-lt"/>
                <a:ea typeface="+mn-ea"/>
                <a:cs typeface="+mn-cs"/>
              </a:rPr>
              <a:t>each buffer has 45 candidate moves. The X-axis is number of attempts on each buffer. Each attempt is a local move. Y-axis is the percentage of buffers identified to have the best move. </a:t>
            </a:r>
          </a:p>
          <a:p>
            <a:r>
              <a:rPr lang="en-US" sz="1200" b="1" kern="1200" dirty="0">
                <a:solidFill>
                  <a:schemeClr val="tx1"/>
                </a:solidFill>
                <a:effectLst/>
                <a:latin typeface="+mn-lt"/>
                <a:ea typeface="+mn-ea"/>
                <a:cs typeface="+mn-cs"/>
              </a:rPr>
              <a:t>(Click!) The learning-based model, which is the blue trace, can identify best moves for more buffers with less number of attempts.  For 90% of cases, I can identify THE BEST move with FIVE candidates.  This met a threshold of usability in real design.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[[Parameter list:</a:t>
            </a:r>
          </a:p>
          <a:p>
            <a:r>
              <a:rPr lang="en-US" dirty="0"/>
              <a:t>Delays based on {FLUTE tree, single-trunk Steiner tree} × {Elmore delay, D2M}</a:t>
            </a:r>
          </a:p>
          <a:p>
            <a:r>
              <a:rPr lang="en-US" dirty="0"/>
              <a:t>Number of fanout cells</a:t>
            </a:r>
          </a:p>
          <a:p>
            <a:r>
              <a:rPr lang="en-US" dirty="0"/>
              <a:t>area and aspect ratio of the bounding box which contains driving pin and fanout cells]]</a:t>
            </a:r>
          </a:p>
        </p:txBody>
      </p:sp>
      <p:sp>
        <p:nvSpPr>
          <p:cNvPr id="4" name="Slide Number Placeholder 3"/>
          <p:cNvSpPr>
            <a:spLocks noGrp="1"/>
          </p:cNvSpPr>
          <p:nvPr>
            <p:ph type="sldNum" sz="quarter" idx="10"/>
          </p:nvPr>
        </p:nvSpPr>
        <p:spPr/>
        <p:txBody>
          <a:bodyPr/>
          <a:lstStyle/>
          <a:p>
            <a:fld id="{3E4061D9-ECA4-4CED-903E-8395C236FDCB}" type="slidenum">
              <a:rPr lang="en-US" smtClean="0"/>
              <a:t>21</a:t>
            </a:fld>
            <a:endParaRPr lang="en-US"/>
          </a:p>
        </p:txBody>
      </p:sp>
    </p:spTree>
    <p:extLst>
      <p:ext uri="{BB962C8B-B14F-4D97-AF65-F5344CB8AC3E}">
        <p14:creationId xmlns:p14="http://schemas.microsoft.com/office/powerpoint/2010/main" val="1550936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example: </a:t>
            </a:r>
            <a:r>
              <a:rPr lang="en-US" b="1" dirty="0"/>
              <a:t>PREDICT WHETHER A TOOL RUN IS GOING TO FAIL.  </a:t>
            </a:r>
          </a:p>
          <a:p>
            <a:endParaRPr lang="en-US" b="1" dirty="0"/>
          </a:p>
          <a:p>
            <a:r>
              <a:rPr lang="en-US" b="0" dirty="0"/>
              <a:t>The OBVIOUS application is the detailed router, which usually defaults to, say, 20 iterations and can take many days of runtime. (And this generalizes to doomed flows, doomed floorplans, and so on.)</a:t>
            </a:r>
          </a:p>
          <a:p>
            <a:endParaRPr lang="en-US" b="0" dirty="0"/>
          </a:p>
          <a:p>
            <a:r>
              <a:rPr lang="en-US" b="0" dirty="0"/>
              <a:t>Can we IDENTIFY which runs – which are like TIME SERIES - are DOOMED TO FAIL?  </a:t>
            </a:r>
            <a:r>
              <a:rPr lang="en-US" b="1" dirty="0"/>
              <a:t>IMPORTANTLY, Routing tools today have “auto-stop” options, but they do not work well !  (In other words, today’s tools cannot predict themselves very well!)</a:t>
            </a:r>
          </a:p>
          <a:p>
            <a:endParaRPr lang="en-US" b="1" dirty="0"/>
          </a:p>
          <a:p>
            <a:r>
              <a:rPr lang="en-US" b="0" dirty="0"/>
              <a:t>Here, the number of DR violations is on the Y-AXIS.  The iteration count is on the X-AXIS.  Can we LEARN to kill the red and orange runs early, but let the green run finish?  </a:t>
            </a:r>
          </a:p>
          <a:p>
            <a:endParaRPr lang="en-US" b="0" dirty="0"/>
          </a:p>
        </p:txBody>
      </p:sp>
      <p:sp>
        <p:nvSpPr>
          <p:cNvPr id="4" name="Slide Number Placeholder 3"/>
          <p:cNvSpPr>
            <a:spLocks noGrp="1"/>
          </p:cNvSpPr>
          <p:nvPr>
            <p:ph type="sldNum" sz="quarter" idx="10"/>
          </p:nvPr>
        </p:nvSpPr>
        <p:spPr/>
        <p:txBody>
          <a:bodyPr/>
          <a:lstStyle/>
          <a:p>
            <a:fld id="{3E4061D9-ECA4-4CED-903E-8395C236FDCB}" type="slidenum">
              <a:rPr lang="en-US" smtClean="0"/>
              <a:t>22</a:t>
            </a:fld>
            <a:endParaRPr lang="en-US"/>
          </a:p>
        </p:txBody>
      </p:sp>
    </p:spTree>
    <p:extLst>
      <p:ext uri="{BB962C8B-B14F-4D97-AF65-F5344CB8AC3E}">
        <p14:creationId xmlns:p14="http://schemas.microsoft.com/office/powerpoint/2010/main" val="83058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like playing BLACKJACK – after each router iteration, we can “HIT” with another iteration, or “STAY” my killing the router job.</a:t>
            </a:r>
          </a:p>
          <a:p>
            <a:endParaRPr lang="en-US" dirty="0"/>
          </a:p>
          <a:p>
            <a:r>
              <a:rPr lang="en-US" dirty="0"/>
              <a:t>Based on a simple state space of binned violation count, and the change in DRVs since a previous iteration, we can fit a POLICY in a Markov Decision Process model, based on past experience with the tool.  This policy tells us whether to GO (YELLOW) or STAY (PURPLE) – just like a blackjack strategy card. </a:t>
            </a:r>
            <a:r>
              <a:rPr lang="en-US" b="1" dirty="0"/>
              <a:t>A strategy automatically derived from 1400 logfiles of an industry tool looks like THIS before REFINEMENT.   Some of these states may have never been seen, so the strategy doesn’t address them …</a:t>
            </a:r>
          </a:p>
          <a:p>
            <a:r>
              <a:rPr lang="en-US" sz="1200" b="1" i="0" kern="1200" dirty="0">
                <a:solidFill>
                  <a:schemeClr val="tx1"/>
                </a:solidFill>
                <a:effectLst/>
                <a:latin typeface="+mn-lt"/>
                <a:ea typeface="+mn-ea"/>
                <a:cs typeface="+mn-cs"/>
              </a:rPr>
              <a:t>WE CAN SEE THAT THE STRATEGY IS 'reasonable’:</a:t>
            </a:r>
          </a:p>
          <a:p>
            <a:r>
              <a:rPr lang="en-US" sz="1200" b="1" i="0" kern="1200" dirty="0">
                <a:solidFill>
                  <a:schemeClr val="tx1"/>
                </a:solidFill>
                <a:effectLst/>
                <a:latin typeface="+mn-lt"/>
                <a:ea typeface="+mn-ea"/>
                <a:cs typeface="+mn-cs"/>
              </a:rPr>
              <a:t>MDP suggests STOP when the number of violations at t=T is really large (right half of the card), and suggests GO when the number of violations are small. </a:t>
            </a:r>
          </a:p>
          <a:p>
            <a:r>
              <a:rPr lang="en-US" sz="1200" b="1" i="0" kern="1200" dirty="0">
                <a:solidFill>
                  <a:schemeClr val="tx1"/>
                </a:solidFill>
                <a:effectLst/>
                <a:latin typeface="+mn-lt"/>
                <a:ea typeface="+mn-ea"/>
                <a:cs typeface="+mn-cs"/>
              </a:rPr>
              <a:t>MDP also suggests GO when the number of violations are moderately large (bins 3-5) but with a negative slope.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However, if the slope is constant (purple island near (3,0)), MDP suggests STOP.</a:t>
            </a:r>
            <a:endParaRPr lang="en-US" b="1" dirty="0"/>
          </a:p>
        </p:txBody>
      </p:sp>
      <p:sp>
        <p:nvSpPr>
          <p:cNvPr id="4" name="Slide Number Placeholder 3"/>
          <p:cNvSpPr>
            <a:spLocks noGrp="1"/>
          </p:cNvSpPr>
          <p:nvPr>
            <p:ph type="sldNum" sz="quarter" idx="10"/>
          </p:nvPr>
        </p:nvSpPr>
        <p:spPr/>
        <p:txBody>
          <a:bodyPr/>
          <a:lstStyle/>
          <a:p>
            <a:fld id="{3E4061D9-ECA4-4CED-903E-8395C236FDCB}" type="slidenum">
              <a:rPr lang="en-US" smtClean="0"/>
              <a:t>23</a:t>
            </a:fld>
            <a:endParaRPr lang="en-US"/>
          </a:p>
        </p:txBody>
      </p:sp>
    </p:spTree>
    <p:extLst>
      <p:ext uri="{BB962C8B-B14F-4D97-AF65-F5344CB8AC3E}">
        <p14:creationId xmlns:p14="http://schemas.microsoft.com/office/powerpoint/2010/main" val="224573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We can programmatically fill up the missing parts :</a:t>
            </a:r>
          </a:p>
          <a:p>
            <a:r>
              <a:rPr lang="en-US" sz="1200" b="1" i="0" kern="1200" dirty="0">
                <a:solidFill>
                  <a:schemeClr val="tx1"/>
                </a:solidFill>
                <a:effectLst/>
                <a:latin typeface="+mn-lt"/>
                <a:ea typeface="+mn-ea"/>
                <a:cs typeface="+mn-cs"/>
              </a:rPr>
              <a:t>-- large violations and positive slope should be stopped   (PURPLE)</a:t>
            </a:r>
          </a:p>
          <a:p>
            <a:r>
              <a:rPr lang="en-US" sz="1200" b="1" i="0" kern="1200" dirty="0">
                <a:solidFill>
                  <a:schemeClr val="tx1"/>
                </a:solidFill>
                <a:effectLst/>
                <a:latin typeface="+mn-lt"/>
                <a:ea typeface="+mn-ea"/>
                <a:cs typeface="+mn-cs"/>
              </a:rPr>
              <a:t>-- small violations and large positive slope should be stopped  - AND SO ON.</a:t>
            </a:r>
          </a:p>
          <a:p>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 very large #violations should be stopped</a:t>
            </a:r>
          </a:p>
          <a:p>
            <a:r>
              <a:rPr lang="en-US" sz="1200" b="1" i="0" kern="1200" dirty="0">
                <a:solidFill>
                  <a:schemeClr val="tx1"/>
                </a:solidFill>
                <a:effectLst/>
                <a:latin typeface="+mn-lt"/>
                <a:ea typeface="+mn-ea"/>
                <a:cs typeface="+mn-cs"/>
              </a:rPr>
              <a:t>-- everything else should be “GO”</a:t>
            </a:r>
            <a:endParaRPr lang="en-US" b="1" dirty="0"/>
          </a:p>
        </p:txBody>
      </p:sp>
      <p:sp>
        <p:nvSpPr>
          <p:cNvPr id="4" name="Slide Number Placeholder 3"/>
          <p:cNvSpPr>
            <a:spLocks noGrp="1"/>
          </p:cNvSpPr>
          <p:nvPr>
            <p:ph type="sldNum" sz="quarter" idx="10"/>
          </p:nvPr>
        </p:nvSpPr>
        <p:spPr/>
        <p:txBody>
          <a:bodyPr/>
          <a:lstStyle/>
          <a:p>
            <a:fld id="{3E4061D9-ECA4-4CED-903E-8395C236FDCB}" type="slidenum">
              <a:rPr lang="en-US" smtClean="0"/>
              <a:t>24</a:t>
            </a:fld>
            <a:endParaRPr lang="en-US"/>
          </a:p>
        </p:txBody>
      </p:sp>
    </p:spTree>
    <p:extLst>
      <p:ext uri="{BB962C8B-B14F-4D97-AF65-F5344CB8AC3E}">
        <p14:creationId xmlns:p14="http://schemas.microsoft.com/office/powerpoint/2010/main" val="52367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prediction errors here.  Type ONE is where the policy stops a run that actually would have succeeded (our definition of success is that you end up with no more than 200 DRVs).  Type TWO is where the policy allows a run to go on but the run eventually fails.</a:t>
            </a:r>
          </a:p>
          <a:p>
            <a:endParaRPr lang="en-US" dirty="0"/>
          </a:p>
          <a:p>
            <a:r>
              <a:rPr lang="en-US" dirty="0"/>
              <a:t>We find that if the policy is oversensitive – it’s very quick to stop the run.  But if we wait until it tells us to stop three times in a row, then the error rate is around 4% over our testing set, and a very large fraction (over three quarters) of tool iterations can be saved for these doomed runs.</a:t>
            </a:r>
          </a:p>
        </p:txBody>
      </p:sp>
      <p:sp>
        <p:nvSpPr>
          <p:cNvPr id="4" name="Slide Number Placeholder 3"/>
          <p:cNvSpPr>
            <a:spLocks noGrp="1"/>
          </p:cNvSpPr>
          <p:nvPr>
            <p:ph type="sldNum" sz="quarter" idx="10"/>
          </p:nvPr>
        </p:nvSpPr>
        <p:spPr/>
        <p:txBody>
          <a:bodyPr/>
          <a:lstStyle/>
          <a:p>
            <a:fld id="{3E4061D9-ECA4-4CED-903E-8395C236FDCB}" type="slidenum">
              <a:rPr lang="en-US" smtClean="0"/>
              <a:t>25</a:t>
            </a:fld>
            <a:endParaRPr lang="en-US"/>
          </a:p>
        </p:txBody>
      </p:sp>
    </p:spTree>
    <p:extLst>
      <p:ext uri="{BB962C8B-B14F-4D97-AF65-F5344CB8AC3E}">
        <p14:creationId xmlns:p14="http://schemas.microsoft.com/office/powerpoint/2010/main" val="171553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turn to another class of ML targets:  analysis correlation.    [17:00]</a:t>
            </a:r>
          </a:p>
        </p:txBody>
      </p:sp>
      <p:sp>
        <p:nvSpPr>
          <p:cNvPr id="4" name="Slide Number Placeholder 3"/>
          <p:cNvSpPr>
            <a:spLocks noGrp="1"/>
          </p:cNvSpPr>
          <p:nvPr>
            <p:ph type="sldNum" sz="quarter" idx="10"/>
          </p:nvPr>
        </p:nvSpPr>
        <p:spPr/>
        <p:txBody>
          <a:bodyPr/>
          <a:lstStyle/>
          <a:p>
            <a:fld id="{584B3332-ADA4-4F2F-96D9-040A8ED782B9}" type="slidenum">
              <a:rPr lang="en-US" smtClean="0"/>
              <a:t>26</a:t>
            </a:fld>
            <a:endParaRPr lang="en-US" dirty="0"/>
          </a:p>
        </p:txBody>
      </p:sp>
    </p:spTree>
    <p:extLst>
      <p:ext uri="{BB962C8B-B14F-4D97-AF65-F5344CB8AC3E}">
        <p14:creationId xmlns:p14="http://schemas.microsoft.com/office/powerpoint/2010/main" val="802470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146F718-423C-4491-95C1-2A85A3BD41FD}"/>
              </a:ext>
            </a:extLst>
          </p:cNvPr>
          <p:cNvSpPr>
            <a:spLocks noGrp="1" noRot="1" noChangeAspect="1" noChangeArrowheads="1" noTextEdit="1"/>
          </p:cNvSpPr>
          <p:nvPr>
            <p:ph type="sldImg"/>
          </p:nvPr>
        </p:nvSpPr>
        <p:spPr/>
      </p:sp>
      <p:sp>
        <p:nvSpPr>
          <p:cNvPr id="27651" name="Notes Placeholder 2">
            <a:extLst>
              <a:ext uri="{FF2B5EF4-FFF2-40B4-BE49-F238E27FC236}">
                <a16:creationId xmlns:a16="http://schemas.microsoft.com/office/drawing/2014/main" id="{C2BB0A90-0FB7-4E7F-96D0-DE2F847D8F0D}"/>
              </a:ext>
            </a:extLst>
          </p:cNvPr>
          <p:cNvSpPr>
            <a:spLocks noGrp="1" noChangeArrowheads="1"/>
          </p:cNvSpPr>
          <p:nvPr>
            <p:ph type="body" idx="1"/>
          </p:nvPr>
        </p:nvSpPr>
        <p:spPr>
          <a:noFill/>
        </p:spPr>
        <p:txBody>
          <a:bodyPr/>
          <a:lstStyle/>
          <a:p>
            <a:r>
              <a:rPr lang="en-US" altLang="en-US" b="1">
                <a:latin typeface="Arial" panose="020B0604020202020204" pitchFamily="34" charset="0"/>
              </a:rPr>
              <a:t>The ORANGE dots show the traditional COST (X-axis) versus ACCURACY (Y-axis) tradeoff curve, as we go from 3D field solvers at the top right to piecewise analytic models to first-order estimates, etc.   Very smart design methodologists, DTCO folks, library teams, signoff teams, design engineers all figure out how to pick and choose from the orange points during IC design.</a:t>
            </a:r>
          </a:p>
          <a:p>
            <a:endParaRPr lang="en-US" altLang="en-US" b="1">
              <a:latin typeface="Arial" panose="020B0604020202020204" pitchFamily="34" charset="0"/>
            </a:endParaRPr>
          </a:p>
          <a:p>
            <a:r>
              <a:rPr lang="en-US" altLang="en-US" b="1">
                <a:latin typeface="Arial" panose="020B0604020202020204" pitchFamily="34" charset="0"/>
              </a:rPr>
              <a:t>What we have been working on for a number of years is how to create Machine Learning-based GREEN tradeoff points:  essentially, getting off the ORANGE curve and gaining accuracy for FREE.</a:t>
            </a:r>
          </a:p>
          <a:p>
            <a:endParaRPr lang="en-US" altLang="en-US" b="1">
              <a:latin typeface="Arial" panose="020B0604020202020204" pitchFamily="34" charset="0"/>
            </a:endParaRPr>
          </a:p>
          <a:p>
            <a:r>
              <a:rPr lang="en-US" altLang="en-US" b="1">
                <a:latin typeface="Arial" panose="020B0604020202020204" pitchFamily="34" charset="0"/>
              </a:rPr>
              <a:t>The bigger the “x” is in the range of orange dots, the bigger the potential benefit …</a:t>
            </a:r>
          </a:p>
          <a:p>
            <a:endParaRPr lang="en-US" altLang="en-US" b="1">
              <a:latin typeface="Arial" panose="020B0604020202020204" pitchFamily="34" charset="0"/>
            </a:endParaRPr>
          </a:p>
        </p:txBody>
      </p:sp>
      <p:sp>
        <p:nvSpPr>
          <p:cNvPr id="27652" name="Slide Number Placeholder 3">
            <a:extLst>
              <a:ext uri="{FF2B5EF4-FFF2-40B4-BE49-F238E27FC236}">
                <a16:creationId xmlns:a16="http://schemas.microsoft.com/office/drawing/2014/main" id="{7BEC0EFC-54EE-4525-AA61-53DBCBBE084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80E2C97-D127-4272-B974-EC84602B7214}" type="slidenum">
              <a:rPr lang="en-US" altLang="en-US" sz="1800"/>
              <a:pPr algn="l">
                <a:lnSpc>
                  <a:spcPct val="100000"/>
                </a:lnSpc>
                <a:spcBef>
                  <a:spcPct val="0"/>
                </a:spcBef>
              </a:pPr>
              <a:t>27</a:t>
            </a:fld>
            <a:endParaRPr lang="en-US" altLang="en-US" sz="1800"/>
          </a:p>
        </p:txBody>
      </p:sp>
    </p:spTree>
    <p:extLst>
      <p:ext uri="{BB962C8B-B14F-4D97-AF65-F5344CB8AC3E}">
        <p14:creationId xmlns:p14="http://schemas.microsoft.com/office/powerpoint/2010/main" val="3563567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MODEL TRAINING is on </a:t>
            </a:r>
            <a:r>
              <a:rPr lang="en-US" sz="1200" kern="1200" dirty="0">
                <a:solidFill>
                  <a:schemeClr val="tx1"/>
                </a:solidFill>
                <a:effectLst/>
                <a:latin typeface="+mn-lt"/>
                <a:ea typeface="+mn-ea"/>
                <a:cs typeface="+mn-cs"/>
              </a:rPr>
              <a:t>data from small artificial circuits, minimizing both mean-squared error and range of errors.</a:t>
            </a:r>
          </a:p>
          <a:p>
            <a:r>
              <a:rPr lang="en-US" sz="1200" kern="1200" dirty="0">
                <a:solidFill>
                  <a:schemeClr val="tx1"/>
                </a:solidFill>
                <a:effectLst/>
                <a:latin typeface="+mn-lt"/>
                <a:ea typeface="+mn-ea"/>
                <a:cs typeface="+mn-cs"/>
              </a:rPr>
              <a:t>Validation is on artificial circuits and real designs; </a:t>
            </a:r>
            <a:r>
              <a:rPr lang="en-US" sz="1200" b="1" kern="1200" dirty="0">
                <a:solidFill>
                  <a:schemeClr val="tx1"/>
                </a:solidFill>
                <a:effectLst/>
                <a:latin typeface="+mn-lt"/>
                <a:ea typeface="+mn-ea"/>
                <a:cs typeface="+mn-cs"/>
              </a:rPr>
              <a:t>the blue dotted box is a one-time effort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New designs can have circuit configurations that expose errors in current fitted models. So, with any slack error above a threshold, we use the outlier </a:t>
            </a:r>
            <a:r>
              <a:rPr lang="en-US" sz="1200" kern="1200" dirty="0" err="1">
                <a:solidFill>
                  <a:schemeClr val="tx1"/>
                </a:solidFill>
                <a:effectLst/>
                <a:latin typeface="+mn-lt"/>
                <a:ea typeface="+mn-ea"/>
                <a:cs typeface="+mn-cs"/>
              </a:rPr>
              <a:t>datapoints</a:t>
            </a:r>
            <a:r>
              <a:rPr lang="en-US" sz="1200" kern="1200" dirty="0">
                <a:solidFill>
                  <a:schemeClr val="tx1"/>
                </a:solidFill>
                <a:effectLst/>
                <a:latin typeface="+mn-lt"/>
                <a:ea typeface="+mn-ea"/>
                <a:cs typeface="+mn-cs"/>
              </a:rPr>
              <a:t> to refine our models.   This “incremental modeling” flow is in the red-dotted box.</a:t>
            </a:r>
          </a:p>
          <a:p>
            <a:r>
              <a:rPr lang="en-US" sz="1200" kern="1200" dirty="0">
                <a:solidFill>
                  <a:schemeClr val="tx1"/>
                </a:solidFill>
                <a:effectLst/>
                <a:latin typeface="+mn-lt"/>
                <a:ea typeface="+mn-ea"/>
                <a:cs typeface="+mn-cs"/>
              </a:rPr>
              <a:t>The end result – FOUR X reduction in timer miscorrelation – is shown in the bottom plots.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[[Parameter list:</a:t>
            </a:r>
          </a:p>
          <a:p>
            <a:r>
              <a:rPr lang="en-US" dirty="0"/>
              <a:t>(</a:t>
            </a:r>
            <a:r>
              <a:rPr lang="en-US" dirty="0" err="1"/>
              <a:t>i</a:t>
            </a:r>
            <a:r>
              <a:rPr lang="en-US" dirty="0"/>
              <a:t>) incremental delay in non-SI mode; (ii) transition time in non-SI mode; (iii) clock period; (iv) resistance; (v) coupling capacitance; (vi) ratio of coupling-to-total capacitance; (vii) toggle rate; (viii) number of aggressors; (ix) ratio of the stage in which the arc of the victim net appears to the total number of stages in the path; (x) logical effort of the net’s driver; and (xi), (xii) the differences in max (respectively, min) arrival times1 of the signal at the driver’s output pin for the victim and its strongest aggressor.2]]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4061D9-ECA4-4CED-903E-8395C236FDCB}" type="slidenum">
              <a:rPr lang="en-US" smtClean="0"/>
              <a:t>28</a:t>
            </a:fld>
            <a:endParaRPr lang="en-US"/>
          </a:p>
        </p:txBody>
      </p:sp>
    </p:spTree>
    <p:extLst>
      <p:ext uri="{BB962C8B-B14F-4D97-AF65-F5344CB8AC3E}">
        <p14:creationId xmlns:p14="http://schemas.microsoft.com/office/powerpoint/2010/main" val="2789596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289A5B5-B66F-46E9-99C3-06CFE9BF92A5}"/>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44176E75-10AE-4809-80AB-5F203261D815}"/>
              </a:ext>
            </a:extLst>
          </p:cNvPr>
          <p:cNvSpPr>
            <a:spLocks noGrp="1"/>
          </p:cNvSpPr>
          <p:nvPr>
            <p:ph type="body" idx="1"/>
          </p:nvPr>
        </p:nvSpPr>
        <p:spPr/>
        <p:txBody>
          <a:bodyPr/>
          <a:lstStyle/>
          <a:p>
            <a:pPr>
              <a:defRPr/>
            </a:pPr>
            <a:r>
              <a:rPr lang="en-US" dirty="0">
                <a:latin typeface="+mn-lt"/>
              </a:rPr>
              <a:t>To achieve “SI for Free” in the SLIP-2015 work, students ran STA tools in both SI and non-SI modes, then divide their reports into training, validation, and testing sets.  We apply artificial neural networks with 2 hidden layers and 5-fold cross-validation.  We also use SVM with a radial basis function kernel and 5-fold cross-validation. </a:t>
            </a:r>
            <a:r>
              <a:rPr lang="en-US" b="1" dirty="0">
                <a:latin typeface="+mn-lt"/>
              </a:rPr>
              <a:t>Hybrid surrogate modeling</a:t>
            </a:r>
            <a:r>
              <a:rPr lang="en-US" dirty="0">
                <a:latin typeface="+mn-lt"/>
              </a:rPr>
              <a:t> finds the best weighted hybridization of the predictions from ANN and SVM.  [UNIVERSAL TECHNIQUE]</a:t>
            </a:r>
          </a:p>
          <a:p>
            <a:pPr>
              <a:defRPr/>
            </a:pPr>
            <a:r>
              <a:rPr lang="en-US" dirty="0">
                <a:latin typeface="+mn-lt"/>
              </a:rPr>
              <a:t>Finally we save the model and exit.  </a:t>
            </a:r>
          </a:p>
          <a:p>
            <a:pPr>
              <a:defRPr/>
            </a:pPr>
            <a:endParaRPr lang="en-US" dirty="0">
              <a:latin typeface="+mn-lt"/>
            </a:endParaRPr>
          </a:p>
          <a:p>
            <a:pPr>
              <a:defRPr/>
            </a:pPr>
            <a:r>
              <a:rPr lang="en-US" dirty="0">
                <a:latin typeface="+mn-lt"/>
              </a:rPr>
              <a:t>The final model quality is quite good. [20:00]</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r>
              <a:rPr lang="en-US" dirty="0">
                <a:latin typeface="+mn-lt"/>
              </a:rPr>
              <a:t>The non-linear modeling techniques such as ANN are helpful in capturing complex interactions between parameters. </a:t>
            </a:r>
          </a:p>
          <a:p>
            <a:pPr>
              <a:defRPr/>
            </a:pPr>
            <a:endParaRPr lang="en-US" dirty="0">
              <a:latin typeface="+mn-lt"/>
            </a:endParaRPr>
          </a:p>
          <a:p>
            <a:pPr>
              <a:defRPr/>
            </a:pPr>
            <a:r>
              <a:rPr lang="en-US" dirty="0">
                <a:latin typeface="+mn-lt"/>
              </a:rPr>
              <a:t>with worst-case absolute error of  8.2ps and average absolute error of 1.7ps. </a:t>
            </a:r>
          </a:p>
        </p:txBody>
      </p:sp>
      <p:sp>
        <p:nvSpPr>
          <p:cNvPr id="37892" name="Slide Number Placeholder 3">
            <a:extLst>
              <a:ext uri="{FF2B5EF4-FFF2-40B4-BE49-F238E27FC236}">
                <a16:creationId xmlns:a16="http://schemas.microsoft.com/office/drawing/2014/main" id="{6A246CC5-AA95-4A1D-81FF-3CA3A93BB52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5A388BE4-E8A2-45F4-9BAD-B9A0D979C2A6}" type="slidenum">
              <a:rPr lang="en-US" altLang="en-US"/>
              <a:pPr/>
              <a:t>29</a:t>
            </a:fld>
            <a:endParaRPr lang="en-US" altLang="en-US"/>
          </a:p>
        </p:txBody>
      </p:sp>
    </p:spTree>
    <p:extLst>
      <p:ext uri="{BB962C8B-B14F-4D97-AF65-F5344CB8AC3E}">
        <p14:creationId xmlns:p14="http://schemas.microsoft.com/office/powerpoint/2010/main" val="427854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SEMICONDUCTOR</a:t>
            </a:r>
            <a:r>
              <a:rPr lang="en-US" baseline="0" dirty="0"/>
              <a:t> </a:t>
            </a:r>
            <a:r>
              <a:rPr lang="en-US" u="sng" dirty="0"/>
              <a:t>INDUSTRY</a:t>
            </a:r>
            <a:r>
              <a:rPr lang="en-US" dirty="0"/>
              <a:t>,</a:t>
            </a:r>
            <a:r>
              <a:rPr lang="en-US" baseline="0" dirty="0"/>
              <a:t> </a:t>
            </a:r>
            <a:r>
              <a:rPr lang="en-US" dirty="0"/>
              <a:t> the CRISIS is that design simply COSTS TOO MUCH.</a:t>
            </a:r>
          </a:p>
          <a:p>
            <a:endParaRPr lang="en-US" dirty="0"/>
          </a:p>
          <a:p>
            <a:r>
              <a:rPr lang="en-US" dirty="0"/>
              <a:t>Cost means engineers, schedule, risk. Even at 28nm, a new node brought only 20% power</a:t>
            </a:r>
            <a:r>
              <a:rPr lang="en-US" baseline="0" dirty="0"/>
              <a:t>, performance, area. Today, going from </a:t>
            </a:r>
            <a:r>
              <a:rPr lang="en-US" dirty="0"/>
              <a:t>10nm to 7nm, or 7 to 5, the benefit is significantly less – and customers get only one, maybe two, of these wins.</a:t>
            </a:r>
          </a:p>
          <a:p>
            <a:endParaRPr lang="en-US" dirty="0"/>
          </a:p>
          <a:p>
            <a:r>
              <a:rPr lang="en-US" dirty="0"/>
              <a:t>What we realized some years ago, and put into the ITRS roadmap, is that with every new technology node, yes, you COULD print twice as many transistors in a square millimeter as you before – this is AVAILABLE DENSITY … BUT,  you CANNOT fit twice as many USEFUL transistors into a given area, going from node to node.  That is REALIZABLE DENSITY.  This gap is a DESIGN CAPABILITY GAP.  </a:t>
            </a:r>
          </a:p>
          <a:p>
            <a:r>
              <a:rPr lang="en-US" dirty="0"/>
              <a:t>THIS IS PART OF THE “NOT KEEPING UP” THAT ANDREAS MENTIONS.</a:t>
            </a:r>
          </a:p>
          <a:p>
            <a:r>
              <a:rPr lang="en-US" dirty="0"/>
              <a:t> </a:t>
            </a:r>
          </a:p>
        </p:txBody>
      </p:sp>
      <p:sp>
        <p:nvSpPr>
          <p:cNvPr id="4" name="Slide Number Placeholder 3"/>
          <p:cNvSpPr>
            <a:spLocks noGrp="1"/>
          </p:cNvSpPr>
          <p:nvPr>
            <p:ph type="sldNum" sz="quarter" idx="10"/>
          </p:nvPr>
        </p:nvSpPr>
        <p:spPr/>
        <p:txBody>
          <a:bodyPr/>
          <a:lstStyle/>
          <a:p>
            <a:fld id="{A5451585-E2AC-4897-B719-C200C8CF2F37}" type="slidenum">
              <a:rPr lang="en-US" smtClean="0"/>
              <a:pPr/>
              <a:t>3</a:t>
            </a:fld>
            <a:endParaRPr lang="en-US" dirty="0"/>
          </a:p>
        </p:txBody>
      </p:sp>
    </p:spTree>
    <p:extLst>
      <p:ext uri="{BB962C8B-B14F-4D97-AF65-F5344CB8AC3E}">
        <p14:creationId xmlns:p14="http://schemas.microsoft.com/office/powerpoint/2010/main" val="1142012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next step mentioned in this afternoon’s paper is predicting expensive path-based analysis from cheaper graph-based analysis.  As shown here, GBA propagates worst slews that might not apply to a given specific path.  PBA eliminates this pessimism.  This is the distribution of PBA slack – GBA slack for NETCARD in 28nm – the GBA pessimism can be more than a stage delay.  </a:t>
            </a:r>
          </a:p>
          <a:p>
            <a:endParaRPr lang="en-US" dirty="0"/>
          </a:p>
          <a:p>
            <a:r>
              <a:rPr lang="en-US"/>
              <a:t>The question:  CAN WE PREDICT PBA TIMING FROM GBA TIMING?</a:t>
            </a:r>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30</a:t>
            </a:fld>
            <a:endParaRPr lang="en-US"/>
          </a:p>
        </p:txBody>
      </p:sp>
    </p:spTree>
    <p:extLst>
      <p:ext uri="{BB962C8B-B14F-4D97-AF65-F5344CB8AC3E}">
        <p14:creationId xmlns:p14="http://schemas.microsoft.com/office/powerpoint/2010/main" val="260385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pessimism has harmful effects no matter how it occurs.</a:t>
            </a:r>
          </a:p>
          <a:p>
            <a:endParaRPr lang="en-US" dirty="0"/>
          </a:p>
          <a:p>
            <a:r>
              <a:rPr lang="en-US" dirty="0"/>
              <a:t>For example, if GBA says NEGATIVE slack when PBA slack is actually POSITIVE, [CLICK] we waste time and chip resource on fixing false timing violations.</a:t>
            </a:r>
          </a:p>
          <a:p>
            <a:endParaRPr lang="en-US" dirty="0"/>
          </a:p>
          <a:p>
            <a:r>
              <a:rPr lang="en-US" dirty="0"/>
              <a:t>[CLICK] Or we have waste from over-fixing. </a:t>
            </a:r>
          </a:p>
          <a:p>
            <a:endParaRPr lang="en-US" dirty="0"/>
          </a:p>
          <a:p>
            <a:r>
              <a:rPr lang="en-US" dirty="0"/>
              <a:t>[CLICK] </a:t>
            </a:r>
            <a:r>
              <a:rPr lang="en-US" b="1" dirty="0"/>
              <a:t>And our PBA prediction must be accurate. </a:t>
            </a:r>
            <a:r>
              <a:rPr lang="en-US" dirty="0"/>
              <a:t>If it is too low, we waste opportunity to recover power.  If it is too high, we can mask real timing violations.</a:t>
            </a:r>
          </a:p>
        </p:txBody>
      </p:sp>
      <p:sp>
        <p:nvSpPr>
          <p:cNvPr id="4" name="Slide Number Placeholder 3"/>
          <p:cNvSpPr>
            <a:spLocks noGrp="1"/>
          </p:cNvSpPr>
          <p:nvPr>
            <p:ph type="sldNum" sz="quarter" idx="10"/>
          </p:nvPr>
        </p:nvSpPr>
        <p:spPr/>
        <p:txBody>
          <a:bodyPr/>
          <a:lstStyle/>
          <a:p>
            <a:fld id="{584B3332-ADA4-4F2F-96D9-040A8ED782B9}" type="slidenum">
              <a:rPr lang="en-US" smtClean="0"/>
              <a:t>31</a:t>
            </a:fld>
            <a:endParaRPr lang="en-US" dirty="0"/>
          </a:p>
        </p:txBody>
      </p:sp>
    </p:spTree>
    <p:extLst>
      <p:ext uri="{BB962C8B-B14F-4D97-AF65-F5344CB8AC3E}">
        <p14:creationId xmlns:p14="http://schemas.microsoft.com/office/powerpoint/2010/main" val="411179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example shows that even a simple application of multiple adaptive regression splines can make good progress on this ML application. 90% of predicted PBA slacks are within 5ps of actual PBA slacks.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on right is delay value (Difference in arrival times) comparison of predicted PBA  vs Actual PBA  for each bigram unit. Random forest classifier (which is ensemble based classifier) predicts PBA arrival time for each bigram unit of a timing path. Line Y=X (in green) is the ideal expectation. Data points on either side of the line are </a:t>
            </a:r>
            <a:r>
              <a:rPr lang="en-US"/>
              <a:t>mis predictions.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32</a:t>
            </a:fld>
            <a:endParaRPr lang="en-US"/>
          </a:p>
        </p:txBody>
      </p:sp>
    </p:spTree>
    <p:extLst>
      <p:ext uri="{BB962C8B-B14F-4D97-AF65-F5344CB8AC3E}">
        <p14:creationId xmlns:p14="http://schemas.microsoft.com/office/powerpoint/2010/main" val="425274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EXAMPLE NUMBER SIX :  </a:t>
            </a:r>
            <a:r>
              <a:rPr lang="en-US" b="1" dirty="0"/>
              <a:t>SAVING RUNS OF STA when </a:t>
            </a:r>
            <a:r>
              <a:rPr lang="en-US" dirty="0"/>
              <a:t>the design must meet timing at hundreds of mode-corner combinations.</a:t>
            </a:r>
          </a:p>
          <a:p>
            <a:endParaRPr lang="en-US" dirty="0"/>
          </a:p>
          <a:p>
            <a:r>
              <a:rPr lang="en-US" dirty="0"/>
              <a:t>The goal is:  Find M corners for timing analysis that allow prediction of timing – such as worst endpoint slacks – at the remaining N – M corners.</a:t>
            </a:r>
          </a:p>
          <a:p>
            <a:endParaRPr lang="en-US" dirty="0"/>
          </a:p>
          <a:p>
            <a:r>
              <a:rPr lang="en-US" dirty="0"/>
              <a:t>This cartoon shows how we would TRAIN a model using timing reports at all N corners.  </a:t>
            </a:r>
            <a:r>
              <a:rPr lang="en-US" b="1" dirty="0"/>
              <a:t>Then, we can APPLY the model to predict</a:t>
            </a:r>
            <a:r>
              <a:rPr lang="en-US" dirty="0"/>
              <a:t> the RED values without running the timer (!). So, P&amp;R and Optimization steps don’t have to be driven by only a few pessimistically chosen corners.  We could say what models need to be available first in the design enablement.  This is yet another application that my students are trying to make headway on… [23:00]</a:t>
            </a:r>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33</a:t>
            </a:fld>
            <a:endParaRPr lang="en-US"/>
          </a:p>
        </p:txBody>
      </p:sp>
    </p:spTree>
    <p:extLst>
      <p:ext uri="{BB962C8B-B14F-4D97-AF65-F5344CB8AC3E}">
        <p14:creationId xmlns:p14="http://schemas.microsoft.com/office/powerpoint/2010/main" val="4088149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analysis models can become optimization objectives:  building that stack of models is the only way that we will achieve all these dreams of system-level design space exploration….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SIMPLE EXAMPLE:  PREDICTING PG MESH QUALITY OR BUMP INDUCTANCE BEFORE PACKAGE ROUTING </a:t>
            </a:r>
            <a:r>
              <a:rPr lang="en-US" b="1" dirty="0">
                <a:sym typeface="Wingdings" panose="05000000000000000000" pitchFamily="2" charset="2"/>
              </a:rPr>
              <a:t> CAN DRIVE SOC FLOORPLAN OR BUMP/BALL MAP OPTIMIZATION.</a:t>
            </a:r>
            <a:endParaRPr lang="en-US" b="1" dirty="0"/>
          </a:p>
          <a:p>
            <a:endParaRPr lang="en-US" b="1" dirty="0"/>
          </a:p>
          <a:p>
            <a:r>
              <a:rPr lang="en-US" b="0" dirty="0"/>
              <a:t>I don’t have time to give any details ….</a:t>
            </a:r>
          </a:p>
          <a:p>
            <a:endParaRPr lang="en-US" b="0" dirty="0"/>
          </a:p>
          <a:p>
            <a:r>
              <a:rPr lang="en-US" b="1" dirty="0"/>
              <a:t>But, there is huge value in better USE of design resources – tools, people, servers – and potential improvement of the tools when they are optimizing the right things.</a:t>
            </a:r>
          </a:p>
          <a:p>
            <a:endParaRPr lang="en-US" b="1" dirty="0"/>
          </a:p>
          <a:p>
            <a:r>
              <a:rPr lang="en-US" b="1" dirty="0"/>
              <a:t>[[[At the level of design centers with hundreds of engineers and thousands of servers, there is even bigger value in PROJECT-LEVEL PREDICTION and MODEL-BASED ADAPTIVE SCHEDULING.]]]</a:t>
            </a:r>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34</a:t>
            </a:fld>
            <a:endParaRPr lang="en-US" dirty="0"/>
          </a:p>
        </p:txBody>
      </p:sp>
    </p:spTree>
    <p:extLst>
      <p:ext uri="{BB962C8B-B14F-4D97-AF65-F5344CB8AC3E}">
        <p14:creationId xmlns:p14="http://schemas.microsoft.com/office/powerpoint/2010/main" val="2763139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years ago</a:t>
            </a:r>
            <a:r>
              <a:rPr lang="en-US" baseline="0" dirty="0"/>
              <a:t> we </a:t>
            </a:r>
            <a:r>
              <a:rPr lang="en-US" dirty="0"/>
              <a:t>worked with Qualcomm’s Bangalore Design Center management to find “big data” and “optimization” opportunities.  There’s 14 </a:t>
            </a:r>
            <a:r>
              <a:rPr lang="en-US" dirty="0" err="1"/>
              <a:t>tapeouts</a:t>
            </a:r>
            <a:r>
              <a:rPr lang="en-US" dirty="0"/>
              <a:t> before Christmas.  You have only 2100 servers.  One chip has a late-breaking RTL bug.  What do you do?  So we built a few solvers to see if we could help:  minimize schedule cost subject to resource constraints and delay penalty functions, or minimize resource costs subject to schedule constraints,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found very significant cost, headcount, and schedule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TODAES 2017 paper for details…]]</a:t>
            </a:r>
          </a:p>
          <a:p>
            <a:endParaRPr lang="en-US" dirty="0"/>
          </a:p>
        </p:txBody>
      </p:sp>
      <p:sp>
        <p:nvSpPr>
          <p:cNvPr id="4" name="Slide Number Placeholder 3"/>
          <p:cNvSpPr>
            <a:spLocks noGrp="1"/>
          </p:cNvSpPr>
          <p:nvPr>
            <p:ph type="sldNum" sz="quarter" idx="10"/>
          </p:nvPr>
        </p:nvSpPr>
        <p:spPr/>
        <p:txBody>
          <a:bodyPr/>
          <a:lstStyle/>
          <a:p>
            <a:fld id="{3E4061D9-ECA4-4CED-903E-8395C236FDCB}" type="slidenum">
              <a:rPr lang="en-US" smtClean="0"/>
              <a:t>35</a:t>
            </a:fld>
            <a:endParaRPr lang="en-US"/>
          </a:p>
        </p:txBody>
      </p:sp>
    </p:spTree>
    <p:extLst>
      <p:ext uri="{BB962C8B-B14F-4D97-AF65-F5344CB8AC3E}">
        <p14:creationId xmlns:p14="http://schemas.microsoft.com/office/powerpoint/2010/main" val="2200019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10 minutes, let me sketch a ROADMAP for ML in PD [26:00]  -- 20 slides left, in 14 minutes !!!</a:t>
            </a:r>
          </a:p>
          <a:p>
            <a:r>
              <a:rPr lang="en-US" dirty="0"/>
              <a:t> </a:t>
            </a:r>
            <a:endParaRPr lang="en-US" b="1"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36</a:t>
            </a:fld>
            <a:endParaRPr lang="en-US" dirty="0"/>
          </a:p>
        </p:txBody>
      </p:sp>
    </p:spTree>
    <p:extLst>
      <p:ext uri="{BB962C8B-B14F-4D97-AF65-F5344CB8AC3E}">
        <p14:creationId xmlns:p14="http://schemas.microsoft.com/office/powerpoint/2010/main" val="4078014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EAC92EAC-08C6-4029-9A55-292A8A3F85DA}"/>
              </a:ext>
            </a:extLst>
          </p:cNvPr>
          <p:cNvSpPr>
            <a:spLocks noGrp="1" noRot="1" noChangeAspect="1" noChangeArrowheads="1" noTextEdit="1"/>
          </p:cNvSpPr>
          <p:nvPr>
            <p:ph type="sldImg"/>
          </p:nvPr>
        </p:nvSpPr>
        <p:spPr/>
      </p:sp>
      <p:sp>
        <p:nvSpPr>
          <p:cNvPr id="149507" name="Notes Placeholder 2">
            <a:extLst>
              <a:ext uri="{FF2B5EF4-FFF2-40B4-BE49-F238E27FC236}">
                <a16:creationId xmlns:a16="http://schemas.microsoft.com/office/drawing/2014/main" id="{315C3367-C666-4F2E-B131-0A94951FD40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49508" name="Slide Number Placeholder 3">
            <a:extLst>
              <a:ext uri="{FF2B5EF4-FFF2-40B4-BE49-F238E27FC236}">
                <a16:creationId xmlns:a16="http://schemas.microsoft.com/office/drawing/2014/main" id="{C59E9FD5-55CC-4CAB-B97E-380D133AA33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20252342-1CCE-4FB1-9C3B-9C4960D2A713}" type="slidenum">
              <a:rPr lang="en-US" altLang="en-US" sz="1800"/>
              <a:pPr algn="l">
                <a:lnSpc>
                  <a:spcPct val="100000"/>
                </a:lnSpc>
                <a:spcBef>
                  <a:spcPct val="0"/>
                </a:spcBef>
              </a:pPr>
              <a:t>37</a:t>
            </a:fld>
            <a:endParaRPr lang="en-US" altLang="en-US" sz="1800"/>
          </a:p>
        </p:txBody>
      </p:sp>
    </p:spTree>
    <p:extLst>
      <p:ext uri="{BB962C8B-B14F-4D97-AF65-F5344CB8AC3E}">
        <p14:creationId xmlns:p14="http://schemas.microsoft.com/office/powerpoint/2010/main" val="514005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BC34DBF-20FF-4E59-A4A4-E02B9FD38BFC}"/>
              </a:ext>
            </a:extLst>
          </p:cNvPr>
          <p:cNvSpPr>
            <a:spLocks noGrp="1" noRot="1" noChangeAspect="1" noChangeArrowheads="1" noTextEdit="1"/>
          </p:cNvSpPr>
          <p:nvPr>
            <p:ph type="sldImg"/>
          </p:nvPr>
        </p:nvSpPr>
        <p:spPr/>
      </p:sp>
      <p:sp>
        <p:nvSpPr>
          <p:cNvPr id="151555" name="Notes Placeholder 2">
            <a:extLst>
              <a:ext uri="{FF2B5EF4-FFF2-40B4-BE49-F238E27FC236}">
                <a16:creationId xmlns:a16="http://schemas.microsoft.com/office/drawing/2014/main" id="{A88408DD-6A8D-4B31-B4AB-BA1EE8C410E6}"/>
              </a:ext>
            </a:extLst>
          </p:cNvPr>
          <p:cNvSpPr>
            <a:spLocks noGrp="1" noChangeArrowheads="1"/>
          </p:cNvSpPr>
          <p:nvPr>
            <p:ph type="body" idx="1"/>
          </p:nvPr>
        </p:nvSpPr>
        <p:spPr>
          <a:noFill/>
        </p:spPr>
        <p:txBody>
          <a:bodyPr/>
          <a:lstStyle/>
          <a:p>
            <a:r>
              <a:rPr lang="en-US" altLang="en-US">
                <a:latin typeface="Arial" panose="020B0604020202020204" pitchFamily="34" charset="0"/>
              </a:rPr>
              <a:t>Robots and CPUs don’t get tired!</a:t>
            </a:r>
          </a:p>
          <a:p>
            <a:r>
              <a:rPr lang="en-US" altLang="en-US">
                <a:latin typeface="Arial" panose="020B0604020202020204" pitchFamily="34" charset="0"/>
              </a:rPr>
              <a:t>Many time-consuming, error-prone, trial-and-error steps! </a:t>
            </a:r>
            <a:r>
              <a:rPr lang="en-US" altLang="en-US">
                <a:latin typeface="Arial" panose="020B0604020202020204" pitchFamily="34" charset="0"/>
                <a:sym typeface="Wingdings" panose="05000000000000000000" pitchFamily="2" charset="2"/>
              </a:rPr>
              <a:t> learn by watching expert humans, become as good as, then better…</a:t>
            </a:r>
          </a:p>
          <a:p>
            <a:endParaRPr lang="en-US" altLang="en-US">
              <a:latin typeface="Arial" panose="020B0604020202020204" pitchFamily="34" charset="0"/>
              <a:sym typeface="Wingdings" panose="05000000000000000000" pitchFamily="2" charset="2"/>
            </a:endParaRPr>
          </a:p>
          <a:p>
            <a:r>
              <a:rPr lang="en-US" altLang="en-US" b="1">
                <a:latin typeface="Calibri" panose="020F0502020204030204" pitchFamily="34" charset="0"/>
              </a:rPr>
              <a:t>For “No Human In The Loop”, this looks doable – for example, with reinforcement learning.</a:t>
            </a:r>
          </a:p>
          <a:p>
            <a:endParaRPr lang="en-US" altLang="en-US" b="1">
              <a:latin typeface="Calibri" panose="020F0502020204030204" pitchFamily="34" charset="0"/>
            </a:endParaRPr>
          </a:p>
          <a:p>
            <a:r>
              <a:rPr lang="en-US" altLang="en-US" b="1">
                <a:latin typeface="Calibri" panose="020F0502020204030204" pitchFamily="34" charset="0"/>
              </a:rPr>
              <a:t>The Multi Armed Bandit Problem</a:t>
            </a:r>
            <a:r>
              <a:rPr lang="en-US" altLang="en-US">
                <a:latin typeface="Calibri" panose="020F0502020204030204" pitchFamily="34" charset="0"/>
              </a:rPr>
              <a:t> is: Given a slot machine with N arms, maximize total reward obtained using T pulls (iterations).  This requires trading off “Exploration” (learning the distribution of outcomes from a given arm), and “Exploitation” (sampling from a given arm’s distribution)</a:t>
            </a:r>
          </a:p>
          <a:p>
            <a:endParaRPr lang="en-US" altLang="en-US">
              <a:latin typeface="Calibri" panose="020F0502020204030204" pitchFamily="34" charset="0"/>
            </a:endParaRPr>
          </a:p>
          <a:p>
            <a:r>
              <a:rPr lang="en-US" altLang="en-US">
                <a:latin typeface="Calibri" panose="020F0502020204030204" pitchFamily="34" charset="0"/>
              </a:rPr>
              <a:t>In </a:t>
            </a:r>
            <a:r>
              <a:rPr lang="en-US" altLang="en-US" b="1">
                <a:latin typeface="Calibri" panose="020F0502020204030204" pitchFamily="34" charset="0"/>
              </a:rPr>
              <a:t>Resource-Limited IC Design with license and schedule constraints, </a:t>
            </a:r>
            <a:r>
              <a:rPr lang="en-US" altLang="en-US">
                <a:latin typeface="Calibri" panose="020F0502020204030204" pitchFamily="34" charset="0"/>
              </a:rPr>
              <a:t>each “arm” is a design target and flow configuration. Each “pull” is a run of the tool flow with that target.</a:t>
            </a:r>
          </a:p>
          <a:p>
            <a:endParaRPr lang="en-US" altLang="en-US">
              <a:latin typeface="Calibri" panose="020F0502020204030204" pitchFamily="34" charset="0"/>
            </a:endParaRPr>
          </a:p>
          <a:p>
            <a:pPr algn="l" eaLnBrk="1" hangingPunct="1">
              <a:lnSpc>
                <a:spcPct val="100000"/>
              </a:lnSpc>
              <a:spcBef>
                <a:spcPct val="0"/>
              </a:spcBef>
            </a:pPr>
            <a:r>
              <a:rPr lang="en-US" altLang="en-US">
                <a:latin typeface="Calibri" panose="020F0502020204030204" pitchFamily="34" charset="0"/>
              </a:rPr>
              <a:t>In my lab, this has been fully automated.  We throw a small block into the hopper and a best implementation meeting constraints is found without human intervention. The system executes runs in parallel up to the license budget, and can only make M sets of runs within the overall schedule.</a:t>
            </a:r>
          </a:p>
          <a:p>
            <a:endParaRPr lang="en-US" altLang="en-US">
              <a:latin typeface="Calibri" panose="020F0502020204030204" pitchFamily="34" charset="0"/>
            </a:endParaRPr>
          </a:p>
          <a:p>
            <a:pPr algn="l" eaLnBrk="1" hangingPunct="1">
              <a:lnSpc>
                <a:spcPct val="100000"/>
              </a:lnSpc>
              <a:spcBef>
                <a:spcPct val="0"/>
              </a:spcBef>
            </a:pPr>
            <a:r>
              <a:rPr lang="en-US" altLang="en-US">
                <a:latin typeface="Calibri" panose="020F0502020204030204" pitchFamily="34" charset="0"/>
              </a:rPr>
              <a:t>The Multi-Armed Bandit algorithm samples from frequencies greater than the fmax previously obtained, in proportion to the probability that it returns the highest “reward”.  </a:t>
            </a:r>
          </a:p>
          <a:p>
            <a:pPr algn="l" eaLnBrk="1" hangingPunct="1">
              <a:lnSpc>
                <a:spcPct val="100000"/>
              </a:lnSpc>
              <a:spcBef>
                <a:spcPct val="0"/>
              </a:spcBef>
            </a:pPr>
            <a:r>
              <a:rPr lang="en-US" altLang="en-US">
                <a:latin typeface="Calibri" panose="020F0502020204030204" pitchFamily="34" charset="0"/>
              </a:rPr>
              <a:t>[[With each invalid sample obtained at an arm, the probability of obtaining a valid sample decreases, and hence]]  We see that the algorithm samples from a narrower band of target frequencies as it progresses.   </a:t>
            </a:r>
          </a:p>
          <a:p>
            <a:pPr algn="l" eaLnBrk="1" hangingPunct="1">
              <a:lnSpc>
                <a:spcPct val="100000"/>
              </a:lnSpc>
              <a:spcBef>
                <a:spcPct val="0"/>
              </a:spcBef>
            </a:pPr>
            <a:r>
              <a:rPr lang="en-US" altLang="en-US">
                <a:latin typeface="Calibri" panose="020F0502020204030204" pitchFamily="34" charset="0"/>
              </a:rPr>
              <a:t>If you want scripts, send me an email.</a:t>
            </a:r>
          </a:p>
          <a:p>
            <a:endParaRPr lang="en-US" altLang="en-US">
              <a:latin typeface="Arial" panose="020B0604020202020204" pitchFamily="34" charset="0"/>
              <a:sym typeface="Wingdings" panose="05000000000000000000" pitchFamily="2" charset="2"/>
            </a:endParaRPr>
          </a:p>
          <a:p>
            <a:endParaRPr lang="en-US" altLang="en-US">
              <a:latin typeface="Arial" panose="020B0604020202020204" pitchFamily="34" charset="0"/>
              <a:sym typeface="Wingdings" panose="05000000000000000000" pitchFamily="2" charset="2"/>
            </a:endParaRPr>
          </a:p>
          <a:p>
            <a:r>
              <a:rPr lang="en-US" altLang="en-US">
                <a:latin typeface="Arial" panose="020B0604020202020204" pitchFamily="34" charset="0"/>
              </a:rPr>
              <a:t>In order to utilize robot engineer, we need strategies to efficiently explore good flow options (in physical design). Traditional depth-first search or breadth-first search may not work here because they are compute and license resource hungry. </a:t>
            </a:r>
            <a:r>
              <a:rPr lang="en-US" altLang="en-US" b="1">
                <a:latin typeface="Arial" panose="020B0604020202020204" pitchFamily="34" charset="0"/>
              </a:rPr>
              <a:t>[Click]</a:t>
            </a:r>
            <a:r>
              <a:rPr lang="en-US" altLang="en-US">
                <a:latin typeface="Arial" panose="020B0604020202020204" pitchFamily="34" charset="0"/>
              </a:rPr>
              <a:t> Therefore, we need better exploration strategy meaning better balance between quality of result and cost. </a:t>
            </a:r>
            <a:r>
              <a:rPr lang="en-US" altLang="en-US" b="1">
                <a:latin typeface="Arial" panose="020B0604020202020204" pitchFamily="34" charset="0"/>
              </a:rPr>
              <a:t>[Click]</a:t>
            </a:r>
            <a:r>
              <a:rPr lang="en-US" altLang="en-US">
                <a:latin typeface="Arial" panose="020B0604020202020204" pitchFamily="34" charset="0"/>
              </a:rPr>
              <a:t> One of such strategy can be “go with the winner” (GWTW). As illustrated in the figure here, it launches multiple optimization threads. Then for each optimization stage, it periodically identify the most promising thread. It then clone the promising thread and terminate others.</a:t>
            </a:r>
          </a:p>
        </p:txBody>
      </p:sp>
      <p:sp>
        <p:nvSpPr>
          <p:cNvPr id="151556" name="Slide Number Placeholder 3">
            <a:extLst>
              <a:ext uri="{FF2B5EF4-FFF2-40B4-BE49-F238E27FC236}">
                <a16:creationId xmlns:a16="http://schemas.microsoft.com/office/drawing/2014/main" id="{8B1647FF-E8D0-4C27-8DF5-F9E494C3CE3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E3F2B013-2185-4C6C-88C0-33C89223FA9E}" type="slidenum">
              <a:rPr lang="en-US" altLang="en-US" sz="1800"/>
              <a:pPr algn="l">
                <a:lnSpc>
                  <a:spcPct val="100000"/>
                </a:lnSpc>
                <a:spcBef>
                  <a:spcPct val="0"/>
                </a:spcBef>
              </a:pPr>
              <a:t>38</a:t>
            </a:fld>
            <a:endParaRPr lang="en-US" altLang="en-US" sz="1800"/>
          </a:p>
        </p:txBody>
      </p:sp>
    </p:spTree>
    <p:extLst>
      <p:ext uri="{BB962C8B-B14F-4D97-AF65-F5344CB8AC3E}">
        <p14:creationId xmlns:p14="http://schemas.microsoft.com/office/powerpoint/2010/main" val="1018388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BC34DBF-20FF-4E59-A4A4-E02B9FD38BFC}"/>
              </a:ext>
            </a:extLst>
          </p:cNvPr>
          <p:cNvSpPr>
            <a:spLocks noGrp="1" noRot="1" noChangeAspect="1" noChangeArrowheads="1" noTextEdit="1"/>
          </p:cNvSpPr>
          <p:nvPr>
            <p:ph type="sldImg"/>
          </p:nvPr>
        </p:nvSpPr>
        <p:spPr/>
      </p:sp>
      <p:sp>
        <p:nvSpPr>
          <p:cNvPr id="151555" name="Notes Placeholder 2">
            <a:extLst>
              <a:ext uri="{FF2B5EF4-FFF2-40B4-BE49-F238E27FC236}">
                <a16:creationId xmlns:a16="http://schemas.microsoft.com/office/drawing/2014/main" id="{A88408DD-6A8D-4B31-B4AB-BA1EE8C410E6}"/>
              </a:ext>
            </a:extLst>
          </p:cNvPr>
          <p:cNvSpPr>
            <a:spLocks noGrp="1" noChangeArrowheads="1"/>
          </p:cNvSpPr>
          <p:nvPr>
            <p:ph type="body" idx="1"/>
          </p:nvPr>
        </p:nvSpPr>
        <p:spPr>
          <a:noFill/>
        </p:spPr>
        <p:txBody>
          <a:bodyPr/>
          <a:lstStyle/>
          <a:p>
            <a:endParaRPr lang="en-US" altLang="en-US" dirty="0">
              <a:latin typeface="Calibri" panose="020F0502020204030204" pitchFamily="34" charset="0"/>
            </a:endParaRPr>
          </a:p>
          <a:p>
            <a:r>
              <a:rPr lang="en-US" altLang="en-US" dirty="0">
                <a:latin typeface="Arial" panose="020B0604020202020204" pitchFamily="34" charset="0"/>
                <a:sym typeface="Wingdings" panose="05000000000000000000" pitchFamily="2" charset="2"/>
              </a:rPr>
              <a:t>At left, as we saw yesterday morning, Dr. Hill’s design team went through some months of effort and eventually closed at some area budget  … At a high level, these pictures are similar.  When will a team of robot engineers beat the trajectory on the left?</a:t>
            </a:r>
            <a:endParaRPr lang="en-US" altLang="en-US" dirty="0">
              <a:latin typeface="Arial" panose="020B0604020202020204" pitchFamily="34" charset="0"/>
            </a:endParaRPr>
          </a:p>
        </p:txBody>
      </p:sp>
      <p:sp>
        <p:nvSpPr>
          <p:cNvPr id="151556" name="Slide Number Placeholder 3">
            <a:extLst>
              <a:ext uri="{FF2B5EF4-FFF2-40B4-BE49-F238E27FC236}">
                <a16:creationId xmlns:a16="http://schemas.microsoft.com/office/drawing/2014/main" id="{8B1647FF-E8D0-4C27-8DF5-F9E494C3CE3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E3F2B013-2185-4C6C-88C0-33C89223FA9E}" type="slidenum">
              <a:rPr lang="en-US" altLang="en-US" sz="1800"/>
              <a:pPr algn="l">
                <a:lnSpc>
                  <a:spcPct val="100000"/>
                </a:lnSpc>
                <a:spcBef>
                  <a:spcPct val="0"/>
                </a:spcBef>
              </a:pPr>
              <a:t>39</a:t>
            </a:fld>
            <a:endParaRPr lang="en-US" altLang="en-US" sz="1800"/>
          </a:p>
        </p:txBody>
      </p:sp>
    </p:spTree>
    <p:extLst>
      <p:ext uri="{BB962C8B-B14F-4D97-AF65-F5344CB8AC3E}">
        <p14:creationId xmlns:p14="http://schemas.microsoft.com/office/powerpoint/2010/main" val="15768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CRISIS itself – why DESIGN is so risky – is a crisis of Unpredictability and Time (or SCHEDULE).</a:t>
            </a:r>
          </a:p>
          <a:p>
            <a:r>
              <a:rPr lang="en-US" dirty="0"/>
              <a:t>There are MANY steps in the tool flow.  </a:t>
            </a:r>
            <a:r>
              <a:rPr lang="en-US" b="1" dirty="0"/>
              <a:t>We can’t see the failure that’s just</a:t>
            </a:r>
            <a:r>
              <a:rPr lang="en-US" b="1" baseline="0" dirty="0"/>
              <a:t> around the corner.</a:t>
            </a:r>
          </a:p>
          <a:p>
            <a:r>
              <a:rPr lang="en-US" dirty="0"/>
              <a:t>There are MANY chicken-egg loops – How do we  predict where they will converge?</a:t>
            </a:r>
          </a:p>
          <a:p>
            <a:r>
              <a:rPr lang="en-US" dirty="0"/>
              <a:t>All of our optimization problems are hard, with huge “N”.</a:t>
            </a:r>
          </a:p>
          <a:p>
            <a:r>
              <a:rPr lang="en-US" dirty="0"/>
              <a:t>At the same time: just 10% suboptimality is more than half the benefit of a new technology.</a:t>
            </a:r>
          </a:p>
          <a:p>
            <a:r>
              <a:rPr lang="en-US" dirty="0"/>
              <a:t>Loops are death – because Moore’s Law says that 1 week is 1 percent.</a:t>
            </a:r>
          </a:p>
          <a:p>
            <a:r>
              <a:rPr lang="en-US" dirty="0"/>
              <a:t>If you don’t want unexpected failure, you want to put margins into your design strategy – but then you’re stuck:   OOPS it didn’t fit kills your schedule, OOPS my chip is big or slow or power-hungry kills your company.</a:t>
            </a:r>
          </a:p>
          <a:p>
            <a:endParaRPr lang="en-US" b="1" dirty="0"/>
          </a:p>
          <a:p>
            <a:r>
              <a:rPr lang="en-US" b="1" dirty="0"/>
              <a:t>(good news – I don’t have to convince you … Andreas just did.)</a:t>
            </a:r>
          </a:p>
        </p:txBody>
      </p:sp>
      <p:sp>
        <p:nvSpPr>
          <p:cNvPr id="4" name="Slide Number Placeholder 3"/>
          <p:cNvSpPr>
            <a:spLocks noGrp="1"/>
          </p:cNvSpPr>
          <p:nvPr>
            <p:ph type="sldNum" sz="quarter" idx="10"/>
          </p:nvPr>
        </p:nvSpPr>
        <p:spPr/>
        <p:txBody>
          <a:bodyPr/>
          <a:lstStyle/>
          <a:p>
            <a:fld id="{A5451585-E2AC-4897-B719-C200C8CF2F37}" type="slidenum">
              <a:rPr lang="en-US" smtClean="0"/>
              <a:pPr/>
              <a:t>4</a:t>
            </a:fld>
            <a:endParaRPr lang="en-US" dirty="0"/>
          </a:p>
        </p:txBody>
      </p:sp>
    </p:spTree>
    <p:extLst>
      <p:ext uri="{BB962C8B-B14F-4D97-AF65-F5344CB8AC3E}">
        <p14:creationId xmlns:p14="http://schemas.microsoft.com/office/powerpoint/2010/main" val="114201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16979789-6122-4D01-9F66-B0CD204A65CB}"/>
              </a:ext>
            </a:extLst>
          </p:cNvPr>
          <p:cNvSpPr>
            <a:spLocks noGrp="1" noRot="1" noChangeAspect="1" noChangeArrowheads="1" noTextEdit="1"/>
          </p:cNvSpPr>
          <p:nvPr>
            <p:ph type="sldImg"/>
          </p:nvPr>
        </p:nvSpPr>
        <p:spPr/>
      </p:sp>
      <p:sp>
        <p:nvSpPr>
          <p:cNvPr id="153603" name="Notes Placeholder 2">
            <a:extLst>
              <a:ext uri="{FF2B5EF4-FFF2-40B4-BE49-F238E27FC236}">
                <a16:creationId xmlns:a16="http://schemas.microsoft.com/office/drawing/2014/main" id="{D72CA371-8E71-4D60-A6F0-B2001C5AFE94}"/>
              </a:ext>
            </a:extLst>
          </p:cNvPr>
          <p:cNvSpPr>
            <a:spLocks noGrp="1" noChangeArrowheads="1"/>
          </p:cNvSpPr>
          <p:nvPr>
            <p:ph type="body" idx="1"/>
          </p:nvPr>
        </p:nvSpPr>
        <p:spPr>
          <a:noFill/>
        </p:spPr>
        <p:txBody>
          <a:bodyPr/>
          <a:lstStyle/>
          <a:p>
            <a:r>
              <a:rPr lang="en-US" altLang="en-US" dirty="0">
                <a:latin typeface="Arial" panose="020B0604020202020204" pitchFamily="34" charset="0"/>
              </a:rPr>
              <a:t>How to optimally orchestrate N robot engineers – or, more generally, a design resource of people, licenses, servers, and TIME?  The answer will depend on the design enablement.</a:t>
            </a:r>
          </a:p>
          <a:p>
            <a:endParaRPr lang="en-US" altLang="en-US" dirty="0">
              <a:latin typeface="Arial" panose="020B0604020202020204" pitchFamily="34" charset="0"/>
            </a:endParaRPr>
          </a:p>
          <a:p>
            <a:r>
              <a:rPr lang="en-US" altLang="en-US" dirty="0">
                <a:latin typeface="Arial" panose="020B0604020202020204" pitchFamily="34" charset="0"/>
              </a:rPr>
              <a:t>And, we’ve proposed a couple of strategies for this…   </a:t>
            </a:r>
            <a:r>
              <a:rPr lang="en-US" altLang="en-US" b="1" dirty="0">
                <a:latin typeface="Arial" panose="020B0604020202020204" pitchFamily="34" charset="0"/>
              </a:rPr>
              <a:t>I’M GOING TO SKIP HERE AND THE NEXT SLIDE</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 order to utilize robot engineer, we need strategies to efficiently explore good flow options (in physical design). Traditional depth-first search or breadth-first search may not work here because they are compute and license resource hungry. </a:t>
            </a:r>
            <a:r>
              <a:rPr lang="en-US" altLang="en-US" b="1" dirty="0">
                <a:latin typeface="Arial" panose="020B0604020202020204" pitchFamily="34" charset="0"/>
              </a:rPr>
              <a:t>[Click]</a:t>
            </a:r>
            <a:r>
              <a:rPr lang="en-US" altLang="en-US" dirty="0">
                <a:latin typeface="Arial" panose="020B0604020202020204" pitchFamily="34" charset="0"/>
              </a:rPr>
              <a:t> Therefore, we need better exploration strategy meaning better balance between quality of result and cost. </a:t>
            </a:r>
            <a:r>
              <a:rPr lang="en-US" altLang="en-US" b="1" dirty="0">
                <a:latin typeface="Arial" panose="020B0604020202020204" pitchFamily="34" charset="0"/>
              </a:rPr>
              <a:t>[Click]</a:t>
            </a:r>
            <a:r>
              <a:rPr lang="en-US" altLang="en-US" dirty="0">
                <a:latin typeface="Arial" panose="020B0604020202020204" pitchFamily="34" charset="0"/>
              </a:rPr>
              <a:t> One of such strategy can be “go with the winner” (GWTW). As illustrated in the figure here, it launches multiple optimization threads. Then for each optimization stage, it periodically identify the most promising thread. It then clone the promising thread and terminate others.</a:t>
            </a:r>
          </a:p>
        </p:txBody>
      </p:sp>
      <p:sp>
        <p:nvSpPr>
          <p:cNvPr id="153604" name="Slide Number Placeholder 3">
            <a:extLst>
              <a:ext uri="{FF2B5EF4-FFF2-40B4-BE49-F238E27FC236}">
                <a16:creationId xmlns:a16="http://schemas.microsoft.com/office/drawing/2014/main" id="{CE7E8071-FDD7-4786-BF4B-48809E9FC11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7342A5EE-A616-40AB-B512-DE3DF04E1F4B}" type="slidenum">
              <a:rPr lang="en-US" altLang="en-US" sz="1800"/>
              <a:pPr algn="l">
                <a:lnSpc>
                  <a:spcPct val="100000"/>
                </a:lnSpc>
                <a:spcBef>
                  <a:spcPct val="0"/>
                </a:spcBef>
              </a:pPr>
              <a:t>40</a:t>
            </a:fld>
            <a:endParaRPr lang="en-US" altLang="en-US" sz="1800"/>
          </a:p>
        </p:txBody>
      </p:sp>
    </p:spTree>
    <p:extLst>
      <p:ext uri="{BB962C8B-B14F-4D97-AF65-F5344CB8AC3E}">
        <p14:creationId xmlns:p14="http://schemas.microsoft.com/office/powerpoint/2010/main" val="2304771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A5AEB50E-3E3F-4054-99AF-C4752ECFF618}"/>
              </a:ext>
            </a:extLst>
          </p:cNvPr>
          <p:cNvSpPr>
            <a:spLocks noGrp="1" noRot="1" noChangeAspect="1" noChangeArrowheads="1" noTextEdit="1"/>
          </p:cNvSpPr>
          <p:nvPr>
            <p:ph type="sldImg"/>
          </p:nvPr>
        </p:nvSpPr>
        <p:spPr/>
      </p:sp>
      <p:sp>
        <p:nvSpPr>
          <p:cNvPr id="155651" name="Notes Placeholder 2">
            <a:extLst>
              <a:ext uri="{FF2B5EF4-FFF2-40B4-BE49-F238E27FC236}">
                <a16:creationId xmlns:a16="http://schemas.microsoft.com/office/drawing/2014/main" id="{FCEED830-1EC4-45A7-8E4E-50C4C191C6CE}"/>
              </a:ext>
            </a:extLst>
          </p:cNvPr>
          <p:cNvSpPr>
            <a:spLocks noGrp="1" noChangeArrowheads="1"/>
          </p:cNvSpPr>
          <p:nvPr>
            <p:ph type="body" idx="1"/>
          </p:nvPr>
        </p:nvSpPr>
        <p:spPr>
          <a:noFill/>
        </p:spPr>
        <p:txBody>
          <a:bodyPr/>
          <a:lstStyle/>
          <a:p>
            <a:r>
              <a:rPr lang="en-US" altLang="en-US" dirty="0">
                <a:latin typeface="Arial" panose="020B0604020202020204" pitchFamily="34" charset="0"/>
              </a:rPr>
              <a:t>SKIP.</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Another candidate strategy can be Adaptive </a:t>
            </a:r>
            <a:r>
              <a:rPr lang="en-US" altLang="en-US" dirty="0" err="1">
                <a:latin typeface="Arial" panose="020B0604020202020204" pitchFamily="34" charset="0"/>
              </a:rPr>
              <a:t>Multistart</a:t>
            </a:r>
            <a:r>
              <a:rPr lang="en-US" altLang="en-US" dirty="0">
                <a:latin typeface="Arial" panose="020B0604020202020204" pitchFamily="34" charset="0"/>
              </a:rPr>
              <a:t> (AMS). It exploits the inherent big valley structures in the optimization cost landscapes. For many optimization problems, we can observe that the best local minima is central to all other local minima. </a:t>
            </a:r>
            <a:r>
              <a:rPr lang="en-US" altLang="en-US" b="1" dirty="0">
                <a:latin typeface="Arial" panose="020B0604020202020204" pitchFamily="34" charset="0"/>
              </a:rPr>
              <a:t>[Click]</a:t>
            </a:r>
            <a:r>
              <a:rPr lang="en-US" altLang="en-US" dirty="0">
                <a:latin typeface="Arial" panose="020B0604020202020204" pitchFamily="34" charset="0"/>
              </a:rPr>
              <a:t> AMS identifies promising configurations in the current iteration and adaptively choose those promising configurations as better start points for next optimization iteration.  THIS IS FROM 24 YEARS AGO – BUT IT’S NOW MY FIFTH MOST-CITED PAPER</a:t>
            </a:r>
          </a:p>
        </p:txBody>
      </p:sp>
      <p:sp>
        <p:nvSpPr>
          <p:cNvPr id="155652" name="Slide Number Placeholder 3">
            <a:extLst>
              <a:ext uri="{FF2B5EF4-FFF2-40B4-BE49-F238E27FC236}">
                <a16:creationId xmlns:a16="http://schemas.microsoft.com/office/drawing/2014/main" id="{CF4A9683-71B7-4FC4-B503-D9743911B46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CC9EDE36-E968-4925-9A87-D1AEA5DB0A4B}" type="slidenum">
              <a:rPr lang="en-US" altLang="en-US" sz="1800"/>
              <a:pPr algn="l">
                <a:lnSpc>
                  <a:spcPct val="100000"/>
                </a:lnSpc>
                <a:spcBef>
                  <a:spcPct val="0"/>
                </a:spcBef>
              </a:pPr>
              <a:t>41</a:t>
            </a:fld>
            <a:endParaRPr lang="en-US" altLang="en-US" sz="1800"/>
          </a:p>
        </p:txBody>
      </p:sp>
    </p:spTree>
    <p:extLst>
      <p:ext uri="{BB962C8B-B14F-4D97-AF65-F5344CB8AC3E}">
        <p14:creationId xmlns:p14="http://schemas.microsoft.com/office/powerpoint/2010/main" val="18407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FDED7E3-FE09-477E-8B1F-BABFE9E1E96D}"/>
              </a:ext>
            </a:extLst>
          </p:cNvPr>
          <p:cNvSpPr>
            <a:spLocks noGrp="1" noRot="1" noChangeAspect="1" noChangeArrowheads="1" noTextEdit="1"/>
          </p:cNvSpPr>
          <p:nvPr>
            <p:ph type="sldImg"/>
          </p:nvPr>
        </p:nvSpPr>
        <p:spPr/>
      </p:sp>
      <p:sp>
        <p:nvSpPr>
          <p:cNvPr id="157699" name="Notes Placeholder 2">
            <a:extLst>
              <a:ext uri="{FF2B5EF4-FFF2-40B4-BE49-F238E27FC236}">
                <a16:creationId xmlns:a16="http://schemas.microsoft.com/office/drawing/2014/main" id="{D101E65E-FB20-40E1-A621-E1DBD0385A93}"/>
              </a:ext>
            </a:extLst>
          </p:cNvPr>
          <p:cNvSpPr>
            <a:spLocks noGrp="1" noChangeArrowheads="1"/>
          </p:cNvSpPr>
          <p:nvPr>
            <p:ph type="body" idx="1"/>
          </p:nvPr>
        </p:nvSpPr>
        <p:spPr>
          <a:noFill/>
        </p:spPr>
        <p:txBody>
          <a:bodyPr/>
          <a:lstStyle/>
          <a:p>
            <a:r>
              <a:rPr lang="en-US" altLang="en-US" b="1">
                <a:latin typeface="Arial" panose="020B0604020202020204" pitchFamily="34" charset="0"/>
              </a:rPr>
              <a:t>Remember how I can predict what will happen after 5 minutes of a complex ECO step for clock trees?</a:t>
            </a:r>
          </a:p>
          <a:p>
            <a:endParaRPr lang="en-US" altLang="en-US" b="1">
              <a:latin typeface="Arial" panose="020B0604020202020204" pitchFamily="34" charset="0"/>
            </a:endParaRPr>
          </a:p>
          <a:p>
            <a:r>
              <a:rPr lang="en-US" altLang="en-US" b="1">
                <a:latin typeface="Arial" panose="020B0604020202020204" pitchFamily="34" charset="0"/>
              </a:rPr>
              <a:t>Other work with Samsung predicted at the FLOORPLAN stage which timing endpoints on embedded memories would fail after DVD-aware timing analysis --- a VERY long rope.   </a:t>
            </a:r>
          </a:p>
          <a:p>
            <a:endParaRPr lang="en-US" altLang="en-US" b="1">
              <a:latin typeface="Arial" panose="020B0604020202020204" pitchFamily="34" charset="0"/>
            </a:endParaRPr>
          </a:p>
          <a:p>
            <a:r>
              <a:rPr lang="en-US" altLang="en-US" b="1">
                <a:latin typeface="Arial" panose="020B0604020202020204" pitchFamily="34" charset="0"/>
              </a:rPr>
              <a:t>Predicting the outcome of longer and longer subflows allows earlier pruning of unpromising design trajectories, and better design space exploration within available resource budgets.</a:t>
            </a:r>
          </a:p>
          <a:p>
            <a:endParaRPr lang="en-US" altLang="en-US" b="1">
              <a:latin typeface="Arial" panose="020B0604020202020204" pitchFamily="34" charset="0"/>
            </a:endParaRPr>
          </a:p>
          <a:p>
            <a:r>
              <a:rPr lang="en-US" altLang="en-US" b="1">
                <a:latin typeface="Arial" panose="020B0604020202020204" pitchFamily="34" charset="0"/>
              </a:rPr>
              <a:t>There is a complementary need:  new algorithms and tools that are inherently more predictable !!!</a:t>
            </a:r>
          </a:p>
          <a:p>
            <a:endParaRPr lang="en-US" altLang="en-US">
              <a:latin typeface="Arial" panose="020B0604020202020204" pitchFamily="34" charset="0"/>
            </a:endParaRPr>
          </a:p>
          <a:p>
            <a:r>
              <a:rPr lang="en-US" altLang="en-US">
                <a:latin typeface="Arial" panose="020B0604020202020204" pitchFamily="34" charset="0"/>
              </a:rPr>
              <a:t>In order to utilize robot engineer, we need strategies to efficiently explore good flow options (in physical design). Traditional depth-first search or breadth-first search may not work here because they are compute and license resource hungry. </a:t>
            </a:r>
            <a:r>
              <a:rPr lang="en-US" altLang="en-US" b="1">
                <a:latin typeface="Arial" panose="020B0604020202020204" pitchFamily="34" charset="0"/>
              </a:rPr>
              <a:t>[Click]</a:t>
            </a:r>
            <a:r>
              <a:rPr lang="en-US" altLang="en-US">
                <a:latin typeface="Arial" panose="020B0604020202020204" pitchFamily="34" charset="0"/>
              </a:rPr>
              <a:t> Therefore, we need better exploration strategy meaning better balance between quality of result and cost. </a:t>
            </a:r>
            <a:r>
              <a:rPr lang="en-US" altLang="en-US" b="1">
                <a:latin typeface="Arial" panose="020B0604020202020204" pitchFamily="34" charset="0"/>
              </a:rPr>
              <a:t>[Click]</a:t>
            </a:r>
            <a:r>
              <a:rPr lang="en-US" altLang="en-US">
                <a:latin typeface="Arial" panose="020B0604020202020204" pitchFamily="34" charset="0"/>
              </a:rPr>
              <a:t> One of such strategy can be “go with the winner” (GWTW). As illustrated in the figure here, it launches multiple optimization threads. Then for each optimization stage, it periodically identify the most promising thread. It then clone the promising thread and terminate others.</a:t>
            </a:r>
          </a:p>
        </p:txBody>
      </p:sp>
      <p:sp>
        <p:nvSpPr>
          <p:cNvPr id="157700" name="Slide Number Placeholder 3">
            <a:extLst>
              <a:ext uri="{FF2B5EF4-FFF2-40B4-BE49-F238E27FC236}">
                <a16:creationId xmlns:a16="http://schemas.microsoft.com/office/drawing/2014/main" id="{70534B7D-02D3-48AD-8EA3-25C78E098A4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68F0794-84F7-4717-823C-246E4B9ED66D}" type="slidenum">
              <a:rPr lang="en-US" altLang="en-US" sz="1800"/>
              <a:pPr algn="l">
                <a:lnSpc>
                  <a:spcPct val="100000"/>
                </a:lnSpc>
                <a:spcBef>
                  <a:spcPct val="0"/>
                </a:spcBef>
              </a:pPr>
              <a:t>42</a:t>
            </a:fld>
            <a:endParaRPr lang="en-US" altLang="en-US" sz="1800"/>
          </a:p>
        </p:txBody>
      </p:sp>
    </p:spTree>
    <p:extLst>
      <p:ext uri="{BB962C8B-B14F-4D97-AF65-F5344CB8AC3E}">
        <p14:creationId xmlns:p14="http://schemas.microsoft.com/office/powerpoint/2010/main" val="2257723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F77DC9C-FBAF-4DC8-ADA5-DBFB24AE760B}"/>
              </a:ext>
            </a:extLst>
          </p:cNvPr>
          <p:cNvSpPr>
            <a:spLocks noGrp="1" noRot="1" noChangeAspect="1" noChangeArrowheads="1" noTextEdit="1"/>
          </p:cNvSpPr>
          <p:nvPr>
            <p:ph type="sldImg"/>
          </p:nvPr>
        </p:nvSpPr>
        <p:spPr/>
      </p:sp>
      <p:sp>
        <p:nvSpPr>
          <p:cNvPr id="94211" name="Notes Placeholder 2">
            <a:extLst>
              <a:ext uri="{FF2B5EF4-FFF2-40B4-BE49-F238E27FC236}">
                <a16:creationId xmlns:a16="http://schemas.microsoft.com/office/drawing/2014/main" id="{C7C67E60-80F8-46B5-A43F-E85EF346955C}"/>
              </a:ext>
            </a:extLst>
          </p:cNvPr>
          <p:cNvSpPr>
            <a:spLocks noGrp="1" noChangeArrowheads="1"/>
          </p:cNvSpPr>
          <p:nvPr>
            <p:ph type="body" idx="1"/>
          </p:nvPr>
        </p:nvSpPr>
        <p:spPr>
          <a:noFill/>
        </p:spPr>
        <p:txBody>
          <a:bodyPr/>
          <a:lstStyle/>
          <a:p>
            <a:r>
              <a:rPr lang="en-US" altLang="en-US" dirty="0">
                <a:latin typeface="Arial" panose="020B0604020202020204" pitchFamily="34" charset="0"/>
              </a:rPr>
              <a:t>For those of you counting, this is Example 8. … At advanced nodes, timing closure of modern systems-on-chip or SOCs is complex and timing-consuming as there are multiple analyses and design fixes. These analyses include closing the loop across various physics such as crosstalk, IR, temperature, etc. As a result, design turnaround time increases.</a:t>
            </a:r>
          </a:p>
          <a:p>
            <a:r>
              <a:rPr lang="en-US" altLang="en-US" dirty="0" err="1">
                <a:latin typeface="Arial" panose="020B0604020202020204" pitchFamily="34" charset="0"/>
              </a:rPr>
              <a:t>Floorplanning</a:t>
            </a:r>
            <a:r>
              <a:rPr lang="en-US" altLang="en-US" dirty="0">
                <a:latin typeface="Arial" panose="020B0604020202020204" pitchFamily="34" charset="0"/>
              </a:rPr>
              <a:t> with SRAMs further complicates this problem because SRAMs create placement and routing blockages for standard cells. SRAMs may also induce split-rail designs and complex </a:t>
            </a:r>
            <a:r>
              <a:rPr lang="en-US" altLang="en-US" dirty="0" err="1">
                <a:latin typeface="Arial" panose="020B0604020202020204" pitchFamily="34" charset="0"/>
              </a:rPr>
              <a:t>subflows</a:t>
            </a:r>
            <a:r>
              <a:rPr lang="en-US" altLang="en-US" dirty="0">
                <a:latin typeface="Arial" panose="020B0604020202020204" pitchFamily="34" charset="0"/>
              </a:rPr>
              <a:t>, which can make timing unpredictable at the post-P&amp;R stage.</a:t>
            </a:r>
          </a:p>
          <a:p>
            <a:r>
              <a:rPr lang="en-US" altLang="en-US" dirty="0">
                <a:latin typeface="Arial" panose="020B0604020202020204" pitchFamily="34" charset="0"/>
              </a:rPr>
              <a:t>Therefore, early prediction of post-P&amp;R slack can significantly reduce design cost and turnaround time. But, timing estimation is challenging at the floorplan stage. Why? Because wire delay must be estimated without any information of spatial embedding and gate delay must be estimated without information on buffering. </a:t>
            </a:r>
          </a:p>
          <a:p>
            <a:r>
              <a:rPr lang="en-US" altLang="en-US" dirty="0">
                <a:latin typeface="Arial" panose="020B0604020202020204" pitchFamily="34" charset="0"/>
              </a:rPr>
              <a:t>So, no tool today predicts post-P&amp;R slack at an early design stage.</a:t>
            </a:r>
          </a:p>
          <a:p>
            <a:endParaRPr lang="en-US" altLang="en-US" dirty="0">
              <a:latin typeface="Arial" panose="020B0604020202020204" pitchFamily="34" charset="0"/>
            </a:endParaRPr>
          </a:p>
        </p:txBody>
      </p:sp>
      <p:sp>
        <p:nvSpPr>
          <p:cNvPr id="94212" name="Slide Number Placeholder 3">
            <a:extLst>
              <a:ext uri="{FF2B5EF4-FFF2-40B4-BE49-F238E27FC236}">
                <a16:creationId xmlns:a16="http://schemas.microsoft.com/office/drawing/2014/main" id="{99E36DA1-1986-4F03-B966-5ED4C77474B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71D88A76-DCE7-41C7-ADA5-6214F910C7A5}" type="slidenum">
              <a:rPr lang="nl-NL" altLang="ko-KR"/>
              <a:pPr/>
              <a:t>43</a:t>
            </a:fld>
            <a:endParaRPr lang="nl-NL" altLang="ko-KR"/>
          </a:p>
        </p:txBody>
      </p:sp>
    </p:spTree>
    <p:extLst>
      <p:ext uri="{BB962C8B-B14F-4D97-AF65-F5344CB8AC3E}">
        <p14:creationId xmlns:p14="http://schemas.microsoft.com/office/powerpoint/2010/main" val="3716520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EE57AE4B-CC3E-42BD-808F-CD61141E4298}"/>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253D0ED5-A1F9-4FE1-856C-C1D635476FC6}"/>
              </a:ext>
            </a:extLst>
          </p:cNvPr>
          <p:cNvSpPr>
            <a:spLocks noGrp="1"/>
          </p:cNvSpPr>
          <p:nvPr>
            <p:ph type="body" idx="1"/>
          </p:nvPr>
        </p:nvSpPr>
        <p:spPr/>
        <p:txBody>
          <a:bodyPr/>
          <a:lstStyle/>
          <a:p>
            <a:pPr>
              <a:defRPr/>
            </a:pPr>
            <a:r>
              <a:rPr lang="en-US" dirty="0">
                <a:latin typeface="+mn-lt"/>
              </a:rPr>
              <a:t>But again: predicting </a:t>
            </a:r>
            <a:r>
              <a:rPr lang="en-US" dirty="0" err="1">
                <a:latin typeface="+mn-lt"/>
              </a:rPr>
              <a:t>multiphysics</a:t>
            </a:r>
            <a:r>
              <a:rPr lang="en-US" dirty="0">
                <a:latin typeface="+mn-lt"/>
              </a:rPr>
              <a:t> slack at early design stages seems challenging.  In this plot, on the x-axis we index 50 different implementations of the same design in which we vary the clock periods and transition time constraints. The red line shows SRAM slack without IR and the blue line shows SRAM slack with dynamic IR. Modeling such a non-uniform trend is difficult. But we achieved some encouraging results.</a:t>
            </a:r>
          </a:p>
        </p:txBody>
      </p:sp>
      <p:sp>
        <p:nvSpPr>
          <p:cNvPr id="98308" name="Slide Number Placeholder 3">
            <a:extLst>
              <a:ext uri="{FF2B5EF4-FFF2-40B4-BE49-F238E27FC236}">
                <a16:creationId xmlns:a16="http://schemas.microsoft.com/office/drawing/2014/main" id="{C7B68F83-2F21-4C71-9526-D0892F0FABD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5C19EF7F-0D26-43F9-8EEA-23DC1D82EDBE}" type="slidenum">
              <a:rPr lang="nl-NL" altLang="ko-KR"/>
              <a:pPr/>
              <a:t>44</a:t>
            </a:fld>
            <a:endParaRPr lang="nl-NL" altLang="ko-KR"/>
          </a:p>
        </p:txBody>
      </p:sp>
    </p:spTree>
    <p:extLst>
      <p:ext uri="{BB962C8B-B14F-4D97-AF65-F5344CB8AC3E}">
        <p14:creationId xmlns:p14="http://schemas.microsoft.com/office/powerpoint/2010/main" val="1408204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7E10B577-A926-45EB-853B-0A541E3D1743}"/>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2A87B2B5-E280-4D7B-887E-017391A2530F}"/>
              </a:ext>
            </a:extLst>
          </p:cNvPr>
          <p:cNvSpPr>
            <a:spLocks noGrp="1"/>
          </p:cNvSpPr>
          <p:nvPr>
            <p:ph type="body" idx="1"/>
          </p:nvPr>
        </p:nvSpPr>
        <p:spPr/>
        <p:txBody>
          <a:bodyPr/>
          <a:lstStyle/>
          <a:p>
            <a:pPr>
              <a:defRPr/>
            </a:pPr>
            <a:r>
              <a:rPr lang="en-US" sz="1200" dirty="0"/>
              <a:t>If our goal is to predict post-P&amp;R and </a:t>
            </a:r>
            <a:r>
              <a:rPr lang="en-US" sz="1200" dirty="0" err="1"/>
              <a:t>multiphysics</a:t>
            </a:r>
            <a:r>
              <a:rPr lang="en-US" sz="1200" dirty="0"/>
              <a:t> slack values at the floorplan stage, the modeling must comprehend effects of placement to routing, extraction, STA, etc. </a:t>
            </a:r>
          </a:p>
          <a:p>
            <a:pPr>
              <a:defRPr/>
            </a:pPr>
            <a:r>
              <a:rPr lang="en-US" sz="1200" dirty="0"/>
              <a:t>Our approach is to derive an approximation function “f” that comprehends the combined effects of the netlist, constraints, P&amp;R stages, tool noise, etc.</a:t>
            </a:r>
          </a:p>
          <a:p>
            <a:pPr>
              <a:defRPr/>
            </a:pPr>
            <a:endParaRPr lang="en-US" dirty="0"/>
          </a:p>
          <a:p>
            <a:pPr>
              <a:defRPr/>
            </a:pPr>
            <a:r>
              <a:rPr lang="en-US" b="1" dirty="0">
                <a:latin typeface="+mn-lt"/>
              </a:rPr>
              <a:t>Parameter</a:t>
            </a:r>
            <a:endParaRPr lang="en-US" dirty="0">
              <a:latin typeface="+mn-lt"/>
            </a:endParaRPr>
          </a:p>
          <a:p>
            <a:pPr>
              <a:defRPr/>
            </a:pPr>
            <a:r>
              <a:rPr lang="en-US" b="1" dirty="0">
                <a:latin typeface="+mn-lt"/>
              </a:rPr>
              <a:t>Range of Value(s)</a:t>
            </a:r>
            <a:endParaRPr lang="en-US" dirty="0">
              <a:latin typeface="+mn-lt"/>
            </a:endParaRPr>
          </a:p>
          <a:p>
            <a:pPr>
              <a:defRPr/>
            </a:pPr>
            <a:r>
              <a:rPr lang="en-US" dirty="0">
                <a:latin typeface="+mn-lt"/>
              </a:rPr>
              <a:t>Aspect ratio 0.8~1.2</a:t>
            </a:r>
          </a:p>
          <a:p>
            <a:pPr>
              <a:defRPr/>
            </a:pPr>
            <a:r>
              <a:rPr lang="en-US" dirty="0">
                <a:latin typeface="+mn-lt"/>
              </a:rPr>
              <a:t>Utilization (</a:t>
            </a:r>
            <a:r>
              <a:rPr lang="en-US" dirty="0" err="1">
                <a:latin typeface="+mn-lt"/>
              </a:rPr>
              <a:t>std</a:t>
            </a:r>
            <a:r>
              <a:rPr lang="en-US" dirty="0">
                <a:latin typeface="+mn-lt"/>
              </a:rPr>
              <a:t> cells) 40%~70%</a:t>
            </a:r>
          </a:p>
          <a:p>
            <a:pPr>
              <a:defRPr/>
            </a:pPr>
            <a:r>
              <a:rPr lang="en-US" dirty="0">
                <a:latin typeface="+mn-lt"/>
              </a:rPr>
              <a:t>PDN stripe width </a:t>
            </a:r>
            <a:r>
              <a:rPr lang="el-GR" dirty="0">
                <a:latin typeface="+mn-lt"/>
              </a:rPr>
              <a:t>0.5</a:t>
            </a:r>
            <a:r>
              <a:rPr lang="en-US" dirty="0">
                <a:latin typeface="+mn-lt"/>
              </a:rPr>
              <a:t>~</a:t>
            </a:r>
            <a:r>
              <a:rPr lang="el-GR" dirty="0">
                <a:latin typeface="+mn-lt"/>
              </a:rPr>
              <a:t>3.5μ</a:t>
            </a:r>
            <a:r>
              <a:rPr lang="en-US" dirty="0">
                <a:latin typeface="+mn-lt"/>
              </a:rPr>
              <a:t>m</a:t>
            </a:r>
          </a:p>
          <a:p>
            <a:pPr>
              <a:defRPr/>
            </a:pPr>
            <a:r>
              <a:rPr lang="en-US" dirty="0">
                <a:latin typeface="+mn-lt"/>
              </a:rPr>
              <a:t>PDN stripe pitch </a:t>
            </a:r>
            <a:r>
              <a:rPr lang="el-GR" dirty="0">
                <a:latin typeface="+mn-lt"/>
              </a:rPr>
              <a:t>7</a:t>
            </a:r>
            <a:r>
              <a:rPr lang="en-US" dirty="0">
                <a:latin typeface="+mn-lt"/>
              </a:rPr>
              <a:t>~</a:t>
            </a:r>
            <a:r>
              <a:rPr lang="el-GR" dirty="0">
                <a:latin typeface="+mn-lt"/>
              </a:rPr>
              <a:t>40μ</a:t>
            </a:r>
            <a:r>
              <a:rPr lang="en-US" dirty="0">
                <a:latin typeface="+mn-lt"/>
              </a:rPr>
              <a:t>m</a:t>
            </a:r>
          </a:p>
          <a:p>
            <a:pPr>
              <a:defRPr/>
            </a:pPr>
            <a:r>
              <a:rPr lang="en-US" dirty="0">
                <a:latin typeface="+mn-lt"/>
              </a:rPr>
              <a:t>SRAM spacing (channel width) </a:t>
            </a:r>
            <a:r>
              <a:rPr lang="el-GR" dirty="0">
                <a:latin typeface="+mn-lt"/>
              </a:rPr>
              <a:t>6</a:t>
            </a:r>
            <a:r>
              <a:rPr lang="en-US" dirty="0">
                <a:latin typeface="+mn-lt"/>
              </a:rPr>
              <a:t>~</a:t>
            </a:r>
            <a:r>
              <a:rPr lang="el-GR" dirty="0">
                <a:latin typeface="+mn-lt"/>
              </a:rPr>
              <a:t>24μ</a:t>
            </a:r>
            <a:r>
              <a:rPr lang="en-US" dirty="0">
                <a:latin typeface="+mn-lt"/>
              </a:rPr>
              <a:t>m</a:t>
            </a:r>
          </a:p>
          <a:p>
            <a:pPr>
              <a:defRPr/>
            </a:pPr>
            <a:r>
              <a:rPr lang="en-US" dirty="0">
                <a:latin typeface="+mn-lt"/>
              </a:rPr>
              <a:t>Buffer screen width </a:t>
            </a:r>
            <a:r>
              <a:rPr lang="el-GR" dirty="0">
                <a:latin typeface="+mn-lt"/>
              </a:rPr>
              <a:t>10</a:t>
            </a:r>
            <a:r>
              <a:rPr lang="en-US" dirty="0">
                <a:latin typeface="+mn-lt"/>
              </a:rPr>
              <a:t>~1</a:t>
            </a:r>
            <a:r>
              <a:rPr lang="el-GR" dirty="0">
                <a:latin typeface="+mn-lt"/>
              </a:rPr>
              <a:t>6μ</a:t>
            </a:r>
            <a:r>
              <a:rPr lang="en-US" dirty="0">
                <a:latin typeface="+mn-lt"/>
              </a:rPr>
              <a:t>m</a:t>
            </a:r>
          </a:p>
          <a:p>
            <a:pPr>
              <a:defRPr/>
            </a:pPr>
            <a:r>
              <a:rPr lang="en-US" dirty="0">
                <a:latin typeface="+mn-lt"/>
              </a:rPr>
              <a:t>Routing metal layers 7, 8</a:t>
            </a:r>
          </a:p>
          <a:p>
            <a:pPr>
              <a:defRPr/>
            </a:pPr>
            <a:r>
              <a:rPr lang="en-US" dirty="0">
                <a:latin typeface="+mn-lt"/>
              </a:rPr>
              <a:t>Memory placement {Face-to-face, face-to-back}</a:t>
            </a:r>
          </a:p>
          <a:p>
            <a:pPr>
              <a:defRPr/>
            </a:pPr>
            <a:r>
              <a:rPr lang="en-US" dirty="0">
                <a:latin typeface="+mn-lt"/>
              </a:rPr>
              <a:t>Clock period THEIA = 3.0~4.0ns nova = 3.2~4.2ns  artificial = 2.0ns</a:t>
            </a:r>
          </a:p>
          <a:p>
            <a:pPr>
              <a:defRPr/>
            </a:pPr>
            <a:r>
              <a:rPr lang="en-US" dirty="0">
                <a:latin typeface="+mn-lt"/>
              </a:rPr>
              <a:t>Max transition 200~280ps</a:t>
            </a:r>
          </a:p>
          <a:p>
            <a:pPr>
              <a:defRPr/>
            </a:pPr>
            <a:r>
              <a:rPr lang="en-US" dirty="0">
                <a:latin typeface="+mn-lt"/>
              </a:rPr>
              <a:t>Max fanout 8~10</a:t>
            </a:r>
          </a:p>
          <a:p>
            <a:pPr>
              <a:defRPr/>
            </a:pPr>
            <a:r>
              <a:rPr lang="en-US" dirty="0">
                <a:latin typeface="+mn-lt"/>
              </a:rPr>
              <a:t>Threshold voltage mixes {LVT}, {LVT, RVT}, {RVT}</a:t>
            </a:r>
          </a:p>
          <a:p>
            <a:pPr>
              <a:defRPr/>
            </a:pPr>
            <a:r>
              <a:rPr lang="en-US" dirty="0">
                <a:latin typeface="+mn-lt"/>
              </a:rPr>
              <a:t>Clock buffer sizes {X32}, {X32, X24}, {X32, X24, X16}</a:t>
            </a:r>
          </a:p>
          <a:p>
            <a:pPr>
              <a:defRPr/>
            </a:pPr>
            <a:r>
              <a:rPr lang="en-US" dirty="0">
                <a:latin typeface="+mn-lt"/>
              </a:rPr>
              <a:t>NDRs on clock net </a:t>
            </a:r>
            <a:r>
              <a:rPr lang="pl-PL" dirty="0">
                <a:latin typeface="+mn-lt"/>
              </a:rPr>
              <a:t>1W1S, 2W2S, 3W3S, 3W2S, 2W3S</a:t>
            </a:r>
            <a:endParaRPr lang="en-US" dirty="0">
              <a:latin typeface="+mn-lt"/>
            </a:endParaRPr>
          </a:p>
          <a:p>
            <a:pPr>
              <a:defRPr/>
            </a:pPr>
            <a:endParaRPr lang="en-US" dirty="0"/>
          </a:p>
        </p:txBody>
      </p:sp>
      <p:sp>
        <p:nvSpPr>
          <p:cNvPr id="100356" name="Slide Number Placeholder 3">
            <a:extLst>
              <a:ext uri="{FF2B5EF4-FFF2-40B4-BE49-F238E27FC236}">
                <a16:creationId xmlns:a16="http://schemas.microsoft.com/office/drawing/2014/main" id="{06F12845-E9D6-4F51-AC54-3B403010DC0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26634203-9566-45D0-8702-D7F5A50AD470}" type="slidenum">
              <a:rPr lang="nl-NL" altLang="ko-KR"/>
              <a:pPr/>
              <a:t>45</a:t>
            </a:fld>
            <a:endParaRPr lang="nl-NL" altLang="ko-KR"/>
          </a:p>
        </p:txBody>
      </p:sp>
    </p:spTree>
    <p:extLst>
      <p:ext uri="{BB962C8B-B14F-4D97-AF65-F5344CB8AC3E}">
        <p14:creationId xmlns:p14="http://schemas.microsoft.com/office/powerpoint/2010/main" val="1577569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A0CEFA63-8181-4B63-97AD-858A99F66C8B}"/>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1E4FADA7-0666-4801-A8AC-695216F45139}"/>
              </a:ext>
            </a:extLst>
          </p:cNvPr>
          <p:cNvSpPr>
            <a:spLocks noGrp="1"/>
          </p:cNvSpPr>
          <p:nvPr>
            <p:ph type="body" idx="1"/>
          </p:nvPr>
        </p:nvSpPr>
        <p:spPr/>
        <p:txBody>
          <a:bodyPr/>
          <a:lstStyle/>
          <a:p>
            <a:pPr>
              <a:defRPr/>
            </a:pPr>
            <a:r>
              <a:rPr lang="en-US" dirty="0">
                <a:latin typeface="+mn-lt"/>
              </a:rPr>
              <a:t>We extract modeling parameters from netlist, netlist sequential graph, floorplan context and constraints. We obtain ground truth from P&amp;R and </a:t>
            </a:r>
            <a:r>
              <a:rPr lang="en-US" dirty="0" err="1">
                <a:latin typeface="+mn-lt"/>
              </a:rPr>
              <a:t>multiphysics</a:t>
            </a:r>
            <a:r>
              <a:rPr lang="en-US" dirty="0">
                <a:latin typeface="+mn-lt"/>
              </a:rPr>
              <a:t> STA reports. We normalize all our data points to the zero-one interval.</a:t>
            </a:r>
          </a:p>
          <a:p>
            <a:pPr>
              <a:defRPr/>
            </a:pPr>
            <a:r>
              <a:rPr lang="en-US" dirty="0">
                <a:latin typeface="+mn-lt"/>
              </a:rPr>
              <a:t>We use one linear – LASSO with L1 regularization – and three nonlinear – SVM with RBF kernel, ANN with one input, one output and two hidden layers, and Boosting with SVM as weak learner.  </a:t>
            </a:r>
          </a:p>
          <a:p>
            <a:pPr>
              <a:defRPr/>
            </a:pPr>
            <a:r>
              <a:rPr lang="en-US" dirty="0">
                <a:latin typeface="+mn-lt"/>
              </a:rPr>
              <a:t>We combine the predictions from each of these models using weights </a:t>
            </a:r>
            <a:r>
              <a:rPr lang="en-US" b="1" dirty="0">
                <a:latin typeface="+mn-lt"/>
              </a:rPr>
              <a:t>(this is the hybrid surrogate modeling technique that was also used to predict signal integrity-aware timing – we feel it’s contributed to success in many of our projects)</a:t>
            </a:r>
            <a:r>
              <a:rPr lang="en-US" dirty="0">
                <a:latin typeface="+mn-lt"/>
              </a:rPr>
              <a:t>.  Also, when actual negative slack values are predicted as positive in a data point, we retrain our model by increasing the weight for the data point by Five X.  We perform five-fold cross-validation during our training phase for each of the modeling techniques.</a:t>
            </a:r>
          </a:p>
        </p:txBody>
      </p:sp>
      <p:sp>
        <p:nvSpPr>
          <p:cNvPr id="102404" name="Slide Number Placeholder 3">
            <a:extLst>
              <a:ext uri="{FF2B5EF4-FFF2-40B4-BE49-F238E27FC236}">
                <a16:creationId xmlns:a16="http://schemas.microsoft.com/office/drawing/2014/main" id="{5F96B810-E5AB-4478-A75F-155DA0F8661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051D1165-002A-49F4-90E3-C5E2E230B312}" type="slidenum">
              <a:rPr lang="en-US" altLang="en-US"/>
              <a:pPr/>
              <a:t>46</a:t>
            </a:fld>
            <a:endParaRPr lang="en-US" altLang="en-US"/>
          </a:p>
        </p:txBody>
      </p:sp>
    </p:spTree>
    <p:extLst>
      <p:ext uri="{BB962C8B-B14F-4D97-AF65-F5344CB8AC3E}">
        <p14:creationId xmlns:p14="http://schemas.microsoft.com/office/powerpoint/2010/main" val="1821207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48CB007A-E298-41E8-BB1A-152D76E14FA2}"/>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E12E857C-29C1-4512-B317-48A28A367839}"/>
              </a:ext>
            </a:extLst>
          </p:cNvPr>
          <p:cNvSpPr>
            <a:spLocks noGrp="1"/>
          </p:cNvSpPr>
          <p:nvPr>
            <p:ph type="body" idx="1"/>
          </p:nvPr>
        </p:nvSpPr>
        <p:spPr/>
        <p:txBody>
          <a:bodyPr/>
          <a:lstStyle/>
          <a:p>
            <a:pPr>
              <a:defRPr/>
            </a:pPr>
            <a:r>
              <a:rPr lang="en-US" dirty="0">
                <a:latin typeface="+mn-lt"/>
              </a:rPr>
              <a:t>Here, we show the confusion matrix of our predictions of </a:t>
            </a:r>
            <a:r>
              <a:rPr lang="en-US" dirty="0" err="1">
                <a:latin typeface="+mn-lt"/>
              </a:rPr>
              <a:t>multiphysics</a:t>
            </a:r>
            <a:r>
              <a:rPr lang="en-US" dirty="0">
                <a:latin typeface="+mn-lt"/>
              </a:rPr>
              <a:t> slack on the test set. False negatives are 3% of the data points -- that is, our model suggests a floorplan needs to be changed when it is actually not required. False positives are 4% of data points, that is, our model deems a floorplan to be good when it is actually leads to at least one timing failure on SRAMs. </a:t>
            </a:r>
          </a:p>
          <a:p>
            <a:pPr>
              <a:defRPr/>
            </a:pPr>
            <a:r>
              <a:rPr lang="en-US" dirty="0">
                <a:latin typeface="+mn-lt"/>
              </a:rPr>
              <a:t>For the data points with positive slack, our recall is 95% for 93% precision. For the data points with negative slack, our recall is 90% for 92.5% precision.  </a:t>
            </a:r>
          </a:p>
        </p:txBody>
      </p:sp>
      <p:sp>
        <p:nvSpPr>
          <p:cNvPr id="104452" name="Slide Number Placeholder 3">
            <a:extLst>
              <a:ext uri="{FF2B5EF4-FFF2-40B4-BE49-F238E27FC236}">
                <a16:creationId xmlns:a16="http://schemas.microsoft.com/office/drawing/2014/main" id="{B9A1EBA9-A5FF-494B-89B8-E70F8B817F8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282CF434-7529-4839-B965-DD6356281535}" type="slidenum">
              <a:rPr lang="en-US" altLang="en-US" sz="1100" b="0">
                <a:solidFill>
                  <a:srgbClr val="000000"/>
                </a:solidFill>
                <a:latin typeface="Calibri" panose="020F0502020204030204" pitchFamily="34" charset="0"/>
              </a:rPr>
              <a:pPr algn="r" eaLnBrk="1" hangingPunct="1"/>
              <a:t>47</a:t>
            </a:fld>
            <a:endParaRPr lang="en-US" altLang="en-US" sz="1100" b="0">
              <a:solidFill>
                <a:srgbClr val="000000"/>
              </a:solidFill>
              <a:latin typeface="Calibri" panose="020F0502020204030204" pitchFamily="34" charset="0"/>
            </a:endParaRPr>
          </a:p>
        </p:txBody>
      </p:sp>
    </p:spTree>
    <p:extLst>
      <p:ext uri="{BB962C8B-B14F-4D97-AF65-F5344CB8AC3E}">
        <p14:creationId xmlns:p14="http://schemas.microsoft.com/office/powerpoint/2010/main" val="3691131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FDED7E3-FE09-477E-8B1F-BABFE9E1E96D}"/>
              </a:ext>
            </a:extLst>
          </p:cNvPr>
          <p:cNvSpPr>
            <a:spLocks noGrp="1" noRot="1" noChangeAspect="1" noChangeArrowheads="1" noTextEdit="1"/>
          </p:cNvSpPr>
          <p:nvPr>
            <p:ph type="sldImg"/>
          </p:nvPr>
        </p:nvSpPr>
        <p:spPr/>
      </p:sp>
      <p:sp>
        <p:nvSpPr>
          <p:cNvPr id="157699" name="Notes Placeholder 2">
            <a:extLst>
              <a:ext uri="{FF2B5EF4-FFF2-40B4-BE49-F238E27FC236}">
                <a16:creationId xmlns:a16="http://schemas.microsoft.com/office/drawing/2014/main" id="{D101E65E-FB20-40E1-A621-E1DBD0385A93}"/>
              </a:ext>
            </a:extLst>
          </p:cNvPr>
          <p:cNvSpPr>
            <a:spLocks noGrp="1" noChangeArrowheads="1"/>
          </p:cNvSpPr>
          <p:nvPr>
            <p:ph type="body" idx="1"/>
          </p:nvPr>
        </p:nvSpPr>
        <p:spPr>
          <a:noFill/>
        </p:spPr>
        <p:txBody>
          <a:bodyPr/>
          <a:lstStyle/>
          <a:p>
            <a:r>
              <a:rPr lang="en-US" altLang="en-US" b="1" dirty="0">
                <a:latin typeface="Arial" panose="020B0604020202020204" pitchFamily="34" charset="0"/>
              </a:rPr>
              <a:t>BACK TO THIS SLIDE ……</a:t>
            </a:r>
            <a:r>
              <a:rPr lang="en-US" altLang="en-US" b="0" i="1" dirty="0">
                <a:latin typeface="Arial" panose="020B0604020202020204" pitchFamily="34" charset="0"/>
              </a:rPr>
              <a:t> [[Remember how I can predict what will happen after 5 minutes of a complex ECO step for clock trees?</a:t>
            </a:r>
          </a:p>
          <a:p>
            <a:endParaRPr lang="en-US" altLang="en-US" b="0" i="1" dirty="0">
              <a:latin typeface="Arial" panose="020B0604020202020204" pitchFamily="34" charset="0"/>
            </a:endParaRPr>
          </a:p>
          <a:p>
            <a:r>
              <a:rPr lang="en-US" altLang="en-US" b="0" i="1" dirty="0">
                <a:latin typeface="Arial" panose="020B0604020202020204" pitchFamily="34" charset="0"/>
              </a:rPr>
              <a:t>Other work with Samsung predicted at the FLOORPLAN stage which timing endpoints on embedded memories would fail after DVD-aware timing analysis --- a VERY long rope. ]]  </a:t>
            </a:r>
          </a:p>
          <a:p>
            <a:endParaRPr lang="en-US" altLang="en-US" b="1" dirty="0">
              <a:latin typeface="Arial" panose="020B0604020202020204" pitchFamily="34" charset="0"/>
            </a:endParaRPr>
          </a:p>
          <a:p>
            <a:r>
              <a:rPr lang="en-US" altLang="en-US" b="1" dirty="0">
                <a:latin typeface="Arial" panose="020B0604020202020204" pitchFamily="34" charset="0"/>
              </a:rPr>
              <a:t>Predicting the outcome of longer and longer </a:t>
            </a:r>
            <a:r>
              <a:rPr lang="en-US" altLang="en-US" b="1" dirty="0" err="1">
                <a:latin typeface="Arial" panose="020B0604020202020204" pitchFamily="34" charset="0"/>
              </a:rPr>
              <a:t>subflows</a:t>
            </a:r>
            <a:r>
              <a:rPr lang="en-US" altLang="en-US" b="1" dirty="0">
                <a:latin typeface="Arial" panose="020B0604020202020204" pitchFamily="34" charset="0"/>
              </a:rPr>
              <a:t> allows earlier pruning of unpromising design trajectories, and better design space exploration within available resource budgets.</a:t>
            </a:r>
          </a:p>
          <a:p>
            <a:endParaRPr lang="en-US" altLang="en-US" b="1" dirty="0">
              <a:latin typeface="Arial" panose="020B0604020202020204" pitchFamily="34" charset="0"/>
            </a:endParaRPr>
          </a:p>
          <a:p>
            <a:r>
              <a:rPr lang="en-US" altLang="en-US" b="1" dirty="0">
                <a:latin typeface="Arial" panose="020B0604020202020204" pitchFamily="34" charset="0"/>
              </a:rPr>
              <a:t>There is a complementary need:  new algorithms and tools that are inherently more predictable !!!</a:t>
            </a:r>
          </a:p>
          <a:p>
            <a:endParaRPr lang="en-US" altLang="en-US" dirty="0">
              <a:latin typeface="Arial" panose="020B0604020202020204" pitchFamily="34" charset="0"/>
            </a:endParaRPr>
          </a:p>
          <a:p>
            <a:r>
              <a:rPr lang="en-US" altLang="en-US" dirty="0">
                <a:latin typeface="Arial" panose="020B0604020202020204" pitchFamily="34" charset="0"/>
              </a:rPr>
              <a:t>In order to utilize robot engineer, we need strategies to efficiently explore good flow options (in physical design). Traditional depth-first search or breadth-first search may not work here because they are compute and license resource hungry. </a:t>
            </a:r>
            <a:r>
              <a:rPr lang="en-US" altLang="en-US" b="1" dirty="0">
                <a:latin typeface="Arial" panose="020B0604020202020204" pitchFamily="34" charset="0"/>
              </a:rPr>
              <a:t>[Click]</a:t>
            </a:r>
            <a:r>
              <a:rPr lang="en-US" altLang="en-US" dirty="0">
                <a:latin typeface="Arial" panose="020B0604020202020204" pitchFamily="34" charset="0"/>
              </a:rPr>
              <a:t> Therefore, we need better exploration strategy meaning better balance between quality of result and cost. </a:t>
            </a:r>
            <a:r>
              <a:rPr lang="en-US" altLang="en-US" b="1" dirty="0">
                <a:latin typeface="Arial" panose="020B0604020202020204" pitchFamily="34" charset="0"/>
              </a:rPr>
              <a:t>[Click]</a:t>
            </a:r>
            <a:r>
              <a:rPr lang="en-US" altLang="en-US" dirty="0">
                <a:latin typeface="Arial" panose="020B0604020202020204" pitchFamily="34" charset="0"/>
              </a:rPr>
              <a:t> One of such strategy can be “go with the winner” (GWTW). As illustrated in the figure here, it launches multiple optimization threads. Then for each optimization stage, it periodically identify the most promising thread. It then clone the promising thread and terminate others.</a:t>
            </a:r>
          </a:p>
        </p:txBody>
      </p:sp>
      <p:sp>
        <p:nvSpPr>
          <p:cNvPr id="157700" name="Slide Number Placeholder 3">
            <a:extLst>
              <a:ext uri="{FF2B5EF4-FFF2-40B4-BE49-F238E27FC236}">
                <a16:creationId xmlns:a16="http://schemas.microsoft.com/office/drawing/2014/main" id="{70534B7D-02D3-48AD-8EA3-25C78E098A4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68F0794-84F7-4717-823C-246E4B9ED66D}" type="slidenum">
              <a:rPr lang="en-US" altLang="en-US" sz="1800"/>
              <a:pPr algn="l">
                <a:lnSpc>
                  <a:spcPct val="100000"/>
                </a:lnSpc>
                <a:spcBef>
                  <a:spcPct val="0"/>
                </a:spcBef>
              </a:pPr>
              <a:t>48</a:t>
            </a:fld>
            <a:endParaRPr lang="en-US" altLang="en-US" sz="1800"/>
          </a:p>
        </p:txBody>
      </p:sp>
    </p:spTree>
    <p:extLst>
      <p:ext uri="{BB962C8B-B14F-4D97-AF65-F5344CB8AC3E}">
        <p14:creationId xmlns:p14="http://schemas.microsoft.com/office/powerpoint/2010/main" val="1300479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57199235-F30B-411E-B2D5-235D243604F6}"/>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D62CCCB4-CF6D-48F6-A317-AE905565E540}"/>
              </a:ext>
            </a:extLst>
          </p:cNvPr>
          <p:cNvSpPr>
            <a:spLocks noGrp="1"/>
          </p:cNvSpPr>
          <p:nvPr>
            <p:ph type="body" idx="1"/>
          </p:nvPr>
        </p:nvSpPr>
        <p:spPr/>
        <p:txBody>
          <a:bodyPr/>
          <a:lstStyle/>
          <a:p>
            <a:pPr>
              <a:defRPr/>
            </a:pPr>
            <a:r>
              <a:rPr lang="en-US" dirty="0"/>
              <a:t>Of course, there is a long road ahead.   </a:t>
            </a:r>
          </a:p>
          <a:p>
            <a:pPr>
              <a:defRPr/>
            </a:pPr>
            <a:r>
              <a:rPr lang="en-US" dirty="0">
                <a:latin typeface="+mn-lt"/>
              </a:rPr>
              <a:t>EDA and IC design has a “small data” problem along with a “big data” problem – there aren’t as many CPU design databases out there as pictures of cat faces.  Tools are millions of lines of C++, and flows are scripted with thousands of lines of </a:t>
            </a:r>
            <a:r>
              <a:rPr lang="en-US" dirty="0" err="1">
                <a:latin typeface="+mn-lt"/>
              </a:rPr>
              <a:t>Tcl</a:t>
            </a:r>
            <a:r>
              <a:rPr lang="en-US" dirty="0">
                <a:latin typeface="+mn-lt"/>
              </a:rPr>
              <a:t> – so modeling and optimizing in this space is tough – even if we ignore version, platform, design and other confounding factors.   </a:t>
            </a:r>
          </a:p>
          <a:p>
            <a:pPr>
              <a:defRPr/>
            </a:pPr>
            <a:endParaRPr lang="en-US" dirty="0">
              <a:latin typeface="+mn-lt"/>
            </a:endParaRPr>
          </a:p>
          <a:p>
            <a:pPr>
              <a:defRPr/>
            </a:pPr>
            <a:r>
              <a:rPr lang="en-US" dirty="0">
                <a:latin typeface="+mn-lt"/>
              </a:rPr>
              <a:t>There are also culture issues. EDA companies historically don’t spend time modeling their tools – it’s more of a testcase and regression suite culture.  So, I think it will be big semi companies who drive ML into both the EDA industry and IC design methodology. </a:t>
            </a:r>
            <a:endParaRPr lang="en-US" dirty="0"/>
          </a:p>
          <a:p>
            <a:pPr>
              <a:defRPr/>
            </a:pPr>
            <a:endParaRPr lang="en-US" dirty="0"/>
          </a:p>
          <a:p>
            <a:pPr>
              <a:defRPr/>
            </a:pPr>
            <a:r>
              <a:rPr lang="en-US" dirty="0"/>
              <a:t>This is not a piece of cake, but  fortunately many folks see the ROI and are investing seriously in this.</a:t>
            </a:r>
          </a:p>
          <a:p>
            <a:pPr>
              <a:defRPr/>
            </a:pPr>
            <a:endParaRPr lang="en-US" dirty="0"/>
          </a:p>
          <a:p>
            <a:pPr>
              <a:defRPr/>
            </a:pPr>
            <a:r>
              <a:rPr lang="en-US" dirty="0"/>
              <a:t>The paper also gives a kind of laundry list of TODOs:  specific challenges and needs.</a:t>
            </a:r>
          </a:p>
        </p:txBody>
      </p:sp>
      <p:sp>
        <p:nvSpPr>
          <p:cNvPr id="159748" name="Slide Number Placeholder 3">
            <a:extLst>
              <a:ext uri="{FF2B5EF4-FFF2-40B4-BE49-F238E27FC236}">
                <a16:creationId xmlns:a16="http://schemas.microsoft.com/office/drawing/2014/main" id="{D1E07340-54BE-4B11-9515-5C5AE33F684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9FFB6860-3FB3-4F66-964E-2DDD8C3D27EE}" type="slidenum">
              <a:rPr lang="en-US" altLang="en-US" sz="1800"/>
              <a:pPr algn="l">
                <a:lnSpc>
                  <a:spcPct val="100000"/>
                </a:lnSpc>
                <a:spcBef>
                  <a:spcPct val="0"/>
                </a:spcBef>
              </a:pPr>
              <a:t>49</a:t>
            </a:fld>
            <a:endParaRPr lang="en-US" altLang="en-US" sz="1800"/>
          </a:p>
        </p:txBody>
      </p:sp>
    </p:spTree>
    <p:extLst>
      <p:ext uri="{BB962C8B-B14F-4D97-AF65-F5344CB8AC3E}">
        <p14:creationId xmlns:p14="http://schemas.microsoft.com/office/powerpoint/2010/main" val="40843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WHY design is so unpredictable.</a:t>
            </a:r>
          </a:p>
          <a:p>
            <a:endParaRPr lang="en-US" dirty="0"/>
          </a:p>
          <a:p>
            <a:r>
              <a:rPr lang="en-US" dirty="0"/>
              <a:t>One basic reason is that with so many heuristics, tools become unpredictable when they “try hard”.</a:t>
            </a:r>
          </a:p>
          <a:p>
            <a:r>
              <a:rPr lang="en-US" dirty="0"/>
              <a:t> </a:t>
            </a:r>
          </a:p>
          <a:p>
            <a:r>
              <a:rPr lang="en-US" dirty="0"/>
              <a:t>The LEFT figure shows that post-P&amp;R area can change by 6% when target frequency changes by epsilon near maximum frequency.  And the statistics are Gaussian.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design is unpredictable, then we have a </a:t>
            </a:r>
            <a:r>
              <a:rPr lang="en-US" b="1" dirty="0"/>
              <a:t>SCHEDULE</a:t>
            </a:r>
            <a:r>
              <a:rPr lang="en-US" dirty="0"/>
              <a:t> problem.  Or, if we </a:t>
            </a:r>
            <a:r>
              <a:rPr lang="en-US" b="1" dirty="0"/>
              <a:t>MUST</a:t>
            </a:r>
            <a:r>
              <a:rPr lang="en-US" dirty="0"/>
              <a:t> finish on schedule, then we </a:t>
            </a:r>
            <a:r>
              <a:rPr lang="en-US" b="1" dirty="0"/>
              <a:t>MUST</a:t>
            </a:r>
            <a:r>
              <a:rPr lang="en-US" dirty="0"/>
              <a:t> put GUARDBANDS around the design target. And then we have a </a:t>
            </a:r>
            <a:r>
              <a:rPr lang="en-US" b="1" dirty="0"/>
              <a:t>QUALITY</a:t>
            </a:r>
            <a:r>
              <a:rPr lang="en-US" dirty="0"/>
              <a:t> AND </a:t>
            </a:r>
            <a:r>
              <a:rPr lang="en-US" b="1" dirty="0"/>
              <a:t>COST</a:t>
            </a:r>
            <a:r>
              <a:rPr lang="en-US" dirty="0"/>
              <a: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5</a:t>
            </a:fld>
            <a:endParaRPr lang="en-US" dirty="0"/>
          </a:p>
        </p:txBody>
      </p:sp>
    </p:spTree>
    <p:extLst>
      <p:ext uri="{BB962C8B-B14F-4D97-AF65-F5344CB8AC3E}">
        <p14:creationId xmlns:p14="http://schemas.microsoft.com/office/powerpoint/2010/main" val="3792799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D3EC9F7D-000B-4167-9A0C-95239CBD500E}"/>
              </a:ext>
            </a:extLst>
          </p:cNvPr>
          <p:cNvSpPr>
            <a:spLocks noGrp="1" noRot="1" noChangeAspect="1" noChangeArrowheads="1" noTextEdit="1"/>
          </p:cNvSpPr>
          <p:nvPr>
            <p:ph type="sldImg"/>
          </p:nvPr>
        </p:nvSpPr>
        <p:spPr/>
      </p:sp>
      <p:sp>
        <p:nvSpPr>
          <p:cNvPr id="161795" name="Notes Placeholder 2">
            <a:extLst>
              <a:ext uri="{FF2B5EF4-FFF2-40B4-BE49-F238E27FC236}">
                <a16:creationId xmlns:a16="http://schemas.microsoft.com/office/drawing/2014/main" id="{5E66FBCA-949F-459E-95A4-D551CF073E9B}"/>
              </a:ext>
            </a:extLst>
          </p:cNvPr>
          <p:cNvSpPr>
            <a:spLocks noGrp="1" noChangeArrowheads="1"/>
          </p:cNvSpPr>
          <p:nvPr>
            <p:ph type="body" idx="1"/>
          </p:nvPr>
        </p:nvSpPr>
        <p:spPr>
          <a:noFill/>
        </p:spPr>
        <p:txBody>
          <a:bodyPr/>
          <a:lstStyle/>
          <a:p>
            <a:r>
              <a:rPr lang="en-US" altLang="en-US" b="1" dirty="0">
                <a:latin typeface="Arial" panose="020B0604020202020204" pitchFamily="34" charset="0"/>
              </a:rPr>
              <a:t>For example: </a:t>
            </a:r>
          </a:p>
          <a:p>
            <a:endParaRPr lang="en-US" altLang="en-US" b="1" dirty="0">
              <a:latin typeface="Arial" panose="020B0604020202020204" pitchFamily="34" charset="0"/>
            </a:endParaRPr>
          </a:p>
          <a:p>
            <a:r>
              <a:rPr lang="en-US" altLang="en-US" b="1" dirty="0">
                <a:latin typeface="Arial" panose="020B0604020202020204" pitchFamily="34" charset="0"/>
              </a:rPr>
              <a:t>I don’t think Anthony or Leon or Andreas would disagree…</a:t>
            </a:r>
          </a:p>
          <a:p>
            <a:r>
              <a:rPr lang="en-US" altLang="en-US" b="1" dirty="0">
                <a:latin typeface="Arial" panose="020B0604020202020204" pitchFamily="34" charset="0"/>
              </a:rPr>
              <a:t>[35:00]</a:t>
            </a:r>
          </a:p>
          <a:p>
            <a:endParaRPr lang="en-US" altLang="en-US" dirty="0">
              <a:latin typeface="Arial" panose="020B0604020202020204" pitchFamily="34" charset="0"/>
            </a:endParaRPr>
          </a:p>
        </p:txBody>
      </p:sp>
      <p:sp>
        <p:nvSpPr>
          <p:cNvPr id="161796" name="Slide Number Placeholder 3">
            <a:extLst>
              <a:ext uri="{FF2B5EF4-FFF2-40B4-BE49-F238E27FC236}">
                <a16:creationId xmlns:a16="http://schemas.microsoft.com/office/drawing/2014/main" id="{963EA278-0B64-4196-B317-B99A26E8997F}"/>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81B71DD3-EA90-45E5-A7FF-EB37BFE57FE3}" type="slidenum">
              <a:rPr lang="en-US" altLang="en-US" sz="1800"/>
              <a:pPr algn="l">
                <a:lnSpc>
                  <a:spcPct val="100000"/>
                </a:lnSpc>
                <a:spcBef>
                  <a:spcPct val="0"/>
                </a:spcBef>
              </a:pPr>
              <a:t>50</a:t>
            </a:fld>
            <a:endParaRPr lang="en-US" altLang="en-US" sz="1800"/>
          </a:p>
        </p:txBody>
      </p:sp>
    </p:spTree>
    <p:extLst>
      <p:ext uri="{BB962C8B-B14F-4D97-AF65-F5344CB8AC3E}">
        <p14:creationId xmlns:p14="http://schemas.microsoft.com/office/powerpoint/2010/main" val="2184025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8A4C5D58-7659-43C6-A6FF-55AB16D44360}"/>
              </a:ext>
            </a:extLst>
          </p:cNvPr>
          <p:cNvSpPr>
            <a:spLocks noGrp="1" noRot="1" noChangeAspect="1" noChangeArrowheads="1" noTextEdit="1"/>
          </p:cNvSpPr>
          <p:nvPr>
            <p:ph type="sldImg"/>
          </p:nvPr>
        </p:nvSpPr>
        <p:spPr/>
      </p:sp>
      <p:sp>
        <p:nvSpPr>
          <p:cNvPr id="163843" name="Notes Placeholder 2">
            <a:extLst>
              <a:ext uri="{FF2B5EF4-FFF2-40B4-BE49-F238E27FC236}">
                <a16:creationId xmlns:a16="http://schemas.microsoft.com/office/drawing/2014/main" id="{B976641B-D247-49B1-9FA1-F26F46A1B3F4}"/>
              </a:ext>
            </a:extLst>
          </p:cNvPr>
          <p:cNvSpPr>
            <a:spLocks noGrp="1" noChangeArrowheads="1"/>
          </p:cNvSpPr>
          <p:nvPr>
            <p:ph type="body" idx="1"/>
          </p:nvPr>
        </p:nvSpPr>
        <p:spPr>
          <a:noFill/>
        </p:spPr>
        <p:txBody>
          <a:bodyPr/>
          <a:lstStyle/>
          <a:p>
            <a:r>
              <a:rPr lang="en-US" altLang="en-US" b="1">
                <a:latin typeface="Arial" panose="020B0604020202020204" pitchFamily="34" charset="0"/>
              </a:rPr>
              <a:t>Imagine if timing analysis and design closure were cheaper, faster, and more accurate – shifting that cost-vs-accuracy curve, for free with machine learning?</a:t>
            </a:r>
          </a:p>
          <a:p>
            <a:endParaRPr lang="en-US" altLang="en-US">
              <a:latin typeface="Arial" panose="020B0604020202020204" pitchFamily="34" charset="0"/>
            </a:endParaRPr>
          </a:p>
          <a:p>
            <a:r>
              <a:rPr lang="en-US" altLang="en-US" b="1">
                <a:latin typeface="Arial" panose="020B0604020202020204" pitchFamily="34" charset="0"/>
              </a:rPr>
              <a:t>Would this be design enablement that gives a competitive advantage to a foundry?</a:t>
            </a:r>
          </a:p>
          <a:p>
            <a:endParaRPr lang="en-US" altLang="en-US">
              <a:latin typeface="Arial" panose="020B0604020202020204" pitchFamily="34" charset="0"/>
            </a:endParaRPr>
          </a:p>
          <a:p>
            <a:r>
              <a:rPr lang="en-US" altLang="en-US">
                <a:latin typeface="Arial" panose="020B0604020202020204" pitchFamily="34" charset="0"/>
              </a:rPr>
              <a:t>CLICK: Closing of long “multi-physics” analysis loops – timing to current to IR drop to timing,   timing to current to power to temperature to timing , etc. --- is also essential to save margin.  THESE are a couple of early priorities.</a:t>
            </a:r>
          </a:p>
        </p:txBody>
      </p:sp>
      <p:sp>
        <p:nvSpPr>
          <p:cNvPr id="163844" name="Slide Number Placeholder 3">
            <a:extLst>
              <a:ext uri="{FF2B5EF4-FFF2-40B4-BE49-F238E27FC236}">
                <a16:creationId xmlns:a16="http://schemas.microsoft.com/office/drawing/2014/main" id="{BC7D4BC7-8070-443F-8708-E0F05583B2D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F34AA81C-07D0-4E2E-86A5-FD025BDEB888}" type="slidenum">
              <a:rPr lang="en-US" altLang="en-US" sz="1800"/>
              <a:pPr algn="l">
                <a:lnSpc>
                  <a:spcPct val="100000"/>
                </a:lnSpc>
                <a:spcBef>
                  <a:spcPct val="0"/>
                </a:spcBef>
              </a:pPr>
              <a:t>51</a:t>
            </a:fld>
            <a:endParaRPr lang="en-US" altLang="en-US" sz="1800"/>
          </a:p>
        </p:txBody>
      </p:sp>
    </p:spTree>
    <p:extLst>
      <p:ext uri="{BB962C8B-B14F-4D97-AF65-F5344CB8AC3E}">
        <p14:creationId xmlns:p14="http://schemas.microsoft.com/office/powerpoint/2010/main" val="2316075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97EA17B3-5F79-4C65-860A-B7CA4F116565}"/>
              </a:ext>
            </a:extLst>
          </p:cNvPr>
          <p:cNvSpPr>
            <a:spLocks noGrp="1" noRot="1" noChangeAspect="1" noChangeArrowheads="1" noTextEdit="1"/>
          </p:cNvSpPr>
          <p:nvPr>
            <p:ph type="sldImg"/>
          </p:nvPr>
        </p:nvSpPr>
        <p:spPr/>
      </p:sp>
      <p:sp>
        <p:nvSpPr>
          <p:cNvPr id="165891" name="Notes Placeholder 2">
            <a:extLst>
              <a:ext uri="{FF2B5EF4-FFF2-40B4-BE49-F238E27FC236}">
                <a16:creationId xmlns:a16="http://schemas.microsoft.com/office/drawing/2014/main" id="{7CDA211A-7D8B-41A3-8DC9-5E239F152A78}"/>
              </a:ext>
            </a:extLst>
          </p:cNvPr>
          <p:cNvSpPr>
            <a:spLocks noGrp="1" noChangeArrowheads="1"/>
          </p:cNvSpPr>
          <p:nvPr>
            <p:ph type="body" idx="1"/>
          </p:nvPr>
        </p:nvSpPr>
        <p:spPr>
          <a:noFill/>
        </p:spPr>
        <p:txBody>
          <a:bodyPr/>
          <a:lstStyle/>
          <a:p>
            <a:r>
              <a:rPr lang="en-US" altLang="en-US" dirty="0">
                <a:latin typeface="Arial" panose="020B0604020202020204" pitchFamily="34" charset="0"/>
              </a:rPr>
              <a:t>As I said, my friends in the fabless companies get VERY excited by this list, especially the items in blue.  For example, where does the chicken-egg dependency of the PDN and place-and-route converge?   How will block PPA change if you change shape or floorplan context?</a:t>
            </a:r>
          </a:p>
          <a:p>
            <a:endParaRPr lang="en-US" altLang="en-US" dirty="0">
              <a:latin typeface="Arial" panose="020B0604020202020204" pitchFamily="34" charset="0"/>
            </a:endParaRPr>
          </a:p>
          <a:p>
            <a:r>
              <a:rPr lang="en-US" altLang="en-US" dirty="0">
                <a:latin typeface="Arial" panose="020B0604020202020204" pitchFamily="34" charset="0"/>
              </a:rPr>
              <a:t>And if they get excited, you know the EDA companies are trying to work with them on these.  And, so are foundries.  I don’t think anyone will argue with this.  </a:t>
            </a:r>
          </a:p>
          <a:p>
            <a:endParaRPr lang="en-US" altLang="en-US" dirty="0">
              <a:latin typeface="Arial" panose="020B0604020202020204" pitchFamily="34" charset="0"/>
            </a:endParaRPr>
          </a:p>
          <a:p>
            <a:r>
              <a:rPr lang="en-US" altLang="en-US" dirty="0">
                <a:latin typeface="Arial" panose="020B0604020202020204" pitchFamily="34" charset="0"/>
              </a:rPr>
              <a:t>Companies would cut 7-figure checks on the spot if any of these were real.</a:t>
            </a:r>
          </a:p>
          <a:p>
            <a:endParaRPr lang="en-US" altLang="en-US" dirty="0">
              <a:latin typeface="Arial" panose="020B0604020202020204" pitchFamily="34" charset="0"/>
            </a:endParaRPr>
          </a:p>
        </p:txBody>
      </p:sp>
      <p:sp>
        <p:nvSpPr>
          <p:cNvPr id="165892" name="Slide Number Placeholder 3">
            <a:extLst>
              <a:ext uri="{FF2B5EF4-FFF2-40B4-BE49-F238E27FC236}">
                <a16:creationId xmlns:a16="http://schemas.microsoft.com/office/drawing/2014/main" id="{32F54E2B-A6E5-4F78-9C54-4DB3DE6AADF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478F3E4A-F9FD-47AA-BB5A-2F41DD17C0A9}" type="slidenum">
              <a:rPr lang="en-US" altLang="en-US" sz="1800"/>
              <a:pPr algn="l">
                <a:lnSpc>
                  <a:spcPct val="100000"/>
                </a:lnSpc>
                <a:spcBef>
                  <a:spcPct val="0"/>
                </a:spcBef>
              </a:pPr>
              <a:t>52</a:t>
            </a:fld>
            <a:endParaRPr lang="en-US" altLang="en-US" sz="1800"/>
          </a:p>
        </p:txBody>
      </p:sp>
    </p:spTree>
    <p:extLst>
      <p:ext uri="{BB962C8B-B14F-4D97-AF65-F5344CB8AC3E}">
        <p14:creationId xmlns:p14="http://schemas.microsoft.com/office/powerpoint/2010/main" val="142391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4EB6841-952D-4496-98D3-728091FE7597}"/>
              </a:ext>
            </a:extLst>
          </p:cNvPr>
          <p:cNvSpPr>
            <a:spLocks noGrp="1" noRot="1" noChangeAspect="1" noChangeArrowheads="1" noTextEdit="1"/>
          </p:cNvSpPr>
          <p:nvPr>
            <p:ph type="sldImg"/>
          </p:nvPr>
        </p:nvSpPr>
        <p:spPr/>
      </p:sp>
      <p:sp>
        <p:nvSpPr>
          <p:cNvPr id="167939" name="Notes Placeholder 2">
            <a:extLst>
              <a:ext uri="{FF2B5EF4-FFF2-40B4-BE49-F238E27FC236}">
                <a16:creationId xmlns:a16="http://schemas.microsoft.com/office/drawing/2014/main" id="{484D1E0E-5B0A-40A0-AC2A-FBC830DB843E}"/>
              </a:ext>
            </a:extLst>
          </p:cNvPr>
          <p:cNvSpPr>
            <a:spLocks noGrp="1" noChangeArrowheads="1"/>
          </p:cNvSpPr>
          <p:nvPr>
            <p:ph type="body" idx="1"/>
          </p:nvPr>
        </p:nvSpPr>
        <p:spPr>
          <a:noFill/>
        </p:spPr>
        <p:txBody>
          <a:bodyPr/>
          <a:lstStyle/>
          <a:p>
            <a:r>
              <a:rPr lang="en-US" altLang="en-US" b="1" dirty="0">
                <a:latin typeface="Arial" panose="020B0604020202020204" pitchFamily="34" charset="0"/>
              </a:rPr>
              <a:t>I feel that THESE challenges are really key.  A big question here is how training effort, data sets, models, abstractions of foundry PDK information, etc. will in practice be contributed toward this long-term support of a healthier semiconductor ecosystem.</a:t>
            </a:r>
          </a:p>
          <a:p>
            <a:r>
              <a:rPr lang="en-US" altLang="en-US" b="1" dirty="0">
                <a:latin typeface="Arial" panose="020B0604020202020204" pitchFamily="34" charset="0"/>
              </a:rPr>
              <a:t>We need serious efforts across the industry and research community to solve these questions.</a:t>
            </a:r>
          </a:p>
          <a:p>
            <a:endParaRPr lang="en-US" altLang="en-US" dirty="0">
              <a:latin typeface="Arial" panose="020B0604020202020204" pitchFamily="34" charset="0"/>
            </a:endParaRPr>
          </a:p>
        </p:txBody>
      </p:sp>
      <p:sp>
        <p:nvSpPr>
          <p:cNvPr id="167940" name="Slide Number Placeholder 3">
            <a:extLst>
              <a:ext uri="{FF2B5EF4-FFF2-40B4-BE49-F238E27FC236}">
                <a16:creationId xmlns:a16="http://schemas.microsoft.com/office/drawing/2014/main" id="{120E7885-88DC-45E0-8A04-663D57E540D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C5D978D6-B1DE-41E6-83F7-9EBCEFAD9F22}" type="slidenum">
              <a:rPr lang="en-US" altLang="en-US" sz="1800"/>
              <a:pPr algn="l">
                <a:lnSpc>
                  <a:spcPct val="100000"/>
                </a:lnSpc>
                <a:spcBef>
                  <a:spcPct val="0"/>
                </a:spcBef>
              </a:pPr>
              <a:t>53</a:t>
            </a:fld>
            <a:endParaRPr lang="en-US" altLang="en-US" sz="1800"/>
          </a:p>
        </p:txBody>
      </p:sp>
    </p:spTree>
    <p:extLst>
      <p:ext uri="{BB962C8B-B14F-4D97-AF65-F5344CB8AC3E}">
        <p14:creationId xmlns:p14="http://schemas.microsoft.com/office/powerpoint/2010/main" val="1484199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conclude.</a:t>
            </a:r>
            <a:endParaRPr lang="en-US" b="1" dirty="0"/>
          </a:p>
          <a:p>
            <a:endParaRPr lang="en-US" b="1" dirty="0"/>
          </a:p>
          <a:p>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54</a:t>
            </a:fld>
            <a:endParaRPr lang="en-US" dirty="0"/>
          </a:p>
        </p:txBody>
      </p:sp>
    </p:spTree>
    <p:extLst>
      <p:ext uri="{BB962C8B-B14F-4D97-AF65-F5344CB8AC3E}">
        <p14:creationId xmlns:p14="http://schemas.microsoft.com/office/powerpoint/2010/main" val="4289403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008413AC-2DAC-4583-BFA8-4E91E8EBAFB0}"/>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ACF515CE-739D-4232-975E-7FCBAB6B3799}"/>
              </a:ext>
            </a:extLst>
          </p:cNvPr>
          <p:cNvSpPr>
            <a:spLocks noGrp="1"/>
          </p:cNvSpPr>
          <p:nvPr>
            <p:ph type="body" idx="1"/>
          </p:nvPr>
        </p:nvSpPr>
        <p:spPr/>
        <p:txBody>
          <a:bodyPr/>
          <a:lstStyle/>
          <a:p>
            <a:pPr>
              <a:defRPr/>
            </a:pPr>
            <a:r>
              <a:rPr lang="en-US" dirty="0">
                <a:latin typeface="+mn-lt"/>
              </a:rPr>
              <a:t>EDA and IC designers MUST use ML in the drive to scale Quality, Schedule and Cost. </a:t>
            </a:r>
          </a:p>
          <a:p>
            <a:pPr>
              <a:defRPr/>
            </a:pPr>
            <a:endParaRPr lang="en-US" dirty="0">
              <a:latin typeface="+mn-lt"/>
            </a:endParaRPr>
          </a:p>
          <a:p>
            <a:pPr>
              <a:defRPr/>
            </a:pPr>
            <a:r>
              <a:rPr lang="en-US" dirty="0">
                <a:latin typeface="+mn-lt"/>
              </a:rPr>
              <a:t>Correlations of analysis across more tools, for  increasingly complex analyses (CCS, LVF), will prevent loops and overdesign.  </a:t>
            </a:r>
          </a:p>
          <a:p>
            <a:pPr>
              <a:defRPr/>
            </a:pPr>
            <a:endParaRPr lang="en-US" dirty="0">
              <a:latin typeface="+mn-lt"/>
            </a:endParaRPr>
          </a:p>
          <a:p>
            <a:pPr>
              <a:defRPr/>
            </a:pPr>
            <a:r>
              <a:rPr lang="en-US" dirty="0">
                <a:latin typeface="+mn-lt"/>
              </a:rPr>
              <a:t>Predictive modeling of tools, flows and designs again reduce iterations and waste, and allow us to do the best we can within a budget of WEEKS cross PEOPLE cross LICENSES and SERVERS.  At a tactical level – how do you model the latest pin extension and min area rules so that pre-route optimization actually works well …. WE HAVE MANY problems to solve – including that stack of models that gets us to project- and enterprise-level optimizations.</a:t>
            </a:r>
          </a:p>
          <a:p>
            <a:pPr>
              <a:defRPr/>
            </a:pPr>
            <a:endParaRPr lang="en-US" dirty="0">
              <a:latin typeface="+mn-lt"/>
            </a:endParaRPr>
          </a:p>
          <a:p>
            <a:pPr>
              <a:defRPr/>
            </a:pPr>
            <a:r>
              <a:rPr lang="en-US" dirty="0">
                <a:latin typeface="+mn-lt"/>
              </a:rPr>
              <a:t>I mentioned a “roadmap” of stages of ML in physical design – plus many specific </a:t>
            </a:r>
            <a:r>
              <a:rPr lang="en-US" dirty="0" err="1">
                <a:latin typeface="+mn-lt"/>
              </a:rPr>
              <a:t>todo’s</a:t>
            </a:r>
            <a:r>
              <a:rPr lang="en-US" dirty="0">
                <a:latin typeface="+mn-lt"/>
              </a:rPr>
              <a:t>.  And we will need to overcome issues such as standards and openness.</a:t>
            </a:r>
          </a:p>
          <a:p>
            <a:pPr>
              <a:defRPr/>
            </a:pPr>
            <a:endParaRPr lang="en-US" dirty="0">
              <a:latin typeface="+mn-lt"/>
            </a:endParaRPr>
          </a:p>
          <a:p>
            <a:pPr>
              <a:defRPr/>
            </a:pPr>
            <a:r>
              <a:rPr lang="en-US" dirty="0">
                <a:latin typeface="+mn-lt"/>
              </a:rPr>
              <a:t>I hope that many of you will join this quest !!!   </a:t>
            </a:r>
          </a:p>
        </p:txBody>
      </p:sp>
      <p:sp>
        <p:nvSpPr>
          <p:cNvPr id="169988" name="Slide Number Placeholder 3">
            <a:extLst>
              <a:ext uri="{FF2B5EF4-FFF2-40B4-BE49-F238E27FC236}">
                <a16:creationId xmlns:a16="http://schemas.microsoft.com/office/drawing/2014/main" id="{5DF8FE48-6329-45A4-858C-64112166636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fld id="{873504A6-841F-4582-9BCB-36A019B73B32}" type="slidenum">
              <a:rPr lang="en-US" altLang="en-US"/>
              <a:pPr/>
              <a:t>55</a:t>
            </a:fld>
            <a:endParaRPr lang="en-US" altLang="en-US"/>
          </a:p>
        </p:txBody>
      </p:sp>
    </p:spTree>
    <p:extLst>
      <p:ext uri="{BB962C8B-B14F-4D97-AF65-F5344CB8AC3E}">
        <p14:creationId xmlns:p14="http://schemas.microsoft.com/office/powerpoint/2010/main" val="373229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THANK YOU FOR YOUR ATTENTION.</a:t>
            </a:r>
            <a:endParaRPr lang="en-US" dirty="0"/>
          </a:p>
        </p:txBody>
      </p:sp>
      <p:sp>
        <p:nvSpPr>
          <p:cNvPr id="4" name="Slide Number Placeholder 3"/>
          <p:cNvSpPr>
            <a:spLocks noGrp="1"/>
          </p:cNvSpPr>
          <p:nvPr>
            <p:ph type="sldNum" sz="quarter" idx="10"/>
          </p:nvPr>
        </p:nvSpPr>
        <p:spPr/>
        <p:txBody>
          <a:bodyPr/>
          <a:lstStyle/>
          <a:p>
            <a:fld id="{584B3332-ADA4-4F2F-96D9-040A8ED782B9}" type="slidenum">
              <a:rPr lang="en-US" smtClean="0"/>
              <a:t>56</a:t>
            </a:fld>
            <a:endParaRPr lang="en-US" dirty="0"/>
          </a:p>
        </p:txBody>
      </p:sp>
    </p:spTree>
    <p:extLst>
      <p:ext uri="{BB962C8B-B14F-4D97-AF65-F5344CB8AC3E}">
        <p14:creationId xmlns:p14="http://schemas.microsoft.com/office/powerpoint/2010/main" val="2121262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84B3332-ADA4-4F2F-96D9-040A8ED782B9}" type="slidenum">
              <a:rPr lang="en-US" smtClean="0"/>
              <a:t>57</a:t>
            </a:fld>
            <a:endParaRPr lang="en-US" dirty="0"/>
          </a:p>
        </p:txBody>
      </p:sp>
    </p:spTree>
    <p:extLst>
      <p:ext uri="{BB962C8B-B14F-4D97-AF65-F5344CB8AC3E}">
        <p14:creationId xmlns:p14="http://schemas.microsoft.com/office/powerpoint/2010/main" val="3052358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C2B06AF8-ADBC-4EB4-93E3-7FA1F40FD901}"/>
              </a:ext>
            </a:extLst>
          </p:cNvPr>
          <p:cNvSpPr>
            <a:spLocks noGrp="1" noRot="1" noChangeAspect="1" noChangeArrowheads="1" noTextEdit="1"/>
          </p:cNvSpPr>
          <p:nvPr>
            <p:ph type="sldImg"/>
          </p:nvPr>
        </p:nvSpPr>
        <p:spPr/>
      </p:sp>
      <p:sp>
        <p:nvSpPr>
          <p:cNvPr id="3" name="Notes Placeholder 2">
            <a:extLst>
              <a:ext uri="{FF2B5EF4-FFF2-40B4-BE49-F238E27FC236}">
                <a16:creationId xmlns:a16="http://schemas.microsoft.com/office/drawing/2014/main" id="{FB4A06AA-0412-4A0C-B5E9-F594D77D6542}"/>
              </a:ext>
            </a:extLst>
          </p:cNvPr>
          <p:cNvSpPr>
            <a:spLocks noGrp="1"/>
          </p:cNvSpPr>
          <p:nvPr>
            <p:ph type="body" idx="1"/>
          </p:nvPr>
        </p:nvSpPr>
        <p:spPr/>
        <p:txBody>
          <a:bodyPr/>
          <a:lstStyle/>
          <a:p>
            <a:pPr algn="l" defTabSz="874441" eaLnBrk="1" fontAlgn="auto" hangingPunct="1">
              <a:lnSpc>
                <a:spcPct val="100000"/>
              </a:lnSpc>
              <a:spcBef>
                <a:spcPts val="0"/>
              </a:spcBef>
              <a:spcAft>
                <a:spcPts val="0"/>
              </a:spcAft>
              <a:defRPr/>
            </a:pPr>
            <a:r>
              <a:rPr lang="en-US" dirty="0">
                <a:latin typeface="+mn-lt"/>
              </a:rPr>
              <a:t>Machine Learning in EDA has actually been on my mind for about 20 years.  Back in the late 1990s, my group proposed a METRICS infrastructure for the EDA and IC industries – all design activity would be measured, all data would be mined, and we’d be able to predict tool outcomes, find sweet spots or field of use for tools, and make design-specific tuning of tools.  Neither EDA nor design engineers wanted this at the time.  So this has really come full circle for me.</a:t>
            </a:r>
          </a:p>
          <a:p>
            <a:pPr>
              <a:defRPr/>
            </a:pPr>
            <a:endParaRPr lang="en-US" dirty="0"/>
          </a:p>
        </p:txBody>
      </p:sp>
      <p:sp>
        <p:nvSpPr>
          <p:cNvPr id="147460" name="Slide Number Placeholder 3">
            <a:extLst>
              <a:ext uri="{FF2B5EF4-FFF2-40B4-BE49-F238E27FC236}">
                <a16:creationId xmlns:a16="http://schemas.microsoft.com/office/drawing/2014/main" id="{DAA6C9C4-68E9-4534-B9FA-DA28B18012D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4" tIns="43722" rIns="87444" bIns="43722"/>
          <a:lstStyle>
            <a:lvl1pPr algn="just">
              <a:lnSpc>
                <a:spcPct val="90000"/>
              </a:lnSpc>
              <a:spcBef>
                <a:spcPct val="40000"/>
              </a:spcBef>
              <a:defRPr sz="1100">
                <a:solidFill>
                  <a:schemeClr val="tx1"/>
                </a:solidFill>
                <a:latin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l">
              <a:lnSpc>
                <a:spcPct val="100000"/>
              </a:lnSpc>
              <a:spcBef>
                <a:spcPct val="0"/>
              </a:spcBef>
            </a:pPr>
            <a:fld id="{6C64C8F7-661E-4C34-9659-D2634EA7E0CA}" type="slidenum">
              <a:rPr lang="en-US" altLang="en-US" sz="1800"/>
              <a:pPr algn="l">
                <a:lnSpc>
                  <a:spcPct val="100000"/>
                </a:lnSpc>
                <a:spcBef>
                  <a:spcPct val="0"/>
                </a:spcBef>
              </a:pPr>
              <a:t>58</a:t>
            </a:fld>
            <a:endParaRPr lang="en-US" altLang="en-US" sz="1800"/>
          </a:p>
        </p:txBody>
      </p:sp>
    </p:spTree>
    <p:extLst>
      <p:ext uri="{BB962C8B-B14F-4D97-AF65-F5344CB8AC3E}">
        <p14:creationId xmlns:p14="http://schemas.microsoft.com/office/powerpoint/2010/main" val="37038328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1"/>
            <a:r>
              <a:rPr lang="en-US" sz="1100" dirty="0"/>
              <a:t>Let’s look at today’s </a:t>
            </a:r>
            <a:r>
              <a:rPr lang="en-US" sz="1100" b="1" dirty="0"/>
              <a:t>Back End Of Line (METAL</a:t>
            </a:r>
            <a:r>
              <a:rPr lang="en-US" sz="1100" b="1" baseline="0" dirty="0"/>
              <a:t> LAYERS).</a:t>
            </a:r>
          </a:p>
          <a:p>
            <a:pPr latinLnBrk="1"/>
            <a:r>
              <a:rPr lang="en-US" sz="1100" dirty="0"/>
              <a:t>Self-aligned multiple patterning is used for tight-pitch</a:t>
            </a:r>
            <a:r>
              <a:rPr lang="en-US" sz="1100" baseline="0" dirty="0"/>
              <a:t> wires in </a:t>
            </a:r>
            <a:r>
              <a:rPr lang="en-US" sz="1100" dirty="0"/>
              <a:t>10nm and below. The </a:t>
            </a:r>
            <a:r>
              <a:rPr lang="en-US" sz="1100" b="1" dirty="0"/>
              <a:t>TARGET</a:t>
            </a:r>
            <a:r>
              <a:rPr lang="en-US" sz="1100" dirty="0"/>
              <a:t> layout is on the </a:t>
            </a:r>
            <a:r>
              <a:rPr lang="en-US" sz="1100" b="1" dirty="0"/>
              <a:t>LEFT.  </a:t>
            </a:r>
          </a:p>
          <a:p>
            <a:pPr latinLnBrk="1"/>
            <a:r>
              <a:rPr lang="en-US" sz="1100" b="1" dirty="0"/>
              <a:t>NEXT, the patterning starts</a:t>
            </a:r>
            <a:r>
              <a:rPr lang="en-US" sz="1100" dirty="0"/>
              <a:t> with a “sea of wires”, SHOWN HERE.</a:t>
            </a:r>
          </a:p>
          <a:p>
            <a:pPr latinLnBrk="1"/>
            <a:endParaRPr lang="en-US" sz="1100" dirty="0"/>
          </a:p>
          <a:p>
            <a:pPr latinLnBrk="1"/>
            <a:r>
              <a:rPr lang="en-US" sz="1100" dirty="0"/>
              <a:t>Then, the final patterns are determined by a CUT PROCESS.</a:t>
            </a:r>
          </a:p>
          <a:p>
            <a:pPr latinLnBrk="1"/>
            <a:endParaRPr lang="en-US" sz="1100" dirty="0"/>
          </a:p>
          <a:p>
            <a:pPr latinLnBrk="1"/>
            <a:r>
              <a:rPr lang="en-US" sz="1100" dirty="0"/>
              <a:t>[CLICK] Compared to the original layout, the final layout will depend on where the cuts are inserted. There can be </a:t>
            </a:r>
            <a:r>
              <a:rPr lang="en-US" sz="1100" b="1" dirty="0"/>
              <a:t>end-of-line extensions</a:t>
            </a:r>
            <a:r>
              <a:rPr lang="en-US" sz="1100" dirty="0"/>
              <a:t>,</a:t>
            </a:r>
            <a:r>
              <a:rPr lang="en-US" sz="1100" baseline="0" dirty="0"/>
              <a:t> and also dummy segments that were not in the original design.   </a:t>
            </a:r>
            <a:r>
              <a:rPr lang="en-US" sz="1100" dirty="0"/>
              <a:t>These affect timing and performance,</a:t>
            </a:r>
            <a:r>
              <a:rPr lang="en-US" sz="1100" baseline="0" dirty="0"/>
              <a:t> </a:t>
            </a:r>
            <a:r>
              <a:rPr lang="en-US" sz="1100" b="1" baseline="0" dirty="0"/>
              <a:t>so we need MORE MARGIN.</a:t>
            </a:r>
            <a:endParaRPr lang="en-US" sz="1100" b="1" dirty="0"/>
          </a:p>
          <a:p>
            <a:endParaRPr lang="en-US" dirty="0"/>
          </a:p>
        </p:txBody>
      </p:sp>
      <p:sp>
        <p:nvSpPr>
          <p:cNvPr id="4" name="Slide Number Placeholder 3"/>
          <p:cNvSpPr>
            <a:spLocks noGrp="1"/>
          </p:cNvSpPr>
          <p:nvPr>
            <p:ph type="sldNum" sz="quarter" idx="10"/>
          </p:nvPr>
        </p:nvSpPr>
        <p:spPr/>
        <p:txBody>
          <a:bodyPr/>
          <a:lstStyle/>
          <a:p>
            <a:pPr defTabSz="864931">
              <a:defRPr/>
            </a:pPr>
            <a:fld id="{A20E6BD5-FF56-4A2C-9254-8114E3A9068D}" type="slidenum">
              <a:rPr lang="en-US" sz="1700" kern="0">
                <a:solidFill>
                  <a:sysClr val="windowText" lastClr="000000"/>
                </a:solidFill>
              </a:rPr>
              <a:pPr defTabSz="864931">
                <a:defRPr/>
              </a:pPr>
              <a:t>59</a:t>
            </a:fld>
            <a:endParaRPr lang="en-US" sz="1700" kern="0">
              <a:solidFill>
                <a:sysClr val="windowText" lastClr="000000"/>
              </a:solidFill>
            </a:endParaRPr>
          </a:p>
        </p:txBody>
      </p:sp>
    </p:spTree>
    <p:extLst>
      <p:ext uri="{BB962C8B-B14F-4D97-AF65-F5344CB8AC3E}">
        <p14:creationId xmlns:p14="http://schemas.microsoft.com/office/powerpoint/2010/main" val="227356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aseline="0" dirty="0"/>
              <a:t>Here are what I call the new (and, final) levers for scaling. [Click] The first lever is QUALITY. Beyond device scaling, better design quality can be achieved with improved design tools and methods, and reduced </a:t>
            </a:r>
            <a:r>
              <a:rPr lang="en-US" baseline="0" dirty="0" err="1"/>
              <a:t>guardbanding</a:t>
            </a:r>
            <a:r>
              <a:rPr lang="en-US" baseline="0" dirty="0"/>
              <a:t> and margins. [Click] The second lever is SCHEDULE. Remember, 1 week is 1 percent.  Can I find RTL issues such as global bus timing problems in one hour instead of two weeks? Can I prevent doomed runs from continuing or from ever being launched?  [Click] The third lever is COST. We need to reduce cost of IC design infrastructure, </a:t>
            </a:r>
            <a:r>
              <a:rPr lang="en-US" b="1" baseline="0" dirty="0"/>
              <a:t>and </a:t>
            </a:r>
            <a:r>
              <a:rPr lang="en-US" baseline="0" dirty="0"/>
              <a:t>the cost and difficulty of the IC design process itself.</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This is “design-based equivalent scaling” writ large.  It is also consistent with what Andreas’ keynote just told us …  [[Silicon Compilers 2.0, 24-hour TAT, no humans….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584B3332-ADA4-4F2F-96D9-040A8ED782B9}" type="slidenum">
              <a:rPr lang="en-US" smtClean="0"/>
              <a:t>6</a:t>
            </a:fld>
            <a:endParaRPr lang="en-US" dirty="0"/>
          </a:p>
        </p:txBody>
      </p:sp>
    </p:spTree>
    <p:extLst>
      <p:ext uri="{BB962C8B-B14F-4D97-AF65-F5344CB8AC3E}">
        <p14:creationId xmlns:p14="http://schemas.microsoft.com/office/powerpoint/2010/main" val="28609371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WHAT ABOUT the 7nm node?</a:t>
            </a:r>
            <a:endParaRPr lang="en-US" sz="1600" b="1" baseline="0" dirty="0"/>
          </a:p>
          <a:p>
            <a:r>
              <a:rPr lang="en-US" sz="1600" dirty="0"/>
              <a:t>At 7nm and below, there is more </a:t>
            </a:r>
            <a:r>
              <a:rPr lang="en-US" sz="1600" baseline="0" dirty="0"/>
              <a:t>FRONT END OF LINE from variability that was previously ignorable. There is </a:t>
            </a:r>
            <a:r>
              <a:rPr lang="en-US" sz="1600" b="1" baseline="0" dirty="0"/>
              <a:t>Neighbor diffusion effect, </a:t>
            </a:r>
            <a:r>
              <a:rPr lang="en-US" sz="1600" baseline="0" dirty="0"/>
              <a:t>, caused by the diffusion step which is the change in height of adjacent diffusion as shown in the figure. Like – 3-fin next to 2-fin. NDE changes transistor drive strength and leakage variation because both depend on horizontal fin spacing if diffusion step exists. Timing-driven Detailed Placement becomes complicated – we wrote an ICCAD paper on this with Samsung.</a:t>
            </a:r>
          </a:p>
          <a:p>
            <a:endParaRPr lang="en-US" sz="1600" baseline="0" dirty="0"/>
          </a:p>
          <a:p>
            <a:r>
              <a:rPr lang="en-US" sz="1600" baseline="0" dirty="0"/>
              <a:t>[Click] The second is called </a:t>
            </a:r>
            <a:r>
              <a:rPr lang="en-US" sz="1600" b="1" baseline="0" dirty="0"/>
              <a:t>SECOND DIFFUSION BREAK</a:t>
            </a:r>
            <a:r>
              <a:rPr lang="en-US" sz="1600" baseline="0" dirty="0"/>
              <a:t>. The device VT shifts with spacing to the 2</a:t>
            </a:r>
            <a:r>
              <a:rPr lang="en-US" sz="1600" baseline="30000" dirty="0"/>
              <a:t>nd</a:t>
            </a:r>
            <a:r>
              <a:rPr lang="en-US" sz="1600" baseline="0" dirty="0"/>
              <a:t> diffusion break. The VT shift of PMOS is shown in the figure HERE.  [Click] The third is gate cut. Gate cut causes </a:t>
            </a:r>
            <a:r>
              <a:rPr lang="en-US" sz="1600" baseline="0" dirty="0" err="1"/>
              <a:t>idsat</a:t>
            </a:r>
            <a:r>
              <a:rPr lang="en-US" sz="1600" baseline="0" dirty="0"/>
              <a:t> shift which is a function of gate-cut distance to DUT. Figure below shows the </a:t>
            </a:r>
            <a:r>
              <a:rPr lang="en-US" sz="1600" baseline="0" dirty="0" err="1"/>
              <a:t>idsat</a:t>
            </a:r>
            <a:r>
              <a:rPr lang="en-US" sz="1600" baseline="0" dirty="0"/>
              <a:t> change of an NFET as a function of distance in x and y directions. [Click] Because none of these is captured by library characterization, we add </a:t>
            </a:r>
            <a:r>
              <a:rPr lang="en-US" sz="1600" b="1" baseline="0" dirty="0"/>
              <a:t>MORE MARGIN </a:t>
            </a:r>
            <a:r>
              <a:rPr lang="en-US" sz="1600" baseline="0" dirty="0"/>
              <a:t>to cover model-hardware miscorrelation.</a:t>
            </a:r>
          </a:p>
          <a:p>
            <a:endParaRPr lang="en-US" sz="1600" baseline="0" dirty="0"/>
          </a:p>
          <a:p>
            <a:r>
              <a:rPr lang="en-US" sz="1600" baseline="0" dirty="0"/>
              <a:t>[[Figures are from GF paper at VTS 2017]]</a:t>
            </a:r>
            <a:endParaRPr lang="en-US" sz="1600" dirty="0"/>
          </a:p>
        </p:txBody>
      </p:sp>
      <p:sp>
        <p:nvSpPr>
          <p:cNvPr id="4" name="Slide Number Placeholder 3"/>
          <p:cNvSpPr>
            <a:spLocks noGrp="1"/>
          </p:cNvSpPr>
          <p:nvPr>
            <p:ph type="sldNum" sz="quarter" idx="10"/>
          </p:nvPr>
        </p:nvSpPr>
        <p:spPr/>
        <p:txBody>
          <a:bodyPr/>
          <a:lstStyle/>
          <a:p>
            <a:fld id="{584B3332-ADA4-4F2F-96D9-040A8ED782B9}" type="slidenum">
              <a:rPr lang="en-US" smtClean="0"/>
              <a:t>60</a:t>
            </a:fld>
            <a:endParaRPr lang="en-US" dirty="0"/>
          </a:p>
        </p:txBody>
      </p:sp>
    </p:spTree>
    <p:extLst>
      <p:ext uri="{BB962C8B-B14F-4D97-AF65-F5344CB8AC3E}">
        <p14:creationId xmlns:p14="http://schemas.microsoft.com/office/powerpoint/2010/main" val="34641756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F9957BB-E5D9-46DA-8D64-093230CAE3EE}"/>
              </a:ext>
            </a:extLst>
          </p:cNvPr>
          <p:cNvSpPr>
            <a:spLocks noGrp="1" noRot="1" noChangeAspect="1" noChangeArrowheads="1" noTextEdit="1"/>
          </p:cNvSpPr>
          <p:nvPr>
            <p:ph type="sldImg"/>
          </p:nvPr>
        </p:nvSpPr>
        <p:spPr>
          <a:xfrm>
            <a:off x="1155700" y="709613"/>
            <a:ext cx="4722813" cy="3543300"/>
          </a:xfrm>
        </p:spPr>
      </p:sp>
      <p:sp>
        <p:nvSpPr>
          <p:cNvPr id="5123" name="Notes Placeholder 2">
            <a:extLst>
              <a:ext uri="{FF2B5EF4-FFF2-40B4-BE49-F238E27FC236}">
                <a16:creationId xmlns:a16="http://schemas.microsoft.com/office/drawing/2014/main" id="{A9ED3B22-6048-450D-989F-7440A331F54E}"/>
              </a:ext>
            </a:extLst>
          </p:cNvPr>
          <p:cNvSpPr>
            <a:spLocks noGrp="1"/>
          </p:cNvSpPr>
          <p:nvPr>
            <p:ph type="body" idx="1"/>
          </p:nvPr>
        </p:nvSpPr>
        <p:spPr>
          <a:ln/>
        </p:spPr>
        <p:txBody>
          <a:bodyPr/>
          <a:lstStyle/>
          <a:p>
            <a:pPr algn="l" eaLnBrk="1" fontAlgn="auto" hangingPunct="1">
              <a:lnSpc>
                <a:spcPct val="100000"/>
              </a:lnSpc>
              <a:spcBef>
                <a:spcPts val="0"/>
              </a:spcBef>
              <a:spcAft>
                <a:spcPts val="0"/>
              </a:spcAft>
              <a:defRPr/>
            </a:pPr>
            <a:r>
              <a:rPr lang="en-US" dirty="0">
                <a:latin typeface="+mn-lt"/>
              </a:rPr>
              <a:t>Here is a graph of analyses – where even today it is a competitive advantage simply to have this graph implemented with golden tools. Industry flows barely connect STA with dynamic IR drop. STA with thermal? Workloads with power and thermal and timing – without this, how are we analyzing load-balancing, DVFS, stress or reliability budgeting … ?  Not closing a loop means pessimism at best, garbage-in-garbage-out or optimism at worst.</a:t>
            </a:r>
          </a:p>
          <a:p>
            <a:pPr>
              <a:defRPr/>
            </a:pPr>
            <a:endParaRPr lang="ko-KR" altLang="en-US" dirty="0"/>
          </a:p>
        </p:txBody>
      </p:sp>
      <p:sp>
        <p:nvSpPr>
          <p:cNvPr id="90116" name="Slide Number Placeholder 3">
            <a:extLst>
              <a:ext uri="{FF2B5EF4-FFF2-40B4-BE49-F238E27FC236}">
                <a16:creationId xmlns:a16="http://schemas.microsoft.com/office/drawing/2014/main" id="{143F5350-9129-4455-AA03-36AE3C677D59}"/>
              </a:ext>
            </a:extLst>
          </p:cNvPr>
          <p:cNvSpPr>
            <a:spLocks noGrp="1" noChangeArrowheads="1"/>
          </p:cNvSpPr>
          <p:nvPr>
            <p:ph type="sldNum" sz="quarter" idx="4294967295"/>
          </p:nvPr>
        </p:nvSpPr>
        <p:spPr bwMode="auto">
          <a:xfrm>
            <a:off x="4249738" y="9424988"/>
            <a:ext cx="32512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694" tIns="48846" rIns="97694" bIns="48846"/>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pPr>
              <a:buClr>
                <a:srgbClr val="FC0128"/>
              </a:buClr>
              <a:buSzPct val="100000"/>
            </a:pPr>
            <a:fld id="{4FE022F6-9937-4F9C-B52C-EB01CA3618F0}" type="slidenum">
              <a:rPr lang="ko-KR" altLang="en-US">
                <a:solidFill>
                  <a:srgbClr val="000000"/>
                </a:solidFill>
              </a:rPr>
              <a:pPr>
                <a:buClr>
                  <a:srgbClr val="FC0128"/>
                </a:buClr>
                <a:buSzPct val="100000"/>
              </a:pPr>
              <a:t>61</a:t>
            </a:fld>
            <a:endParaRPr lang="en-US" altLang="ko-KR">
              <a:solidFill>
                <a:srgbClr val="000000"/>
              </a:solidFill>
            </a:endParaRPr>
          </a:p>
        </p:txBody>
      </p:sp>
    </p:spTree>
    <p:extLst>
      <p:ext uri="{BB962C8B-B14F-4D97-AF65-F5344CB8AC3E}">
        <p14:creationId xmlns:p14="http://schemas.microsoft.com/office/powerpoint/2010/main" val="2436020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6F86DB2-2F63-4B1C-8020-B735A8C14CF4}"/>
              </a:ext>
            </a:extLst>
          </p:cNvPr>
          <p:cNvSpPr>
            <a:spLocks noGrp="1" noRot="1" noChangeAspect="1" noChangeArrowheads="1" noTextEdit="1"/>
          </p:cNvSpPr>
          <p:nvPr>
            <p:ph type="sldImg"/>
          </p:nvPr>
        </p:nvSpPr>
        <p:spPr>
          <a:xfrm>
            <a:off x="1155700" y="709613"/>
            <a:ext cx="4722813" cy="3543300"/>
          </a:xfrm>
        </p:spPr>
      </p:sp>
      <p:sp>
        <p:nvSpPr>
          <p:cNvPr id="5123" name="Notes Placeholder 2">
            <a:extLst>
              <a:ext uri="{FF2B5EF4-FFF2-40B4-BE49-F238E27FC236}">
                <a16:creationId xmlns:a16="http://schemas.microsoft.com/office/drawing/2014/main" id="{FB82B507-910B-4C42-AA65-C6ADCBF55D98}"/>
              </a:ext>
            </a:extLst>
          </p:cNvPr>
          <p:cNvSpPr>
            <a:spLocks noGrp="1"/>
          </p:cNvSpPr>
          <p:nvPr>
            <p:ph type="body" idx="1"/>
          </p:nvPr>
        </p:nvSpPr>
        <p:spPr>
          <a:ln/>
        </p:spPr>
        <p:txBody>
          <a:bodyPr/>
          <a:lstStyle/>
          <a:p>
            <a:pPr>
              <a:defRPr/>
            </a:pPr>
            <a:r>
              <a:rPr lang="en-US" dirty="0">
                <a:latin typeface="+mn-lt"/>
              </a:rPr>
              <a:t>With this in mind, let me talk about some work done with an industrial visitor from Samsung, and a Broadcom PD engineer.  We know that at advanced nodes, SOC timing closure must involve analysis loops across multiple physics such as crosstalk, IR, temperature, etc.  This increases turnaround time.</a:t>
            </a:r>
          </a:p>
          <a:p>
            <a:pPr>
              <a:defRPr/>
            </a:pPr>
            <a:r>
              <a:rPr lang="en-US" dirty="0" err="1">
                <a:latin typeface="+mn-lt"/>
              </a:rPr>
              <a:t>Floorplanning</a:t>
            </a:r>
            <a:r>
              <a:rPr lang="en-US" dirty="0">
                <a:latin typeface="+mn-lt"/>
              </a:rPr>
              <a:t> further complicates this problem because SRAMs create P&amp;R blockages and power domain complexity -- which makes post-P&amp;R timing even more unpredictable.</a:t>
            </a:r>
          </a:p>
          <a:p>
            <a:pPr>
              <a:defRPr/>
            </a:pPr>
            <a:r>
              <a:rPr lang="en-US" dirty="0">
                <a:latin typeface="+mn-lt"/>
              </a:rPr>
              <a:t> </a:t>
            </a:r>
          </a:p>
          <a:p>
            <a:pPr>
              <a:defRPr/>
            </a:pPr>
            <a:r>
              <a:rPr lang="en-US" dirty="0">
                <a:latin typeface="+mn-lt"/>
              </a:rPr>
              <a:t>If we could have an early predictor of post-P&amp;R slack, we could significantly reduce design turnaround time. This seems impossible at the floorplan stage -- wire delays must be estimated without any information of placement, and gate delays must be estimated without information on sizing and buffering.   But, there is machine learning !</a:t>
            </a:r>
          </a:p>
        </p:txBody>
      </p:sp>
      <p:sp>
        <p:nvSpPr>
          <p:cNvPr id="92164" name="Slide Number Placeholder 3">
            <a:extLst>
              <a:ext uri="{FF2B5EF4-FFF2-40B4-BE49-F238E27FC236}">
                <a16:creationId xmlns:a16="http://schemas.microsoft.com/office/drawing/2014/main" id="{9B9C5B24-CA4C-4D2D-AFEA-DA7CAC6CE6A6}"/>
              </a:ext>
            </a:extLst>
          </p:cNvPr>
          <p:cNvSpPr>
            <a:spLocks noGrp="1" noChangeArrowheads="1"/>
          </p:cNvSpPr>
          <p:nvPr>
            <p:ph type="sldNum" sz="quarter" idx="4294967295"/>
          </p:nvPr>
        </p:nvSpPr>
        <p:spPr bwMode="auto">
          <a:xfrm>
            <a:off x="4249738" y="9424988"/>
            <a:ext cx="32512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694" tIns="48846" rIns="97694" bIns="48846"/>
          <a:lstStyle>
            <a:lvl1pPr>
              <a:defRPr b="1">
                <a:solidFill>
                  <a:schemeClr val="tx1"/>
                </a:solidFill>
                <a:latin typeface="Arial" panose="020B0604020202020204" pitchFamily="34" charset="0"/>
              </a:defRPr>
            </a:lvl1pPr>
            <a:lvl2pPr marL="709613" indent="-273050">
              <a:defRPr b="1">
                <a:solidFill>
                  <a:schemeClr val="tx1"/>
                </a:solidFill>
                <a:latin typeface="Arial" panose="020B0604020202020204" pitchFamily="34" charset="0"/>
              </a:defRPr>
            </a:lvl2pPr>
            <a:lvl3pPr marL="1092200" indent="-217488">
              <a:defRPr b="1">
                <a:solidFill>
                  <a:schemeClr val="tx1"/>
                </a:solidFill>
                <a:latin typeface="Arial" panose="020B0604020202020204" pitchFamily="34" charset="0"/>
              </a:defRPr>
            </a:lvl3pPr>
            <a:lvl4pPr marL="1528763" indent="-217488">
              <a:defRPr b="1">
                <a:solidFill>
                  <a:schemeClr val="tx1"/>
                </a:solidFill>
                <a:latin typeface="Arial" panose="020B0604020202020204" pitchFamily="34" charset="0"/>
              </a:defRPr>
            </a:lvl4pPr>
            <a:lvl5pPr marL="1966913" indent="-217488">
              <a:defRPr b="1">
                <a:solidFill>
                  <a:schemeClr val="tx1"/>
                </a:solidFill>
                <a:latin typeface="Arial" panose="020B0604020202020204" pitchFamily="34" charset="0"/>
              </a:defRPr>
            </a:lvl5pPr>
            <a:lvl6pPr marL="2424113" indent="-217488" eaLnBrk="0" fontAlgn="base" hangingPunct="0">
              <a:spcBef>
                <a:spcPct val="0"/>
              </a:spcBef>
              <a:spcAft>
                <a:spcPct val="0"/>
              </a:spcAft>
              <a:defRPr b="1">
                <a:solidFill>
                  <a:schemeClr val="tx1"/>
                </a:solidFill>
                <a:latin typeface="Arial" panose="020B0604020202020204" pitchFamily="34" charset="0"/>
              </a:defRPr>
            </a:lvl6pPr>
            <a:lvl7pPr marL="2881313" indent="-217488" eaLnBrk="0" fontAlgn="base" hangingPunct="0">
              <a:spcBef>
                <a:spcPct val="0"/>
              </a:spcBef>
              <a:spcAft>
                <a:spcPct val="0"/>
              </a:spcAft>
              <a:defRPr b="1">
                <a:solidFill>
                  <a:schemeClr val="tx1"/>
                </a:solidFill>
                <a:latin typeface="Arial" panose="020B0604020202020204" pitchFamily="34" charset="0"/>
              </a:defRPr>
            </a:lvl7pPr>
            <a:lvl8pPr marL="3338513" indent="-217488" eaLnBrk="0" fontAlgn="base" hangingPunct="0">
              <a:spcBef>
                <a:spcPct val="0"/>
              </a:spcBef>
              <a:spcAft>
                <a:spcPct val="0"/>
              </a:spcAft>
              <a:defRPr b="1">
                <a:solidFill>
                  <a:schemeClr val="tx1"/>
                </a:solidFill>
                <a:latin typeface="Arial" panose="020B0604020202020204" pitchFamily="34" charset="0"/>
              </a:defRPr>
            </a:lvl8pPr>
            <a:lvl9pPr marL="3795713" indent="-217488" eaLnBrk="0" fontAlgn="base" hangingPunct="0">
              <a:spcBef>
                <a:spcPct val="0"/>
              </a:spcBef>
              <a:spcAft>
                <a:spcPct val="0"/>
              </a:spcAft>
              <a:defRPr b="1">
                <a:solidFill>
                  <a:schemeClr val="tx1"/>
                </a:solidFill>
                <a:latin typeface="Arial" panose="020B0604020202020204" pitchFamily="34" charset="0"/>
              </a:defRPr>
            </a:lvl9pPr>
          </a:lstStyle>
          <a:p>
            <a:pPr>
              <a:buClr>
                <a:srgbClr val="FC0128"/>
              </a:buClr>
              <a:buSzPct val="100000"/>
            </a:pPr>
            <a:fld id="{0F7B1990-EF80-41AD-B1B5-BB427EBD0362}" type="slidenum">
              <a:rPr lang="ko-KR" altLang="en-US">
                <a:solidFill>
                  <a:srgbClr val="000000"/>
                </a:solidFill>
              </a:rPr>
              <a:pPr>
                <a:buClr>
                  <a:srgbClr val="FC0128"/>
                </a:buClr>
                <a:buSzPct val="100000"/>
              </a:pPr>
              <a:t>62</a:t>
            </a:fld>
            <a:endParaRPr lang="en-US" altLang="ko-KR">
              <a:solidFill>
                <a:srgbClr val="000000"/>
              </a:solidFill>
            </a:endParaRPr>
          </a:p>
        </p:txBody>
      </p:sp>
    </p:spTree>
    <p:extLst>
      <p:ext uri="{BB962C8B-B14F-4D97-AF65-F5344CB8AC3E}">
        <p14:creationId xmlns:p14="http://schemas.microsoft.com/office/powerpoint/2010/main" val="891143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references, and …</a:t>
            </a:r>
          </a:p>
        </p:txBody>
      </p:sp>
      <p:sp>
        <p:nvSpPr>
          <p:cNvPr id="4" name="Slide Number Placeholder 3"/>
          <p:cNvSpPr>
            <a:spLocks noGrp="1"/>
          </p:cNvSpPr>
          <p:nvPr>
            <p:ph type="sldNum" sz="quarter" idx="10"/>
          </p:nvPr>
        </p:nvSpPr>
        <p:spPr/>
        <p:txBody>
          <a:bodyPr/>
          <a:lstStyle/>
          <a:p>
            <a:fld id="{3E4061D9-ECA4-4CED-903E-8395C236FDCB}" type="slidenum">
              <a:rPr lang="en-US" smtClean="0"/>
              <a:t>63</a:t>
            </a:fld>
            <a:endParaRPr lang="en-US"/>
          </a:p>
        </p:txBody>
      </p:sp>
    </p:spTree>
    <p:extLst>
      <p:ext uri="{BB962C8B-B14F-4D97-AF65-F5344CB8AC3E}">
        <p14:creationId xmlns:p14="http://schemas.microsoft.com/office/powerpoint/2010/main" val="275285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balance crisis with a vision.</a:t>
            </a:r>
          </a:p>
        </p:txBody>
      </p:sp>
      <p:sp>
        <p:nvSpPr>
          <p:cNvPr id="4" name="Slide Number Placeholder 3"/>
          <p:cNvSpPr>
            <a:spLocks noGrp="1"/>
          </p:cNvSpPr>
          <p:nvPr>
            <p:ph type="sldNum" sz="quarter" idx="10"/>
          </p:nvPr>
        </p:nvSpPr>
        <p:spPr/>
        <p:txBody>
          <a:bodyPr/>
          <a:lstStyle/>
          <a:p>
            <a:fld id="{584B3332-ADA4-4F2F-96D9-040A8ED782B9}" type="slidenum">
              <a:rPr lang="en-US" smtClean="0"/>
              <a:t>7</a:t>
            </a:fld>
            <a:endParaRPr lang="en-US" dirty="0"/>
          </a:p>
        </p:txBody>
      </p:sp>
    </p:spTree>
    <p:extLst>
      <p:ext uri="{BB962C8B-B14F-4D97-AF65-F5344CB8AC3E}">
        <p14:creationId xmlns:p14="http://schemas.microsoft.com/office/powerpoint/2010/main" val="269718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me show you this picture again.</a:t>
            </a:r>
          </a:p>
          <a:p>
            <a:endParaRPr lang="en-US" b="1" dirty="0"/>
          </a:p>
          <a:p>
            <a:r>
              <a:rPr lang="en-US" b="1" dirty="0"/>
              <a:t>If our heuristics and tools are CHAOTIC when we ask for BEST-QUALITY RESULTS, what does this mean?</a:t>
            </a:r>
          </a:p>
          <a:p>
            <a:endParaRPr lang="en-US" b="1" dirty="0"/>
          </a:p>
          <a:p>
            <a:r>
              <a:rPr lang="en-US" b="1" dirty="0">
                <a:sym typeface="Wingdings" panose="05000000000000000000" pitchFamily="2" charset="2"/>
              </a:rPr>
              <a:t> I</a:t>
            </a:r>
            <a:r>
              <a:rPr lang="en-US" b="1" dirty="0"/>
              <a:t>f designers want predictable results, they have to aim low.   AND THIS IS WHY WE ARE</a:t>
            </a:r>
            <a:r>
              <a:rPr lang="en-US" b="1" baseline="0" dirty="0"/>
              <a:t> STUCK IN TODAY’S METHODOLOGY.</a:t>
            </a:r>
            <a:endParaRPr lang="en-US" b="1" dirty="0"/>
          </a:p>
        </p:txBody>
      </p:sp>
      <p:sp>
        <p:nvSpPr>
          <p:cNvPr id="4" name="Slide Number Placeholder 3"/>
          <p:cNvSpPr>
            <a:spLocks noGrp="1"/>
          </p:cNvSpPr>
          <p:nvPr>
            <p:ph type="sldNum" sz="quarter" idx="10"/>
          </p:nvPr>
        </p:nvSpPr>
        <p:spPr/>
        <p:txBody>
          <a:bodyPr/>
          <a:lstStyle/>
          <a:p>
            <a:fld id="{584B3332-ADA4-4F2F-96D9-040A8ED782B9}" type="slidenum">
              <a:rPr lang="en-US" smtClean="0"/>
              <a:t>8</a:t>
            </a:fld>
            <a:endParaRPr lang="en-US" dirty="0"/>
          </a:p>
        </p:txBody>
      </p:sp>
    </p:spTree>
    <p:extLst>
      <p:ext uri="{BB962C8B-B14F-4D97-AF65-F5344CB8AC3E}">
        <p14:creationId xmlns:p14="http://schemas.microsoft.com/office/powerpoint/2010/main" val="84615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WHY did we evolve to today’s SOC Design METHODOLOGY? Here is my “theory”…</a:t>
            </a:r>
          </a:p>
          <a:p>
            <a:endParaRPr lang="en-US" b="1" baseline="0" dirty="0"/>
          </a:p>
          <a:p>
            <a:r>
              <a:rPr lang="en-US" baseline="0" dirty="0"/>
              <a:t>[Click] With unpredictable optimizers, designers want as close to flat as possible – just a few big blocks, if possible.  So EDA tools keep piling on more heuristics to turn around those bigger and bigger blocks in a day.    And then designers want to close the design quality gap – so they ask for as much flexibility as possible in design.  A P&amp;R tool today has thousands, perhaps more than ten thousand, commands and options.</a:t>
            </a:r>
          </a:p>
          <a:p>
            <a:r>
              <a:rPr lang="en-US" baseline="0" dirty="0"/>
              <a:t>[Click] This leads to poor predictability in design, [Click] which then leads more iterations and [Click] essentially turnaround time gets longer.  [Click] Poor predictability also means more guardbands. [Click]  The ACHIEVED design quality gets worse and the DESIGN CAPABILITY GAP gets larger. </a:t>
            </a:r>
          </a:p>
          <a:p>
            <a:endParaRPr lang="en-US" baseline="0" dirty="0"/>
          </a:p>
          <a:p>
            <a:r>
              <a:rPr lang="en-US" b="1" baseline="0" dirty="0"/>
              <a:t>To close the design capability gap, we need to flip these arrows. </a:t>
            </a:r>
            <a:endParaRPr lang="en-US" b="1" dirty="0"/>
          </a:p>
        </p:txBody>
      </p:sp>
      <p:sp>
        <p:nvSpPr>
          <p:cNvPr id="4" name="Slide Number Placeholder 3"/>
          <p:cNvSpPr>
            <a:spLocks noGrp="1"/>
          </p:cNvSpPr>
          <p:nvPr>
            <p:ph type="sldNum" sz="quarter" idx="10"/>
          </p:nvPr>
        </p:nvSpPr>
        <p:spPr/>
        <p:txBody>
          <a:bodyPr/>
          <a:lstStyle/>
          <a:p>
            <a:fld id="{584B3332-ADA4-4F2F-96D9-040A8ED782B9}" type="slidenum">
              <a:rPr lang="en-US" smtClean="0"/>
              <a:t>9</a:t>
            </a:fld>
            <a:endParaRPr lang="en-US" dirty="0"/>
          </a:p>
        </p:txBody>
      </p:sp>
    </p:spTree>
    <p:extLst>
      <p:ext uri="{BB962C8B-B14F-4D97-AF65-F5344CB8AC3E}">
        <p14:creationId xmlns:p14="http://schemas.microsoft.com/office/powerpoint/2010/main" val="242634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5" name="Picture 4" descr="UCSDa1"/>
          <p:cNvPicPr>
            <a:picLocks noChangeAspect="1" noChangeArrowheads="1"/>
          </p:cNvPicPr>
          <p:nvPr/>
        </p:nvPicPr>
        <p:blipFill>
          <a:blip r:embed="rId2" cstate="print"/>
          <a:srcRect/>
          <a:stretch>
            <a:fillRect/>
          </a:stretch>
        </p:blipFill>
        <p:spPr bwMode="auto">
          <a:xfrm>
            <a:off x="76200" y="6486525"/>
            <a:ext cx="457200" cy="369888"/>
          </a:xfrm>
          <a:prstGeom prst="rect">
            <a:avLst/>
          </a:prstGeom>
          <a:noFill/>
          <a:ln w="9525">
            <a:noFill/>
            <a:miter lim="800000"/>
            <a:headEnd/>
            <a:tailEnd/>
          </a:ln>
        </p:spPr>
      </p:pic>
      <p:sp>
        <p:nvSpPr>
          <p:cNvPr id="8" name="TextBox 7">
            <a:extLst>
              <a:ext uri="{FF2B5EF4-FFF2-40B4-BE49-F238E27FC236}">
                <a16:creationId xmlns:a16="http://schemas.microsoft.com/office/drawing/2014/main" id="{2B4546B7-515F-4F74-90A5-091B77C0490E}"/>
              </a:ext>
            </a:extLst>
          </p:cNvPr>
          <p:cNvSpPr txBox="1"/>
          <p:nvPr userDrawn="1"/>
        </p:nvSpPr>
        <p:spPr>
          <a:xfrm>
            <a:off x="6720427" y="6624972"/>
            <a:ext cx="2106667"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180327 ISPD--2018</a:t>
            </a:r>
          </a:p>
        </p:txBody>
      </p:sp>
    </p:spTree>
    <p:extLst>
      <p:ext uri="{BB962C8B-B14F-4D97-AF65-F5344CB8AC3E}">
        <p14:creationId xmlns:p14="http://schemas.microsoft.com/office/powerpoint/2010/main" val="130003052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5385335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838200"/>
            <a:ext cx="8836025" cy="5562601"/>
          </a:xfrm>
        </p:spPr>
        <p:txBody>
          <a:bodyPr/>
          <a:lstStyle>
            <a:lvl1pPr>
              <a:buClr>
                <a:srgbClr val="C00000"/>
              </a:buClr>
              <a:defRPr>
                <a:latin typeface="Arial" panose="020B0604020202020204" pitchFamily="34" charset="0"/>
                <a:cs typeface="Arial" panose="020B0604020202020204" pitchFamily="34" charset="0"/>
              </a:defRPr>
            </a:lvl1pPr>
            <a:lvl2pPr marL="569913" indent="-222250">
              <a:buClr>
                <a:srgbClr val="C00000"/>
              </a:buClr>
              <a:defRPr>
                <a:latin typeface="Arial" panose="020B0604020202020204" pitchFamily="34" charset="0"/>
                <a:cs typeface="Arial" panose="020B0604020202020204" pitchFamily="34" charset="0"/>
              </a:defRPr>
            </a:lvl2pPr>
            <a:lvl3pPr marL="803275" indent="-230188">
              <a:buClr>
                <a:srgbClr val="C00000"/>
              </a:buClr>
              <a:defRPr>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19179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19414438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167242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7196479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972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vl1pPr>
            <a:lvl2pPr>
              <a:buClr>
                <a:srgbClr val="C00000"/>
              </a:buClr>
              <a:defRPr sz="2800"/>
            </a:lvl2pPr>
            <a:lvl3pPr>
              <a:buClr>
                <a:srgbClr val="C00000"/>
              </a:buCl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29796926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3059051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2484380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mn-cs"/>
            </a:endParaRPr>
          </a:p>
        </p:txBody>
      </p:sp>
      <p:pic>
        <p:nvPicPr>
          <p:cNvPr id="3077" name="Picture 4" descr="UCSDa1"/>
          <p:cNvPicPr>
            <a:picLocks noChangeAspect="1" noChangeArrowheads="1"/>
          </p:cNvPicPr>
          <p:nvPr/>
        </p:nvPicPr>
        <p:blipFill>
          <a:blip r:embed="rId12" cstate="print"/>
          <a:srcRect/>
          <a:stretch>
            <a:fillRect/>
          </a:stretch>
        </p:blipFill>
        <p:spPr bwMode="auto">
          <a:xfrm>
            <a:off x="76200" y="6486525"/>
            <a:ext cx="457200" cy="369888"/>
          </a:xfrm>
          <a:prstGeom prst="rect">
            <a:avLst/>
          </a:prstGeom>
          <a:noFill/>
          <a:ln w="9525">
            <a:noFill/>
            <a:miter lim="800000"/>
            <a:headEnd/>
            <a:tailEnd/>
          </a:ln>
        </p:spPr>
      </p:pic>
      <p:sp>
        <p:nvSpPr>
          <p:cNvPr id="7" name="TextBox 6"/>
          <p:cNvSpPr txBox="1"/>
          <p:nvPr/>
        </p:nvSpPr>
        <p:spPr>
          <a:xfrm>
            <a:off x="8741326" y="6548438"/>
            <a:ext cx="402674" cy="307777"/>
          </a:xfrm>
          <a:prstGeom prst="rect">
            <a:avLst/>
          </a:prstGeom>
          <a:noFill/>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fld id="{16E0590D-16E1-486A-A147-2F126A5F0FEE}" type="slidenum">
              <a:rPr kumimoji="0" lang="ko-KR" altLang="en-US" sz="14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ctr" defTabSz="457200" rtl="0" eaLnBrk="0" fontAlgn="auto" latinLnBrk="0" hangingPunct="0">
                <a:lnSpc>
                  <a:spcPct val="100000"/>
                </a:lnSpc>
                <a:spcBef>
                  <a:spcPts val="0"/>
                </a:spcBef>
                <a:spcAft>
                  <a:spcPts val="0"/>
                </a:spcAft>
                <a:buClrTx/>
                <a:buSzTx/>
                <a:buFontTx/>
                <a:buNone/>
                <a:tabLst/>
                <a:defRPr/>
              </a:pPr>
              <a:t>‹#›</a:t>
            </a:fld>
            <a:endParaRPr kumimoji="0" lang="ko-KR"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Box 8">
            <a:extLst>
              <a:ext uri="{FF2B5EF4-FFF2-40B4-BE49-F238E27FC236}">
                <a16:creationId xmlns:a16="http://schemas.microsoft.com/office/drawing/2014/main" id="{DAA2A754-25B4-4174-AF20-F56AE1F95A35}"/>
              </a:ext>
            </a:extLst>
          </p:cNvPr>
          <p:cNvSpPr txBox="1"/>
          <p:nvPr userDrawn="1"/>
        </p:nvSpPr>
        <p:spPr>
          <a:xfrm>
            <a:off x="6720427" y="6624972"/>
            <a:ext cx="2106667" cy="246221"/>
          </a:xfrm>
          <a:prstGeom prst="rect">
            <a:avLst/>
          </a:prstGeom>
          <a:noFill/>
        </p:spPr>
        <p:txBody>
          <a:bodyPr wrap="none">
            <a:spAutoFit/>
          </a:bodyPr>
          <a:lstStyle/>
          <a:p>
            <a:pPr algn="ctr" eaLnBrk="0" hangingPunct="0"/>
            <a:r>
              <a:rPr lang="en-US" altLang="ko-KR" sz="1000" b="1" dirty="0">
                <a:solidFill>
                  <a:prstClr val="black"/>
                </a:solidFill>
                <a:latin typeface="Arial" charset="0"/>
                <a:ea typeface="Arial" charset="0"/>
                <a:cs typeface="Arial" charset="0"/>
              </a:rPr>
              <a:t>A. B. Kahng, 180327 ISPD--2018</a:t>
            </a:r>
          </a:p>
        </p:txBody>
      </p:sp>
    </p:spTree>
    <p:extLst>
      <p:ext uri="{BB962C8B-B14F-4D97-AF65-F5344CB8AC3E}">
        <p14:creationId xmlns:p14="http://schemas.microsoft.com/office/powerpoint/2010/main" val="14542700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210.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slideLayout" Target="../slideLayouts/slideLayout2.xml"/><Relationship Id="rId42" Type="http://schemas.openxmlformats.org/officeDocument/2006/relationships/image" Target="../media/image260.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image" Target="../media/image30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image" Target="../media/image17.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161.xml"/><Relationship Id="rId40" Type="http://schemas.openxmlformats.org/officeDocument/2006/relationships/image" Target="../media/image410.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notesSlide" Target="../notesSlides/notesSlide28.xml"/><Relationship Id="rId43"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vlsicad.ucsd.edu/GSRC/metric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vlsicad.ucsd.edu/GSRC/metric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vlsicad.ucsd.edu/Publications/Conferences/327/c327.pdf" TargetMode="External"/><Relationship Id="rId13" Type="http://schemas.openxmlformats.org/officeDocument/2006/relationships/hyperlink" Target="http://vlsicad.ucsd.edu/Publications/Conferences/122/c122.pdf" TargetMode="External"/><Relationship Id="rId3" Type="http://schemas.openxmlformats.org/officeDocument/2006/relationships/hyperlink" Target="http://vlsicad.ucsd.edu/Publications/Conferences/338/c338.pdf" TargetMode="External"/><Relationship Id="rId7" Type="http://schemas.openxmlformats.org/officeDocument/2006/relationships/hyperlink" Target="http://vlsicad.ucsd.edu/Publications/Conferences/348/c348.pdf" TargetMode="External"/><Relationship Id="rId12" Type="http://schemas.openxmlformats.org/officeDocument/2006/relationships/hyperlink" Target="http://vlsicad.ucsd.edu/Publications/Conferences/112/c112.pdf" TargetMode="External"/><Relationship Id="rId17" Type="http://schemas.openxmlformats.org/officeDocument/2006/relationships/hyperlink" Target="http://cden.ucsd.edu/" TargetMode="External"/><Relationship Id="rId2" Type="http://schemas.openxmlformats.org/officeDocument/2006/relationships/notesSlide" Target="../notesSlides/notesSlide63.xml"/><Relationship Id="rId16" Type="http://schemas.openxmlformats.org/officeDocument/2006/relationships/hyperlink" Target="http://vlsicad.ucsd.edu/GSRC/metrics/" TargetMode="External"/><Relationship Id="rId1" Type="http://schemas.openxmlformats.org/officeDocument/2006/relationships/slideLayout" Target="../slideLayouts/slideLayout2.xml"/><Relationship Id="rId6" Type="http://schemas.openxmlformats.org/officeDocument/2006/relationships/hyperlink" Target="http://vlsicad.ucsd.edu/Publications/Conferences/343/c343.pdf" TargetMode="External"/><Relationship Id="rId11" Type="http://schemas.openxmlformats.org/officeDocument/2006/relationships/hyperlink" Target="http://vlsicad.ucsd.edu/Publications/Conferences/299/c299.pdf" TargetMode="External"/><Relationship Id="rId5" Type="http://schemas.openxmlformats.org/officeDocument/2006/relationships/hyperlink" Target="http://vlsicad.ucsd.edu/Publications/Conferences/325/c325.pdf" TargetMode="External"/><Relationship Id="rId15" Type="http://schemas.openxmlformats.org/officeDocument/2006/relationships/hyperlink" Target="http://vlsicad.ucsd.edu/Publications/Conferences/300/c300.pdf" TargetMode="External"/><Relationship Id="rId10" Type="http://schemas.openxmlformats.org/officeDocument/2006/relationships/hyperlink" Target="http://vlsicad.ucsd.edu/Publications/Conferences/226/c226.pdf" TargetMode="External"/><Relationship Id="rId4" Type="http://schemas.openxmlformats.org/officeDocument/2006/relationships/hyperlink" Target="http://vlsicad.ucsd.edu/Publications/Conferences/311/c311.pdf" TargetMode="External"/><Relationship Id="rId9" Type="http://schemas.openxmlformats.org/officeDocument/2006/relationships/hyperlink" Target="http://vlsicad.ucsd.edu/Publications/Conferences/329/c329.pdf" TargetMode="External"/><Relationship Id="rId14" Type="http://schemas.openxmlformats.org/officeDocument/2006/relationships/hyperlink" Target="http://vlsicad.ucsd.edu/Publications/Conferences/296/c296.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676400"/>
            <a:ext cx="8549640" cy="1143000"/>
          </a:xfrm>
        </p:spPr>
        <p:txBody>
          <a:bodyPr/>
          <a:lstStyle/>
          <a:p>
            <a:r>
              <a:rPr lang="en-US" altLang="ko-KR" dirty="0">
                <a:ea typeface="굴림" pitchFamily="34" charset="-127"/>
              </a:rPr>
              <a:t>Machine Learning Applications in Physical Design: Recent Results and Directions</a:t>
            </a:r>
            <a:endParaRPr lang="en-US" dirty="0"/>
          </a:p>
        </p:txBody>
      </p:sp>
      <p:sp>
        <p:nvSpPr>
          <p:cNvPr id="3" name="Subtitle 2"/>
          <p:cNvSpPr>
            <a:spLocks noGrp="1"/>
          </p:cNvSpPr>
          <p:nvPr>
            <p:ph type="subTitle" idx="1"/>
          </p:nvPr>
        </p:nvSpPr>
        <p:spPr>
          <a:xfrm>
            <a:off x="1276350" y="4343400"/>
            <a:ext cx="6400800" cy="1752600"/>
          </a:xfrm>
        </p:spPr>
        <p:txBody>
          <a:bodyPr/>
          <a:lstStyle/>
          <a:p>
            <a:pPr marL="533400" indent="-533400">
              <a:lnSpc>
                <a:spcPct val="65000"/>
              </a:lnSpc>
            </a:pPr>
            <a:r>
              <a:rPr lang="en-US" altLang="zh-CN" dirty="0">
                <a:ea typeface="굴림" pitchFamily="34" charset="-127"/>
              </a:rPr>
              <a:t>Andrew B. Kahng</a:t>
            </a:r>
          </a:p>
          <a:p>
            <a:pPr marL="533400" indent="-533400">
              <a:lnSpc>
                <a:spcPct val="65000"/>
              </a:lnSpc>
            </a:pPr>
            <a:r>
              <a:rPr lang="en-US" altLang="zh-CN" dirty="0">
                <a:ea typeface="굴림" pitchFamily="34" charset="-127"/>
              </a:rPr>
              <a:t>CSE and ECE Departments</a:t>
            </a:r>
          </a:p>
          <a:p>
            <a:pPr marL="533400" indent="-533400">
              <a:lnSpc>
                <a:spcPct val="65000"/>
              </a:lnSpc>
            </a:pPr>
            <a:r>
              <a:rPr lang="en-US" altLang="zh-CN" dirty="0">
                <a:ea typeface="굴림" pitchFamily="34" charset="-127"/>
              </a:rPr>
              <a:t>UC San Diego</a:t>
            </a:r>
          </a:p>
          <a:p>
            <a:pPr marL="533400" indent="-533400">
              <a:lnSpc>
                <a:spcPct val="65000"/>
              </a:lnSpc>
            </a:pPr>
            <a:endParaRPr lang="en-US" altLang="zh-CN" dirty="0">
              <a:ea typeface="굴림" pitchFamily="34" charset="-127"/>
            </a:endParaRPr>
          </a:p>
          <a:p>
            <a:pPr marL="533400" indent="-533400">
              <a:lnSpc>
                <a:spcPct val="65000"/>
              </a:lnSpc>
            </a:pPr>
            <a:r>
              <a:rPr lang="en-US" altLang="zh-CN" dirty="0">
                <a:ea typeface="굴림" pitchFamily="34" charset="-127"/>
              </a:rPr>
              <a:t>http://vlsicad.ucsd.edu</a:t>
            </a:r>
          </a:p>
        </p:txBody>
      </p:sp>
    </p:spTree>
    <p:extLst>
      <p:ext uri="{BB962C8B-B14F-4D97-AF65-F5344CB8AC3E}">
        <p14:creationId xmlns:p14="http://schemas.microsoft.com/office/powerpoint/2010/main" val="7772441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Vision for Future SOC Design</a:t>
            </a:r>
          </a:p>
        </p:txBody>
      </p:sp>
      <p:sp>
        <p:nvSpPr>
          <p:cNvPr id="23" name="TextBox 4"/>
          <p:cNvSpPr txBox="1">
            <a:spLocks noChangeArrowheads="1"/>
          </p:cNvSpPr>
          <p:nvPr/>
        </p:nvSpPr>
        <p:spPr bwMode="auto">
          <a:xfrm>
            <a:off x="936625" y="1351226"/>
            <a:ext cx="203200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Partitions</a:t>
            </a:r>
            <a:r>
              <a:rPr lang="en-US" altLang="en-US" sz="2000" b="1" dirty="0">
                <a:sym typeface="Symbol" panose="05050102010706020507" pitchFamily="18" charset="2"/>
              </a:rPr>
              <a:t> </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4" name="TextBox 8"/>
          <p:cNvSpPr txBox="1">
            <a:spLocks noChangeArrowheads="1"/>
          </p:cNvSpPr>
          <p:nvPr/>
        </p:nvSpPr>
        <p:spPr bwMode="auto">
          <a:xfrm>
            <a:off x="6773528" y="2052901"/>
            <a:ext cx="1498186"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000" b="1" dirty="0"/>
              <a:t>Margins</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5" name="TextBox 9"/>
          <p:cNvSpPr txBox="1">
            <a:spLocks noChangeArrowheads="1"/>
          </p:cNvSpPr>
          <p:nvPr/>
        </p:nvSpPr>
        <p:spPr bwMode="auto">
          <a:xfrm>
            <a:off x="3540125" y="2049726"/>
            <a:ext cx="19478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Predictability</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6" name="TextBox 10"/>
          <p:cNvSpPr txBox="1">
            <a:spLocks noChangeArrowheads="1"/>
          </p:cNvSpPr>
          <p:nvPr/>
        </p:nvSpPr>
        <p:spPr bwMode="auto">
          <a:xfrm>
            <a:off x="3178175" y="3611826"/>
            <a:ext cx="2673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Turnaround Time</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7" name="TextBox 11"/>
          <p:cNvSpPr txBox="1">
            <a:spLocks noChangeArrowheads="1"/>
          </p:cNvSpPr>
          <p:nvPr/>
        </p:nvSpPr>
        <p:spPr bwMode="auto">
          <a:xfrm>
            <a:off x="3590925" y="2833951"/>
            <a:ext cx="18621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Iterations</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sp>
        <p:nvSpPr>
          <p:cNvPr id="28" name="TextBox 12"/>
          <p:cNvSpPr txBox="1">
            <a:spLocks noChangeArrowheads="1"/>
          </p:cNvSpPr>
          <p:nvPr/>
        </p:nvSpPr>
        <p:spPr bwMode="auto">
          <a:xfrm>
            <a:off x="3222625" y="1097226"/>
            <a:ext cx="259080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Design Flexibility</a:t>
            </a:r>
            <a:r>
              <a:rPr lang="en-US" altLang="en-US" sz="2000" b="1" dirty="0">
                <a:solidFill>
                  <a:srgbClr val="FF0000"/>
                </a:solidFill>
                <a:sym typeface="Symbol" panose="05050102010706020507" pitchFamily="18" charset="2"/>
              </a:rPr>
              <a:t></a:t>
            </a:r>
            <a:endParaRPr lang="en-US" altLang="en-US" sz="2000" b="1" dirty="0">
              <a:solidFill>
                <a:srgbClr val="FF0000"/>
              </a:solidFill>
            </a:endParaRPr>
          </a:p>
        </p:txBody>
      </p:sp>
      <p:cxnSp>
        <p:nvCxnSpPr>
          <p:cNvPr id="30" name="Straight Arrow Connector 29"/>
          <p:cNvCxnSpPr>
            <a:stCxn id="28" idx="2"/>
            <a:endCxn id="25" idx="0"/>
          </p:cNvCxnSpPr>
          <p:nvPr/>
        </p:nvCxnSpPr>
        <p:spPr>
          <a:xfrm flipH="1">
            <a:off x="4514850" y="1497276"/>
            <a:ext cx="3175" cy="552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a:off x="4514850" y="2449776"/>
            <a:ext cx="6350" cy="384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2"/>
            <a:endCxn id="26" idx="0"/>
          </p:cNvCxnSpPr>
          <p:nvPr/>
        </p:nvCxnSpPr>
        <p:spPr>
          <a:xfrm flipH="1">
            <a:off x="4514850" y="3234001"/>
            <a:ext cx="6350" cy="377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25" idx="3"/>
            <a:endCxn id="24" idx="1"/>
          </p:cNvCxnSpPr>
          <p:nvPr/>
        </p:nvCxnSpPr>
        <p:spPr>
          <a:xfrm>
            <a:off x="5487988" y="2249751"/>
            <a:ext cx="128554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59"/>
          <p:cNvSpPr txBox="1">
            <a:spLocks noChangeArrowheads="1"/>
          </p:cNvSpPr>
          <p:nvPr/>
        </p:nvSpPr>
        <p:spPr bwMode="auto">
          <a:xfrm>
            <a:off x="6270625" y="2964126"/>
            <a:ext cx="2524125" cy="831850"/>
          </a:xfrm>
          <a:prstGeom prst="rect">
            <a:avLst/>
          </a:prstGeom>
          <a:solidFill>
            <a:srgbClr val="FFFF00"/>
          </a:solidFill>
          <a:ln w="28575">
            <a:solidFill>
              <a:schemeClr val="tx1"/>
            </a:solidFill>
            <a:miter lim="800000"/>
            <a:headEnd/>
            <a:tailEnd/>
          </a:ln>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400" b="1" u="sng" dirty="0"/>
              <a:t>Achieved</a:t>
            </a:r>
          </a:p>
          <a:p>
            <a:pPr algn="ctr"/>
            <a:r>
              <a:rPr lang="en-US" altLang="en-US" sz="2400" b="1" dirty="0"/>
              <a:t>Design Quality</a:t>
            </a:r>
            <a:r>
              <a:rPr lang="en-US" altLang="en-US" sz="2400" b="1" dirty="0">
                <a:solidFill>
                  <a:srgbClr val="FF0000"/>
                </a:solidFill>
                <a:sym typeface="Symbol" panose="05050102010706020507" pitchFamily="18" charset="2"/>
              </a:rPr>
              <a:t></a:t>
            </a:r>
            <a:endParaRPr lang="en-US" altLang="en-US" sz="2400" b="1" dirty="0">
              <a:solidFill>
                <a:srgbClr val="FF0000"/>
              </a:solidFill>
            </a:endParaRPr>
          </a:p>
        </p:txBody>
      </p:sp>
      <p:cxnSp>
        <p:nvCxnSpPr>
          <p:cNvPr id="35" name="Straight Arrow Connector 34"/>
          <p:cNvCxnSpPr>
            <a:stCxn id="23" idx="3"/>
            <a:endCxn id="25" idx="1"/>
          </p:cNvCxnSpPr>
          <p:nvPr/>
        </p:nvCxnSpPr>
        <p:spPr>
          <a:xfrm>
            <a:off x="2968625" y="1551251"/>
            <a:ext cx="571500" cy="698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a:stCxn id="24" idx="2"/>
            <a:endCxn id="34" idx="0"/>
          </p:cNvCxnSpPr>
          <p:nvPr/>
        </p:nvCxnSpPr>
        <p:spPr>
          <a:xfrm>
            <a:off x="7522621" y="2452951"/>
            <a:ext cx="10067" cy="511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3"/>
            <a:endCxn id="34" idx="1"/>
          </p:cNvCxnSpPr>
          <p:nvPr/>
        </p:nvCxnSpPr>
        <p:spPr>
          <a:xfrm flipV="1">
            <a:off x="5851525" y="3380051"/>
            <a:ext cx="419100"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stCxn id="27" idx="3"/>
            <a:endCxn id="24" idx="1"/>
          </p:cNvCxnSpPr>
          <p:nvPr/>
        </p:nvCxnSpPr>
        <p:spPr>
          <a:xfrm flipV="1">
            <a:off x="5453063" y="2252926"/>
            <a:ext cx="1320465" cy="781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5856288" y="3213364"/>
            <a:ext cx="490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0" name="TextBox 46"/>
          <p:cNvSpPr txBox="1">
            <a:spLocks noChangeArrowheads="1"/>
          </p:cNvSpPr>
          <p:nvPr/>
        </p:nvSpPr>
        <p:spPr bwMode="auto">
          <a:xfrm>
            <a:off x="5800725" y="2210064"/>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1" name="TextBox 47"/>
          <p:cNvSpPr txBox="1">
            <a:spLocks noChangeArrowheads="1"/>
          </p:cNvSpPr>
          <p:nvPr/>
        </p:nvSpPr>
        <p:spPr bwMode="auto">
          <a:xfrm>
            <a:off x="3057525" y="1816364"/>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400" b="1" dirty="0">
                <a:solidFill>
                  <a:srgbClr val="FF0000"/>
                </a:solidFill>
              </a:rPr>
              <a:t>!</a:t>
            </a:r>
          </a:p>
        </p:txBody>
      </p:sp>
      <p:sp>
        <p:nvSpPr>
          <p:cNvPr id="45" name="TextBox 44"/>
          <p:cNvSpPr txBox="1">
            <a:spLocks noChangeArrowheads="1"/>
          </p:cNvSpPr>
          <p:nvPr/>
        </p:nvSpPr>
        <p:spPr bwMode="auto">
          <a:xfrm>
            <a:off x="4479925" y="3240351"/>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1400" dirty="0">
                <a:solidFill>
                  <a:srgbClr val="FF0000"/>
                </a:solidFill>
              </a:rPr>
              <a:t>Single-pass</a:t>
            </a:r>
          </a:p>
        </p:txBody>
      </p:sp>
      <p:sp>
        <p:nvSpPr>
          <p:cNvPr id="43" name="Content Placeholder 2">
            <a:extLst>
              <a:ext uri="{FF2B5EF4-FFF2-40B4-BE49-F238E27FC236}">
                <a16:creationId xmlns:a16="http://schemas.microsoft.com/office/drawing/2014/main" id="{6E57E98A-8A3D-423F-A818-D2C9F5218D41}"/>
              </a:ext>
            </a:extLst>
          </p:cNvPr>
          <p:cNvSpPr>
            <a:spLocks noGrp="1"/>
          </p:cNvSpPr>
          <p:nvPr>
            <p:ph idx="1"/>
          </p:nvPr>
        </p:nvSpPr>
        <p:spPr>
          <a:xfrm>
            <a:off x="6773529" y="4652203"/>
            <a:ext cx="2293416" cy="1519083"/>
          </a:xfrm>
        </p:spPr>
        <p:txBody>
          <a:bodyPr/>
          <a:lstStyle/>
          <a:p>
            <a:pPr marL="0" indent="0">
              <a:buNone/>
            </a:pPr>
            <a:r>
              <a:rPr lang="en-US" b="1" dirty="0">
                <a:solidFill>
                  <a:srgbClr val="00B050"/>
                </a:solidFill>
                <a:sym typeface="Wingdings 2" panose="05020102010507070707" pitchFamily="18" charset="2"/>
              </a:rPr>
              <a:t> </a:t>
            </a:r>
            <a:r>
              <a:rPr lang="en-US" b="1" dirty="0"/>
              <a:t>Quality</a:t>
            </a:r>
          </a:p>
          <a:p>
            <a:pPr marL="0" indent="0">
              <a:buNone/>
            </a:pPr>
            <a:r>
              <a:rPr lang="en-US" b="1" dirty="0">
                <a:solidFill>
                  <a:srgbClr val="00B050"/>
                </a:solidFill>
                <a:sym typeface="Wingdings 2" panose="05020102010507070707" pitchFamily="18" charset="2"/>
              </a:rPr>
              <a:t> </a:t>
            </a:r>
            <a:r>
              <a:rPr lang="en-US" b="1" dirty="0"/>
              <a:t>Schedule</a:t>
            </a:r>
          </a:p>
          <a:p>
            <a:pPr marL="0" indent="0">
              <a:buNone/>
            </a:pPr>
            <a:r>
              <a:rPr lang="en-US" b="1" dirty="0">
                <a:solidFill>
                  <a:srgbClr val="00B050"/>
                </a:solidFill>
                <a:sym typeface="Wingdings 2" panose="05020102010507070707" pitchFamily="18" charset="2"/>
              </a:rPr>
              <a:t> </a:t>
            </a:r>
            <a:r>
              <a:rPr lang="en-US" b="1" dirty="0"/>
              <a:t>Cost</a:t>
            </a:r>
            <a:endParaRPr lang="en-US" b="1" dirty="0">
              <a:solidFill>
                <a:srgbClr val="FF0000"/>
              </a:solidFill>
            </a:endParaRPr>
          </a:p>
        </p:txBody>
      </p:sp>
      <p:sp>
        <p:nvSpPr>
          <p:cNvPr id="44" name="Content Placeholder 2">
            <a:extLst>
              <a:ext uri="{FF2B5EF4-FFF2-40B4-BE49-F238E27FC236}">
                <a16:creationId xmlns:a16="http://schemas.microsoft.com/office/drawing/2014/main" id="{97861642-7660-4FB4-999D-8E5F65FF4736}"/>
              </a:ext>
            </a:extLst>
          </p:cNvPr>
          <p:cNvSpPr txBox="1">
            <a:spLocks/>
          </p:cNvSpPr>
          <p:nvPr/>
        </p:nvSpPr>
        <p:spPr bwMode="auto">
          <a:xfrm>
            <a:off x="0" y="4107706"/>
            <a:ext cx="6917635" cy="151908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defTabSz="914400">
              <a:buFontTx/>
              <a:buNone/>
            </a:pPr>
            <a:r>
              <a:rPr lang="en-US" altLang="zh-TW" b="1" kern="0" dirty="0">
                <a:ea typeface="新細明體" pitchFamily="18" charset="-120"/>
              </a:rPr>
              <a:t>Mindsets</a:t>
            </a:r>
          </a:p>
          <a:p>
            <a:pPr marL="287338" lvl="1" indent="-174625" defTabSz="914400">
              <a:defRPr/>
            </a:pPr>
            <a:r>
              <a:rPr lang="en-US" altLang="zh-TW" b="1" kern="0" dirty="0">
                <a:ea typeface="新細明體" pitchFamily="18" charset="-120"/>
              </a:rPr>
              <a:t>Tools should not return unexpected results</a:t>
            </a:r>
          </a:p>
          <a:p>
            <a:pPr marL="287338" lvl="1" indent="-174625" defTabSz="914400">
              <a:defRPr/>
            </a:pPr>
            <a:r>
              <a:rPr lang="en-US" altLang="zh-TW" b="1" kern="0" dirty="0">
                <a:ea typeface="新細明體" pitchFamily="18" charset="-120"/>
              </a:rPr>
              <a:t>Achieve predictability from the user’s POV</a:t>
            </a:r>
          </a:p>
          <a:p>
            <a:pPr marL="287338" lvl="1" indent="-174625" defTabSz="914400">
              <a:defRPr/>
            </a:pPr>
            <a:r>
              <a:rPr lang="en-US" altLang="zh-TW" kern="0" dirty="0">
                <a:ea typeface="新細明體" pitchFamily="18" charset="-120"/>
              </a:rPr>
              <a:t>Use cloud/parallel to recover solution quality</a:t>
            </a:r>
          </a:p>
          <a:p>
            <a:pPr marL="287338" lvl="1" indent="-174625" defTabSz="914400">
              <a:defRPr/>
            </a:pPr>
            <a:r>
              <a:rPr lang="en-US" altLang="zh-CN" kern="0" dirty="0">
                <a:ea typeface="新細明體" pitchFamily="18" charset="-120"/>
              </a:rPr>
              <a:t>Focus on reducing design time, design effort</a:t>
            </a:r>
            <a:endParaRPr lang="en-US" altLang="zh-CN" kern="0" dirty="0"/>
          </a:p>
          <a:p>
            <a:pPr defTabSz="914400">
              <a:buFont typeface="Wingdings 2" panose="05020102010507070707" pitchFamily="18" charset="2"/>
              <a:buChar char="P"/>
            </a:pPr>
            <a:endParaRPr lang="en-US" b="1" kern="0" dirty="0">
              <a:solidFill>
                <a:srgbClr val="FF0000"/>
              </a:solidFill>
            </a:endParaRPr>
          </a:p>
        </p:txBody>
      </p:sp>
      <p:sp>
        <p:nvSpPr>
          <p:cNvPr id="29" name="TextBox 28">
            <a:extLst>
              <a:ext uri="{FF2B5EF4-FFF2-40B4-BE49-F238E27FC236}">
                <a16:creationId xmlns:a16="http://schemas.microsoft.com/office/drawing/2014/main" id="{540EFE4A-78C2-4594-A8DC-F04DDCA47AB4}"/>
              </a:ext>
            </a:extLst>
          </p:cNvPr>
          <p:cNvSpPr txBox="1"/>
          <p:nvPr/>
        </p:nvSpPr>
        <p:spPr>
          <a:xfrm>
            <a:off x="604297" y="6322984"/>
            <a:ext cx="6082747" cy="400110"/>
          </a:xfrm>
          <a:prstGeom prst="rect">
            <a:avLst/>
          </a:prstGeom>
          <a:solidFill>
            <a:srgbClr val="FFFF00"/>
          </a:solidFill>
          <a:ln w="28575">
            <a:solidFill>
              <a:srgbClr val="FF0000"/>
            </a:solidFill>
          </a:ln>
        </p:spPr>
        <p:txBody>
          <a:bodyPr wrap="square" rtlCol="0">
            <a:spAutoFit/>
          </a:bodyPr>
          <a:lstStyle/>
          <a:p>
            <a:r>
              <a:rPr lang="en-US" sz="2000" b="1" dirty="0">
                <a:sym typeface="Wingdings" panose="05000000000000000000" pitchFamily="2" charset="2"/>
              </a:rPr>
              <a:t>Machine Learning will be a key piece of this …</a:t>
            </a:r>
            <a:endParaRPr lang="en-US" sz="2000" b="1" dirty="0"/>
          </a:p>
        </p:txBody>
      </p:sp>
    </p:spTree>
    <p:extLst>
      <p:ext uri="{BB962C8B-B14F-4D97-AF65-F5344CB8AC3E}">
        <p14:creationId xmlns:p14="http://schemas.microsoft.com/office/powerpoint/2010/main" val="1654566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xEl>
                                              <p:pRg st="0" end="0"/>
                                            </p:txEl>
                                          </p:spTgt>
                                        </p:tgtEl>
                                        <p:attrNameLst>
                                          <p:attrName>style.visibility</p:attrName>
                                        </p:attrNameLst>
                                      </p:cBhvr>
                                      <p:to>
                                        <p:strVal val="visible"/>
                                      </p:to>
                                    </p:set>
                                    <p:animEffect transition="in" filter="fade">
                                      <p:cBhvr>
                                        <p:cTn id="78" dur="500"/>
                                        <p:tgtEl>
                                          <p:spTgt spid="4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3">
                                            <p:txEl>
                                              <p:pRg st="1" end="1"/>
                                            </p:txEl>
                                          </p:spTgt>
                                        </p:tgtEl>
                                        <p:attrNameLst>
                                          <p:attrName>style.visibility</p:attrName>
                                        </p:attrNameLst>
                                      </p:cBhvr>
                                      <p:to>
                                        <p:strVal val="visible"/>
                                      </p:to>
                                    </p:set>
                                    <p:animEffect transition="in" filter="fade">
                                      <p:cBhvr>
                                        <p:cTn id="83" dur="500"/>
                                        <p:tgtEl>
                                          <p:spTgt spid="4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3">
                                            <p:txEl>
                                              <p:pRg st="2" end="2"/>
                                            </p:txEl>
                                          </p:spTgt>
                                        </p:tgtEl>
                                        <p:attrNameLst>
                                          <p:attrName>style.visibility</p:attrName>
                                        </p:attrNameLst>
                                      </p:cBhvr>
                                      <p:to>
                                        <p:strVal val="visible"/>
                                      </p:to>
                                    </p:set>
                                    <p:animEffect transition="in" filter="fade">
                                      <p:cBhvr>
                                        <p:cTn id="88" dur="500"/>
                                        <p:tgtEl>
                                          <p:spTgt spid="43">
                                            <p:txEl>
                                              <p:pRg st="2" end="2"/>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34" grpId="0" animBg="1"/>
      <p:bldP spid="39" grpId="0"/>
      <p:bldP spid="40" grpId="0"/>
      <p:bldP spid="41" grpId="0"/>
      <p:bldP spid="45" grpId="0"/>
      <p:bldP spid="43" grpId="0" build="p"/>
      <p:bldP spid="44"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solidFill>
                  <a:srgbClr val="FF0000"/>
                </a:solidFill>
              </a:rPr>
              <a:t>Machine Learning in PD</a:t>
            </a:r>
          </a:p>
          <a:p>
            <a:pPr marL="0" indent="0">
              <a:buNone/>
            </a:pPr>
            <a:endParaRPr lang="en-US" b="1" dirty="0">
              <a:solidFill>
                <a:srgbClr val="FF0000"/>
              </a:solidFill>
            </a:endParaRPr>
          </a:p>
        </p:txBody>
      </p:sp>
    </p:spTree>
    <p:extLst>
      <p:ext uri="{BB962C8B-B14F-4D97-AF65-F5344CB8AC3E}">
        <p14:creationId xmlns:p14="http://schemas.microsoft.com/office/powerpoint/2010/main" val="17941468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C0CBD-9FF3-4E6C-AFAE-AC24D8AD8DD1}"/>
              </a:ext>
            </a:extLst>
          </p:cNvPr>
          <p:cNvSpPr>
            <a:spLocks noGrp="1"/>
          </p:cNvSpPr>
          <p:nvPr>
            <p:ph idx="1"/>
          </p:nvPr>
        </p:nvSpPr>
        <p:spPr>
          <a:xfrm>
            <a:off x="171450" y="838201"/>
            <a:ext cx="8836025" cy="3352800"/>
          </a:xfrm>
        </p:spPr>
        <p:txBody>
          <a:bodyPr numCol="1"/>
          <a:lstStyle/>
          <a:p>
            <a:pPr marL="0" indent="0">
              <a:buNone/>
            </a:pPr>
            <a:r>
              <a:rPr lang="en-US" b="1" dirty="0"/>
              <a:t>Problem types solved with Machine Learning</a:t>
            </a:r>
          </a:p>
          <a:p>
            <a:r>
              <a:rPr lang="en-US" sz="2000" dirty="0"/>
              <a:t>Classification </a:t>
            </a:r>
          </a:p>
          <a:p>
            <a:r>
              <a:rPr lang="en-US" sz="2000" dirty="0"/>
              <a:t>Regression</a:t>
            </a:r>
          </a:p>
          <a:p>
            <a:r>
              <a:rPr lang="en-US" sz="2000" dirty="0"/>
              <a:t>Dimensionality reduction</a:t>
            </a:r>
          </a:p>
          <a:p>
            <a:r>
              <a:rPr lang="en-US" sz="2000" dirty="0"/>
              <a:t>Structured prediction</a:t>
            </a:r>
          </a:p>
          <a:p>
            <a:r>
              <a:rPr lang="en-US" sz="2000" dirty="0"/>
              <a:t>Anomaly detection</a:t>
            </a:r>
          </a:p>
          <a:p>
            <a:pPr marL="0" indent="0">
              <a:buNone/>
            </a:pPr>
            <a:r>
              <a:rPr lang="en-US" b="1" dirty="0"/>
              <a:t>Past ML applications in EDA literature</a:t>
            </a:r>
          </a:p>
          <a:p>
            <a:r>
              <a:rPr lang="en-US" sz="2000" dirty="0"/>
              <a:t>Yield modeling (anomaly detection, classification)</a:t>
            </a:r>
          </a:p>
          <a:p>
            <a:r>
              <a:rPr lang="en-US" sz="2000" dirty="0"/>
              <a:t>Lithography hotspot detection (classification)</a:t>
            </a:r>
          </a:p>
          <a:p>
            <a:r>
              <a:rPr lang="en-US" sz="2000" dirty="0"/>
              <a:t>Identification of </a:t>
            </a:r>
            <a:r>
              <a:rPr lang="en-US" sz="2000" dirty="0" err="1"/>
              <a:t>datapath</a:t>
            </a:r>
            <a:r>
              <a:rPr lang="en-US" sz="2000" dirty="0"/>
              <a:t>-regularity (classification)</a:t>
            </a:r>
          </a:p>
          <a:p>
            <a:r>
              <a:rPr lang="en-US" sz="2000" dirty="0"/>
              <a:t>Noise and process-variation modeling (regression)</a:t>
            </a:r>
          </a:p>
          <a:p>
            <a:r>
              <a:rPr lang="en-US" sz="2000" dirty="0"/>
              <a:t>Performance modeling for analog circuits (regression)</a:t>
            </a:r>
          </a:p>
          <a:p>
            <a:r>
              <a:rPr lang="en-US" sz="2000" dirty="0"/>
              <a:t>Design- and implementation-space exploration (regression)</a:t>
            </a:r>
          </a:p>
        </p:txBody>
      </p:sp>
      <p:sp>
        <p:nvSpPr>
          <p:cNvPr id="3" name="Title 2">
            <a:extLst>
              <a:ext uri="{FF2B5EF4-FFF2-40B4-BE49-F238E27FC236}">
                <a16:creationId xmlns:a16="http://schemas.microsoft.com/office/drawing/2014/main" id="{586C670A-B37B-4E05-A0E2-38F8435FC0D9}"/>
              </a:ext>
            </a:extLst>
          </p:cNvPr>
          <p:cNvSpPr>
            <a:spLocks noGrp="1"/>
          </p:cNvSpPr>
          <p:nvPr>
            <p:ph type="title"/>
          </p:nvPr>
        </p:nvSpPr>
        <p:spPr>
          <a:xfrm>
            <a:off x="90488" y="42864"/>
            <a:ext cx="9053512" cy="595312"/>
          </a:xfrm>
        </p:spPr>
        <p:txBody>
          <a:bodyPr/>
          <a:lstStyle/>
          <a:p>
            <a:r>
              <a:rPr lang="en-US" dirty="0"/>
              <a:t>Machine Learning in Physical Design</a:t>
            </a:r>
          </a:p>
        </p:txBody>
      </p:sp>
      <p:sp>
        <p:nvSpPr>
          <p:cNvPr id="4" name="Rectangle 3">
            <a:extLst/>
          </p:cNvPr>
          <p:cNvSpPr/>
          <p:nvPr/>
        </p:nvSpPr>
        <p:spPr>
          <a:xfrm>
            <a:off x="564543" y="5903846"/>
            <a:ext cx="8237551" cy="457200"/>
          </a:xfrm>
          <a:prstGeom prst="rect">
            <a:avLst/>
          </a:prstGeom>
          <a:solidFill>
            <a:srgbClr val="FFFF00"/>
          </a:solidFill>
          <a:ln w="38100">
            <a:solidFill>
              <a:srgbClr val="FF0000"/>
            </a:solidFill>
          </a:ln>
        </p:spPr>
        <p:txBody>
          <a:bodyPr wrap="square" anchor="ctr">
            <a:noAutofit/>
          </a:bodyPr>
          <a:lstStyle/>
          <a:p>
            <a:pPr algn="ctr"/>
            <a:r>
              <a:rPr lang="en-US" sz="2800" b="1" dirty="0">
                <a:solidFill>
                  <a:srgbClr val="FF0000"/>
                </a:solidFill>
                <a:latin typeface="Arial" panose="020B0604020202020204" pitchFamily="34" charset="0"/>
                <a:cs typeface="Arial" panose="020B0604020202020204" pitchFamily="34" charset="0"/>
              </a:rPr>
              <a:t>ML in PD: modeling, prediction, correlation, …</a:t>
            </a:r>
          </a:p>
        </p:txBody>
      </p:sp>
    </p:spTree>
    <p:extLst>
      <p:ext uri="{BB962C8B-B14F-4D97-AF65-F5344CB8AC3E}">
        <p14:creationId xmlns:p14="http://schemas.microsoft.com/office/powerpoint/2010/main" val="2687939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Effect transition="in" filter="fade">
                                      <p:cBhvr>
                                        <p:cTn id="45" dur="500"/>
                                        <p:tgtEl>
                                          <p:spTgt spid="2">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9143999" cy="595312"/>
          </a:xfrm>
        </p:spPr>
        <p:txBody>
          <a:bodyPr/>
          <a:lstStyle/>
          <a:p>
            <a:r>
              <a:rPr lang="en-US" dirty="0"/>
              <a:t>Near-Term Opportunities</a:t>
            </a:r>
          </a:p>
        </p:txBody>
      </p:sp>
      <p:sp>
        <p:nvSpPr>
          <p:cNvPr id="3" name="Content Placeholder 2"/>
          <p:cNvSpPr>
            <a:spLocks noGrp="1"/>
          </p:cNvSpPr>
          <p:nvPr>
            <p:ph idx="1"/>
          </p:nvPr>
        </p:nvSpPr>
        <p:spPr>
          <a:xfrm>
            <a:off x="0" y="768681"/>
            <a:ext cx="9144000" cy="5819775"/>
          </a:xfrm>
        </p:spPr>
        <p:txBody>
          <a:bodyPr>
            <a:noAutofit/>
          </a:bodyPr>
          <a:lstStyle/>
          <a:p>
            <a:r>
              <a:rPr lang="en-US" b="1" dirty="0"/>
              <a:t>Modeling and Prediction</a:t>
            </a:r>
          </a:p>
          <a:p>
            <a:pPr lvl="1"/>
            <a:r>
              <a:rPr lang="en-US" dirty="0"/>
              <a:t>Predict tool outcome = F(design, constraints, tool </a:t>
            </a:r>
            <a:r>
              <a:rPr lang="en-US" dirty="0" err="1"/>
              <a:t>config</a:t>
            </a:r>
            <a:r>
              <a:rPr lang="en-US" dirty="0"/>
              <a:t>)</a:t>
            </a:r>
          </a:p>
          <a:p>
            <a:pPr lvl="2"/>
            <a:r>
              <a:rPr lang="en-US" dirty="0"/>
              <a:t>How to run tool “optimally” for given design and design goals?</a:t>
            </a:r>
          </a:p>
          <a:p>
            <a:pPr lvl="2"/>
            <a:r>
              <a:rPr lang="en-US" dirty="0"/>
              <a:t>Avoid “failed runs” </a:t>
            </a:r>
            <a:r>
              <a:rPr lang="en-US" dirty="0">
                <a:sym typeface="Wingdings" panose="05000000000000000000" pitchFamily="2" charset="2"/>
              </a:rPr>
              <a:t> reduce iterations in design flow</a:t>
            </a:r>
          </a:p>
          <a:p>
            <a:pPr lvl="2"/>
            <a:r>
              <a:rPr lang="en-US" dirty="0">
                <a:sym typeface="Wingdings" panose="05000000000000000000" pitchFamily="2" charset="2"/>
              </a:rPr>
              <a:t>Dream: one-pass design flow</a:t>
            </a:r>
          </a:p>
          <a:p>
            <a:r>
              <a:rPr lang="en-US" b="1" dirty="0">
                <a:sym typeface="Wingdings" panose="05000000000000000000" pitchFamily="2" charset="2"/>
              </a:rPr>
              <a:t>Analysis Correlation</a:t>
            </a:r>
            <a:endParaRPr lang="en-US" b="1" dirty="0"/>
          </a:p>
          <a:p>
            <a:pPr lvl="1"/>
            <a:r>
              <a:rPr lang="en-US" dirty="0"/>
              <a:t>Model analysis errors (crude vs. golden analyses)</a:t>
            </a:r>
          </a:p>
          <a:p>
            <a:pPr lvl="2"/>
            <a:r>
              <a:rPr lang="en-US" dirty="0"/>
              <a:t>Reduced </a:t>
            </a:r>
            <a:r>
              <a:rPr lang="en-US" dirty="0" err="1"/>
              <a:t>guardbands</a:t>
            </a:r>
            <a:r>
              <a:rPr lang="en-US" dirty="0"/>
              <a:t> and pessimism </a:t>
            </a:r>
            <a:r>
              <a:rPr lang="en-US" dirty="0">
                <a:sym typeface="Wingdings" panose="05000000000000000000" pitchFamily="2" charset="2"/>
              </a:rPr>
              <a:t> better design quality</a:t>
            </a:r>
            <a:endParaRPr lang="en-US" b="1" dirty="0"/>
          </a:p>
          <a:p>
            <a:r>
              <a:rPr lang="en-US" b="1" dirty="0"/>
              <a:t>Optimization </a:t>
            </a:r>
            <a:r>
              <a:rPr lang="en-US" sz="2400" b="1" dirty="0">
                <a:solidFill>
                  <a:srgbClr val="00B0F0"/>
                </a:solidFill>
              </a:rPr>
              <a:t>(ML models = objective functions!)</a:t>
            </a:r>
            <a:endParaRPr lang="en-US" b="1" dirty="0">
              <a:solidFill>
                <a:srgbClr val="00B0F0"/>
              </a:solidFill>
            </a:endParaRPr>
          </a:p>
          <a:p>
            <a:pPr lvl="1"/>
            <a:r>
              <a:rPr lang="en-US" dirty="0"/>
              <a:t>ML models = objective functions for higher-level optimization</a:t>
            </a:r>
          </a:p>
          <a:p>
            <a:pPr lvl="1"/>
            <a:r>
              <a:rPr lang="en-US" dirty="0"/>
              <a:t>Better use of resources (tools, schedule, engineers)</a:t>
            </a:r>
            <a:r>
              <a:rPr lang="en-US" sz="1800" dirty="0">
                <a:solidFill>
                  <a:srgbClr val="FF0000"/>
                </a:solidFill>
              </a:rPr>
              <a:t> </a:t>
            </a:r>
            <a:r>
              <a:rPr lang="en-US" sz="1800" dirty="0">
                <a:solidFill>
                  <a:srgbClr val="00B0F0"/>
                </a:solidFill>
              </a:rPr>
              <a:t>+ better tools</a:t>
            </a:r>
            <a:endParaRPr lang="en-US" dirty="0">
              <a:solidFill>
                <a:srgbClr val="00B0F0"/>
              </a:solidFill>
            </a:endParaRPr>
          </a:p>
          <a:p>
            <a:pPr lvl="1"/>
            <a:r>
              <a:rPr lang="en-US" u="sng" dirty="0"/>
              <a:t>Project-level</a:t>
            </a:r>
            <a:r>
              <a:rPr lang="en-US" dirty="0"/>
              <a:t> prediction, adaptive scheduling </a:t>
            </a:r>
            <a:r>
              <a:rPr lang="en-US" sz="2000" dirty="0">
                <a:solidFill>
                  <a:srgbClr val="FF0000"/>
                </a:solidFill>
              </a:rPr>
              <a:t> </a:t>
            </a:r>
            <a:endParaRPr lang="en-US" b="1" dirty="0">
              <a:solidFill>
                <a:srgbClr val="1B00C0"/>
              </a:solidFill>
            </a:endParaRPr>
          </a:p>
          <a:p>
            <a:pPr>
              <a:spcBef>
                <a:spcPts val="1600"/>
              </a:spcBef>
            </a:pPr>
            <a:r>
              <a:rPr lang="en-US" b="1" dirty="0">
                <a:solidFill>
                  <a:srgbClr val="1B00C0"/>
                </a:solidFill>
              </a:rPr>
              <a:t>Later: “Taxonomy and Roadmap”</a:t>
            </a:r>
          </a:p>
        </p:txBody>
      </p:sp>
    </p:spTree>
    <p:extLst>
      <p:ext uri="{BB962C8B-B14F-4D97-AF65-F5344CB8AC3E}">
        <p14:creationId xmlns:p14="http://schemas.microsoft.com/office/powerpoint/2010/main" val="2183692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t>Machine Learning in PD</a:t>
            </a:r>
          </a:p>
          <a:p>
            <a:r>
              <a:rPr lang="en-US" b="1" dirty="0">
                <a:solidFill>
                  <a:srgbClr val="FF0000"/>
                </a:solidFill>
              </a:rPr>
              <a:t>Modeling and Prediction</a:t>
            </a:r>
          </a:p>
          <a:p>
            <a:pPr marL="0" indent="0">
              <a:buNone/>
            </a:pPr>
            <a:endParaRPr lang="en-US" b="1" dirty="0">
              <a:solidFill>
                <a:srgbClr val="FF0000"/>
              </a:solidFill>
            </a:endParaRPr>
          </a:p>
        </p:txBody>
      </p:sp>
    </p:spTree>
    <p:extLst>
      <p:ext uri="{BB962C8B-B14F-4D97-AF65-F5344CB8AC3E}">
        <p14:creationId xmlns:p14="http://schemas.microsoft.com/office/powerpoint/2010/main" val="6497522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 y="96757"/>
            <a:ext cx="9144000" cy="595312"/>
          </a:xfrm>
        </p:spPr>
        <p:txBody>
          <a:bodyPr vert="horz" lIns="91440" tIns="45720" rIns="91440" bIns="45720" rtlCol="0" anchor="ctr">
            <a:noAutofit/>
          </a:bodyPr>
          <a:lstStyle/>
          <a:p>
            <a:r>
              <a:rPr lang="en-US" sz="2800" dirty="0"/>
              <a:t>Example 1: Interface Between Global-Detailed Route</a:t>
            </a:r>
          </a:p>
        </p:txBody>
      </p:sp>
      <p:sp>
        <p:nvSpPr>
          <p:cNvPr id="3" name="Content Placeholder 2"/>
          <p:cNvSpPr>
            <a:spLocks noGrp="1"/>
          </p:cNvSpPr>
          <p:nvPr>
            <p:ph idx="1"/>
          </p:nvPr>
        </p:nvSpPr>
        <p:spPr>
          <a:xfrm>
            <a:off x="310243" y="889914"/>
            <a:ext cx="8592106" cy="3636169"/>
          </a:xfrm>
        </p:spPr>
        <p:txBody>
          <a:bodyPr>
            <a:normAutofit/>
          </a:bodyPr>
          <a:lstStyle/>
          <a:p>
            <a:r>
              <a:rPr lang="en-US" sz="2400" dirty="0">
                <a:solidFill>
                  <a:srgbClr val="FF0000"/>
                </a:solidFill>
              </a:rPr>
              <a:t>7nm P&amp;R:</a:t>
            </a:r>
            <a:r>
              <a:rPr lang="en-US" sz="2400" dirty="0"/>
              <a:t> global route (GR) congestion map does not correlate well with post-route (actual) DRC violations (DRVs)</a:t>
            </a:r>
          </a:p>
          <a:p>
            <a:r>
              <a:rPr lang="en-US" sz="2400" dirty="0"/>
              <a:t>Many false-positive overflows in GR congestion map</a:t>
            </a:r>
          </a:p>
          <a:p>
            <a:r>
              <a:rPr lang="en-US" sz="2400" dirty="0"/>
              <a:t>False positives do not correspond to actual DRVs</a:t>
            </a:r>
          </a:p>
        </p:txBody>
      </p:sp>
      <p:pic>
        <p:nvPicPr>
          <p:cNvPr id="19" name="Picture 18" descr="Screen Clipping"/>
          <p:cNvPicPr>
            <a:picLocks noChangeAspect="1"/>
          </p:cNvPicPr>
          <p:nvPr/>
        </p:nvPicPr>
        <p:blipFill>
          <a:blip r:embed="rId3"/>
          <a:stretch>
            <a:fillRect/>
          </a:stretch>
        </p:blipFill>
        <p:spPr>
          <a:xfrm>
            <a:off x="228600" y="3363528"/>
            <a:ext cx="2805864" cy="2015728"/>
          </a:xfrm>
          <a:prstGeom prst="rect">
            <a:avLst/>
          </a:prstGeom>
        </p:spPr>
      </p:pic>
      <p:pic>
        <p:nvPicPr>
          <p:cNvPr id="20" name="Picture 19" descr="Screen Clipping"/>
          <p:cNvPicPr>
            <a:picLocks noChangeAspect="1"/>
          </p:cNvPicPr>
          <p:nvPr/>
        </p:nvPicPr>
        <p:blipFill>
          <a:blip r:embed="rId4"/>
          <a:stretch>
            <a:fillRect/>
          </a:stretch>
        </p:blipFill>
        <p:spPr>
          <a:xfrm>
            <a:off x="3142940" y="3363528"/>
            <a:ext cx="2833867" cy="2021605"/>
          </a:xfrm>
          <a:prstGeom prst="rect">
            <a:avLst/>
          </a:prstGeom>
        </p:spPr>
      </p:pic>
      <p:pic>
        <p:nvPicPr>
          <p:cNvPr id="21" name="Picture 20" descr="Screen Clipping"/>
          <p:cNvPicPr>
            <a:picLocks noChangeAspect="1"/>
          </p:cNvPicPr>
          <p:nvPr/>
        </p:nvPicPr>
        <p:blipFill>
          <a:blip r:embed="rId5"/>
          <a:stretch>
            <a:fillRect/>
          </a:stretch>
        </p:blipFill>
        <p:spPr>
          <a:xfrm>
            <a:off x="6085283" y="3351774"/>
            <a:ext cx="2817066" cy="2027482"/>
          </a:xfrm>
          <a:prstGeom prst="rect">
            <a:avLst/>
          </a:prstGeom>
        </p:spPr>
      </p:pic>
      <p:sp>
        <p:nvSpPr>
          <p:cNvPr id="22" name="TextBox 21"/>
          <p:cNvSpPr txBox="1"/>
          <p:nvPr/>
        </p:nvSpPr>
        <p:spPr>
          <a:xfrm>
            <a:off x="985689" y="2865729"/>
            <a:ext cx="3978063" cy="523220"/>
          </a:xfrm>
          <a:prstGeom prst="rect">
            <a:avLst/>
          </a:prstGeom>
          <a:noFill/>
        </p:spPr>
        <p:txBody>
          <a:bodyPr wrap="square" rtlCol="0">
            <a:spAutoFit/>
          </a:bodyPr>
          <a:lstStyle/>
          <a:p>
            <a:pPr algn="ctr"/>
            <a:r>
              <a:rPr lang="en-US" sz="2800" dirty="0"/>
              <a:t>GR Overflows</a:t>
            </a:r>
          </a:p>
        </p:txBody>
      </p:sp>
      <p:sp>
        <p:nvSpPr>
          <p:cNvPr id="23" name="TextBox 22"/>
          <p:cNvSpPr txBox="1"/>
          <p:nvPr/>
        </p:nvSpPr>
        <p:spPr>
          <a:xfrm>
            <a:off x="5894058" y="2911267"/>
            <a:ext cx="2765033" cy="523220"/>
          </a:xfrm>
          <a:prstGeom prst="rect">
            <a:avLst/>
          </a:prstGeom>
          <a:noFill/>
        </p:spPr>
        <p:txBody>
          <a:bodyPr wrap="square" rtlCol="0">
            <a:spAutoFit/>
          </a:bodyPr>
          <a:lstStyle/>
          <a:p>
            <a:r>
              <a:rPr lang="en-US" sz="2800" dirty="0"/>
              <a:t>Actual DRVs</a:t>
            </a:r>
          </a:p>
        </p:txBody>
      </p:sp>
      <p:pic>
        <p:nvPicPr>
          <p:cNvPr id="24" name="Picture 23" descr="Screen Clipping"/>
          <p:cNvPicPr>
            <a:picLocks noChangeAspect="1"/>
          </p:cNvPicPr>
          <p:nvPr/>
        </p:nvPicPr>
        <p:blipFill rotWithShape="1">
          <a:blip r:embed="rId6"/>
          <a:srcRect r="9171"/>
          <a:stretch/>
        </p:blipFill>
        <p:spPr>
          <a:xfrm>
            <a:off x="1418438" y="2907353"/>
            <a:ext cx="426187" cy="450298"/>
          </a:xfrm>
          <a:prstGeom prst="rect">
            <a:avLst/>
          </a:prstGeom>
        </p:spPr>
      </p:pic>
      <p:pic>
        <p:nvPicPr>
          <p:cNvPr id="25" name="Picture 24" descr="Screen Clipping"/>
          <p:cNvPicPr>
            <a:picLocks noChangeAspect="1"/>
          </p:cNvPicPr>
          <p:nvPr/>
        </p:nvPicPr>
        <p:blipFill>
          <a:blip r:embed="rId7"/>
          <a:stretch>
            <a:fillRect/>
          </a:stretch>
        </p:blipFill>
        <p:spPr>
          <a:xfrm>
            <a:off x="5326258" y="2895600"/>
            <a:ext cx="560034" cy="424193"/>
          </a:xfrm>
          <a:prstGeom prst="rect">
            <a:avLst/>
          </a:prstGeom>
        </p:spPr>
      </p:pic>
      <p:sp>
        <p:nvSpPr>
          <p:cNvPr id="13" name="Rectangle 12"/>
          <p:cNvSpPr/>
          <p:nvPr/>
        </p:nvSpPr>
        <p:spPr>
          <a:xfrm>
            <a:off x="0" y="5543552"/>
            <a:ext cx="9144000" cy="461665"/>
          </a:xfrm>
          <a:prstGeom prst="rect">
            <a:avLst/>
          </a:prstGeom>
        </p:spPr>
        <p:txBody>
          <a:bodyPr wrap="square">
            <a:spAutoFit/>
          </a:bodyPr>
          <a:lstStyle/>
          <a:p>
            <a:pPr algn="ctr"/>
            <a:r>
              <a:rPr lang="en-US" sz="2400" b="1" dirty="0">
                <a:solidFill>
                  <a:srgbClr val="1B00C0"/>
                </a:solidFill>
                <a:latin typeface="Arial" panose="020B0604020202020204" pitchFamily="34" charset="0"/>
                <a:cs typeface="Arial" panose="020B0604020202020204" pitchFamily="34" charset="0"/>
              </a:rPr>
              <a:t>GR-based prediction can mislead </a:t>
            </a:r>
            <a:r>
              <a:rPr lang="en-US" sz="2400" b="1" dirty="0" err="1">
                <a:solidFill>
                  <a:srgbClr val="1B00C0"/>
                </a:solidFill>
                <a:latin typeface="Arial" panose="020B0604020202020204" pitchFamily="34" charset="0"/>
                <a:cs typeface="Arial" panose="020B0604020202020204" pitchFamily="34" charset="0"/>
              </a:rPr>
              <a:t>routability</a:t>
            </a:r>
            <a:r>
              <a:rPr lang="en-US" sz="2400" b="1" dirty="0">
                <a:solidFill>
                  <a:srgbClr val="1B00C0"/>
                </a:solidFill>
                <a:latin typeface="Arial" panose="020B0604020202020204" pitchFamily="34" charset="0"/>
                <a:cs typeface="Arial" panose="020B0604020202020204" pitchFamily="34" charset="0"/>
              </a:rPr>
              <a:t> optimizations!!!</a:t>
            </a:r>
          </a:p>
        </p:txBody>
      </p:sp>
    </p:spTree>
    <p:extLst>
      <p:ext uri="{BB962C8B-B14F-4D97-AF65-F5344CB8AC3E}">
        <p14:creationId xmlns:p14="http://schemas.microsoft.com/office/powerpoint/2010/main" val="1368568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Many Expensive Iterations</a:t>
            </a:r>
          </a:p>
        </p:txBody>
      </p:sp>
      <p:sp>
        <p:nvSpPr>
          <p:cNvPr id="21" name="Content Placeholder 5"/>
          <p:cNvSpPr>
            <a:spLocks noGrp="1"/>
          </p:cNvSpPr>
          <p:nvPr>
            <p:ph idx="1"/>
          </p:nvPr>
        </p:nvSpPr>
        <p:spPr>
          <a:xfrm>
            <a:off x="4599442" y="823818"/>
            <a:ext cx="4476977" cy="2632869"/>
          </a:xfrm>
        </p:spPr>
        <p:txBody>
          <a:bodyPr>
            <a:normAutofit/>
          </a:bodyPr>
          <a:lstStyle/>
          <a:p>
            <a:pPr marL="0" indent="0">
              <a:buNone/>
            </a:pPr>
            <a:r>
              <a:rPr lang="en-US" altLang="ko-KR" sz="2400" b="1" dirty="0">
                <a:ea typeface="굴림" pitchFamily="50" charset="-127"/>
              </a:rPr>
              <a:t>  Conventional closure</a:t>
            </a:r>
          </a:p>
          <a:p>
            <a:pPr lvl="1"/>
            <a:r>
              <a:rPr lang="en-US" altLang="ko-KR" sz="2000" b="1" dirty="0">
                <a:ea typeface="굴림" pitchFamily="50" charset="-127"/>
              </a:rPr>
              <a:t>Iteratively fix design before signoff</a:t>
            </a:r>
          </a:p>
          <a:p>
            <a:pPr lvl="1"/>
            <a:r>
              <a:rPr lang="en-US" altLang="ko-KR" sz="2000" b="1" dirty="0">
                <a:ea typeface="굴림" pitchFamily="50" charset="-127"/>
              </a:rPr>
              <a:t>Go back to placement or synthesis or FP if QOR is hopeless</a:t>
            </a:r>
          </a:p>
          <a:p>
            <a:pPr lvl="1"/>
            <a:r>
              <a:rPr lang="en-US" altLang="ko-KR" sz="2000" b="1" dirty="0">
                <a:ea typeface="굴림" pitchFamily="50" charset="-127"/>
              </a:rPr>
              <a:t>Costly iterations and TAT (7-day P&amp;R runs…)</a:t>
            </a:r>
          </a:p>
        </p:txBody>
      </p:sp>
      <p:sp>
        <p:nvSpPr>
          <p:cNvPr id="22" name="Rectangle 21"/>
          <p:cNvSpPr/>
          <p:nvPr/>
        </p:nvSpPr>
        <p:spPr bwMode="auto">
          <a:xfrm>
            <a:off x="304800" y="2171700"/>
            <a:ext cx="2057400" cy="490538"/>
          </a:xfrm>
          <a:prstGeom prst="rect">
            <a:avLst/>
          </a:prstGeom>
          <a:solidFill>
            <a:schemeClr val="accent5">
              <a:lumMod val="75000"/>
            </a:schemeClr>
          </a:solidFill>
          <a:ln w="25400" cap="flat" cmpd="sng" algn="ctr">
            <a:solidFill>
              <a:schemeClr val="tx1"/>
            </a:solidFill>
            <a:prstDash val="solid"/>
            <a:round/>
            <a:headEnd type="none" w="med" len="med"/>
            <a:tailEnd type="none" w="med" len="med"/>
          </a:ln>
          <a:effectLst/>
        </p:spPr>
        <p:txBody>
          <a:bodyPr wrap="none" anchor="ctr"/>
          <a:lstStyle/>
          <a:p>
            <a:pPr algn="ctr" eaLnBrk="0" latinLnBrk="0" hangingPunct="0"/>
            <a:r>
              <a:rPr lang="en-US" altLang="ko-KR" sz="1500" b="1" dirty="0">
                <a:solidFill>
                  <a:schemeClr val="bg1"/>
                </a:solidFill>
                <a:latin typeface="Arial" pitchFamily="34" charset="0"/>
                <a:cs typeface="Arial" pitchFamily="34" charset="0"/>
              </a:rPr>
              <a:t>DESIGN RULES</a:t>
            </a:r>
            <a:endParaRPr lang="ko-KR" altLang="en-US" sz="1500" b="1" dirty="0">
              <a:solidFill>
                <a:schemeClr val="bg1"/>
              </a:solidFill>
              <a:latin typeface="Arial" pitchFamily="34" charset="0"/>
              <a:cs typeface="Arial" pitchFamily="34" charset="0"/>
            </a:endParaRPr>
          </a:p>
        </p:txBody>
      </p:sp>
      <p:sp>
        <p:nvSpPr>
          <p:cNvPr id="23" name="Rectangle 7"/>
          <p:cNvSpPr>
            <a:spLocks noChangeArrowheads="1"/>
          </p:cNvSpPr>
          <p:nvPr/>
        </p:nvSpPr>
        <p:spPr bwMode="auto">
          <a:xfrm>
            <a:off x="2481263" y="3328988"/>
            <a:ext cx="1839912" cy="419100"/>
          </a:xfrm>
          <a:prstGeom prst="rect">
            <a:avLst/>
          </a:prstGeom>
          <a:solidFill>
            <a:srgbClr val="92D050"/>
          </a:solidFill>
          <a:ln w="25400" algn="ctr">
            <a:solidFill>
              <a:schemeClr val="tx1"/>
            </a:solidFill>
            <a:round/>
            <a:headEnd/>
            <a:tailEnd/>
          </a:ln>
        </p:spPr>
        <p:txBody>
          <a:bodyPr wrap="none" anchor="ctr"/>
          <a:lstStyle/>
          <a:p>
            <a:pPr algn="ctr" eaLnBrk="0" latinLnBrk="0" hangingPunct="0"/>
            <a:r>
              <a:rPr lang="en-US" altLang="ko-KR" sz="1500" b="1" dirty="0">
                <a:latin typeface="Arial" pitchFamily="34" charset="0"/>
                <a:cs typeface="Arial" pitchFamily="34" charset="0"/>
              </a:rPr>
              <a:t>SYNTHESIS</a:t>
            </a:r>
            <a:endParaRPr lang="ko-KR" altLang="en-US" sz="1500" b="1" dirty="0">
              <a:latin typeface="Arial" pitchFamily="34" charset="0"/>
              <a:cs typeface="Arial" pitchFamily="34" charset="0"/>
            </a:endParaRPr>
          </a:p>
        </p:txBody>
      </p:sp>
      <p:sp>
        <p:nvSpPr>
          <p:cNvPr id="24" name="Rectangle 23"/>
          <p:cNvSpPr/>
          <p:nvPr/>
        </p:nvSpPr>
        <p:spPr bwMode="auto">
          <a:xfrm>
            <a:off x="2432050" y="2171700"/>
            <a:ext cx="1965325" cy="490538"/>
          </a:xfrm>
          <a:prstGeom prst="rect">
            <a:avLst/>
          </a:prstGeom>
          <a:solidFill>
            <a:schemeClr val="accent5">
              <a:lumMod val="75000"/>
            </a:schemeClr>
          </a:solidFill>
          <a:ln w="25400" cap="flat" cmpd="sng" algn="ctr">
            <a:solidFill>
              <a:schemeClr val="tx1"/>
            </a:solidFill>
            <a:prstDash val="solid"/>
            <a:round/>
            <a:headEnd type="none" w="med" len="med"/>
            <a:tailEnd type="none" w="med" len="med"/>
          </a:ln>
          <a:effectLst/>
        </p:spPr>
        <p:txBody>
          <a:bodyPr wrap="none" anchor="ctr"/>
          <a:lstStyle/>
          <a:p>
            <a:pPr algn="ctr" eaLnBrk="0" latinLnBrk="0" hangingPunct="0"/>
            <a:r>
              <a:rPr lang="en-US" altLang="ko-KR" sz="1500" b="1" dirty="0">
                <a:solidFill>
                  <a:schemeClr val="bg1"/>
                </a:solidFill>
                <a:latin typeface="Arial" pitchFamily="34" charset="0"/>
                <a:cs typeface="Arial" pitchFamily="34" charset="0"/>
              </a:rPr>
              <a:t>CONSTRAINTS</a:t>
            </a:r>
            <a:endParaRPr lang="ko-KR" altLang="en-US" sz="1500" b="1" dirty="0">
              <a:solidFill>
                <a:schemeClr val="bg1"/>
              </a:solidFill>
              <a:latin typeface="Arial" pitchFamily="34" charset="0"/>
              <a:cs typeface="Arial" pitchFamily="34" charset="0"/>
            </a:endParaRPr>
          </a:p>
        </p:txBody>
      </p:sp>
      <p:sp>
        <p:nvSpPr>
          <p:cNvPr id="25" name="Rectangle 24"/>
          <p:cNvSpPr>
            <a:spLocks noChangeArrowheads="1"/>
          </p:cNvSpPr>
          <p:nvPr/>
        </p:nvSpPr>
        <p:spPr bwMode="auto">
          <a:xfrm>
            <a:off x="2481263" y="3957638"/>
            <a:ext cx="1839912" cy="419100"/>
          </a:xfrm>
          <a:prstGeom prst="rect">
            <a:avLst/>
          </a:prstGeom>
          <a:solidFill>
            <a:srgbClr val="92D050"/>
          </a:solidFill>
          <a:ln w="25400" algn="ctr">
            <a:solidFill>
              <a:schemeClr val="tx1"/>
            </a:solidFill>
            <a:round/>
            <a:headEnd/>
            <a:tailEnd/>
          </a:ln>
        </p:spPr>
        <p:txBody>
          <a:bodyPr wrap="none" anchor="ctr"/>
          <a:lstStyle/>
          <a:p>
            <a:pPr algn="ctr" eaLnBrk="0" latinLnBrk="0" hangingPunct="0"/>
            <a:r>
              <a:rPr lang="en-US" altLang="ko-KR" sz="1500" b="1" dirty="0">
                <a:latin typeface="Arial" pitchFamily="34" charset="0"/>
                <a:cs typeface="Arial" pitchFamily="34" charset="0"/>
              </a:rPr>
              <a:t>PLACEMENT</a:t>
            </a:r>
            <a:endParaRPr lang="ko-KR" altLang="en-US" sz="1500" b="1" dirty="0">
              <a:latin typeface="Arial" pitchFamily="34" charset="0"/>
              <a:cs typeface="Arial" pitchFamily="34" charset="0"/>
            </a:endParaRPr>
          </a:p>
        </p:txBody>
      </p:sp>
      <p:sp>
        <p:nvSpPr>
          <p:cNvPr id="27" name="Rectangle 26"/>
          <p:cNvSpPr>
            <a:spLocks noChangeArrowheads="1"/>
          </p:cNvSpPr>
          <p:nvPr/>
        </p:nvSpPr>
        <p:spPr bwMode="auto">
          <a:xfrm>
            <a:off x="2481263" y="4624388"/>
            <a:ext cx="1839912" cy="419100"/>
          </a:xfrm>
          <a:prstGeom prst="rect">
            <a:avLst/>
          </a:prstGeom>
          <a:solidFill>
            <a:srgbClr val="92D050"/>
          </a:solidFill>
          <a:ln w="25400" algn="ctr">
            <a:solidFill>
              <a:schemeClr val="tx1"/>
            </a:solidFill>
            <a:round/>
            <a:headEnd/>
            <a:tailEnd/>
          </a:ln>
        </p:spPr>
        <p:txBody>
          <a:bodyPr wrap="none" anchor="ctr"/>
          <a:lstStyle/>
          <a:p>
            <a:pPr algn="ctr" eaLnBrk="0" latinLnBrk="0" hangingPunct="0"/>
            <a:r>
              <a:rPr lang="en-US" altLang="ko-KR" sz="1500" b="1" dirty="0">
                <a:latin typeface="Arial" pitchFamily="34" charset="0"/>
                <a:cs typeface="Arial" pitchFamily="34" charset="0"/>
              </a:rPr>
              <a:t>G/D ROUTING</a:t>
            </a:r>
            <a:endParaRPr lang="ko-KR" altLang="en-US" sz="1500" b="1" dirty="0">
              <a:latin typeface="Arial" pitchFamily="34" charset="0"/>
              <a:cs typeface="Arial" pitchFamily="34" charset="0"/>
            </a:endParaRPr>
          </a:p>
        </p:txBody>
      </p:sp>
      <p:cxnSp>
        <p:nvCxnSpPr>
          <p:cNvPr id="29" name="Elbow Connector 29"/>
          <p:cNvCxnSpPr>
            <a:cxnSpLocks noChangeShapeType="1"/>
            <a:stCxn id="22" idx="2"/>
            <a:endCxn id="23" idx="0"/>
          </p:cNvCxnSpPr>
          <p:nvPr/>
        </p:nvCxnSpPr>
        <p:spPr bwMode="auto">
          <a:xfrm rot="16200000" flipH="1">
            <a:off x="2033984" y="1961753"/>
            <a:ext cx="666750" cy="2067719"/>
          </a:xfrm>
          <a:prstGeom prst="bentConnector3">
            <a:avLst>
              <a:gd name="adj1" fmla="val 50000"/>
            </a:avLst>
          </a:prstGeom>
          <a:noFill/>
          <a:ln w="25400" algn="ctr">
            <a:solidFill>
              <a:schemeClr val="tx1"/>
            </a:solidFill>
            <a:round/>
            <a:headEnd/>
            <a:tailEnd type="arrow" w="med" len="med"/>
          </a:ln>
        </p:spPr>
      </p:cxnSp>
      <p:cxnSp>
        <p:nvCxnSpPr>
          <p:cNvPr id="30" name="Elbow Connector 30"/>
          <p:cNvCxnSpPr>
            <a:cxnSpLocks noChangeShapeType="1"/>
            <a:stCxn id="24" idx="2"/>
            <a:endCxn id="23" idx="0"/>
          </p:cNvCxnSpPr>
          <p:nvPr/>
        </p:nvCxnSpPr>
        <p:spPr bwMode="auto">
          <a:xfrm rot="5400000">
            <a:off x="3074591" y="2988866"/>
            <a:ext cx="666750" cy="13494"/>
          </a:xfrm>
          <a:prstGeom prst="bentConnector3">
            <a:avLst>
              <a:gd name="adj1" fmla="val 50000"/>
            </a:avLst>
          </a:prstGeom>
          <a:noFill/>
          <a:ln w="25400" algn="ctr">
            <a:solidFill>
              <a:schemeClr val="tx1"/>
            </a:solidFill>
            <a:round/>
            <a:headEnd/>
            <a:tailEnd type="arrow" w="med" len="med"/>
          </a:ln>
        </p:spPr>
      </p:cxnSp>
      <p:cxnSp>
        <p:nvCxnSpPr>
          <p:cNvPr id="31" name="Straight Arrow Connector 35"/>
          <p:cNvCxnSpPr>
            <a:cxnSpLocks noChangeShapeType="1"/>
            <a:stCxn id="23" idx="2"/>
            <a:endCxn id="25" idx="0"/>
          </p:cNvCxnSpPr>
          <p:nvPr/>
        </p:nvCxnSpPr>
        <p:spPr bwMode="auto">
          <a:xfrm rot="5400000">
            <a:off x="3296444" y="3853656"/>
            <a:ext cx="209550" cy="1588"/>
          </a:xfrm>
          <a:prstGeom prst="straightConnector1">
            <a:avLst/>
          </a:prstGeom>
          <a:noFill/>
          <a:ln w="25400" algn="ctr">
            <a:solidFill>
              <a:schemeClr val="tx1"/>
            </a:solidFill>
            <a:round/>
            <a:headEnd/>
            <a:tailEnd type="arrow" w="med" len="med"/>
          </a:ln>
        </p:spPr>
      </p:cxnSp>
      <p:cxnSp>
        <p:nvCxnSpPr>
          <p:cNvPr id="32" name="Straight Arrow Connector 36"/>
          <p:cNvCxnSpPr>
            <a:cxnSpLocks noChangeShapeType="1"/>
            <a:stCxn id="25" idx="2"/>
          </p:cNvCxnSpPr>
          <p:nvPr/>
        </p:nvCxnSpPr>
        <p:spPr bwMode="auto">
          <a:xfrm rot="5400000">
            <a:off x="3273425" y="4505325"/>
            <a:ext cx="255588" cy="1588"/>
          </a:xfrm>
          <a:prstGeom prst="straightConnector1">
            <a:avLst/>
          </a:prstGeom>
          <a:noFill/>
          <a:ln w="25400" algn="ctr">
            <a:solidFill>
              <a:schemeClr val="tx1"/>
            </a:solidFill>
            <a:round/>
            <a:headEnd/>
            <a:tailEnd type="arrow" w="med" len="med"/>
          </a:ln>
        </p:spPr>
      </p:cxnSp>
      <p:cxnSp>
        <p:nvCxnSpPr>
          <p:cNvPr id="34" name="Straight Arrow Connector 42"/>
          <p:cNvCxnSpPr>
            <a:cxnSpLocks noChangeShapeType="1"/>
            <a:stCxn id="27" idx="2"/>
            <a:endCxn id="28" idx="0"/>
          </p:cNvCxnSpPr>
          <p:nvPr/>
        </p:nvCxnSpPr>
        <p:spPr bwMode="auto">
          <a:xfrm flipH="1">
            <a:off x="3390901" y="5043488"/>
            <a:ext cx="10318" cy="266700"/>
          </a:xfrm>
          <a:prstGeom prst="straightConnector1">
            <a:avLst/>
          </a:prstGeom>
          <a:noFill/>
          <a:ln w="25400" algn="ctr">
            <a:solidFill>
              <a:schemeClr val="tx1"/>
            </a:solidFill>
            <a:round/>
            <a:headEnd/>
            <a:tailEnd type="arrow" w="med" len="med"/>
          </a:ln>
        </p:spPr>
      </p:cxnSp>
      <p:sp>
        <p:nvSpPr>
          <p:cNvPr id="35" name="Rectangle 64"/>
          <p:cNvSpPr>
            <a:spLocks noChangeArrowheads="1"/>
          </p:cNvSpPr>
          <p:nvPr/>
        </p:nvSpPr>
        <p:spPr bwMode="auto">
          <a:xfrm>
            <a:off x="457200" y="3214688"/>
            <a:ext cx="1825625" cy="658812"/>
          </a:xfrm>
          <a:prstGeom prst="rect">
            <a:avLst/>
          </a:prstGeom>
          <a:solidFill>
            <a:schemeClr val="bg1"/>
          </a:solidFill>
          <a:ln w="25400" algn="ctr">
            <a:solidFill>
              <a:schemeClr val="tx1"/>
            </a:solidFill>
            <a:round/>
            <a:headEnd/>
            <a:tailEnd/>
          </a:ln>
        </p:spPr>
        <p:txBody>
          <a:bodyPr wrap="none" anchor="ctr"/>
          <a:lstStyle/>
          <a:p>
            <a:pPr algn="ctr" eaLnBrk="0" latinLnBrk="0" hangingPunct="0"/>
            <a:r>
              <a:rPr lang="en-US" altLang="ko-KR" sz="1500" b="1" dirty="0">
                <a:latin typeface="Arial" pitchFamily="34" charset="0"/>
                <a:cs typeface="Arial" pitchFamily="34" charset="0"/>
              </a:rPr>
              <a:t>RTL DESIGN</a:t>
            </a:r>
            <a:endParaRPr lang="ko-KR" altLang="en-US" sz="1500" b="1" dirty="0">
              <a:latin typeface="Arial" pitchFamily="34" charset="0"/>
              <a:cs typeface="Arial" pitchFamily="34" charset="0"/>
            </a:endParaRPr>
          </a:p>
        </p:txBody>
      </p:sp>
      <p:cxnSp>
        <p:nvCxnSpPr>
          <p:cNvPr id="36" name="Elbow Connector 65"/>
          <p:cNvCxnSpPr>
            <a:cxnSpLocks noChangeShapeType="1"/>
            <a:stCxn id="35" idx="3"/>
            <a:endCxn id="23" idx="1"/>
          </p:cNvCxnSpPr>
          <p:nvPr/>
        </p:nvCxnSpPr>
        <p:spPr bwMode="auto">
          <a:xfrm flipV="1">
            <a:off x="2282825" y="3538538"/>
            <a:ext cx="198438" cy="6350"/>
          </a:xfrm>
          <a:prstGeom prst="bentConnector3">
            <a:avLst>
              <a:gd name="adj1" fmla="val 50000"/>
            </a:avLst>
          </a:prstGeom>
          <a:noFill/>
          <a:ln w="25400" algn="ctr">
            <a:solidFill>
              <a:schemeClr val="tx1"/>
            </a:solidFill>
            <a:round/>
            <a:headEnd/>
            <a:tailEnd type="arrow" w="med" len="med"/>
          </a:ln>
        </p:spPr>
      </p:cxnSp>
      <p:sp>
        <p:nvSpPr>
          <p:cNvPr id="37" name="Rectangle 72"/>
          <p:cNvSpPr>
            <a:spLocks noChangeArrowheads="1"/>
          </p:cNvSpPr>
          <p:nvPr/>
        </p:nvSpPr>
        <p:spPr bwMode="auto">
          <a:xfrm>
            <a:off x="1414462" y="1295400"/>
            <a:ext cx="2068512" cy="476250"/>
          </a:xfrm>
          <a:prstGeom prst="rect">
            <a:avLst/>
          </a:prstGeom>
          <a:solidFill>
            <a:schemeClr val="bg1"/>
          </a:solidFill>
          <a:ln w="25400" algn="ctr">
            <a:solidFill>
              <a:schemeClr val="tx1"/>
            </a:solidFill>
            <a:round/>
            <a:headEnd/>
            <a:tailEnd/>
          </a:ln>
        </p:spPr>
        <p:txBody>
          <a:bodyPr wrap="none" anchor="ctr"/>
          <a:lstStyle/>
          <a:p>
            <a:pPr algn="ctr" eaLnBrk="0" latinLnBrk="0" hangingPunct="0"/>
            <a:r>
              <a:rPr lang="en-US" altLang="ko-KR" sz="1500" b="1" dirty="0">
                <a:latin typeface="Arial" pitchFamily="34" charset="0"/>
                <a:cs typeface="Arial" pitchFamily="34" charset="0"/>
              </a:rPr>
              <a:t>TECHNOLOGY</a:t>
            </a:r>
          </a:p>
        </p:txBody>
      </p:sp>
      <p:cxnSp>
        <p:nvCxnSpPr>
          <p:cNvPr id="38" name="Elbow Connector 73"/>
          <p:cNvCxnSpPr>
            <a:cxnSpLocks noChangeShapeType="1"/>
            <a:stCxn id="37" idx="2"/>
            <a:endCxn id="22" idx="0"/>
          </p:cNvCxnSpPr>
          <p:nvPr/>
        </p:nvCxnSpPr>
        <p:spPr bwMode="auto">
          <a:xfrm rot="5400000">
            <a:off x="1691084" y="1414066"/>
            <a:ext cx="400050" cy="1115218"/>
          </a:xfrm>
          <a:prstGeom prst="bentConnector3">
            <a:avLst>
              <a:gd name="adj1" fmla="val 50000"/>
            </a:avLst>
          </a:prstGeom>
          <a:noFill/>
          <a:ln w="25400" algn="ctr">
            <a:solidFill>
              <a:schemeClr val="tx1"/>
            </a:solidFill>
            <a:round/>
            <a:headEnd/>
            <a:tailEnd type="arrow" w="med" len="med"/>
          </a:ln>
        </p:spPr>
      </p:cxnSp>
      <p:cxnSp>
        <p:nvCxnSpPr>
          <p:cNvPr id="39" name="Elbow Connector 76"/>
          <p:cNvCxnSpPr>
            <a:cxnSpLocks noChangeShapeType="1"/>
            <a:stCxn id="37" idx="2"/>
            <a:endCxn id="24" idx="0"/>
          </p:cNvCxnSpPr>
          <p:nvPr/>
        </p:nvCxnSpPr>
        <p:spPr bwMode="auto">
          <a:xfrm rot="16200000" flipH="1">
            <a:off x="2731690" y="1488677"/>
            <a:ext cx="400050" cy="965995"/>
          </a:xfrm>
          <a:prstGeom prst="bentConnector3">
            <a:avLst>
              <a:gd name="adj1" fmla="val 50000"/>
            </a:avLst>
          </a:prstGeom>
          <a:noFill/>
          <a:ln w="25400" algn="ctr">
            <a:solidFill>
              <a:schemeClr val="tx1"/>
            </a:solidFill>
            <a:round/>
            <a:headEnd/>
            <a:tailEnd type="arrow" w="med" len="med"/>
          </a:ln>
        </p:spPr>
      </p:cxnSp>
      <p:grpSp>
        <p:nvGrpSpPr>
          <p:cNvPr id="3" name="Group 2"/>
          <p:cNvGrpSpPr/>
          <p:nvPr/>
        </p:nvGrpSpPr>
        <p:grpSpPr>
          <a:xfrm>
            <a:off x="1066801" y="3512344"/>
            <a:ext cx="7591848" cy="2507456"/>
            <a:chOff x="1066801" y="3512344"/>
            <a:chExt cx="7591848" cy="2507456"/>
          </a:xfrm>
        </p:grpSpPr>
        <p:sp>
          <p:nvSpPr>
            <p:cNvPr id="28" name="Rectangle 27"/>
            <p:cNvSpPr>
              <a:spLocks noChangeArrowheads="1"/>
            </p:cNvSpPr>
            <p:nvPr/>
          </p:nvSpPr>
          <p:spPr bwMode="auto">
            <a:xfrm>
              <a:off x="1066801" y="5310188"/>
              <a:ext cx="4648199" cy="709612"/>
            </a:xfrm>
            <a:prstGeom prst="rect">
              <a:avLst/>
            </a:prstGeom>
            <a:solidFill>
              <a:srgbClr val="C00000"/>
            </a:solidFill>
            <a:ln w="25400" algn="ctr">
              <a:solidFill>
                <a:schemeClr val="tx1"/>
              </a:solidFill>
              <a:round/>
              <a:headEnd/>
              <a:tailEnd/>
            </a:ln>
          </p:spPr>
          <p:txBody>
            <a:bodyPr wrap="none" anchor="ctr"/>
            <a:lstStyle/>
            <a:p>
              <a:pPr algn="ctr" eaLnBrk="0" latinLnBrk="0" hangingPunct="0"/>
              <a:r>
                <a:rPr lang="en-US" altLang="ko-KR" sz="1500" b="1" dirty="0">
                  <a:solidFill>
                    <a:schemeClr val="bg1"/>
                  </a:solidFill>
                  <a:latin typeface="Arial" pitchFamily="34" charset="0"/>
                  <a:cs typeface="Arial" pitchFamily="34" charset="0"/>
                </a:rPr>
                <a:t>ANALYZE QOR (</a:t>
              </a:r>
              <a:r>
                <a:rPr lang="en-US" altLang="ko-KR" sz="1600" b="1" dirty="0">
                  <a:solidFill>
                    <a:schemeClr val="bg1"/>
                  </a:solidFill>
                  <a:latin typeface="Arial" pitchFamily="34" charset="0"/>
                  <a:cs typeface="Arial" pitchFamily="34" charset="0"/>
                </a:rPr>
                <a:t>AREA, WIRELENGTH,</a:t>
              </a:r>
              <a:br>
                <a:rPr lang="en-US" altLang="ko-KR" sz="1600" b="1" dirty="0">
                  <a:solidFill>
                    <a:schemeClr val="bg1"/>
                  </a:solidFill>
                  <a:latin typeface="Arial" pitchFamily="34" charset="0"/>
                  <a:cs typeface="Arial" pitchFamily="34" charset="0"/>
                </a:rPr>
              </a:br>
              <a:r>
                <a:rPr lang="en-US" altLang="ko-KR" sz="1600" b="1" dirty="0">
                  <a:solidFill>
                    <a:schemeClr val="bg1"/>
                  </a:solidFill>
                  <a:latin typeface="Arial" pitchFamily="34" charset="0"/>
                  <a:cs typeface="Arial" pitchFamily="34" charset="0"/>
                </a:rPr>
                <a:t>TIMING, #DRCs, YIELD</a:t>
              </a:r>
              <a:r>
                <a:rPr lang="en-US" altLang="ko-KR" sz="1500" b="1" dirty="0">
                  <a:solidFill>
                    <a:schemeClr val="bg1"/>
                  </a:solidFill>
                  <a:latin typeface="Arial" pitchFamily="34" charset="0"/>
                  <a:cs typeface="Arial" pitchFamily="34" charset="0"/>
                </a:rPr>
                <a:t>)</a:t>
              </a:r>
              <a:endParaRPr lang="ko-KR" altLang="en-US" sz="1500" b="1" dirty="0">
                <a:solidFill>
                  <a:schemeClr val="bg1"/>
                </a:solidFill>
                <a:latin typeface="Arial" pitchFamily="34" charset="0"/>
                <a:cs typeface="Arial" pitchFamily="34" charset="0"/>
              </a:endParaRPr>
            </a:p>
          </p:txBody>
        </p:sp>
        <p:sp>
          <p:nvSpPr>
            <p:cNvPr id="55" name="TextBox 54"/>
            <p:cNvSpPr txBox="1"/>
            <p:nvPr/>
          </p:nvSpPr>
          <p:spPr>
            <a:xfrm>
              <a:off x="6175601" y="4833938"/>
              <a:ext cx="2483048" cy="1051780"/>
            </a:xfrm>
            <a:prstGeom prst="rect">
              <a:avLst/>
            </a:prstGeom>
            <a:solidFill>
              <a:schemeClr val="bg1"/>
            </a:solidFill>
            <a:ln>
              <a:solidFill>
                <a:srgbClr val="FF0000"/>
              </a:solidFill>
            </a:ln>
          </p:spPr>
          <p:txBody>
            <a:bodyPr wrap="square" rtlCol="0">
              <a:noAutofit/>
            </a:bodyPr>
            <a:lstStyle/>
            <a:p>
              <a:r>
                <a:rPr lang="en-US" sz="1600" b="1" dirty="0">
                  <a:solidFill>
                    <a:srgbClr val="FF0000"/>
                  </a:solidFill>
                  <a:latin typeface="Arial" pitchFamily="34" charset="0"/>
                  <a:cs typeface="Arial" pitchFamily="34" charset="0"/>
                </a:rPr>
                <a:t>Iteration with space padding, </a:t>
              </a:r>
            </a:p>
            <a:p>
              <a:r>
                <a:rPr lang="en-US" sz="1600" b="1" dirty="0">
                  <a:solidFill>
                    <a:srgbClr val="FF0000"/>
                  </a:solidFill>
                  <a:latin typeface="Arial" pitchFamily="34" charset="0"/>
                  <a:cs typeface="Arial" pitchFamily="34" charset="0"/>
                </a:rPr>
                <a:t>NDR modifications, density screens ...</a:t>
              </a:r>
            </a:p>
            <a:p>
              <a:endParaRPr lang="en-US" sz="1600" b="1" dirty="0">
                <a:solidFill>
                  <a:srgbClr val="FF0000"/>
                </a:solidFill>
                <a:latin typeface="Arial" pitchFamily="34" charset="0"/>
                <a:cs typeface="Arial" pitchFamily="34" charset="0"/>
              </a:endParaRPr>
            </a:p>
          </p:txBody>
        </p:sp>
        <p:cxnSp>
          <p:nvCxnSpPr>
            <p:cNvPr id="71" name="Connector: Curved 70"/>
            <p:cNvCxnSpPr>
              <a:stCxn id="28" idx="1"/>
              <a:endCxn id="25" idx="1"/>
            </p:cNvCxnSpPr>
            <p:nvPr/>
          </p:nvCxnSpPr>
          <p:spPr>
            <a:xfrm rot="10800000" flipH="1">
              <a:off x="1066801" y="4167188"/>
              <a:ext cx="1414462" cy="1497806"/>
            </a:xfrm>
            <a:prstGeom prst="curvedConnector3">
              <a:avLst>
                <a:gd name="adj1" fmla="val -6680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p:cNvCxnSpPr>
              <a:cxnSpLocks/>
              <a:stCxn id="28" idx="3"/>
              <a:endCxn id="27" idx="3"/>
            </p:cNvCxnSpPr>
            <p:nvPr/>
          </p:nvCxnSpPr>
          <p:spPr>
            <a:xfrm flipH="1" flipV="1">
              <a:off x="4321175" y="4833938"/>
              <a:ext cx="1393825" cy="831056"/>
            </a:xfrm>
            <a:prstGeom prst="curvedConnector3">
              <a:avLst>
                <a:gd name="adj1" fmla="val -1640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Curved 75"/>
            <p:cNvCxnSpPr>
              <a:cxnSpLocks/>
              <a:stCxn id="28" idx="3"/>
            </p:cNvCxnSpPr>
            <p:nvPr/>
          </p:nvCxnSpPr>
          <p:spPr>
            <a:xfrm flipH="1" flipV="1">
              <a:off x="4321176" y="3512344"/>
              <a:ext cx="1393824" cy="2152650"/>
            </a:xfrm>
            <a:prstGeom prst="curvedConnector4">
              <a:avLst>
                <a:gd name="adj1" fmla="val -16401"/>
                <a:gd name="adj2" fmla="val 5824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Content Placeholder 5">
            <a:extLst>
              <a:ext uri="{FF2B5EF4-FFF2-40B4-BE49-F238E27FC236}">
                <a16:creationId xmlns:a16="http://schemas.microsoft.com/office/drawing/2014/main" id="{D611DDE1-9DD7-405B-95FA-4D24C5CEFCFF}"/>
              </a:ext>
            </a:extLst>
          </p:cNvPr>
          <p:cNvSpPr txBox="1">
            <a:spLocks/>
          </p:cNvSpPr>
          <p:nvPr/>
        </p:nvSpPr>
        <p:spPr bwMode="auto">
          <a:xfrm>
            <a:off x="5667395" y="3504125"/>
            <a:ext cx="2633760" cy="802667"/>
          </a:xfrm>
          <a:prstGeom prst="rect">
            <a:avLst/>
          </a:prstGeom>
          <a:solidFill>
            <a:srgbClr val="FFFF00"/>
          </a:solidFill>
          <a:ln w="38100">
            <a:solidFill>
              <a:srgbClr val="FF0000"/>
            </a:solidFill>
            <a:miter lim="800000"/>
            <a:headEnd/>
            <a:tailEnd/>
          </a:ln>
        </p:spPr>
        <p:txBody>
          <a:bodyPr vert="horz" wrap="square" lIns="92075" tIns="46038" rIns="92075" bIns="46038" numCol="1" anchor="t" anchorCtr="0" compatLnSpc="1">
            <a:prstTxWarp prst="textNoShape">
              <a:avLst/>
            </a:prstTxWarp>
            <a:noAutofit/>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defTabSz="914400">
              <a:lnSpc>
                <a:spcPct val="110000"/>
              </a:lnSpc>
              <a:buFontTx/>
              <a:buNone/>
            </a:pPr>
            <a:r>
              <a:rPr lang="en-US" altLang="ko-KR" sz="2200" b="1" kern="0" dirty="0">
                <a:solidFill>
                  <a:srgbClr val="0070C0"/>
                </a:solidFill>
                <a:ea typeface="굴림" pitchFamily="50" charset="-127"/>
              </a:rPr>
              <a:t>ISPD17: ML-based DRV predictor</a:t>
            </a:r>
          </a:p>
        </p:txBody>
      </p:sp>
      <p:sp>
        <p:nvSpPr>
          <p:cNvPr id="4" name="TextBox 3">
            <a:extLst>
              <a:ext uri="{FF2B5EF4-FFF2-40B4-BE49-F238E27FC236}">
                <a16:creationId xmlns:a16="http://schemas.microsoft.com/office/drawing/2014/main" id="{56500CF5-14AB-482B-8C82-9634FBCF2AEB}"/>
              </a:ext>
            </a:extLst>
          </p:cNvPr>
          <p:cNvSpPr txBox="1"/>
          <p:nvPr/>
        </p:nvSpPr>
        <p:spPr>
          <a:xfrm>
            <a:off x="4912596" y="4086272"/>
            <a:ext cx="397565" cy="646331"/>
          </a:xfrm>
          <a:prstGeom prst="rect">
            <a:avLst/>
          </a:prstGeom>
          <a:noFill/>
        </p:spPr>
        <p:txBody>
          <a:bodyPr wrap="square" rtlCol="0">
            <a:spAutoFit/>
          </a:bodyPr>
          <a:lstStyle/>
          <a:p>
            <a:r>
              <a:rPr lang="en-US" sz="3600" dirty="0">
                <a:solidFill>
                  <a:srgbClr val="0070C0"/>
                </a:solidFill>
              </a:rPr>
              <a:t>X</a:t>
            </a:r>
          </a:p>
        </p:txBody>
      </p:sp>
      <p:sp>
        <p:nvSpPr>
          <p:cNvPr id="33" name="TextBox 32">
            <a:extLst>
              <a:ext uri="{FF2B5EF4-FFF2-40B4-BE49-F238E27FC236}">
                <a16:creationId xmlns:a16="http://schemas.microsoft.com/office/drawing/2014/main" id="{A838D4DC-637C-4DCC-AC18-3A591E2C81FE}"/>
              </a:ext>
            </a:extLst>
          </p:cNvPr>
          <p:cNvSpPr txBox="1"/>
          <p:nvPr/>
        </p:nvSpPr>
        <p:spPr>
          <a:xfrm>
            <a:off x="4905955" y="4559082"/>
            <a:ext cx="397565" cy="646331"/>
          </a:xfrm>
          <a:prstGeom prst="rect">
            <a:avLst/>
          </a:prstGeom>
          <a:noFill/>
        </p:spPr>
        <p:txBody>
          <a:bodyPr wrap="square" rtlCol="0">
            <a:spAutoFit/>
          </a:bodyPr>
          <a:lstStyle/>
          <a:p>
            <a:r>
              <a:rPr lang="en-US" sz="3600" dirty="0">
                <a:solidFill>
                  <a:srgbClr val="0070C0"/>
                </a:solidFill>
              </a:rPr>
              <a:t>X</a:t>
            </a:r>
          </a:p>
        </p:txBody>
      </p:sp>
      <p:sp>
        <p:nvSpPr>
          <p:cNvPr id="40" name="TextBox 39">
            <a:extLst>
              <a:ext uri="{FF2B5EF4-FFF2-40B4-BE49-F238E27FC236}">
                <a16:creationId xmlns:a16="http://schemas.microsoft.com/office/drawing/2014/main" id="{074CFB5C-CD29-41F7-86CB-3614F2B5C80F}"/>
              </a:ext>
            </a:extLst>
          </p:cNvPr>
          <p:cNvSpPr txBox="1"/>
          <p:nvPr/>
        </p:nvSpPr>
        <p:spPr>
          <a:xfrm>
            <a:off x="656543" y="4053572"/>
            <a:ext cx="397565" cy="646331"/>
          </a:xfrm>
          <a:prstGeom prst="rect">
            <a:avLst/>
          </a:prstGeom>
          <a:noFill/>
        </p:spPr>
        <p:txBody>
          <a:bodyPr wrap="square" rtlCol="0">
            <a:spAutoFit/>
          </a:bodyPr>
          <a:lstStyle/>
          <a:p>
            <a:r>
              <a:rPr lang="en-US" sz="3600" dirty="0">
                <a:solidFill>
                  <a:srgbClr val="0070C0"/>
                </a:solidFill>
              </a:rPr>
              <a:t>X</a:t>
            </a:r>
          </a:p>
        </p:txBody>
      </p:sp>
    </p:spTree>
    <p:extLst>
      <p:ext uri="{BB962C8B-B14F-4D97-AF65-F5344CB8AC3E}">
        <p14:creationId xmlns:p14="http://schemas.microsoft.com/office/powerpoint/2010/main" val="3452361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33"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Insight From Layout Studies</a:t>
            </a:r>
          </a:p>
        </p:txBody>
      </p:sp>
      <p:sp>
        <p:nvSpPr>
          <p:cNvPr id="3" name="Content Placeholder 2"/>
          <p:cNvSpPr>
            <a:spLocks noGrp="1"/>
          </p:cNvSpPr>
          <p:nvPr>
            <p:ph idx="1"/>
          </p:nvPr>
        </p:nvSpPr>
        <p:spPr>
          <a:xfrm>
            <a:off x="228600" y="762000"/>
            <a:ext cx="8686800" cy="5486400"/>
          </a:xfrm>
        </p:spPr>
        <p:txBody>
          <a:bodyPr>
            <a:normAutofit/>
          </a:bodyPr>
          <a:lstStyle/>
          <a:p>
            <a:r>
              <a:rPr lang="en-US" sz="2000" dirty="0"/>
              <a:t>Initial prediction from </a:t>
            </a:r>
            <a:r>
              <a:rPr lang="en-US" sz="2000" u="sng" dirty="0"/>
              <a:t>GR overflows </a:t>
            </a:r>
            <a:r>
              <a:rPr lang="en-US" sz="2000" dirty="0"/>
              <a:t>and </a:t>
            </a:r>
            <a:r>
              <a:rPr lang="en-US" sz="2000" u="sng" dirty="0"/>
              <a:t>cell/pin density map</a:t>
            </a:r>
          </a:p>
          <a:p>
            <a:r>
              <a:rPr lang="en-US" sz="2000" dirty="0"/>
              <a:t>Red DRV-hotspot likely a False Negative due to </a:t>
            </a:r>
            <a:r>
              <a:rPr lang="en-US" sz="2000" u="sng" dirty="0"/>
              <a:t>low cell-pin density</a:t>
            </a:r>
          </a:p>
          <a:p>
            <a:r>
              <a:rPr lang="en-US" sz="2000" u="sng" dirty="0">
                <a:solidFill>
                  <a:srgbClr val="FF0000"/>
                </a:solidFill>
              </a:rPr>
              <a:t>Larger windows </a:t>
            </a:r>
            <a:r>
              <a:rPr lang="en-US" sz="2000" dirty="0">
                <a:solidFill>
                  <a:srgbClr val="FF0000"/>
                </a:solidFill>
              </a:rPr>
              <a:t>, </a:t>
            </a:r>
            <a:r>
              <a:rPr lang="en-US" sz="2000" u="sng" dirty="0">
                <a:solidFill>
                  <a:srgbClr val="FF0000"/>
                </a:solidFill>
              </a:rPr>
              <a:t>buried nets</a:t>
            </a:r>
            <a:r>
              <a:rPr lang="en-US" sz="2000" dirty="0">
                <a:solidFill>
                  <a:srgbClr val="FF0000"/>
                </a:solidFill>
              </a:rPr>
              <a:t> (, NDRs, FFs, etc.) added to model inputs</a:t>
            </a:r>
          </a:p>
        </p:txBody>
      </p:sp>
      <p:grpSp>
        <p:nvGrpSpPr>
          <p:cNvPr id="7" name="Group 6"/>
          <p:cNvGrpSpPr/>
          <p:nvPr/>
        </p:nvGrpSpPr>
        <p:grpSpPr>
          <a:xfrm>
            <a:off x="457200" y="1878242"/>
            <a:ext cx="5557342" cy="3748003"/>
            <a:chOff x="457200" y="1878242"/>
            <a:chExt cx="5557342" cy="3748003"/>
          </a:xfrm>
        </p:grpSpPr>
        <p:sp>
          <p:nvSpPr>
            <p:cNvPr id="72" name="Rectangle 71"/>
            <p:cNvSpPr/>
            <p:nvPr/>
          </p:nvSpPr>
          <p:spPr>
            <a:xfrm>
              <a:off x="457200" y="1878242"/>
              <a:ext cx="5557342" cy="3748003"/>
            </a:xfrm>
            <a:prstGeom prst="rect">
              <a:avLst/>
            </a:prstGeom>
            <a:solidFill>
              <a:srgbClr val="BCBCBC">
                <a:lumMod val="40000"/>
                <a:lumOff val="6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3" name="Rectangle 72"/>
            <p:cNvSpPr/>
            <p:nvPr/>
          </p:nvSpPr>
          <p:spPr>
            <a:xfrm>
              <a:off x="457200" y="1880197"/>
              <a:ext cx="563849" cy="52161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4" name="Rectangle 73"/>
            <p:cNvSpPr/>
            <p:nvPr/>
          </p:nvSpPr>
          <p:spPr>
            <a:xfrm>
              <a:off x="457200" y="2401813"/>
              <a:ext cx="329642" cy="446820"/>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5" name="Rectangle 74"/>
            <p:cNvSpPr/>
            <p:nvPr/>
          </p:nvSpPr>
          <p:spPr>
            <a:xfrm>
              <a:off x="457200" y="2848632"/>
              <a:ext cx="329642" cy="4618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6" name="Rectangle 75"/>
            <p:cNvSpPr/>
            <p:nvPr/>
          </p:nvSpPr>
          <p:spPr>
            <a:xfrm>
              <a:off x="457200" y="3310514"/>
              <a:ext cx="563849" cy="93380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7" name="Rectangle 76"/>
            <p:cNvSpPr/>
            <p:nvPr/>
          </p:nvSpPr>
          <p:spPr>
            <a:xfrm>
              <a:off x="457200" y="4709362"/>
              <a:ext cx="329642" cy="446820"/>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8" name="Rectangle 77"/>
            <p:cNvSpPr/>
            <p:nvPr/>
          </p:nvSpPr>
          <p:spPr>
            <a:xfrm>
              <a:off x="457200" y="5156182"/>
              <a:ext cx="563849" cy="47006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9" name="Rectangle 78"/>
            <p:cNvSpPr/>
            <p:nvPr/>
          </p:nvSpPr>
          <p:spPr>
            <a:xfrm>
              <a:off x="1347871" y="1880197"/>
              <a:ext cx="1424033" cy="52161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0" name="Rectangle 79"/>
            <p:cNvSpPr/>
            <p:nvPr/>
          </p:nvSpPr>
          <p:spPr>
            <a:xfrm>
              <a:off x="1113663" y="2401813"/>
              <a:ext cx="1437615" cy="90870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1" name="Rectangle 80"/>
            <p:cNvSpPr/>
            <p:nvPr/>
          </p:nvSpPr>
          <p:spPr>
            <a:xfrm>
              <a:off x="1334289" y="3310514"/>
              <a:ext cx="1437615" cy="92283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2" name="Rectangle 81"/>
            <p:cNvSpPr/>
            <p:nvPr/>
          </p:nvSpPr>
          <p:spPr>
            <a:xfrm>
              <a:off x="1334179" y="4233347"/>
              <a:ext cx="1437725" cy="92283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3" name="Rectangle 82"/>
            <p:cNvSpPr/>
            <p:nvPr/>
          </p:nvSpPr>
          <p:spPr>
            <a:xfrm>
              <a:off x="1334179" y="5156181"/>
              <a:ext cx="1437725"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4" name="Rectangle 83"/>
            <p:cNvSpPr/>
            <p:nvPr/>
          </p:nvSpPr>
          <p:spPr>
            <a:xfrm>
              <a:off x="3531470" y="1921707"/>
              <a:ext cx="534285" cy="45686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5" name="Rectangle 84"/>
            <p:cNvSpPr/>
            <p:nvPr/>
          </p:nvSpPr>
          <p:spPr>
            <a:xfrm>
              <a:off x="2878099" y="2378568"/>
              <a:ext cx="220627"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6" name="Rectangle 85"/>
            <p:cNvSpPr/>
            <p:nvPr/>
          </p:nvSpPr>
          <p:spPr>
            <a:xfrm>
              <a:off x="3097532" y="2378568"/>
              <a:ext cx="328015"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8" name="Rectangle 87"/>
            <p:cNvSpPr/>
            <p:nvPr/>
          </p:nvSpPr>
          <p:spPr>
            <a:xfrm>
              <a:off x="3529511" y="2378568"/>
              <a:ext cx="301274"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9" name="Rectangle 88"/>
            <p:cNvSpPr/>
            <p:nvPr/>
          </p:nvSpPr>
          <p:spPr>
            <a:xfrm>
              <a:off x="3324781" y="2848632"/>
              <a:ext cx="646293" cy="463738"/>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7" name="Rectangle 86"/>
            <p:cNvSpPr/>
            <p:nvPr/>
          </p:nvSpPr>
          <p:spPr>
            <a:xfrm>
              <a:off x="2874784" y="2848632"/>
              <a:ext cx="317807"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0" name="Rectangle 89"/>
            <p:cNvSpPr/>
            <p:nvPr/>
          </p:nvSpPr>
          <p:spPr>
            <a:xfrm>
              <a:off x="3085143" y="3318697"/>
              <a:ext cx="353489"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1" name="Rectangle 90"/>
            <p:cNvSpPr/>
            <p:nvPr/>
          </p:nvSpPr>
          <p:spPr>
            <a:xfrm>
              <a:off x="3438632" y="3316461"/>
              <a:ext cx="627122" cy="46597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2" name="Rectangle 91"/>
            <p:cNvSpPr/>
            <p:nvPr/>
          </p:nvSpPr>
          <p:spPr>
            <a:xfrm>
              <a:off x="3088759" y="3788761"/>
              <a:ext cx="560124"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3" name="Rectangle 92"/>
            <p:cNvSpPr/>
            <p:nvPr/>
          </p:nvSpPr>
          <p:spPr>
            <a:xfrm>
              <a:off x="3751672" y="3786526"/>
              <a:ext cx="314082" cy="47006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4" name="Rectangle 93"/>
            <p:cNvSpPr/>
            <p:nvPr/>
          </p:nvSpPr>
          <p:spPr>
            <a:xfrm>
              <a:off x="3097906" y="4260681"/>
              <a:ext cx="550977"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5" name="Rectangle 94"/>
            <p:cNvSpPr/>
            <p:nvPr/>
          </p:nvSpPr>
          <p:spPr>
            <a:xfrm>
              <a:off x="3751672" y="4257238"/>
              <a:ext cx="314082"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6" name="Rectangle 95"/>
            <p:cNvSpPr/>
            <p:nvPr/>
          </p:nvSpPr>
          <p:spPr>
            <a:xfrm>
              <a:off x="3102889" y="4711218"/>
              <a:ext cx="314082"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7" name="Rectangle 96"/>
            <p:cNvSpPr/>
            <p:nvPr/>
          </p:nvSpPr>
          <p:spPr>
            <a:xfrm>
              <a:off x="3531469" y="4711592"/>
              <a:ext cx="658864"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8" name="Rectangle 97"/>
            <p:cNvSpPr/>
            <p:nvPr/>
          </p:nvSpPr>
          <p:spPr>
            <a:xfrm>
              <a:off x="3097906" y="5156181"/>
              <a:ext cx="319065"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99" name="Rectangle 98"/>
            <p:cNvSpPr/>
            <p:nvPr/>
          </p:nvSpPr>
          <p:spPr>
            <a:xfrm>
              <a:off x="3521796" y="5156180"/>
              <a:ext cx="319065" cy="44868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0" name="Rectangle 99"/>
            <p:cNvSpPr/>
            <p:nvPr/>
          </p:nvSpPr>
          <p:spPr>
            <a:xfrm>
              <a:off x="4410166" y="1880197"/>
              <a:ext cx="338281" cy="52161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1" name="Rectangle 100"/>
            <p:cNvSpPr/>
            <p:nvPr/>
          </p:nvSpPr>
          <p:spPr>
            <a:xfrm>
              <a:off x="4855624" y="1889330"/>
              <a:ext cx="540632" cy="52161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2" name="Rectangle 101"/>
            <p:cNvSpPr/>
            <p:nvPr/>
          </p:nvSpPr>
          <p:spPr>
            <a:xfrm>
              <a:off x="5498076" y="1889329"/>
              <a:ext cx="511108" cy="52161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3" name="Rectangle 102"/>
            <p:cNvSpPr/>
            <p:nvPr/>
          </p:nvSpPr>
          <p:spPr>
            <a:xfrm>
              <a:off x="4415523" y="2401813"/>
              <a:ext cx="338281" cy="43768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4" name="Rectangle 103"/>
            <p:cNvSpPr/>
            <p:nvPr/>
          </p:nvSpPr>
          <p:spPr>
            <a:xfrm>
              <a:off x="4850472" y="2410946"/>
              <a:ext cx="551142" cy="43768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5" name="Rectangle 104"/>
            <p:cNvSpPr/>
            <p:nvPr/>
          </p:nvSpPr>
          <p:spPr>
            <a:xfrm>
              <a:off x="5503434" y="2410945"/>
              <a:ext cx="511108" cy="43768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6" name="Rectangle 105"/>
            <p:cNvSpPr/>
            <p:nvPr/>
          </p:nvSpPr>
          <p:spPr>
            <a:xfrm>
              <a:off x="4405012" y="2838754"/>
              <a:ext cx="348791" cy="496276"/>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7" name="Rectangle 106"/>
            <p:cNvSpPr/>
            <p:nvPr/>
          </p:nvSpPr>
          <p:spPr>
            <a:xfrm>
              <a:off x="4828177" y="2848632"/>
              <a:ext cx="562926" cy="486398"/>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8" name="Rectangle 107"/>
            <p:cNvSpPr/>
            <p:nvPr/>
          </p:nvSpPr>
          <p:spPr>
            <a:xfrm>
              <a:off x="5492923" y="2853815"/>
              <a:ext cx="511108" cy="481216"/>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9" name="Rectangle 108"/>
            <p:cNvSpPr/>
            <p:nvPr/>
          </p:nvSpPr>
          <p:spPr>
            <a:xfrm>
              <a:off x="4405013" y="3335031"/>
              <a:ext cx="657372" cy="447405"/>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0" name="Rectangle 109"/>
            <p:cNvSpPr/>
            <p:nvPr/>
          </p:nvSpPr>
          <p:spPr>
            <a:xfrm>
              <a:off x="5062385" y="3335031"/>
              <a:ext cx="339229" cy="44222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1" name="Rectangle 110"/>
            <p:cNvSpPr/>
            <p:nvPr/>
          </p:nvSpPr>
          <p:spPr>
            <a:xfrm>
              <a:off x="5502727" y="3330027"/>
              <a:ext cx="339229" cy="44722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2" name="Rectangle 111"/>
            <p:cNvSpPr/>
            <p:nvPr/>
          </p:nvSpPr>
          <p:spPr>
            <a:xfrm>
              <a:off x="4405012" y="3782435"/>
              <a:ext cx="338281" cy="459308"/>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3" name="Rectangle 112"/>
            <p:cNvSpPr/>
            <p:nvPr/>
          </p:nvSpPr>
          <p:spPr>
            <a:xfrm>
              <a:off x="4843345" y="3782435"/>
              <a:ext cx="338636" cy="45093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4" name="Rectangle 113"/>
            <p:cNvSpPr/>
            <p:nvPr/>
          </p:nvSpPr>
          <p:spPr>
            <a:xfrm>
              <a:off x="5278277" y="3782436"/>
              <a:ext cx="351946" cy="44815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5" name="Rectangle 114"/>
            <p:cNvSpPr/>
            <p:nvPr/>
          </p:nvSpPr>
          <p:spPr>
            <a:xfrm>
              <a:off x="5713455" y="3777254"/>
              <a:ext cx="290577" cy="458912"/>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6" name="Rectangle 115"/>
            <p:cNvSpPr/>
            <p:nvPr/>
          </p:nvSpPr>
          <p:spPr>
            <a:xfrm>
              <a:off x="4405931" y="4241345"/>
              <a:ext cx="561992" cy="481791"/>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7" name="Rectangle 116"/>
            <p:cNvSpPr/>
            <p:nvPr/>
          </p:nvSpPr>
          <p:spPr>
            <a:xfrm>
              <a:off x="5051609" y="4230590"/>
              <a:ext cx="648172" cy="486970"/>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8" name="Rectangle 117"/>
            <p:cNvSpPr/>
            <p:nvPr/>
          </p:nvSpPr>
          <p:spPr>
            <a:xfrm>
              <a:off x="5946691" y="4241744"/>
              <a:ext cx="57341" cy="469474"/>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9" name="Rectangle 118"/>
            <p:cNvSpPr/>
            <p:nvPr/>
          </p:nvSpPr>
          <p:spPr>
            <a:xfrm>
              <a:off x="4403800" y="4717385"/>
              <a:ext cx="561992" cy="459482"/>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0" name="Rectangle 119"/>
            <p:cNvSpPr/>
            <p:nvPr/>
          </p:nvSpPr>
          <p:spPr>
            <a:xfrm>
              <a:off x="5051609" y="4717386"/>
              <a:ext cx="350004" cy="45333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1" name="Rectangle 120"/>
            <p:cNvSpPr/>
            <p:nvPr/>
          </p:nvSpPr>
          <p:spPr>
            <a:xfrm>
              <a:off x="5491014" y="4715639"/>
              <a:ext cx="350004" cy="45333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2" name="Rectangle 121"/>
            <p:cNvSpPr/>
            <p:nvPr/>
          </p:nvSpPr>
          <p:spPr>
            <a:xfrm>
              <a:off x="5946691" y="4722961"/>
              <a:ext cx="57341" cy="45333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3" name="Rectangle 122"/>
            <p:cNvSpPr/>
            <p:nvPr/>
          </p:nvSpPr>
          <p:spPr>
            <a:xfrm>
              <a:off x="4410166" y="5176295"/>
              <a:ext cx="333127" cy="42856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4" name="Rectangle 123"/>
            <p:cNvSpPr/>
            <p:nvPr/>
          </p:nvSpPr>
          <p:spPr>
            <a:xfrm>
              <a:off x="4850502" y="5181123"/>
              <a:ext cx="331479" cy="42856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5" name="Rectangle 124"/>
            <p:cNvSpPr/>
            <p:nvPr/>
          </p:nvSpPr>
          <p:spPr>
            <a:xfrm>
              <a:off x="5272126" y="5176295"/>
              <a:ext cx="669207" cy="428567"/>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grpSp>
        <p:nvGrpSpPr>
          <p:cNvPr id="6" name="Route-DRC"/>
          <p:cNvGrpSpPr/>
          <p:nvPr/>
        </p:nvGrpSpPr>
        <p:grpSpPr>
          <a:xfrm>
            <a:off x="2874784" y="3140570"/>
            <a:ext cx="878387" cy="639423"/>
            <a:chOff x="2874784" y="3140570"/>
            <a:chExt cx="878387" cy="639423"/>
          </a:xfrm>
        </p:grpSpPr>
        <p:sp>
          <p:nvSpPr>
            <p:cNvPr id="128" name="Rectangle 127"/>
            <p:cNvSpPr/>
            <p:nvPr/>
          </p:nvSpPr>
          <p:spPr>
            <a:xfrm>
              <a:off x="2874784" y="3140570"/>
              <a:ext cx="317807" cy="194460"/>
            </a:xfrm>
            <a:prstGeom prst="rect">
              <a:avLst/>
            </a:prstGeom>
            <a:noFill/>
            <a:ln w="25400" cap="flat" cmpd="sng" algn="ctr">
              <a:solidFill>
                <a:srgbClr val="0072AC">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9" name="Rectangle 128"/>
            <p:cNvSpPr/>
            <p:nvPr/>
          </p:nvSpPr>
          <p:spPr>
            <a:xfrm>
              <a:off x="3435364" y="3301399"/>
              <a:ext cx="317807" cy="194460"/>
            </a:xfrm>
            <a:prstGeom prst="rect">
              <a:avLst/>
            </a:prstGeom>
            <a:noFill/>
            <a:ln w="25400" cap="flat" cmpd="sng" algn="ctr">
              <a:solidFill>
                <a:srgbClr val="0072AC">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0" name="Rectangle 129"/>
            <p:cNvSpPr/>
            <p:nvPr/>
          </p:nvSpPr>
          <p:spPr>
            <a:xfrm>
              <a:off x="3101125" y="3513404"/>
              <a:ext cx="328150" cy="266589"/>
            </a:xfrm>
            <a:prstGeom prst="rect">
              <a:avLst/>
            </a:prstGeom>
            <a:noFill/>
            <a:ln w="25400" cap="flat" cmpd="sng" algn="ctr">
              <a:solidFill>
                <a:srgbClr val="0072AC">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sp>
        <p:nvSpPr>
          <p:cNvPr id="131" name="Rectangle 130"/>
          <p:cNvSpPr/>
          <p:nvPr/>
        </p:nvSpPr>
        <p:spPr>
          <a:xfrm>
            <a:off x="6400800" y="1878242"/>
            <a:ext cx="326821" cy="611663"/>
          </a:xfrm>
          <a:prstGeom prst="rect">
            <a:avLst/>
          </a:prstGeom>
          <a:solidFill>
            <a:srgbClr val="F69008">
              <a:lumMod val="20000"/>
              <a:lumOff val="80000"/>
            </a:srgb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2" name="Rectangle 131"/>
          <p:cNvSpPr/>
          <p:nvPr/>
        </p:nvSpPr>
        <p:spPr>
          <a:xfrm>
            <a:off x="6411721" y="2657193"/>
            <a:ext cx="315901" cy="302069"/>
          </a:xfrm>
          <a:prstGeom prst="rect">
            <a:avLst/>
          </a:prstGeom>
          <a:noFill/>
          <a:ln w="25400" cap="flat" cmpd="sng" algn="ctr">
            <a:solidFill>
              <a:srgbClr val="0072AC">
                <a:lumMod val="60000"/>
                <a:lumOff val="4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3" name="TextBox 132"/>
          <p:cNvSpPr txBox="1"/>
          <p:nvPr/>
        </p:nvSpPr>
        <p:spPr>
          <a:xfrm>
            <a:off x="6411721" y="3200400"/>
            <a:ext cx="315901" cy="382764"/>
          </a:xfrm>
          <a:prstGeom prst="rect">
            <a:avLst/>
          </a:prstGeom>
          <a:noFill/>
          <a:ln w="44450">
            <a:solidFill>
              <a:srgbClr val="FF0000"/>
            </a:solidFill>
          </a:ln>
        </p:spPr>
        <p:txBody>
          <a:bodyPr wrap="square" rtlCol="0">
            <a:spAutoFit/>
          </a:bodyPr>
          <a:lstStyle/>
          <a:p>
            <a:pPr defTabSz="457200"/>
            <a:endParaRPr lang="en-US" dirty="0">
              <a:solidFill>
                <a:prstClr val="black"/>
              </a:solidFill>
              <a:latin typeface="Arial" panose="020B0604020202020204"/>
            </a:endParaRPr>
          </a:p>
        </p:txBody>
      </p:sp>
      <p:sp>
        <p:nvSpPr>
          <p:cNvPr id="134" name="TextBox 133"/>
          <p:cNvSpPr txBox="1"/>
          <p:nvPr/>
        </p:nvSpPr>
        <p:spPr>
          <a:xfrm>
            <a:off x="6795023" y="2060378"/>
            <a:ext cx="2356842" cy="461665"/>
          </a:xfrm>
          <a:prstGeom prst="rect">
            <a:avLst/>
          </a:prstGeom>
          <a:noFill/>
        </p:spPr>
        <p:txBody>
          <a:bodyPr wrap="square" rtlCol="0">
            <a:spAutoFit/>
          </a:bodyPr>
          <a:lstStyle/>
          <a:p>
            <a:pPr defTabSz="457200"/>
            <a:r>
              <a:rPr lang="en-US" sz="2400" dirty="0">
                <a:solidFill>
                  <a:prstClr val="black"/>
                </a:solidFill>
                <a:latin typeface="Arial" panose="020B0604020202020204"/>
              </a:rPr>
              <a:t>Standard cells</a:t>
            </a:r>
          </a:p>
        </p:txBody>
      </p:sp>
      <p:sp>
        <p:nvSpPr>
          <p:cNvPr id="135" name="TextBox 134"/>
          <p:cNvSpPr txBox="1"/>
          <p:nvPr/>
        </p:nvSpPr>
        <p:spPr>
          <a:xfrm>
            <a:off x="6795023" y="2662535"/>
            <a:ext cx="1880935" cy="461665"/>
          </a:xfrm>
          <a:prstGeom prst="rect">
            <a:avLst/>
          </a:prstGeom>
          <a:noFill/>
        </p:spPr>
        <p:txBody>
          <a:bodyPr wrap="square" rtlCol="0">
            <a:spAutoFit/>
          </a:bodyPr>
          <a:lstStyle/>
          <a:p>
            <a:pPr defTabSz="457200"/>
            <a:r>
              <a:rPr lang="en-US" sz="2400" b="1" dirty="0">
                <a:solidFill>
                  <a:prstClr val="black"/>
                </a:solidFill>
                <a:latin typeface="Arial" panose="020B0604020202020204"/>
              </a:rPr>
              <a:t>Actual DRV</a:t>
            </a:r>
          </a:p>
        </p:txBody>
      </p:sp>
      <p:sp>
        <p:nvSpPr>
          <p:cNvPr id="136" name="TextBox 135"/>
          <p:cNvSpPr txBox="1"/>
          <p:nvPr/>
        </p:nvSpPr>
        <p:spPr>
          <a:xfrm>
            <a:off x="6795024" y="3195935"/>
            <a:ext cx="2517555" cy="461665"/>
          </a:xfrm>
          <a:prstGeom prst="rect">
            <a:avLst/>
          </a:prstGeom>
          <a:noFill/>
        </p:spPr>
        <p:txBody>
          <a:bodyPr wrap="square" rtlCol="0">
            <a:spAutoFit/>
          </a:bodyPr>
          <a:lstStyle/>
          <a:p>
            <a:pPr defTabSz="457200"/>
            <a:r>
              <a:rPr lang="en-US" sz="2400" dirty="0">
                <a:solidFill>
                  <a:prstClr val="black"/>
                </a:solidFill>
                <a:latin typeface="Arial" panose="020B0604020202020204"/>
              </a:rPr>
              <a:t>False-negative</a:t>
            </a:r>
          </a:p>
        </p:txBody>
      </p:sp>
      <p:grpSp>
        <p:nvGrpSpPr>
          <p:cNvPr id="4" name="Extraction windows"/>
          <p:cNvGrpSpPr/>
          <p:nvPr/>
        </p:nvGrpSpPr>
        <p:grpSpPr>
          <a:xfrm>
            <a:off x="1084612" y="2398127"/>
            <a:ext cx="3258788" cy="2810414"/>
            <a:chOff x="1256885" y="2395020"/>
            <a:chExt cx="3258788" cy="2810414"/>
          </a:xfrm>
        </p:grpSpPr>
        <p:sp>
          <p:nvSpPr>
            <p:cNvPr id="140" name="TextBox 139"/>
            <p:cNvSpPr txBox="1"/>
            <p:nvPr/>
          </p:nvSpPr>
          <p:spPr>
            <a:xfrm>
              <a:off x="2360308" y="2395020"/>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1" name="TextBox 140"/>
            <p:cNvSpPr txBox="1"/>
            <p:nvPr/>
          </p:nvSpPr>
          <p:spPr>
            <a:xfrm>
              <a:off x="3439994" y="2397467"/>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2" name="TextBox 141"/>
            <p:cNvSpPr txBox="1"/>
            <p:nvPr/>
          </p:nvSpPr>
          <p:spPr>
            <a:xfrm>
              <a:off x="3430898" y="3336761"/>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3" name="TextBox 142"/>
            <p:cNvSpPr txBox="1"/>
            <p:nvPr/>
          </p:nvSpPr>
          <p:spPr>
            <a:xfrm>
              <a:off x="3419824" y="4276273"/>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4" name="TextBox 143"/>
            <p:cNvSpPr txBox="1"/>
            <p:nvPr/>
          </p:nvSpPr>
          <p:spPr>
            <a:xfrm>
              <a:off x="2344709" y="4264093"/>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6" name="TextBox 145"/>
            <p:cNvSpPr txBox="1"/>
            <p:nvPr/>
          </p:nvSpPr>
          <p:spPr>
            <a:xfrm>
              <a:off x="1277055" y="2410823"/>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7" name="TextBox 146"/>
            <p:cNvSpPr txBox="1"/>
            <p:nvPr/>
          </p:nvSpPr>
          <p:spPr>
            <a:xfrm>
              <a:off x="1267959" y="3350117"/>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48" name="TextBox 147"/>
            <p:cNvSpPr txBox="1"/>
            <p:nvPr/>
          </p:nvSpPr>
          <p:spPr>
            <a:xfrm>
              <a:off x="1256885" y="4264093"/>
              <a:ext cx="1075679" cy="929161"/>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grpSp>
      <p:sp>
        <p:nvSpPr>
          <p:cNvPr id="126" name="Dense pins/cells"/>
          <p:cNvSpPr txBox="1"/>
          <p:nvPr/>
        </p:nvSpPr>
        <p:spPr>
          <a:xfrm>
            <a:off x="4016827" y="5903866"/>
            <a:ext cx="2863042" cy="523220"/>
          </a:xfrm>
          <a:prstGeom prst="rect">
            <a:avLst/>
          </a:prstGeom>
          <a:noFill/>
        </p:spPr>
        <p:txBody>
          <a:bodyPr wrap="square" rtlCol="0">
            <a:spAutoFit/>
          </a:bodyPr>
          <a:lstStyle/>
          <a:p>
            <a:pPr defTabSz="457200"/>
            <a:r>
              <a:rPr lang="en-US" sz="2800" dirty="0">
                <a:solidFill>
                  <a:prstClr val="black"/>
                </a:solidFill>
                <a:latin typeface="Arial" panose="020B0604020202020204"/>
              </a:rPr>
              <a:t>Dense pins/cells</a:t>
            </a:r>
          </a:p>
        </p:txBody>
      </p:sp>
      <p:sp>
        <p:nvSpPr>
          <p:cNvPr id="137" name="Left Brace 136"/>
          <p:cNvSpPr/>
          <p:nvPr/>
        </p:nvSpPr>
        <p:spPr>
          <a:xfrm rot="16200000">
            <a:off x="5094520" y="5059466"/>
            <a:ext cx="324300" cy="1505028"/>
          </a:xfrm>
          <a:prstGeom prst="leftBrace">
            <a:avLst/>
          </a:prstGeom>
          <a:noFill/>
          <a:ln w="3810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38" name="Sparse pins/cells"/>
          <p:cNvSpPr txBox="1"/>
          <p:nvPr/>
        </p:nvSpPr>
        <p:spPr>
          <a:xfrm>
            <a:off x="622021" y="5918147"/>
            <a:ext cx="3101237" cy="523220"/>
          </a:xfrm>
          <a:prstGeom prst="rect">
            <a:avLst/>
          </a:prstGeom>
          <a:noFill/>
        </p:spPr>
        <p:txBody>
          <a:bodyPr wrap="square" rtlCol="0">
            <a:spAutoFit/>
          </a:bodyPr>
          <a:lstStyle/>
          <a:p>
            <a:pPr defTabSz="457200"/>
            <a:r>
              <a:rPr lang="en-US" sz="2800" dirty="0">
                <a:solidFill>
                  <a:prstClr val="black"/>
                </a:solidFill>
                <a:latin typeface="Arial" panose="020B0604020202020204"/>
              </a:rPr>
              <a:t>Sparse pins/cells</a:t>
            </a:r>
          </a:p>
        </p:txBody>
      </p:sp>
      <p:sp>
        <p:nvSpPr>
          <p:cNvPr id="139" name="Left Brace 138"/>
          <p:cNvSpPr/>
          <p:nvPr/>
        </p:nvSpPr>
        <p:spPr>
          <a:xfrm rot="16200000">
            <a:off x="1857240" y="5097947"/>
            <a:ext cx="324300" cy="1505028"/>
          </a:xfrm>
          <a:prstGeom prst="leftBrace">
            <a:avLst/>
          </a:prstGeom>
          <a:noFill/>
          <a:ln w="38100" cap="flat" cmpd="sng" algn="ctr">
            <a:solidFill>
              <a:srgbClr val="FFFFFF">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127" name="False-negative"/>
          <p:cNvSpPr txBox="1"/>
          <p:nvPr/>
        </p:nvSpPr>
        <p:spPr>
          <a:xfrm>
            <a:off x="2200921" y="3324282"/>
            <a:ext cx="1075679" cy="929161"/>
          </a:xfrm>
          <a:prstGeom prst="rect">
            <a:avLst/>
          </a:prstGeom>
          <a:noFill/>
          <a:ln w="44450">
            <a:solidFill>
              <a:srgbClr val="FF0000"/>
            </a:solidFill>
          </a:ln>
        </p:spPr>
        <p:txBody>
          <a:bodyPr wrap="square" rtlCol="0">
            <a:spAutoFit/>
          </a:bodyPr>
          <a:lstStyle/>
          <a:p>
            <a:pPr defTabSz="457200"/>
            <a:endParaRPr lang="en-US" dirty="0">
              <a:solidFill>
                <a:prstClr val="black"/>
              </a:solidFill>
              <a:latin typeface="Arial" panose="020B0604020202020204"/>
            </a:endParaRPr>
          </a:p>
        </p:txBody>
      </p:sp>
      <p:sp>
        <p:nvSpPr>
          <p:cNvPr id="149" name="TextBox 148"/>
          <p:cNvSpPr txBox="1"/>
          <p:nvPr/>
        </p:nvSpPr>
        <p:spPr>
          <a:xfrm>
            <a:off x="6411722" y="3874525"/>
            <a:ext cx="315900" cy="414960"/>
          </a:xfrm>
          <a:prstGeom prst="rect">
            <a:avLst/>
          </a:prstGeom>
          <a:noFill/>
          <a:ln w="44450">
            <a:solidFill>
              <a:schemeClr val="accent6"/>
            </a:solidFill>
          </a:ln>
        </p:spPr>
        <p:txBody>
          <a:bodyPr wrap="square" rtlCol="0">
            <a:spAutoFit/>
          </a:bodyPr>
          <a:lstStyle/>
          <a:p>
            <a:pPr defTabSz="457200"/>
            <a:endParaRPr lang="en-US" dirty="0">
              <a:solidFill>
                <a:prstClr val="black"/>
              </a:solidFill>
              <a:latin typeface="Arial" panose="020B0604020202020204"/>
            </a:endParaRPr>
          </a:p>
        </p:txBody>
      </p:sp>
      <p:sp>
        <p:nvSpPr>
          <p:cNvPr id="150" name="TextBox 149"/>
          <p:cNvSpPr txBox="1"/>
          <p:nvPr/>
        </p:nvSpPr>
        <p:spPr>
          <a:xfrm>
            <a:off x="6795024" y="3817715"/>
            <a:ext cx="2517555" cy="461665"/>
          </a:xfrm>
          <a:prstGeom prst="rect">
            <a:avLst/>
          </a:prstGeom>
          <a:noFill/>
        </p:spPr>
        <p:txBody>
          <a:bodyPr wrap="square" rtlCol="0">
            <a:spAutoFit/>
          </a:bodyPr>
          <a:lstStyle/>
          <a:p>
            <a:pPr defTabSz="457200"/>
            <a:r>
              <a:rPr lang="en-US" sz="2400" dirty="0">
                <a:solidFill>
                  <a:prstClr val="black"/>
                </a:solidFill>
                <a:latin typeface="Arial" panose="020B0604020202020204"/>
              </a:rPr>
              <a:t>Layout windows </a:t>
            </a:r>
          </a:p>
        </p:txBody>
      </p:sp>
      <p:grpSp>
        <p:nvGrpSpPr>
          <p:cNvPr id="24" name="Group 23"/>
          <p:cNvGrpSpPr/>
          <p:nvPr/>
        </p:nvGrpSpPr>
        <p:grpSpPr>
          <a:xfrm>
            <a:off x="3155540" y="2208962"/>
            <a:ext cx="2505404" cy="1803127"/>
            <a:chOff x="-2452135" y="1953759"/>
            <a:chExt cx="2505404" cy="1803127"/>
          </a:xfrm>
        </p:grpSpPr>
        <p:cxnSp>
          <p:nvCxnSpPr>
            <p:cNvPr id="14" name="Connector: Elbow 13"/>
            <p:cNvCxnSpPr>
              <a:cxnSpLocks/>
            </p:cNvCxnSpPr>
            <p:nvPr/>
          </p:nvCxnSpPr>
          <p:spPr>
            <a:xfrm flipV="1">
              <a:off x="-2452135" y="3195935"/>
              <a:ext cx="2505404" cy="560951"/>
            </a:xfrm>
            <a:prstGeom prst="bentConnector3">
              <a:avLst>
                <a:gd name="adj1" fmla="val 74737"/>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Connector: Elbow 144"/>
            <p:cNvCxnSpPr>
              <a:cxnSpLocks/>
            </p:cNvCxnSpPr>
            <p:nvPr/>
          </p:nvCxnSpPr>
          <p:spPr>
            <a:xfrm rot="5400000" flipH="1" flipV="1">
              <a:off x="-3069840" y="2571464"/>
              <a:ext cx="1803127" cy="567717"/>
            </a:xfrm>
            <a:prstGeom prst="bentConnector3">
              <a:avLst>
                <a:gd name="adj1" fmla="val 50000"/>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Connector: Elbow 150"/>
            <p:cNvCxnSpPr>
              <a:cxnSpLocks/>
            </p:cNvCxnSpPr>
            <p:nvPr/>
          </p:nvCxnSpPr>
          <p:spPr>
            <a:xfrm flipV="1">
              <a:off x="-2452135" y="3296482"/>
              <a:ext cx="1529256" cy="460403"/>
            </a:xfrm>
            <a:prstGeom prst="bentConnector3">
              <a:avLst>
                <a:gd name="adj1" fmla="val 50000"/>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152" name="Connector: Elbow 151"/>
          <p:cNvCxnSpPr>
            <a:cxnSpLocks/>
          </p:cNvCxnSpPr>
          <p:nvPr/>
        </p:nvCxnSpPr>
        <p:spPr>
          <a:xfrm rot="5400000" flipH="1" flipV="1">
            <a:off x="6235256" y="5066621"/>
            <a:ext cx="700721" cy="263339"/>
          </a:xfrm>
          <a:prstGeom prst="bentConnector3">
            <a:avLst>
              <a:gd name="adj1" fmla="val 51450"/>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837250" y="4828035"/>
            <a:ext cx="2517555" cy="461665"/>
          </a:xfrm>
          <a:prstGeom prst="rect">
            <a:avLst/>
          </a:prstGeom>
          <a:noFill/>
        </p:spPr>
        <p:txBody>
          <a:bodyPr wrap="square" rtlCol="0">
            <a:spAutoFit/>
          </a:bodyPr>
          <a:lstStyle/>
          <a:p>
            <a:pPr defTabSz="457200"/>
            <a:r>
              <a:rPr lang="en-US" sz="2400" dirty="0">
                <a:solidFill>
                  <a:prstClr val="black"/>
                </a:solidFill>
                <a:latin typeface="Arial" panose="020B0604020202020204"/>
              </a:rPr>
              <a:t>Non-buried net</a:t>
            </a:r>
          </a:p>
        </p:txBody>
      </p:sp>
    </p:spTree>
    <p:extLst>
      <p:ext uri="{BB962C8B-B14F-4D97-AF65-F5344CB8AC3E}">
        <p14:creationId xmlns:p14="http://schemas.microsoft.com/office/powerpoint/2010/main" val="1929249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A8D1188-5CE2-4305-ACBC-071B1E1BFD31}"/>
              </a:ext>
            </a:extLst>
          </p:cNvPr>
          <p:cNvSpPr>
            <a:spLocks noGrp="1" noChangeArrowheads="1"/>
          </p:cNvSpPr>
          <p:nvPr>
            <p:ph type="title"/>
          </p:nvPr>
        </p:nvSpPr>
        <p:spPr>
          <a:xfrm>
            <a:off x="76200" y="52388"/>
            <a:ext cx="9067800" cy="685800"/>
          </a:xfrm>
        </p:spPr>
        <p:txBody>
          <a:bodyPr/>
          <a:lstStyle/>
          <a:p>
            <a:r>
              <a:rPr lang="en-US" altLang="en-US"/>
              <a:t>Improved Learning-Based Predictor</a:t>
            </a:r>
          </a:p>
        </p:txBody>
      </p:sp>
      <p:grpSp>
        <p:nvGrpSpPr>
          <p:cNvPr id="60419" name="Group 14">
            <a:extLst>
              <a:ext uri="{FF2B5EF4-FFF2-40B4-BE49-F238E27FC236}">
                <a16:creationId xmlns:a16="http://schemas.microsoft.com/office/drawing/2014/main" id="{9F2751A8-1DD5-4520-8E33-BACF3F64A780}"/>
              </a:ext>
            </a:extLst>
          </p:cNvPr>
          <p:cNvGrpSpPr>
            <a:grpSpLocks/>
          </p:cNvGrpSpPr>
          <p:nvPr/>
        </p:nvGrpSpPr>
        <p:grpSpPr bwMode="auto">
          <a:xfrm>
            <a:off x="154959" y="2354874"/>
            <a:ext cx="9538607" cy="3694510"/>
            <a:chOff x="-670575" y="2097387"/>
            <a:chExt cx="12210934" cy="4358835"/>
          </a:xfrm>
        </p:grpSpPr>
        <p:pic>
          <p:nvPicPr>
            <p:cNvPr id="60421" name="Picture 3" descr="Screen Clipping">
              <a:extLst>
                <a:ext uri="{FF2B5EF4-FFF2-40B4-BE49-F238E27FC236}">
                  <a16:creationId xmlns:a16="http://schemas.microsoft.com/office/drawing/2014/main" id="{3831DE50-CC7D-4B83-86F1-6B4ACB402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1" y="2755172"/>
              <a:ext cx="3628291" cy="309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descr="Screen Clipping">
              <a:extLst>
                <a:ext uri="{FF2B5EF4-FFF2-40B4-BE49-F238E27FC236}">
                  <a16:creationId xmlns:a16="http://schemas.microsoft.com/office/drawing/2014/main" id="{F208E2E3-6121-4C0B-B711-9CD6B708B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743200"/>
              <a:ext cx="3660063" cy="312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5" descr="Screen Clipping">
              <a:extLst>
                <a:ext uri="{FF2B5EF4-FFF2-40B4-BE49-F238E27FC236}">
                  <a16:creationId xmlns:a16="http://schemas.microsoft.com/office/drawing/2014/main" id="{BA5C5E9F-49EB-4C01-9F5D-A1126B080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993" y="2759162"/>
              <a:ext cx="3634645" cy="310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6">
              <a:extLst>
                <a:ext uri="{FF2B5EF4-FFF2-40B4-BE49-F238E27FC236}">
                  <a16:creationId xmlns:a16="http://schemas.microsoft.com/office/drawing/2014/main" id="{A56458AE-8B4A-467F-BF22-4D74E877C83B}"/>
                </a:ext>
              </a:extLst>
            </p:cNvPr>
            <p:cNvSpPr txBox="1">
              <a:spLocks noChangeArrowheads="1"/>
            </p:cNvSpPr>
            <p:nvPr/>
          </p:nvSpPr>
          <p:spPr bwMode="auto">
            <a:xfrm>
              <a:off x="-176576" y="2097387"/>
              <a:ext cx="6543927" cy="61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dirty="0"/>
                <a:t>Learning-based Prediction</a:t>
              </a:r>
            </a:p>
          </p:txBody>
        </p:sp>
        <p:sp>
          <p:nvSpPr>
            <p:cNvPr id="60425" name="TextBox 7">
              <a:extLst>
                <a:ext uri="{FF2B5EF4-FFF2-40B4-BE49-F238E27FC236}">
                  <a16:creationId xmlns:a16="http://schemas.microsoft.com/office/drawing/2014/main" id="{FC2FFC91-C0DC-4E09-8019-95E077093778}"/>
                </a:ext>
              </a:extLst>
            </p:cNvPr>
            <p:cNvSpPr txBox="1">
              <a:spLocks noChangeArrowheads="1"/>
            </p:cNvSpPr>
            <p:nvPr/>
          </p:nvSpPr>
          <p:spPr bwMode="auto">
            <a:xfrm>
              <a:off x="6532932" y="2121501"/>
              <a:ext cx="5007427" cy="61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dirty="0"/>
                <a:t>Actual DRVs</a:t>
              </a:r>
            </a:p>
          </p:txBody>
        </p:sp>
        <p:pic>
          <p:nvPicPr>
            <p:cNvPr id="60426" name="Picture 8" descr="Screen Clipping">
              <a:extLst>
                <a:ext uri="{FF2B5EF4-FFF2-40B4-BE49-F238E27FC236}">
                  <a16:creationId xmlns:a16="http://schemas.microsoft.com/office/drawing/2014/main" id="{DB0C9310-5E3C-4A17-A544-8C7C3116BF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9171"/>
            <a:stretch>
              <a:fillRect/>
            </a:stretch>
          </p:blipFill>
          <p:spPr bwMode="auto">
            <a:xfrm>
              <a:off x="-670575" y="2097855"/>
              <a:ext cx="536467" cy="65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9" descr="Screen Clipping">
              <a:extLst>
                <a:ext uri="{FF2B5EF4-FFF2-40B4-BE49-F238E27FC236}">
                  <a16:creationId xmlns:a16="http://schemas.microsoft.com/office/drawing/2014/main" id="{4A5B4659-35F3-4791-B12D-025EA9E293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2383" y="2097855"/>
              <a:ext cx="704948" cy="61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8" name="TextBox 10">
              <a:extLst>
                <a:ext uri="{FF2B5EF4-FFF2-40B4-BE49-F238E27FC236}">
                  <a16:creationId xmlns:a16="http://schemas.microsoft.com/office/drawing/2014/main" id="{7896EB0D-B604-477C-9502-63ED8CED346E}"/>
                </a:ext>
              </a:extLst>
            </p:cNvPr>
            <p:cNvSpPr txBox="1">
              <a:spLocks noChangeArrowheads="1"/>
            </p:cNvSpPr>
            <p:nvPr/>
          </p:nvSpPr>
          <p:spPr bwMode="auto">
            <a:xfrm>
              <a:off x="839754" y="5775361"/>
              <a:ext cx="2763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3600"/>
                <a:t>(a)</a:t>
              </a:r>
            </a:p>
          </p:txBody>
        </p:sp>
        <p:sp>
          <p:nvSpPr>
            <p:cNvPr id="60429" name="TextBox 11">
              <a:extLst>
                <a:ext uri="{FF2B5EF4-FFF2-40B4-BE49-F238E27FC236}">
                  <a16:creationId xmlns:a16="http://schemas.microsoft.com/office/drawing/2014/main" id="{2CE0C773-FF49-4D24-BE1D-E41F8DDE5CF5}"/>
                </a:ext>
              </a:extLst>
            </p:cNvPr>
            <p:cNvSpPr txBox="1">
              <a:spLocks noChangeArrowheads="1"/>
            </p:cNvSpPr>
            <p:nvPr/>
          </p:nvSpPr>
          <p:spPr bwMode="auto">
            <a:xfrm>
              <a:off x="4371665" y="5759968"/>
              <a:ext cx="2763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3600"/>
                <a:t>(b)</a:t>
              </a:r>
            </a:p>
          </p:txBody>
        </p:sp>
        <p:sp>
          <p:nvSpPr>
            <p:cNvPr id="60430" name="TextBox 12">
              <a:extLst>
                <a:ext uri="{FF2B5EF4-FFF2-40B4-BE49-F238E27FC236}">
                  <a16:creationId xmlns:a16="http://schemas.microsoft.com/office/drawing/2014/main" id="{4FCDDC7E-EB43-470E-8A6F-712AC15504A7}"/>
                </a:ext>
              </a:extLst>
            </p:cNvPr>
            <p:cNvSpPr txBox="1">
              <a:spLocks noChangeArrowheads="1"/>
            </p:cNvSpPr>
            <p:nvPr/>
          </p:nvSpPr>
          <p:spPr bwMode="auto">
            <a:xfrm>
              <a:off x="7903576" y="5809891"/>
              <a:ext cx="27634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3600"/>
                <a:t>(c)</a:t>
              </a:r>
            </a:p>
          </p:txBody>
        </p:sp>
      </p:grpSp>
      <p:sp>
        <p:nvSpPr>
          <p:cNvPr id="60420" name="Content Placeholder 2">
            <a:extLst>
              <a:ext uri="{FF2B5EF4-FFF2-40B4-BE49-F238E27FC236}">
                <a16:creationId xmlns:a16="http://schemas.microsoft.com/office/drawing/2014/main" id="{30A6982B-FB89-49E6-B04C-705E98EFD03C}"/>
              </a:ext>
            </a:extLst>
          </p:cNvPr>
          <p:cNvSpPr txBox="1">
            <a:spLocks noChangeArrowheads="1"/>
          </p:cNvSpPr>
          <p:nvPr/>
        </p:nvSpPr>
        <p:spPr bwMode="auto">
          <a:xfrm>
            <a:off x="203198" y="862109"/>
            <a:ext cx="8483600" cy="1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515938" indent="-284163">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739775" indent="-223838">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973138" indent="-233363">
              <a:spcBef>
                <a:spcPct val="20000"/>
              </a:spcBef>
              <a:buChar char="–"/>
              <a:defRPr sz="2000">
                <a:solidFill>
                  <a:schemeClr val="tx1"/>
                </a:solidFill>
                <a:latin typeface="Times New Roman" panose="02020603050405020304" pitchFamily="18" charset="0"/>
              </a:defRPr>
            </a:lvl4pPr>
            <a:lvl5pPr marL="1196975" indent="-223838">
              <a:spcBef>
                <a:spcPct val="20000"/>
              </a:spcBef>
              <a:buChar char="»"/>
              <a:defRPr sz="2000">
                <a:solidFill>
                  <a:schemeClr val="tx1"/>
                </a:solidFill>
                <a:latin typeface="Times New Roman" panose="02020603050405020304" pitchFamily="18" charset="0"/>
              </a:defRPr>
            </a:lvl5pPr>
            <a:lvl6pPr marL="1654175" indent="-223838" eaLnBrk="0" fontAlgn="base" hangingPunct="0">
              <a:spcBef>
                <a:spcPct val="20000"/>
              </a:spcBef>
              <a:spcAft>
                <a:spcPct val="0"/>
              </a:spcAft>
              <a:buChar char="»"/>
              <a:defRPr sz="2000">
                <a:solidFill>
                  <a:schemeClr val="tx1"/>
                </a:solidFill>
                <a:latin typeface="Times New Roman" panose="02020603050405020304" pitchFamily="18" charset="0"/>
              </a:defRPr>
            </a:lvl6pPr>
            <a:lvl7pPr marL="2111375" indent="-223838" eaLnBrk="0" fontAlgn="base" hangingPunct="0">
              <a:spcBef>
                <a:spcPct val="20000"/>
              </a:spcBef>
              <a:spcAft>
                <a:spcPct val="0"/>
              </a:spcAft>
              <a:buChar char="»"/>
              <a:defRPr sz="2000">
                <a:solidFill>
                  <a:schemeClr val="tx1"/>
                </a:solidFill>
                <a:latin typeface="Times New Roman" panose="02020603050405020304" pitchFamily="18" charset="0"/>
              </a:defRPr>
            </a:lvl7pPr>
            <a:lvl8pPr marL="2568575" indent="-223838" eaLnBrk="0" fontAlgn="base" hangingPunct="0">
              <a:spcBef>
                <a:spcPct val="20000"/>
              </a:spcBef>
              <a:spcAft>
                <a:spcPct val="0"/>
              </a:spcAft>
              <a:buChar char="»"/>
              <a:defRPr sz="2000">
                <a:solidFill>
                  <a:schemeClr val="tx1"/>
                </a:solidFill>
                <a:latin typeface="Times New Roman" panose="02020603050405020304" pitchFamily="18" charset="0"/>
              </a:defRPr>
            </a:lvl8pPr>
            <a:lvl9pPr marL="3025775" indent="-223838"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0000"/>
              </a:lnSpc>
              <a:spcBef>
                <a:spcPct val="20000"/>
              </a:spcBef>
              <a:buClr>
                <a:srgbClr val="C00000"/>
              </a:buClr>
              <a:buSzTx/>
              <a:buFont typeface="Arial" panose="020B0604020202020204" pitchFamily="34" charset="0"/>
              <a:buChar char="•"/>
            </a:pPr>
            <a:r>
              <a:rPr lang="en-US" altLang="en-US" sz="3200" dirty="0">
                <a:cs typeface="Arial" panose="020B0604020202020204" pitchFamily="34" charset="0"/>
              </a:rPr>
              <a:t>Captures all true-positive clusters</a:t>
            </a:r>
          </a:p>
          <a:p>
            <a:pPr>
              <a:lnSpc>
                <a:spcPct val="100000"/>
              </a:lnSpc>
              <a:spcBef>
                <a:spcPct val="20000"/>
              </a:spcBef>
              <a:buClr>
                <a:srgbClr val="C00000"/>
              </a:buClr>
              <a:buSzTx/>
              <a:buFont typeface="Arial" panose="020B0604020202020204" pitchFamily="34" charset="0"/>
              <a:buChar char="•"/>
            </a:pPr>
            <a:r>
              <a:rPr lang="en-US" altLang="en-US" sz="3200" dirty="0">
                <a:cs typeface="Arial" panose="020B0604020202020204" pitchFamily="34" charset="0"/>
              </a:rPr>
              <a:t>Maintains low false-positive rate</a:t>
            </a:r>
          </a:p>
        </p:txBody>
      </p:sp>
    </p:spTree>
    <p:extLst>
      <p:ext uri="{BB962C8B-B14F-4D97-AF65-F5344CB8AC3E}">
        <p14:creationId xmlns:p14="http://schemas.microsoft.com/office/powerpoint/2010/main" val="42311794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44463"/>
            <a:ext cx="8953046" cy="595312"/>
          </a:xfrm>
        </p:spPr>
        <p:txBody>
          <a:bodyPr/>
          <a:lstStyle/>
          <a:p>
            <a:r>
              <a:rPr lang="en-US" dirty="0"/>
              <a:t>ISPD17: Model-Guided </a:t>
            </a:r>
            <a:r>
              <a:rPr lang="en-US" dirty="0" err="1"/>
              <a:t>Routability</a:t>
            </a:r>
            <a:r>
              <a:rPr lang="en-US" dirty="0"/>
              <a:t> </a:t>
            </a:r>
            <a:r>
              <a:rPr lang="en-US" dirty="0" err="1"/>
              <a:t>Opt</a:t>
            </a:r>
            <a:endParaRPr lang="en-US" dirty="0"/>
          </a:p>
        </p:txBody>
      </p:sp>
      <p:pic>
        <p:nvPicPr>
          <p:cNvPr id="3" name="Picture 2">
            <a:extLst>
              <a:ext uri="{FF2B5EF4-FFF2-40B4-BE49-F238E27FC236}">
                <a16:creationId xmlns:a16="http://schemas.microsoft.com/office/drawing/2014/main" id="{5B300B62-1B67-4EF6-BA5C-4EA1B53A7B6F}"/>
              </a:ext>
            </a:extLst>
          </p:cNvPr>
          <p:cNvPicPr>
            <a:picLocks noChangeAspect="1"/>
          </p:cNvPicPr>
          <p:nvPr/>
        </p:nvPicPr>
        <p:blipFill rotWithShape="1">
          <a:blip r:embed="rId3"/>
          <a:srcRect l="31923" t="16249" r="3333" b="12501"/>
          <a:stretch/>
        </p:blipFill>
        <p:spPr>
          <a:xfrm>
            <a:off x="2819400" y="864708"/>
            <a:ext cx="6231834" cy="4572000"/>
          </a:xfrm>
          <a:prstGeom prst="rect">
            <a:avLst/>
          </a:prstGeom>
        </p:spPr>
      </p:pic>
      <p:pic>
        <p:nvPicPr>
          <p:cNvPr id="28" name="Picture 27">
            <a:extLst>
              <a:ext uri="{FF2B5EF4-FFF2-40B4-BE49-F238E27FC236}">
                <a16:creationId xmlns:a16="http://schemas.microsoft.com/office/drawing/2014/main" id="{14AFCF23-7415-46E2-9CB9-43037673F4DF}"/>
              </a:ext>
            </a:extLst>
          </p:cNvPr>
          <p:cNvPicPr>
            <a:picLocks noChangeAspect="1"/>
          </p:cNvPicPr>
          <p:nvPr/>
        </p:nvPicPr>
        <p:blipFill rotWithShape="1">
          <a:blip r:embed="rId3"/>
          <a:srcRect l="4167" t="16249" r="69661" b="12501"/>
          <a:stretch/>
        </p:blipFill>
        <p:spPr>
          <a:xfrm>
            <a:off x="89452" y="868022"/>
            <a:ext cx="2519134" cy="4572000"/>
          </a:xfrm>
          <a:prstGeom prst="rect">
            <a:avLst/>
          </a:prstGeom>
          <a:solidFill>
            <a:schemeClr val="bg1">
              <a:lumMod val="85000"/>
            </a:schemeClr>
          </a:solidFill>
        </p:spPr>
      </p:pic>
      <p:sp>
        <p:nvSpPr>
          <p:cNvPr id="29" name="Content Placeholder 2">
            <a:extLst>
              <a:ext uri="{FF2B5EF4-FFF2-40B4-BE49-F238E27FC236}">
                <a16:creationId xmlns:a16="http://schemas.microsoft.com/office/drawing/2014/main" id="{29B061C3-3612-4FC9-A752-235857BC7B57}"/>
              </a:ext>
            </a:extLst>
          </p:cNvPr>
          <p:cNvSpPr>
            <a:spLocks noGrp="1"/>
          </p:cNvSpPr>
          <p:nvPr>
            <p:ph idx="1"/>
          </p:nvPr>
        </p:nvSpPr>
        <p:spPr>
          <a:xfrm>
            <a:off x="161924" y="5568269"/>
            <a:ext cx="8889309" cy="832531"/>
          </a:xfrm>
        </p:spPr>
        <p:txBody>
          <a:bodyPr>
            <a:noAutofit/>
          </a:bodyPr>
          <a:lstStyle/>
          <a:p>
            <a:r>
              <a:rPr lang="en-US" sz="2400" b="1" dirty="0">
                <a:solidFill>
                  <a:srgbClr val="1B00C0"/>
                </a:solidFill>
              </a:rPr>
              <a:t>New: True-Positive rate = 74%, False-Positive rate = 0.2%</a:t>
            </a:r>
          </a:p>
          <a:p>
            <a:r>
              <a:rPr lang="en-US" sz="2400" dirty="0"/>
              <a:t>Previous: True-Positive rate = 24%, False-Positive rate = 0.5%</a:t>
            </a:r>
          </a:p>
        </p:txBody>
      </p:sp>
      <p:sp>
        <p:nvSpPr>
          <p:cNvPr id="5" name="Rectangle 4">
            <a:extLst>
              <a:ext uri="{FF2B5EF4-FFF2-40B4-BE49-F238E27FC236}">
                <a16:creationId xmlns:a16="http://schemas.microsoft.com/office/drawing/2014/main" id="{8273ACC8-6216-45C6-862B-FB28405118E1}"/>
              </a:ext>
            </a:extLst>
          </p:cNvPr>
          <p:cNvSpPr/>
          <p:nvPr/>
        </p:nvSpPr>
        <p:spPr bwMode="auto">
          <a:xfrm>
            <a:off x="89452" y="864708"/>
            <a:ext cx="2519134" cy="4510374"/>
          </a:xfrm>
          <a:prstGeom prst="rect">
            <a:avLst/>
          </a:prstGeom>
          <a:noFill/>
          <a:ln w="28575" cap="flat" cmpd="sng" algn="ctr">
            <a:solidFill>
              <a:srgbClr val="7030A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
        <p:nvSpPr>
          <p:cNvPr id="8" name="Rectangle 7">
            <a:extLst>
              <a:ext uri="{FF2B5EF4-FFF2-40B4-BE49-F238E27FC236}">
                <a16:creationId xmlns:a16="http://schemas.microsoft.com/office/drawing/2014/main" id="{AD859DEE-43B7-4804-8655-F2349ECD076D}"/>
              </a:ext>
            </a:extLst>
          </p:cNvPr>
          <p:cNvSpPr/>
          <p:nvPr/>
        </p:nvSpPr>
        <p:spPr bwMode="auto">
          <a:xfrm>
            <a:off x="2833973" y="881941"/>
            <a:ext cx="6217259" cy="4510374"/>
          </a:xfrm>
          <a:prstGeom prst="rect">
            <a:avLst/>
          </a:prstGeom>
          <a:noFill/>
          <a:ln w="28575" cap="flat" cmpd="sng" algn="ctr">
            <a:solidFill>
              <a:srgbClr val="00206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626629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fade">
                                      <p:cBhvr>
                                        <p:cTn id="28" dur="5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solidFill>
                  <a:srgbClr val="FF0000"/>
                </a:solidFill>
              </a:rPr>
              <a:t>Crises…</a:t>
            </a:r>
          </a:p>
          <a:p>
            <a:pPr marL="0" indent="0">
              <a:buNone/>
            </a:pPr>
            <a:endParaRPr lang="en-US" b="1" dirty="0">
              <a:solidFill>
                <a:srgbClr val="FF0000"/>
              </a:solidFill>
            </a:endParaRPr>
          </a:p>
        </p:txBody>
      </p:sp>
    </p:spTree>
    <p:extLst>
      <p:ext uri="{BB962C8B-B14F-4D97-AF65-F5344CB8AC3E}">
        <p14:creationId xmlns:p14="http://schemas.microsoft.com/office/powerpoint/2010/main" val="37052701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44" y="104707"/>
            <a:ext cx="9102056" cy="595312"/>
          </a:xfrm>
        </p:spPr>
        <p:txBody>
          <a:bodyPr/>
          <a:lstStyle/>
          <a:p>
            <a:r>
              <a:rPr lang="en-US" dirty="0"/>
              <a:t>Example 2: Local CTS Optimization Moves</a:t>
            </a:r>
          </a:p>
        </p:txBody>
      </p:sp>
      <p:sp>
        <p:nvSpPr>
          <p:cNvPr id="3" name="Content Placeholder 2"/>
          <p:cNvSpPr>
            <a:spLocks noGrp="1"/>
          </p:cNvSpPr>
          <p:nvPr>
            <p:ph idx="1"/>
          </p:nvPr>
        </p:nvSpPr>
        <p:spPr>
          <a:xfrm>
            <a:off x="93452" y="759078"/>
            <a:ext cx="8945554" cy="2495625"/>
          </a:xfrm>
        </p:spPr>
        <p:txBody>
          <a:bodyPr>
            <a:normAutofit lnSpcReduction="10000"/>
          </a:bodyPr>
          <a:lstStyle/>
          <a:p>
            <a:pPr>
              <a:spcBef>
                <a:spcPts val="1000"/>
              </a:spcBef>
            </a:pPr>
            <a:r>
              <a:rPr lang="en-US" dirty="0"/>
              <a:t>Iterative local moves to minimize skew variation across corners</a:t>
            </a:r>
          </a:p>
          <a:p>
            <a:pPr marL="574675" lvl="1" indent="-346075">
              <a:spcBef>
                <a:spcPts val="700"/>
              </a:spcBef>
              <a:buFont typeface="+mj-lt"/>
              <a:buAutoNum type="arabicPeriod"/>
            </a:pPr>
            <a:r>
              <a:rPr lang="en-US" dirty="0"/>
              <a:t>Displacement {N, S, E, W, NE, NW, SE, SW} by 10</a:t>
            </a:r>
            <a:r>
              <a:rPr lang="el-GR" dirty="0"/>
              <a:t>μ</a:t>
            </a:r>
            <a:r>
              <a:rPr lang="en-US" dirty="0"/>
              <a:t>m x one-step sizing</a:t>
            </a:r>
          </a:p>
          <a:p>
            <a:pPr marL="574675" lvl="1" indent="-346075">
              <a:spcBef>
                <a:spcPts val="700"/>
              </a:spcBef>
              <a:buFont typeface="+mj-lt"/>
              <a:buAutoNum type="arabicPeriod"/>
            </a:pPr>
            <a:r>
              <a:rPr lang="en-US" dirty="0"/>
              <a:t>Displacement by 10</a:t>
            </a:r>
            <a:r>
              <a:rPr lang="el-GR" dirty="0"/>
              <a:t>μ</a:t>
            </a:r>
            <a:r>
              <a:rPr lang="en-US" dirty="0"/>
              <a:t>m x one-step sizing on child buffer</a:t>
            </a:r>
          </a:p>
          <a:p>
            <a:pPr marL="574675" lvl="1" indent="-346075">
              <a:spcBef>
                <a:spcPts val="700"/>
              </a:spcBef>
              <a:buFont typeface="+mj-lt"/>
              <a:buAutoNum type="arabicPeriod"/>
            </a:pPr>
            <a:r>
              <a:rPr lang="en-US" dirty="0"/>
              <a:t>Reassign to a new driver (</a:t>
            </a:r>
            <a:r>
              <a:rPr lang="en-US" dirty="0" err="1"/>
              <a:t>i</a:t>
            </a:r>
            <a:r>
              <a:rPr lang="en-US" dirty="0"/>
              <a:t>) at the same level, (ii) within bounding box of 50</a:t>
            </a:r>
            <a:r>
              <a:rPr lang="el-GR" dirty="0"/>
              <a:t>μ</a:t>
            </a:r>
            <a:r>
              <a:rPr lang="en-US" dirty="0"/>
              <a:t>m x 50</a:t>
            </a:r>
            <a:r>
              <a:rPr lang="el-GR" dirty="0"/>
              <a:t>μ</a:t>
            </a:r>
            <a:r>
              <a:rPr lang="en-US" dirty="0"/>
              <a:t>m</a:t>
            </a:r>
          </a:p>
          <a:p>
            <a:pPr lvl="1"/>
            <a:endParaRPr lang="en-US" dirty="0"/>
          </a:p>
        </p:txBody>
      </p:sp>
      <p:sp>
        <p:nvSpPr>
          <p:cNvPr id="19" name="Isosceles Triangle 18"/>
          <p:cNvSpPr/>
          <p:nvPr/>
        </p:nvSpPr>
        <p:spPr bwMode="auto">
          <a:xfrm flipV="1">
            <a:off x="2272450" y="3264584"/>
            <a:ext cx="575068" cy="359422"/>
          </a:xfrm>
          <a:prstGeom prst="triangle">
            <a:avLst/>
          </a:prstGeom>
          <a:solidFill>
            <a:schemeClr val="tx1"/>
          </a:solidFill>
          <a:ln w="12700">
            <a:solidFill>
              <a:schemeClr val="tx1"/>
            </a:solidFill>
            <a:prstDash val="solid"/>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grpSp>
        <p:nvGrpSpPr>
          <p:cNvPr id="119" name="Group 118"/>
          <p:cNvGrpSpPr/>
          <p:nvPr/>
        </p:nvGrpSpPr>
        <p:grpSpPr>
          <a:xfrm>
            <a:off x="1744372" y="3129077"/>
            <a:ext cx="566402" cy="315218"/>
            <a:chOff x="1744372" y="3129077"/>
            <a:chExt cx="566402" cy="315218"/>
          </a:xfrm>
        </p:grpSpPr>
        <p:cxnSp>
          <p:nvCxnSpPr>
            <p:cNvPr id="20" name="Straight Arrow Connector 19"/>
            <p:cNvCxnSpPr/>
            <p:nvPr/>
          </p:nvCxnSpPr>
          <p:spPr>
            <a:xfrm>
              <a:off x="1853574" y="3444295"/>
              <a:ext cx="415702" cy="0"/>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44372" y="3129077"/>
              <a:ext cx="566402" cy="286657"/>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10</a:t>
              </a:r>
              <a:r>
                <a:rPr lang="el-GR" sz="1200" dirty="0">
                  <a:solidFill>
                    <a:srgbClr val="C00000"/>
                  </a:solidFill>
                  <a:latin typeface="Arial" panose="020B0604020202020204" pitchFamily="34" charset="0"/>
                  <a:cs typeface="Arial" panose="020B0604020202020204" pitchFamily="34" charset="0"/>
                </a:rPr>
                <a:t>μ</a:t>
              </a:r>
              <a:r>
                <a:rPr lang="en-US" sz="1200" dirty="0">
                  <a:solidFill>
                    <a:srgbClr val="C00000"/>
                  </a:solidFill>
                  <a:latin typeface="Arial" panose="020B0604020202020204" pitchFamily="34" charset="0"/>
                  <a:cs typeface="Arial" panose="020B0604020202020204" pitchFamily="34" charset="0"/>
                </a:rPr>
                <a:t>m</a:t>
              </a:r>
            </a:p>
          </p:txBody>
        </p:sp>
      </p:grpSp>
      <p:grpSp>
        <p:nvGrpSpPr>
          <p:cNvPr id="118" name="Group 117"/>
          <p:cNvGrpSpPr/>
          <p:nvPr/>
        </p:nvGrpSpPr>
        <p:grpSpPr>
          <a:xfrm>
            <a:off x="-5713" y="3314443"/>
            <a:ext cx="2971807" cy="2200190"/>
            <a:chOff x="-5713" y="3314443"/>
            <a:chExt cx="2971807" cy="2200190"/>
          </a:xfrm>
        </p:grpSpPr>
        <p:cxnSp>
          <p:nvCxnSpPr>
            <p:cNvPr id="5" name="Straight Connector 4"/>
            <p:cNvCxnSpPr/>
            <p:nvPr/>
          </p:nvCxnSpPr>
          <p:spPr bwMode="auto">
            <a:xfrm>
              <a:off x="112480" y="4358497"/>
              <a:ext cx="2853614" cy="0"/>
            </a:xfrm>
            <a:prstGeom prst="line">
              <a:avLst/>
            </a:prstGeom>
            <a:solidFill>
              <a:schemeClr val="accent1"/>
            </a:solidFill>
            <a:ln w="25400" cap="flat" cmpd="sng" algn="ctr">
              <a:solidFill>
                <a:schemeClr val="accent2">
                  <a:lumMod val="75000"/>
                </a:schemeClr>
              </a:solidFill>
              <a:prstDash val="sysDash"/>
              <a:round/>
              <a:headEnd type="none" w="med" len="med"/>
              <a:tailEnd type="none" w="med" len="med"/>
            </a:ln>
            <a:effectLst/>
          </p:spPr>
        </p:cxnSp>
        <p:sp>
          <p:nvSpPr>
            <p:cNvPr id="6" name="TextBox 5"/>
            <p:cNvSpPr txBox="1"/>
            <p:nvPr/>
          </p:nvSpPr>
          <p:spPr>
            <a:xfrm>
              <a:off x="2077757" y="3913668"/>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7" name="Isosceles Triangle 6"/>
            <p:cNvSpPr/>
            <p:nvPr/>
          </p:nvSpPr>
          <p:spPr bwMode="auto">
            <a:xfrm flipV="1">
              <a:off x="1550820" y="3314443"/>
              <a:ext cx="263569" cy="196432"/>
            </a:xfrm>
            <a:prstGeom prst="triangle">
              <a:avLst/>
            </a:prstGeom>
            <a:noFill/>
            <a:ln w="12700">
              <a:prstDash val="dash"/>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8" name="Straight Connector 7"/>
            <p:cNvCxnSpPr>
              <a:endCxn id="24" idx="3"/>
            </p:cNvCxnSpPr>
            <p:nvPr/>
          </p:nvCxnSpPr>
          <p:spPr bwMode="auto">
            <a:xfrm>
              <a:off x="1926587" y="3740524"/>
              <a:ext cx="4616" cy="544190"/>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9" name="Elbow Connector 8"/>
            <p:cNvCxnSpPr/>
            <p:nvPr/>
          </p:nvCxnSpPr>
          <p:spPr bwMode="auto">
            <a:xfrm flipV="1">
              <a:off x="1919892" y="3735812"/>
              <a:ext cx="643801" cy="1474"/>
            </a:xfrm>
            <a:prstGeom prst="bentConnector3">
              <a:avLst>
                <a:gd name="adj1" fmla="val 1655"/>
              </a:avLst>
            </a:prstGeom>
            <a:solidFill>
              <a:schemeClr val="accent1"/>
            </a:solidFill>
            <a:ln w="12700" cap="sq" cmpd="sng" algn="ctr">
              <a:solidFill>
                <a:schemeClr val="tx1"/>
              </a:solidFill>
              <a:prstDash val="solid"/>
              <a:round/>
              <a:headEnd type="none" w="med" len="med"/>
              <a:tailEnd type="none" w="med" len="med"/>
            </a:ln>
            <a:effectLst/>
          </p:spPr>
        </p:cxnSp>
        <p:sp>
          <p:nvSpPr>
            <p:cNvPr id="10" name="Isosceles Triangle 9"/>
            <p:cNvSpPr/>
            <p:nvPr/>
          </p:nvSpPr>
          <p:spPr bwMode="auto">
            <a:xfrm rot="10800000">
              <a:off x="2447177" y="4280471"/>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11" name="TextBox 10"/>
            <p:cNvSpPr txBox="1"/>
            <p:nvPr/>
          </p:nvSpPr>
          <p:spPr>
            <a:xfrm>
              <a:off x="2515484" y="4657698"/>
              <a:ext cx="417982" cy="341370"/>
            </a:xfrm>
            <a:prstGeom prst="rect">
              <a:avLst/>
            </a:prstGeom>
            <a:noFill/>
            <a:ln w="12700">
              <a:noFill/>
            </a:ln>
          </p:spPr>
          <p:txBody>
            <a:bodyPr wrap="none" rtlCol="0">
              <a:spAutoFit/>
            </a:bodyPr>
            <a:lstStyle/>
            <a:p>
              <a:r>
                <a:rPr lang="en-US" sz="2000" dirty="0">
                  <a:latin typeface="Calibri" pitchFamily="34" charset="0"/>
                </a:rPr>
                <a:t>...</a:t>
              </a:r>
            </a:p>
          </p:txBody>
        </p:sp>
        <p:cxnSp>
          <p:nvCxnSpPr>
            <p:cNvPr id="12" name="Straight Connector 11"/>
            <p:cNvCxnSpPr/>
            <p:nvPr/>
          </p:nvCxnSpPr>
          <p:spPr bwMode="auto">
            <a:xfrm>
              <a:off x="1673236" y="3510969"/>
              <a:ext cx="0" cy="235840"/>
            </a:xfrm>
            <a:prstGeom prst="line">
              <a:avLst/>
            </a:prstGeom>
            <a:solidFill>
              <a:schemeClr val="accent1"/>
            </a:solidFill>
            <a:ln w="12700" cap="sq" cmpd="sng" algn="ctr">
              <a:solidFill>
                <a:schemeClr val="tx1"/>
              </a:solidFill>
              <a:prstDash val="dash"/>
              <a:round/>
              <a:headEnd type="none" w="med" len="med"/>
              <a:tailEnd type="none" w="med" len="med"/>
            </a:ln>
            <a:effectLst/>
          </p:spPr>
        </p:cxnSp>
        <p:grpSp>
          <p:nvGrpSpPr>
            <p:cNvPr id="13" name="Group 12"/>
            <p:cNvGrpSpPr/>
            <p:nvPr/>
          </p:nvGrpSpPr>
          <p:grpSpPr>
            <a:xfrm>
              <a:off x="-5713" y="3737286"/>
              <a:ext cx="1678995" cy="1494214"/>
              <a:chOff x="914400" y="1593489"/>
              <a:chExt cx="1678995" cy="1494214"/>
            </a:xfrm>
          </p:grpSpPr>
          <p:grpSp>
            <p:nvGrpSpPr>
              <p:cNvPr id="31" name="Group 30"/>
              <p:cNvGrpSpPr/>
              <p:nvPr/>
            </p:nvGrpSpPr>
            <p:grpSpPr>
              <a:xfrm>
                <a:off x="914400" y="2140917"/>
                <a:ext cx="1170491" cy="946786"/>
                <a:chOff x="5879136" y="3560709"/>
                <a:chExt cx="2645096" cy="2598639"/>
              </a:xfrm>
            </p:grpSpPr>
            <p:sp>
              <p:nvSpPr>
                <p:cNvPr id="33" name="Isosceles Triangle 32"/>
                <p:cNvSpPr/>
                <p:nvPr/>
              </p:nvSpPr>
              <p:spPr bwMode="auto">
                <a:xfrm>
                  <a:off x="5986830" y="3786859"/>
                  <a:ext cx="2537402" cy="2261550"/>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34" name="TextBox 33"/>
                <p:cNvSpPr txBox="1"/>
                <p:nvPr/>
              </p:nvSpPr>
              <p:spPr>
                <a:xfrm>
                  <a:off x="7319486" y="5222391"/>
                  <a:ext cx="944564" cy="936957"/>
                </a:xfrm>
                <a:prstGeom prst="rect">
                  <a:avLst/>
                </a:prstGeom>
                <a:noFill/>
                <a:ln w="12700">
                  <a:noFill/>
                </a:ln>
              </p:spPr>
              <p:txBody>
                <a:bodyPr wrap="none" rtlCol="0">
                  <a:spAutoFit/>
                </a:bodyPr>
                <a:lstStyle/>
                <a:p>
                  <a:r>
                    <a:rPr lang="en-US" sz="2000" dirty="0">
                      <a:latin typeface="Calibri" pitchFamily="34" charset="0"/>
                    </a:rPr>
                    <a:t>...</a:t>
                  </a:r>
                </a:p>
              </p:txBody>
            </p:sp>
            <p:sp>
              <p:nvSpPr>
                <p:cNvPr id="35" name="Isosceles Triangle 34"/>
                <p:cNvSpPr/>
                <p:nvPr/>
              </p:nvSpPr>
              <p:spPr bwMode="auto">
                <a:xfrm flipV="1">
                  <a:off x="6957720" y="3560709"/>
                  <a:ext cx="595619" cy="539147"/>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36" name="Isosceles Triangle 35"/>
                <p:cNvSpPr/>
                <p:nvPr/>
              </p:nvSpPr>
              <p:spPr bwMode="auto">
                <a:xfrm rot="10800000">
                  <a:off x="5879136" y="5594290"/>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37" name="Straight Connector 36"/>
                <p:cNvCxnSpPr/>
                <p:nvPr/>
              </p:nvCxnSpPr>
              <p:spPr bwMode="auto">
                <a:xfrm>
                  <a:off x="6977868" y="4747165"/>
                  <a:ext cx="670" cy="842765"/>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38" name="Elbow Connector 37"/>
                <p:cNvCxnSpPr>
                  <a:endCxn id="41" idx="3"/>
                </p:cNvCxnSpPr>
                <p:nvPr/>
              </p:nvCxnSpPr>
              <p:spPr bwMode="auto">
                <a:xfrm>
                  <a:off x="6982632" y="4742720"/>
                  <a:ext cx="1214616" cy="868391"/>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cxnSp>
              <p:nvCxnSpPr>
                <p:cNvPr id="39" name="Elbow Connector 38"/>
                <p:cNvCxnSpPr/>
                <p:nvPr/>
              </p:nvCxnSpPr>
              <p:spPr bwMode="auto">
                <a:xfrm rot="5400000">
                  <a:off x="5953631" y="4290720"/>
                  <a:ext cx="1494435" cy="1109232"/>
                </a:xfrm>
                <a:prstGeom prst="bentConnector3">
                  <a:avLst>
                    <a:gd name="adj1" fmla="val 43016"/>
                  </a:avLst>
                </a:prstGeom>
                <a:solidFill>
                  <a:schemeClr val="accent1"/>
                </a:solidFill>
                <a:ln w="12700" cap="flat" cmpd="sng" algn="ctr">
                  <a:solidFill>
                    <a:schemeClr val="tx1"/>
                  </a:solidFill>
                  <a:prstDash val="solid"/>
                  <a:round/>
                  <a:headEnd type="none" w="med" len="med"/>
                  <a:tailEnd type="none" w="med" len="med"/>
                </a:ln>
                <a:effectLst/>
              </p:spPr>
            </p:cxnSp>
            <p:sp>
              <p:nvSpPr>
                <p:cNvPr id="40" name="Isosceles Triangle 39"/>
                <p:cNvSpPr/>
                <p:nvPr/>
              </p:nvSpPr>
              <p:spPr bwMode="auto">
                <a:xfrm rot="10800000">
                  <a:off x="6690557" y="5594290"/>
                  <a:ext cx="534326" cy="483664"/>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41" name="Isosceles Triangle 40"/>
                <p:cNvSpPr/>
                <p:nvPr/>
              </p:nvSpPr>
              <p:spPr bwMode="auto">
                <a:xfrm rot="10800000">
                  <a:off x="7930086" y="5611112"/>
                  <a:ext cx="534325" cy="483662"/>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grpSp>
          <p:cxnSp>
            <p:nvCxnSpPr>
              <p:cNvPr id="32" name="Straight Connector 31"/>
              <p:cNvCxnSpPr/>
              <p:nvPr/>
            </p:nvCxnSpPr>
            <p:spPr bwMode="auto">
              <a:xfrm flipH="1">
                <a:off x="2593365" y="1593489"/>
                <a:ext cx="30" cy="310769"/>
              </a:xfrm>
              <a:prstGeom prst="line">
                <a:avLst/>
              </a:prstGeom>
              <a:solidFill>
                <a:schemeClr val="accent1"/>
              </a:solidFill>
              <a:ln w="12700" cap="sq" cmpd="sng" algn="ctr">
                <a:solidFill>
                  <a:schemeClr val="tx1"/>
                </a:solidFill>
                <a:prstDash val="solid"/>
                <a:round/>
                <a:headEnd type="none" w="med" len="med"/>
                <a:tailEnd type="none" w="med" len="med"/>
              </a:ln>
              <a:effectLst/>
            </p:spPr>
          </p:cxnSp>
        </p:grpSp>
        <p:cxnSp>
          <p:nvCxnSpPr>
            <p:cNvPr id="14" name="Straight Connector 13"/>
            <p:cNvCxnSpPr/>
            <p:nvPr/>
          </p:nvCxnSpPr>
          <p:spPr bwMode="auto">
            <a:xfrm>
              <a:off x="1673252" y="3737286"/>
              <a:ext cx="253338" cy="1620"/>
            </a:xfrm>
            <a:prstGeom prst="line">
              <a:avLst/>
            </a:prstGeom>
            <a:solidFill>
              <a:schemeClr val="accent1"/>
            </a:solidFill>
            <a:ln w="12700" cap="sq" cmpd="sng" algn="ctr">
              <a:solidFill>
                <a:schemeClr val="tx1"/>
              </a:solidFill>
              <a:prstDash val="solid"/>
              <a:round/>
              <a:headEnd type="none" w="med" len="med"/>
              <a:tailEnd type="none" w="med" len="med"/>
            </a:ln>
            <a:effectLst/>
          </p:spPr>
        </p:cxnSp>
        <p:grpSp>
          <p:nvGrpSpPr>
            <p:cNvPr id="15" name="Group 14"/>
            <p:cNvGrpSpPr/>
            <p:nvPr/>
          </p:nvGrpSpPr>
          <p:grpSpPr>
            <a:xfrm>
              <a:off x="1322133" y="4284714"/>
              <a:ext cx="1237852" cy="946786"/>
              <a:chOff x="5879136" y="3560709"/>
              <a:chExt cx="2797320" cy="2598639"/>
            </a:xfrm>
          </p:grpSpPr>
          <p:sp>
            <p:nvSpPr>
              <p:cNvPr id="22" name="Isosceles Triangle 21"/>
              <p:cNvSpPr/>
              <p:nvPr/>
            </p:nvSpPr>
            <p:spPr bwMode="auto">
              <a:xfrm>
                <a:off x="5986830" y="3786859"/>
                <a:ext cx="2537402" cy="2261550"/>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23" name="TextBox 22"/>
              <p:cNvSpPr txBox="1"/>
              <p:nvPr/>
            </p:nvSpPr>
            <p:spPr>
              <a:xfrm>
                <a:off x="7319486" y="5222391"/>
                <a:ext cx="944564" cy="936957"/>
              </a:xfrm>
              <a:prstGeom prst="rect">
                <a:avLst/>
              </a:prstGeom>
              <a:noFill/>
              <a:ln w="12700">
                <a:noFill/>
              </a:ln>
            </p:spPr>
            <p:txBody>
              <a:bodyPr wrap="none" rtlCol="0">
                <a:spAutoFit/>
              </a:bodyPr>
              <a:lstStyle/>
              <a:p>
                <a:r>
                  <a:rPr lang="en-US" sz="2000" dirty="0">
                    <a:latin typeface="Calibri" pitchFamily="34" charset="0"/>
                  </a:rPr>
                  <a:t>...</a:t>
                </a:r>
              </a:p>
            </p:txBody>
          </p:sp>
          <p:sp>
            <p:nvSpPr>
              <p:cNvPr id="24" name="Isosceles Triangle 23"/>
              <p:cNvSpPr/>
              <p:nvPr/>
            </p:nvSpPr>
            <p:spPr bwMode="auto">
              <a:xfrm flipV="1">
                <a:off x="6957720" y="3560709"/>
                <a:ext cx="595619" cy="539147"/>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25" name="Isosceles Triangle 24"/>
              <p:cNvSpPr/>
              <p:nvPr/>
            </p:nvSpPr>
            <p:spPr bwMode="auto">
              <a:xfrm rot="10800000">
                <a:off x="5879136" y="5594290"/>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26" name="Straight Connector 25"/>
              <p:cNvCxnSpPr/>
              <p:nvPr/>
            </p:nvCxnSpPr>
            <p:spPr bwMode="auto">
              <a:xfrm>
                <a:off x="6977868" y="4747165"/>
                <a:ext cx="670" cy="842765"/>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27" name="Elbow Connector 26"/>
              <p:cNvCxnSpPr/>
              <p:nvPr/>
            </p:nvCxnSpPr>
            <p:spPr bwMode="auto">
              <a:xfrm>
                <a:off x="6982631" y="4742720"/>
                <a:ext cx="1426595" cy="843928"/>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cxnSp>
            <p:nvCxnSpPr>
              <p:cNvPr id="28" name="Elbow Connector 27"/>
              <p:cNvCxnSpPr/>
              <p:nvPr/>
            </p:nvCxnSpPr>
            <p:spPr bwMode="auto">
              <a:xfrm rot="5400000">
                <a:off x="5953631" y="4290720"/>
                <a:ext cx="1494435" cy="1109232"/>
              </a:xfrm>
              <a:prstGeom prst="bentConnector3">
                <a:avLst>
                  <a:gd name="adj1" fmla="val 43016"/>
                </a:avLst>
              </a:prstGeom>
              <a:solidFill>
                <a:schemeClr val="accent1"/>
              </a:solidFill>
              <a:ln w="12700" cap="flat" cmpd="sng" algn="ctr">
                <a:solidFill>
                  <a:schemeClr val="tx1"/>
                </a:solidFill>
                <a:prstDash val="solid"/>
                <a:round/>
                <a:headEnd type="none" w="med" len="med"/>
                <a:tailEnd type="none" w="med" len="med"/>
              </a:ln>
              <a:effectLst/>
            </p:spPr>
          </p:cxnSp>
          <p:sp>
            <p:nvSpPr>
              <p:cNvPr id="29" name="Isosceles Triangle 28"/>
              <p:cNvSpPr/>
              <p:nvPr/>
            </p:nvSpPr>
            <p:spPr bwMode="auto">
              <a:xfrm rot="10800000">
                <a:off x="6690557" y="5594290"/>
                <a:ext cx="534326" cy="483664"/>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30" name="Isosceles Triangle 29"/>
              <p:cNvSpPr/>
              <p:nvPr/>
            </p:nvSpPr>
            <p:spPr bwMode="auto">
              <a:xfrm rot="10800000">
                <a:off x="8142131" y="5591243"/>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grpSp>
        <p:cxnSp>
          <p:nvCxnSpPr>
            <p:cNvPr id="16" name="Straight Connector 15"/>
            <p:cNvCxnSpPr/>
            <p:nvPr/>
          </p:nvCxnSpPr>
          <p:spPr bwMode="auto">
            <a:xfrm flipV="1">
              <a:off x="603331" y="4046381"/>
              <a:ext cx="1069951" cy="1674"/>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03331" y="4046381"/>
              <a:ext cx="29" cy="234090"/>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564747" y="3624006"/>
              <a:ext cx="5416" cy="656465"/>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120" name="TextBox 119"/>
            <p:cNvSpPr txBox="1"/>
            <p:nvPr/>
          </p:nvSpPr>
          <p:spPr>
            <a:xfrm>
              <a:off x="1019225" y="5145301"/>
              <a:ext cx="502538" cy="369332"/>
            </a:xfrm>
            <a:prstGeom prst="rect">
              <a:avLst/>
            </a:prstGeom>
            <a:noFill/>
          </p:spPr>
          <p:txBody>
            <a:bodyPr wrap="square" rtlCol="0">
              <a:spAutoFit/>
            </a:bodyPr>
            <a:lstStyle/>
            <a:p>
              <a:r>
                <a:rPr lang="en-US" dirty="0"/>
                <a:t>(1)</a:t>
              </a:r>
            </a:p>
          </p:txBody>
        </p:sp>
      </p:grpSp>
      <p:grpSp>
        <p:nvGrpSpPr>
          <p:cNvPr id="131" name="Group 130"/>
          <p:cNvGrpSpPr/>
          <p:nvPr/>
        </p:nvGrpSpPr>
        <p:grpSpPr>
          <a:xfrm>
            <a:off x="4868108" y="3089151"/>
            <a:ext cx="566402" cy="299543"/>
            <a:chOff x="4868108" y="3089151"/>
            <a:chExt cx="566402" cy="299543"/>
          </a:xfrm>
        </p:grpSpPr>
        <p:cxnSp>
          <p:nvCxnSpPr>
            <p:cNvPr id="58" name="Straight Arrow Connector 57"/>
            <p:cNvCxnSpPr/>
            <p:nvPr/>
          </p:nvCxnSpPr>
          <p:spPr>
            <a:xfrm>
              <a:off x="4977310" y="3388694"/>
              <a:ext cx="415702" cy="0"/>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868108" y="3089151"/>
              <a:ext cx="566402" cy="276999"/>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10</a:t>
              </a:r>
              <a:r>
                <a:rPr lang="el-GR" sz="1200" dirty="0">
                  <a:solidFill>
                    <a:srgbClr val="C00000"/>
                  </a:solidFill>
                  <a:latin typeface="Arial" panose="020B0604020202020204" pitchFamily="34" charset="0"/>
                  <a:cs typeface="Arial" panose="020B0604020202020204" pitchFamily="34" charset="0"/>
                </a:rPr>
                <a:t>μ</a:t>
              </a:r>
              <a:r>
                <a:rPr lang="en-US" sz="1200" dirty="0">
                  <a:solidFill>
                    <a:srgbClr val="C00000"/>
                  </a:solidFill>
                  <a:latin typeface="Arial" panose="020B0604020202020204" pitchFamily="34" charset="0"/>
                  <a:cs typeface="Arial" panose="020B0604020202020204" pitchFamily="34" charset="0"/>
                </a:rPr>
                <a:t>m</a:t>
              </a:r>
            </a:p>
          </p:txBody>
        </p:sp>
      </p:grpSp>
      <p:grpSp>
        <p:nvGrpSpPr>
          <p:cNvPr id="130" name="Group 129"/>
          <p:cNvGrpSpPr/>
          <p:nvPr/>
        </p:nvGrpSpPr>
        <p:grpSpPr>
          <a:xfrm>
            <a:off x="3062168" y="3303326"/>
            <a:ext cx="2939179" cy="2211307"/>
            <a:chOff x="3062168" y="3303326"/>
            <a:chExt cx="2939179" cy="2211307"/>
          </a:xfrm>
        </p:grpSpPr>
        <p:cxnSp>
          <p:nvCxnSpPr>
            <p:cNvPr id="43" name="Straight Connector 42"/>
            <p:cNvCxnSpPr/>
            <p:nvPr/>
          </p:nvCxnSpPr>
          <p:spPr bwMode="auto">
            <a:xfrm>
              <a:off x="3180391" y="4358497"/>
              <a:ext cx="2820956" cy="0"/>
            </a:xfrm>
            <a:prstGeom prst="line">
              <a:avLst/>
            </a:prstGeom>
            <a:solidFill>
              <a:schemeClr val="accent1"/>
            </a:solidFill>
            <a:ln w="25400" cap="flat" cmpd="sng" algn="ctr">
              <a:solidFill>
                <a:schemeClr val="accent2">
                  <a:lumMod val="75000"/>
                </a:schemeClr>
              </a:solidFill>
              <a:prstDash val="sysDash"/>
              <a:round/>
              <a:headEnd type="none" w="med" len="med"/>
              <a:tailEnd type="none" w="med" len="med"/>
            </a:ln>
            <a:effectLst/>
          </p:spPr>
        </p:cxnSp>
        <p:sp>
          <p:nvSpPr>
            <p:cNvPr id="44" name="TextBox 43"/>
            <p:cNvSpPr txBox="1"/>
            <p:nvPr/>
          </p:nvSpPr>
          <p:spPr>
            <a:xfrm>
              <a:off x="5131522" y="3819327"/>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45" name="Isosceles Triangle 44"/>
            <p:cNvSpPr/>
            <p:nvPr/>
          </p:nvSpPr>
          <p:spPr bwMode="auto">
            <a:xfrm flipV="1">
              <a:off x="4612649" y="3308252"/>
              <a:ext cx="263569" cy="196432"/>
            </a:xfrm>
            <a:prstGeom prst="triangle">
              <a:avLst/>
            </a:prstGeom>
            <a:noFill/>
            <a:ln w="12700">
              <a:prstDash val="dash"/>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46" name="Straight Connector 45"/>
            <p:cNvCxnSpPr>
              <a:endCxn id="68" idx="3"/>
            </p:cNvCxnSpPr>
            <p:nvPr/>
          </p:nvCxnSpPr>
          <p:spPr bwMode="auto">
            <a:xfrm>
              <a:off x="5001163" y="3737286"/>
              <a:ext cx="0" cy="552058"/>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47" name="Elbow Connector 46"/>
            <p:cNvCxnSpPr/>
            <p:nvPr/>
          </p:nvCxnSpPr>
          <p:spPr bwMode="auto">
            <a:xfrm>
              <a:off x="4996575" y="3738905"/>
              <a:ext cx="630688" cy="39"/>
            </a:xfrm>
            <a:prstGeom prst="bentConnector3">
              <a:avLst>
                <a:gd name="adj1" fmla="val 99083"/>
              </a:avLst>
            </a:prstGeom>
            <a:solidFill>
              <a:schemeClr val="accent1"/>
            </a:solidFill>
            <a:ln w="12700" cap="sq" cmpd="sng" algn="ctr">
              <a:solidFill>
                <a:schemeClr val="tx1"/>
              </a:solidFill>
              <a:prstDash val="solid"/>
              <a:round/>
              <a:headEnd type="none" w="med" len="med"/>
              <a:tailEnd type="none" w="med" len="med"/>
            </a:ln>
            <a:effectLst/>
          </p:spPr>
        </p:cxnSp>
        <p:sp>
          <p:nvSpPr>
            <p:cNvPr id="48" name="Isosceles Triangle 47"/>
            <p:cNvSpPr>
              <a:spLocks noChangeAspect="1"/>
            </p:cNvSpPr>
            <p:nvPr/>
          </p:nvSpPr>
          <p:spPr bwMode="auto">
            <a:xfrm rot="10800000">
              <a:off x="5510528" y="4299451"/>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49" name="TextBox 48"/>
            <p:cNvSpPr txBox="1"/>
            <p:nvPr/>
          </p:nvSpPr>
          <p:spPr>
            <a:xfrm>
              <a:off x="5583365" y="4657698"/>
              <a:ext cx="417982" cy="341370"/>
            </a:xfrm>
            <a:prstGeom prst="rect">
              <a:avLst/>
            </a:prstGeom>
            <a:noFill/>
            <a:ln w="12700">
              <a:noFill/>
            </a:ln>
          </p:spPr>
          <p:txBody>
            <a:bodyPr wrap="none" rtlCol="0">
              <a:spAutoFit/>
            </a:bodyPr>
            <a:lstStyle/>
            <a:p>
              <a:r>
                <a:rPr lang="en-US" sz="2000" dirty="0">
                  <a:latin typeface="Calibri" pitchFamily="34" charset="0"/>
                </a:rPr>
                <a:t>...</a:t>
              </a:r>
            </a:p>
          </p:txBody>
        </p:sp>
        <p:cxnSp>
          <p:nvCxnSpPr>
            <p:cNvPr id="50" name="Straight Connector 49"/>
            <p:cNvCxnSpPr/>
            <p:nvPr/>
          </p:nvCxnSpPr>
          <p:spPr bwMode="auto">
            <a:xfrm>
              <a:off x="4741133" y="3535681"/>
              <a:ext cx="0" cy="235840"/>
            </a:xfrm>
            <a:prstGeom prst="line">
              <a:avLst/>
            </a:prstGeom>
            <a:solidFill>
              <a:schemeClr val="accent1"/>
            </a:solidFill>
            <a:ln w="12700" cap="sq" cmpd="sng" algn="ctr">
              <a:solidFill>
                <a:schemeClr val="tx1"/>
              </a:solidFill>
              <a:prstDash val="dash"/>
              <a:round/>
              <a:headEnd type="none" w="med" len="med"/>
              <a:tailEnd type="none" w="med" len="med"/>
            </a:ln>
            <a:effectLst/>
          </p:spPr>
        </p:cxnSp>
        <p:sp>
          <p:nvSpPr>
            <p:cNvPr id="71" name="Isosceles Triangle 70"/>
            <p:cNvSpPr/>
            <p:nvPr/>
          </p:nvSpPr>
          <p:spPr bwMode="auto">
            <a:xfrm>
              <a:off x="3109824" y="4367109"/>
              <a:ext cx="1122835" cy="823972"/>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72" name="TextBox 71"/>
            <p:cNvSpPr txBox="1"/>
            <p:nvPr/>
          </p:nvSpPr>
          <p:spPr>
            <a:xfrm>
              <a:off x="3699542" y="4890130"/>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73" name="Isosceles Triangle 72"/>
            <p:cNvSpPr/>
            <p:nvPr/>
          </p:nvSpPr>
          <p:spPr bwMode="auto">
            <a:xfrm rot="10800000">
              <a:off x="3062168" y="5025627"/>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74" name="Straight Connector 73"/>
            <p:cNvCxnSpPr/>
            <p:nvPr/>
          </p:nvCxnSpPr>
          <p:spPr bwMode="auto">
            <a:xfrm>
              <a:off x="3548372" y="4716986"/>
              <a:ext cx="296" cy="307052"/>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75" name="Elbow Connector 74"/>
            <p:cNvCxnSpPr>
              <a:endCxn id="78" idx="3"/>
            </p:cNvCxnSpPr>
            <p:nvPr/>
          </p:nvCxnSpPr>
          <p:spPr bwMode="auto">
            <a:xfrm>
              <a:off x="3550480" y="4715367"/>
              <a:ext cx="476276" cy="316343"/>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cxnSp>
          <p:nvCxnSpPr>
            <p:cNvPr id="76" name="Elbow Connector 75"/>
            <p:cNvCxnSpPr/>
            <p:nvPr/>
          </p:nvCxnSpPr>
          <p:spPr bwMode="auto">
            <a:xfrm rot="5400000">
              <a:off x="3153545" y="4507329"/>
              <a:ext cx="544481" cy="490850"/>
            </a:xfrm>
            <a:prstGeom prst="bentConnector3">
              <a:avLst>
                <a:gd name="adj1" fmla="val 43016"/>
              </a:avLst>
            </a:prstGeom>
            <a:solidFill>
              <a:schemeClr val="accent1"/>
            </a:solidFill>
            <a:ln w="12700" cap="flat" cmpd="sng" algn="ctr">
              <a:solidFill>
                <a:schemeClr val="tx1"/>
              </a:solidFill>
              <a:prstDash val="solid"/>
              <a:round/>
              <a:headEnd type="none" w="med" len="med"/>
              <a:tailEnd type="none" w="med" len="med"/>
            </a:ln>
            <a:effectLst/>
          </p:spPr>
        </p:cxnSp>
        <p:sp>
          <p:nvSpPr>
            <p:cNvPr id="77" name="Isosceles Triangle 76"/>
            <p:cNvSpPr/>
            <p:nvPr/>
          </p:nvSpPr>
          <p:spPr bwMode="auto">
            <a:xfrm rot="10800000">
              <a:off x="3421232" y="5025627"/>
              <a:ext cx="236447" cy="176218"/>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78" name="Isosceles Triangle 77"/>
            <p:cNvSpPr/>
            <p:nvPr/>
          </p:nvSpPr>
          <p:spPr bwMode="auto">
            <a:xfrm rot="10800000">
              <a:off x="3908532" y="5031710"/>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70" name="Straight Connector 69"/>
            <p:cNvCxnSpPr/>
            <p:nvPr/>
          </p:nvCxnSpPr>
          <p:spPr bwMode="auto">
            <a:xfrm flipH="1">
              <a:off x="4741133" y="3737286"/>
              <a:ext cx="30" cy="310769"/>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4741133" y="3737286"/>
              <a:ext cx="253338" cy="1620"/>
            </a:xfrm>
            <a:prstGeom prst="line">
              <a:avLst/>
            </a:prstGeom>
            <a:solidFill>
              <a:schemeClr val="accent1"/>
            </a:solidFill>
            <a:ln w="12700" cap="sq" cmpd="sng" algn="ctr">
              <a:solidFill>
                <a:schemeClr val="tx1"/>
              </a:solidFill>
              <a:prstDash val="solid"/>
              <a:round/>
              <a:headEnd type="none" w="med" len="med"/>
              <a:tailEnd type="none" w="med" len="med"/>
            </a:ln>
            <a:effectLst/>
          </p:spPr>
        </p:cxnSp>
        <p:grpSp>
          <p:nvGrpSpPr>
            <p:cNvPr id="53" name="Group 52"/>
            <p:cNvGrpSpPr/>
            <p:nvPr/>
          </p:nvGrpSpPr>
          <p:grpSpPr>
            <a:xfrm>
              <a:off x="4390014" y="4289344"/>
              <a:ext cx="1237852" cy="942156"/>
              <a:chOff x="5879136" y="3573417"/>
              <a:chExt cx="2797320" cy="2585931"/>
            </a:xfrm>
          </p:grpSpPr>
          <p:sp>
            <p:nvSpPr>
              <p:cNvPr id="60" name="Isosceles Triangle 59"/>
              <p:cNvSpPr/>
              <p:nvPr/>
            </p:nvSpPr>
            <p:spPr bwMode="auto">
              <a:xfrm>
                <a:off x="5986830" y="3786859"/>
                <a:ext cx="2537402" cy="2261550"/>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61" name="TextBox 60"/>
              <p:cNvSpPr txBox="1"/>
              <p:nvPr/>
            </p:nvSpPr>
            <p:spPr>
              <a:xfrm>
                <a:off x="7319486" y="5222391"/>
                <a:ext cx="944564" cy="936957"/>
              </a:xfrm>
              <a:prstGeom prst="rect">
                <a:avLst/>
              </a:prstGeom>
              <a:noFill/>
              <a:ln w="12700">
                <a:noFill/>
              </a:ln>
            </p:spPr>
            <p:txBody>
              <a:bodyPr wrap="none" rtlCol="0">
                <a:spAutoFit/>
              </a:bodyPr>
              <a:lstStyle/>
              <a:p>
                <a:r>
                  <a:rPr lang="en-US" sz="2000" dirty="0">
                    <a:latin typeface="Calibri" pitchFamily="34" charset="0"/>
                  </a:rPr>
                  <a:t>...</a:t>
                </a:r>
              </a:p>
            </p:txBody>
          </p:sp>
          <p:sp>
            <p:nvSpPr>
              <p:cNvPr id="62" name="Isosceles Triangle 61"/>
              <p:cNvSpPr/>
              <p:nvPr/>
            </p:nvSpPr>
            <p:spPr bwMode="auto">
              <a:xfrm rot="10800000">
                <a:off x="5879136" y="5594290"/>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63" name="Straight Connector 62"/>
              <p:cNvCxnSpPr/>
              <p:nvPr/>
            </p:nvCxnSpPr>
            <p:spPr bwMode="auto">
              <a:xfrm>
                <a:off x="6977868" y="4747165"/>
                <a:ext cx="670" cy="842765"/>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64" name="Elbow Connector 63"/>
              <p:cNvCxnSpPr/>
              <p:nvPr/>
            </p:nvCxnSpPr>
            <p:spPr bwMode="auto">
              <a:xfrm>
                <a:off x="6982631" y="4742720"/>
                <a:ext cx="1426595" cy="843928"/>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cxnSp>
            <p:nvCxnSpPr>
              <p:cNvPr id="65" name="Elbow Connector 64"/>
              <p:cNvCxnSpPr/>
              <p:nvPr/>
            </p:nvCxnSpPr>
            <p:spPr bwMode="auto">
              <a:xfrm rot="5400000">
                <a:off x="5953631" y="4290720"/>
                <a:ext cx="1494435" cy="1109232"/>
              </a:xfrm>
              <a:prstGeom prst="bentConnector3">
                <a:avLst>
                  <a:gd name="adj1" fmla="val 43016"/>
                </a:avLst>
              </a:prstGeom>
              <a:solidFill>
                <a:schemeClr val="accent1"/>
              </a:solidFill>
              <a:ln w="12700" cap="flat" cmpd="sng" algn="ctr">
                <a:solidFill>
                  <a:schemeClr val="tx1"/>
                </a:solidFill>
                <a:prstDash val="solid"/>
                <a:round/>
                <a:headEnd type="none" w="med" len="med"/>
                <a:tailEnd type="none" w="med" len="med"/>
              </a:ln>
              <a:effectLst/>
            </p:spPr>
          </p:cxnSp>
          <p:sp>
            <p:nvSpPr>
              <p:cNvPr id="66" name="Isosceles Triangle 65"/>
              <p:cNvSpPr/>
              <p:nvPr/>
            </p:nvSpPr>
            <p:spPr bwMode="auto">
              <a:xfrm rot="10800000">
                <a:off x="6690557" y="5594290"/>
                <a:ext cx="534326" cy="483664"/>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67" name="Isosceles Triangle 66"/>
              <p:cNvSpPr/>
              <p:nvPr/>
            </p:nvSpPr>
            <p:spPr bwMode="auto">
              <a:xfrm rot="10800000">
                <a:off x="8142131" y="5591243"/>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68" name="Isosceles Triangle 67"/>
              <p:cNvSpPr>
                <a:spLocks noChangeAspect="1"/>
              </p:cNvSpPr>
              <p:nvPr/>
            </p:nvSpPr>
            <p:spPr bwMode="auto">
              <a:xfrm flipV="1">
                <a:off x="6962416" y="3573417"/>
                <a:ext cx="595618" cy="539146"/>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grpSp>
        <p:cxnSp>
          <p:nvCxnSpPr>
            <p:cNvPr id="54" name="Straight Connector 53"/>
            <p:cNvCxnSpPr/>
            <p:nvPr/>
          </p:nvCxnSpPr>
          <p:spPr bwMode="auto">
            <a:xfrm flipV="1">
              <a:off x="3671212" y="4046381"/>
              <a:ext cx="1069951" cy="1674"/>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55" name="Straight Connector 54"/>
            <p:cNvCxnSpPr>
              <a:endCxn id="79" idx="3"/>
            </p:cNvCxnSpPr>
            <p:nvPr/>
          </p:nvCxnSpPr>
          <p:spPr bwMode="auto">
            <a:xfrm>
              <a:off x="3671241" y="4048055"/>
              <a:ext cx="1" cy="140303"/>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56" name="Isosceles Triangle 55"/>
            <p:cNvSpPr/>
            <p:nvPr/>
          </p:nvSpPr>
          <p:spPr bwMode="auto">
            <a:xfrm flipV="1">
              <a:off x="5495479" y="3303326"/>
              <a:ext cx="263569" cy="196432"/>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57" name="Straight Connector 56"/>
            <p:cNvCxnSpPr>
              <a:stCxn id="56" idx="0"/>
              <a:endCxn id="48" idx="3"/>
            </p:cNvCxnSpPr>
            <p:nvPr/>
          </p:nvCxnSpPr>
          <p:spPr bwMode="auto">
            <a:xfrm>
              <a:off x="5627264" y="3499758"/>
              <a:ext cx="1488" cy="799693"/>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121" name="TextBox 120"/>
            <p:cNvSpPr txBox="1"/>
            <p:nvPr/>
          </p:nvSpPr>
          <p:spPr>
            <a:xfrm>
              <a:off x="4122420" y="5145301"/>
              <a:ext cx="502538" cy="369332"/>
            </a:xfrm>
            <a:prstGeom prst="rect">
              <a:avLst/>
            </a:prstGeom>
            <a:noFill/>
          </p:spPr>
          <p:txBody>
            <a:bodyPr wrap="square" rtlCol="0">
              <a:spAutoFit/>
            </a:bodyPr>
            <a:lstStyle/>
            <a:p>
              <a:r>
                <a:rPr lang="en-US" dirty="0"/>
                <a:t>(2)</a:t>
              </a:r>
            </a:p>
          </p:txBody>
        </p:sp>
      </p:grpSp>
      <p:cxnSp>
        <p:nvCxnSpPr>
          <p:cNvPr id="109" name="Elbow Connector 108"/>
          <p:cNvCxnSpPr>
            <a:stCxn id="107" idx="0"/>
            <a:endCxn id="91" idx="3"/>
          </p:cNvCxnSpPr>
          <p:nvPr/>
        </p:nvCxnSpPr>
        <p:spPr bwMode="auto">
          <a:xfrm rot="16200000" flipH="1">
            <a:off x="6515754" y="3880978"/>
            <a:ext cx="286805" cy="509095"/>
          </a:xfrm>
          <a:prstGeom prst="bentConnector3">
            <a:avLst>
              <a:gd name="adj1" fmla="val 50000"/>
            </a:avLst>
          </a:prstGeom>
          <a:solidFill>
            <a:schemeClr val="accent1"/>
          </a:solidFill>
          <a:ln w="38100" cap="sq" cmpd="sng" algn="ctr">
            <a:solidFill>
              <a:srgbClr val="C00000"/>
            </a:solidFill>
            <a:prstDash val="solid"/>
            <a:round/>
            <a:headEnd type="none" w="med" len="med"/>
            <a:tailEnd type="none" w="med" len="med"/>
          </a:ln>
          <a:effectLst/>
        </p:spPr>
      </p:cxnSp>
      <p:grpSp>
        <p:nvGrpSpPr>
          <p:cNvPr id="132" name="Group 131"/>
          <p:cNvGrpSpPr/>
          <p:nvPr/>
        </p:nvGrpSpPr>
        <p:grpSpPr>
          <a:xfrm>
            <a:off x="6000892" y="3302468"/>
            <a:ext cx="3242919" cy="2212165"/>
            <a:chOff x="6000892" y="3302468"/>
            <a:chExt cx="3242919" cy="2212165"/>
          </a:xfrm>
        </p:grpSpPr>
        <p:sp>
          <p:nvSpPr>
            <p:cNvPr id="81" name="TextBox 80"/>
            <p:cNvSpPr txBox="1"/>
            <p:nvPr/>
          </p:nvSpPr>
          <p:spPr>
            <a:xfrm>
              <a:off x="8388105" y="3907884"/>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82" name="Isosceles Triangle 81"/>
            <p:cNvSpPr/>
            <p:nvPr/>
          </p:nvSpPr>
          <p:spPr bwMode="auto">
            <a:xfrm flipV="1">
              <a:off x="7851434" y="3302468"/>
              <a:ext cx="263569" cy="196432"/>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83" name="Straight Connector 82"/>
            <p:cNvCxnSpPr>
              <a:endCxn id="112" idx="3"/>
            </p:cNvCxnSpPr>
            <p:nvPr/>
          </p:nvCxnSpPr>
          <p:spPr bwMode="auto">
            <a:xfrm>
              <a:off x="8236935" y="3734740"/>
              <a:ext cx="4616" cy="544190"/>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84" name="Elbow Connector 83"/>
            <p:cNvCxnSpPr/>
            <p:nvPr/>
          </p:nvCxnSpPr>
          <p:spPr bwMode="auto">
            <a:xfrm>
              <a:off x="8239042" y="3733121"/>
              <a:ext cx="631288" cy="307476"/>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sp>
          <p:nvSpPr>
            <p:cNvPr id="85" name="Isosceles Triangle 84"/>
            <p:cNvSpPr/>
            <p:nvPr/>
          </p:nvSpPr>
          <p:spPr bwMode="auto">
            <a:xfrm rot="10800000">
              <a:off x="8752137" y="4042271"/>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86" name="Straight Connector 85"/>
            <p:cNvCxnSpPr/>
            <p:nvPr/>
          </p:nvCxnSpPr>
          <p:spPr bwMode="auto">
            <a:xfrm>
              <a:off x="6422825" y="4352713"/>
              <a:ext cx="2685456" cy="0"/>
            </a:xfrm>
            <a:prstGeom prst="line">
              <a:avLst/>
            </a:prstGeom>
            <a:solidFill>
              <a:schemeClr val="accent1"/>
            </a:solidFill>
            <a:ln w="25400" cap="flat" cmpd="sng" algn="ctr">
              <a:solidFill>
                <a:schemeClr val="accent2">
                  <a:lumMod val="75000"/>
                </a:schemeClr>
              </a:solidFill>
              <a:prstDash val="sysDash"/>
              <a:round/>
              <a:headEnd type="none" w="med" len="med"/>
              <a:tailEnd type="none" w="med" len="med"/>
            </a:ln>
            <a:effectLst/>
          </p:spPr>
        </p:cxnSp>
        <p:sp>
          <p:nvSpPr>
            <p:cNvPr id="87" name="TextBox 86"/>
            <p:cNvSpPr txBox="1"/>
            <p:nvPr/>
          </p:nvSpPr>
          <p:spPr>
            <a:xfrm>
              <a:off x="8825829" y="4651914"/>
              <a:ext cx="417982" cy="341370"/>
            </a:xfrm>
            <a:prstGeom prst="rect">
              <a:avLst/>
            </a:prstGeom>
            <a:noFill/>
            <a:ln w="12700">
              <a:noFill/>
            </a:ln>
          </p:spPr>
          <p:txBody>
            <a:bodyPr wrap="none" rtlCol="0">
              <a:spAutoFit/>
            </a:bodyPr>
            <a:lstStyle/>
            <a:p>
              <a:r>
                <a:rPr lang="en-US" sz="2000" dirty="0">
                  <a:latin typeface="Calibri" pitchFamily="34" charset="0"/>
                </a:rPr>
                <a:t>...</a:t>
              </a:r>
            </a:p>
          </p:txBody>
        </p:sp>
        <p:cxnSp>
          <p:nvCxnSpPr>
            <p:cNvPr id="88" name="Straight Connector 87"/>
            <p:cNvCxnSpPr/>
            <p:nvPr/>
          </p:nvCxnSpPr>
          <p:spPr bwMode="auto">
            <a:xfrm>
              <a:off x="7983218" y="3497281"/>
              <a:ext cx="0" cy="235840"/>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89" name="Isosceles Triangle 88"/>
            <p:cNvSpPr/>
            <p:nvPr/>
          </p:nvSpPr>
          <p:spPr bwMode="auto">
            <a:xfrm>
              <a:off x="6352287" y="4361324"/>
              <a:ext cx="1122834" cy="823971"/>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90" name="TextBox 89"/>
            <p:cNvSpPr txBox="1"/>
            <p:nvPr/>
          </p:nvSpPr>
          <p:spPr>
            <a:xfrm>
              <a:off x="6752720" y="4846206"/>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91" name="Isosceles Triangle 90"/>
            <p:cNvSpPr/>
            <p:nvPr/>
          </p:nvSpPr>
          <p:spPr bwMode="auto">
            <a:xfrm flipV="1">
              <a:off x="6781919" y="4278929"/>
              <a:ext cx="263569" cy="196432"/>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92" name="Isosceles Triangle 91"/>
            <p:cNvSpPr/>
            <p:nvPr/>
          </p:nvSpPr>
          <p:spPr bwMode="auto">
            <a:xfrm rot="10800000">
              <a:off x="6304631" y="5019842"/>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93" name="Straight Connector 92"/>
            <p:cNvCxnSpPr/>
            <p:nvPr/>
          </p:nvCxnSpPr>
          <p:spPr bwMode="auto">
            <a:xfrm>
              <a:off x="6691416" y="4711201"/>
              <a:ext cx="296" cy="307052"/>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94" name="Elbow Connector 93"/>
            <p:cNvCxnSpPr>
              <a:stCxn id="91" idx="0"/>
              <a:endCxn id="97" idx="3"/>
            </p:cNvCxnSpPr>
            <p:nvPr/>
          </p:nvCxnSpPr>
          <p:spPr bwMode="auto">
            <a:xfrm rot="16200000" flipH="1">
              <a:off x="6820683" y="4568381"/>
              <a:ext cx="548698" cy="362657"/>
            </a:xfrm>
            <a:prstGeom prst="bentConnector3">
              <a:avLst>
                <a:gd name="adj1" fmla="val 42478"/>
              </a:avLst>
            </a:prstGeom>
            <a:solidFill>
              <a:schemeClr val="accent1"/>
            </a:solidFill>
            <a:ln w="12700" cap="sq" cmpd="sng" algn="ctr">
              <a:solidFill>
                <a:schemeClr val="tx1"/>
              </a:solidFill>
              <a:prstDash val="solid"/>
              <a:round/>
              <a:headEnd type="none" w="med" len="med"/>
              <a:tailEnd type="none" w="med" len="med"/>
            </a:ln>
            <a:effectLst/>
          </p:spPr>
        </p:cxnSp>
        <p:cxnSp>
          <p:nvCxnSpPr>
            <p:cNvPr id="95" name="Elbow Connector 94"/>
            <p:cNvCxnSpPr/>
            <p:nvPr/>
          </p:nvCxnSpPr>
          <p:spPr bwMode="auto">
            <a:xfrm rot="5400000">
              <a:off x="6396009" y="4501544"/>
              <a:ext cx="544481" cy="490850"/>
            </a:xfrm>
            <a:prstGeom prst="bentConnector3">
              <a:avLst>
                <a:gd name="adj1" fmla="val 43016"/>
              </a:avLst>
            </a:prstGeom>
            <a:solidFill>
              <a:schemeClr val="accent1"/>
            </a:solidFill>
            <a:ln w="12700" cap="flat" cmpd="sng" algn="ctr">
              <a:solidFill>
                <a:schemeClr val="tx1"/>
              </a:solidFill>
              <a:prstDash val="solid"/>
              <a:round/>
              <a:headEnd type="none" w="med" len="med"/>
              <a:tailEnd type="none" w="med" len="med"/>
            </a:ln>
            <a:effectLst/>
          </p:spPr>
        </p:cxnSp>
        <p:sp>
          <p:nvSpPr>
            <p:cNvPr id="96" name="Isosceles Triangle 95"/>
            <p:cNvSpPr/>
            <p:nvPr/>
          </p:nvSpPr>
          <p:spPr bwMode="auto">
            <a:xfrm rot="10800000">
              <a:off x="6573489" y="5017058"/>
              <a:ext cx="236447" cy="176218"/>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97" name="Isosceles Triangle 96"/>
            <p:cNvSpPr/>
            <p:nvPr/>
          </p:nvSpPr>
          <p:spPr bwMode="auto">
            <a:xfrm rot="10800000">
              <a:off x="7158138" y="5024059"/>
              <a:ext cx="236446" cy="176217"/>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98" name="Straight Connector 97"/>
            <p:cNvCxnSpPr/>
            <p:nvPr/>
          </p:nvCxnSpPr>
          <p:spPr bwMode="auto">
            <a:xfrm flipH="1">
              <a:off x="7983597" y="3731502"/>
              <a:ext cx="30" cy="310769"/>
            </a:xfrm>
            <a:prstGeom prst="line">
              <a:avLst/>
            </a:prstGeom>
            <a:solidFill>
              <a:schemeClr val="accent1"/>
            </a:solidFill>
            <a:ln w="12700" cap="sq" cmpd="sng" algn="ctr">
              <a:solidFill>
                <a:schemeClr val="tx1"/>
              </a:solidFill>
              <a:prstDash val="dash"/>
              <a:round/>
              <a:headEnd type="none" w="med" len="med"/>
              <a:tailEnd type="none" w="med" len="med"/>
            </a:ln>
            <a:effectLst/>
          </p:spPr>
        </p:cxnSp>
        <p:cxnSp>
          <p:nvCxnSpPr>
            <p:cNvPr id="99" name="Straight Connector 98"/>
            <p:cNvCxnSpPr/>
            <p:nvPr/>
          </p:nvCxnSpPr>
          <p:spPr bwMode="auto">
            <a:xfrm>
              <a:off x="7983597" y="3731502"/>
              <a:ext cx="253338" cy="1620"/>
            </a:xfrm>
            <a:prstGeom prst="line">
              <a:avLst/>
            </a:prstGeom>
            <a:solidFill>
              <a:schemeClr val="accent1"/>
            </a:solidFill>
            <a:ln w="12700" cap="sq" cmpd="sng" algn="ctr">
              <a:solidFill>
                <a:schemeClr val="tx1"/>
              </a:solidFill>
              <a:prstDash val="solid"/>
              <a:round/>
              <a:headEnd type="none" w="med" len="med"/>
              <a:tailEnd type="none" w="med" len="med"/>
            </a:ln>
            <a:effectLst/>
          </p:spPr>
        </p:cxnSp>
        <p:grpSp>
          <p:nvGrpSpPr>
            <p:cNvPr id="100" name="Group 99"/>
            <p:cNvGrpSpPr/>
            <p:nvPr/>
          </p:nvGrpSpPr>
          <p:grpSpPr>
            <a:xfrm>
              <a:off x="7680134" y="4278930"/>
              <a:ext cx="1190196" cy="946786"/>
              <a:chOff x="5986830" y="3560709"/>
              <a:chExt cx="2689626" cy="2598639"/>
            </a:xfrm>
          </p:grpSpPr>
          <p:sp>
            <p:nvSpPr>
              <p:cNvPr id="110" name="Isosceles Triangle 109"/>
              <p:cNvSpPr/>
              <p:nvPr/>
            </p:nvSpPr>
            <p:spPr bwMode="auto">
              <a:xfrm>
                <a:off x="5986830" y="3786859"/>
                <a:ext cx="2537402" cy="2261550"/>
              </a:xfrm>
              <a:prstGeom prst="triangle">
                <a:avLst/>
              </a:prstGeom>
              <a:ln w="12700">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algn="ctr" defTabSz="1097280" eaLnBrk="0" fontAlgn="auto" hangingPunct="0">
                  <a:spcBef>
                    <a:spcPts val="0"/>
                  </a:spcBef>
                  <a:spcAft>
                    <a:spcPts val="0"/>
                  </a:spcAft>
                  <a:defRPr/>
                </a:pPr>
                <a:endParaRPr lang="en-US" sz="1200" b="0" kern="0">
                  <a:solidFill>
                    <a:prstClr val="black"/>
                  </a:solidFill>
                  <a:latin typeface="Calibri" pitchFamily="34" charset="0"/>
                  <a:cs typeface="+mn-cs"/>
                </a:endParaRPr>
              </a:p>
            </p:txBody>
          </p:sp>
          <p:sp>
            <p:nvSpPr>
              <p:cNvPr id="111" name="TextBox 110"/>
              <p:cNvSpPr txBox="1"/>
              <p:nvPr/>
            </p:nvSpPr>
            <p:spPr>
              <a:xfrm>
                <a:off x="7319486" y="5222391"/>
                <a:ext cx="944564" cy="936957"/>
              </a:xfrm>
              <a:prstGeom prst="rect">
                <a:avLst/>
              </a:prstGeom>
              <a:noFill/>
              <a:ln w="12700">
                <a:noFill/>
              </a:ln>
            </p:spPr>
            <p:txBody>
              <a:bodyPr wrap="none" rtlCol="0">
                <a:spAutoFit/>
              </a:bodyPr>
              <a:lstStyle/>
              <a:p>
                <a:r>
                  <a:rPr lang="en-US" sz="2000" dirty="0">
                    <a:latin typeface="Calibri" pitchFamily="34" charset="0"/>
                  </a:rPr>
                  <a:t>...</a:t>
                </a:r>
              </a:p>
            </p:txBody>
          </p:sp>
          <p:sp>
            <p:nvSpPr>
              <p:cNvPr id="112" name="Isosceles Triangle 111"/>
              <p:cNvSpPr/>
              <p:nvPr/>
            </p:nvSpPr>
            <p:spPr bwMode="auto">
              <a:xfrm flipV="1">
                <a:off x="6957720" y="3560709"/>
                <a:ext cx="595619" cy="539147"/>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113" name="Isosceles Triangle 112"/>
              <p:cNvSpPr/>
              <p:nvPr/>
            </p:nvSpPr>
            <p:spPr bwMode="auto">
              <a:xfrm rot="10800000">
                <a:off x="6104361" y="5592832"/>
                <a:ext cx="534325" cy="483662"/>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cxnSp>
            <p:nvCxnSpPr>
              <p:cNvPr id="114" name="Straight Connector 113"/>
              <p:cNvCxnSpPr/>
              <p:nvPr/>
            </p:nvCxnSpPr>
            <p:spPr bwMode="auto">
              <a:xfrm>
                <a:off x="6977868" y="4747165"/>
                <a:ext cx="670" cy="842765"/>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115" name="Elbow Connector 114"/>
              <p:cNvCxnSpPr/>
              <p:nvPr/>
            </p:nvCxnSpPr>
            <p:spPr bwMode="auto">
              <a:xfrm>
                <a:off x="6982631" y="4742720"/>
                <a:ext cx="1426595" cy="843928"/>
              </a:xfrm>
              <a:prstGeom prst="bentConnector2">
                <a:avLst/>
              </a:prstGeom>
              <a:solidFill>
                <a:schemeClr val="accent1"/>
              </a:solidFill>
              <a:ln w="12700" cap="sq" cmpd="sng" algn="ctr">
                <a:solidFill>
                  <a:schemeClr val="tx1"/>
                </a:solidFill>
                <a:prstDash val="solid"/>
                <a:round/>
                <a:headEnd type="none" w="med" len="med"/>
                <a:tailEnd type="none" w="med" len="med"/>
              </a:ln>
              <a:effectLst/>
            </p:spPr>
          </p:cxnSp>
          <p:sp>
            <p:nvSpPr>
              <p:cNvPr id="116" name="Isosceles Triangle 115"/>
              <p:cNvSpPr/>
              <p:nvPr/>
            </p:nvSpPr>
            <p:spPr bwMode="auto">
              <a:xfrm rot="10800000">
                <a:off x="6690558" y="5594289"/>
                <a:ext cx="534327" cy="483665"/>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117" name="Isosceles Triangle 116"/>
              <p:cNvSpPr/>
              <p:nvPr/>
            </p:nvSpPr>
            <p:spPr bwMode="auto">
              <a:xfrm rot="10800000">
                <a:off x="8142131" y="5591243"/>
                <a:ext cx="534325" cy="483663"/>
              </a:xfrm>
              <a:prstGeom prst="triangle">
                <a:avLst/>
              </a:prstGeom>
              <a:ln w="127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grpSp>
        <p:cxnSp>
          <p:nvCxnSpPr>
            <p:cNvPr id="101" name="Straight Connector 100"/>
            <p:cNvCxnSpPr/>
            <p:nvPr/>
          </p:nvCxnSpPr>
          <p:spPr bwMode="auto">
            <a:xfrm flipV="1">
              <a:off x="6913676" y="4040597"/>
              <a:ext cx="1069951" cy="1674"/>
            </a:xfrm>
            <a:prstGeom prst="line">
              <a:avLst/>
            </a:prstGeom>
            <a:solidFill>
              <a:schemeClr val="accent1"/>
            </a:solidFill>
            <a:ln w="12700" cap="sq" cmpd="sng" algn="ctr">
              <a:solidFill>
                <a:schemeClr val="tx1"/>
              </a:solidFill>
              <a:prstDash val="dash"/>
              <a:round/>
              <a:headEnd type="none" w="med" len="med"/>
              <a:tailEnd type="none" w="med" len="med"/>
            </a:ln>
            <a:effectLst/>
          </p:spPr>
        </p:cxnSp>
        <p:cxnSp>
          <p:nvCxnSpPr>
            <p:cNvPr id="102" name="Straight Connector 101"/>
            <p:cNvCxnSpPr/>
            <p:nvPr/>
          </p:nvCxnSpPr>
          <p:spPr bwMode="auto">
            <a:xfrm>
              <a:off x="6913676" y="4040597"/>
              <a:ext cx="29" cy="234090"/>
            </a:xfrm>
            <a:prstGeom prst="line">
              <a:avLst/>
            </a:prstGeom>
            <a:solidFill>
              <a:schemeClr val="accent1"/>
            </a:solidFill>
            <a:ln w="12700" cap="sq" cmpd="sng" algn="ctr">
              <a:solidFill>
                <a:schemeClr val="tx1"/>
              </a:solidFill>
              <a:prstDash val="dash"/>
              <a:round/>
              <a:headEnd type="none" w="med" len="med"/>
              <a:tailEnd type="none" w="med" len="med"/>
            </a:ln>
            <a:effectLst/>
          </p:spPr>
        </p:cxnSp>
        <p:cxnSp>
          <p:nvCxnSpPr>
            <p:cNvPr id="103" name="Straight Connector 102"/>
            <p:cNvCxnSpPr/>
            <p:nvPr/>
          </p:nvCxnSpPr>
          <p:spPr bwMode="auto">
            <a:xfrm flipH="1">
              <a:off x="8241550" y="4475362"/>
              <a:ext cx="1" cy="234221"/>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104" name="Straight Connector 103"/>
            <p:cNvCxnSpPr/>
            <p:nvPr/>
          </p:nvCxnSpPr>
          <p:spPr bwMode="auto">
            <a:xfrm>
              <a:off x="7844523" y="4708540"/>
              <a:ext cx="296" cy="307052"/>
            </a:xfrm>
            <a:prstGeom prst="line">
              <a:avLst/>
            </a:prstGeom>
            <a:solidFill>
              <a:schemeClr val="accent1"/>
            </a:solidFill>
            <a:ln w="12700" cap="sq" cmpd="sng" algn="ctr">
              <a:solidFill>
                <a:schemeClr val="tx1"/>
              </a:solidFill>
              <a:prstDash val="solid"/>
              <a:round/>
              <a:headEnd type="none" w="med" len="med"/>
              <a:tailEnd type="none" w="med" len="med"/>
            </a:ln>
            <a:effectLst/>
          </p:spPr>
        </p:cxnSp>
        <p:cxnSp>
          <p:nvCxnSpPr>
            <p:cNvPr id="105" name="Straight Connector 104"/>
            <p:cNvCxnSpPr/>
            <p:nvPr/>
          </p:nvCxnSpPr>
          <p:spPr bwMode="auto">
            <a:xfrm flipV="1">
              <a:off x="7845229" y="4710364"/>
              <a:ext cx="292628" cy="1674"/>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106" name="Rectangle 105"/>
            <p:cNvSpPr/>
            <p:nvPr/>
          </p:nvSpPr>
          <p:spPr>
            <a:xfrm>
              <a:off x="6221464" y="3748045"/>
              <a:ext cx="1373099" cy="1151921"/>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7" name="Isosceles Triangle 106"/>
            <p:cNvSpPr/>
            <p:nvPr/>
          </p:nvSpPr>
          <p:spPr bwMode="auto">
            <a:xfrm flipV="1">
              <a:off x="6272824" y="3795692"/>
              <a:ext cx="263569" cy="196432"/>
            </a:xfrm>
            <a:prstGeom prst="triangle">
              <a:avLst/>
            </a:prstGeom>
            <a:ln w="12700">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
          <p:nvSpPr>
            <p:cNvPr id="108" name="TextBox 107"/>
            <p:cNvSpPr txBox="1"/>
            <p:nvPr/>
          </p:nvSpPr>
          <p:spPr>
            <a:xfrm>
              <a:off x="6000892" y="3835322"/>
              <a:ext cx="417982" cy="341370"/>
            </a:xfrm>
            <a:prstGeom prst="rect">
              <a:avLst/>
            </a:prstGeom>
            <a:noFill/>
            <a:ln w="12700">
              <a:noFill/>
            </a:ln>
          </p:spPr>
          <p:txBody>
            <a:bodyPr wrap="none" rtlCol="0">
              <a:spAutoFit/>
            </a:bodyPr>
            <a:lstStyle/>
            <a:p>
              <a:r>
                <a:rPr lang="en-US" sz="2000" dirty="0">
                  <a:latin typeface="Calibri" pitchFamily="34" charset="0"/>
                </a:rPr>
                <a:t>...</a:t>
              </a:r>
            </a:p>
          </p:txBody>
        </p:sp>
        <p:sp>
          <p:nvSpPr>
            <p:cNvPr id="122" name="TextBox 121"/>
            <p:cNvSpPr txBox="1"/>
            <p:nvPr/>
          </p:nvSpPr>
          <p:spPr>
            <a:xfrm>
              <a:off x="7353255" y="5145301"/>
              <a:ext cx="502538" cy="369332"/>
            </a:xfrm>
            <a:prstGeom prst="rect">
              <a:avLst/>
            </a:prstGeom>
            <a:noFill/>
          </p:spPr>
          <p:txBody>
            <a:bodyPr wrap="square" rtlCol="0">
              <a:spAutoFit/>
            </a:bodyPr>
            <a:lstStyle/>
            <a:p>
              <a:r>
                <a:rPr lang="en-US" dirty="0"/>
                <a:t>(3)</a:t>
              </a:r>
            </a:p>
          </p:txBody>
        </p:sp>
      </p:grpSp>
      <p:sp>
        <p:nvSpPr>
          <p:cNvPr id="126" name="TextBox 125"/>
          <p:cNvSpPr txBox="1"/>
          <p:nvPr/>
        </p:nvSpPr>
        <p:spPr>
          <a:xfrm>
            <a:off x="123929" y="5538156"/>
            <a:ext cx="9029274" cy="1061829"/>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en-US" sz="2100" dirty="0">
                <a:latin typeface="Arial" panose="020B0604020202020204" pitchFamily="34" charset="0"/>
                <a:cs typeface="Arial" panose="020B0604020202020204" pitchFamily="34" charset="0"/>
              </a:rPr>
              <a:t>Each move is expensive (legalization, ECO routing, RC extraction, STA)</a:t>
            </a:r>
          </a:p>
          <a:p>
            <a:pPr marL="285750" indent="-285750">
              <a:buClr>
                <a:srgbClr val="C00000"/>
              </a:buClr>
              <a:buFont typeface="Wingdings" panose="05000000000000000000" pitchFamily="2" charset="2"/>
              <a:buChar char="Ø"/>
            </a:pPr>
            <a:r>
              <a:rPr lang="en-US" sz="2100" dirty="0">
                <a:latin typeface="Arial" panose="020B0604020202020204" pitchFamily="34" charset="0"/>
                <a:cs typeface="Arial" panose="020B0604020202020204" pitchFamily="34" charset="0"/>
              </a:rPr>
              <a:t>Each buffer has many candidate moves </a:t>
            </a:r>
          </a:p>
          <a:p>
            <a:pPr marL="285750" indent="-285750">
              <a:buClr>
                <a:srgbClr val="C00000"/>
              </a:buClr>
              <a:buFont typeface="Wingdings" panose="05000000000000000000" pitchFamily="2" charset="2"/>
              <a:buChar char="Ø"/>
            </a:pPr>
            <a:r>
              <a:rPr lang="en-US" sz="2100" b="1" dirty="0">
                <a:solidFill>
                  <a:srgbClr val="C00000"/>
                </a:solidFill>
                <a:latin typeface="Arial" panose="020B0604020202020204" pitchFamily="34" charset="0"/>
                <a:cs typeface="Arial" panose="020B0604020202020204" pitchFamily="34" charset="0"/>
              </a:rPr>
              <a:t>DAC-15: learning-based model</a:t>
            </a:r>
          </a:p>
        </p:txBody>
      </p:sp>
      <p:sp>
        <p:nvSpPr>
          <p:cNvPr id="79" name="Isosceles Triangle 78"/>
          <p:cNvSpPr>
            <a:spLocks noChangeAspect="1"/>
          </p:cNvSpPr>
          <p:nvPr/>
        </p:nvSpPr>
        <p:spPr bwMode="auto">
          <a:xfrm flipV="1">
            <a:off x="3419656" y="4188358"/>
            <a:ext cx="503167" cy="375000"/>
          </a:xfrm>
          <a:prstGeom prst="triangle">
            <a:avLst/>
          </a:prstGeom>
          <a:solidFill>
            <a:schemeClr val="tx1"/>
          </a:solidFill>
          <a:ln w="12700">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black"/>
              </a:solidFill>
              <a:effectLst/>
              <a:uLnTx/>
              <a:uFillTx/>
              <a:latin typeface="Calibri" pitchFamily="34" charset="0"/>
              <a:ea typeface="굴림" pitchFamily="34" charset="-127"/>
            </a:endParaRPr>
          </a:p>
        </p:txBody>
      </p:sp>
    </p:spTree>
    <p:extLst>
      <p:ext uri="{BB962C8B-B14F-4D97-AF65-F5344CB8AC3E}">
        <p14:creationId xmlns:p14="http://schemas.microsoft.com/office/powerpoint/2010/main" val="41944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11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1"/>
                                        </p:tgtEl>
                                        <p:attrNameLst>
                                          <p:attrName>style.visibility</p:attrName>
                                        </p:attrNameLst>
                                      </p:cBhvr>
                                      <p:to>
                                        <p:strVal val="visible"/>
                                      </p:to>
                                    </p:set>
                                  </p:childTnLst>
                                </p:cTn>
                              </p:par>
                            </p:childTnLst>
                          </p:cTn>
                        </p:par>
                        <p:par>
                          <p:cTn id="25" fill="hold">
                            <p:stCondLst>
                              <p:cond delay="0"/>
                            </p:stCondLst>
                            <p:childTnLst>
                              <p:par>
                                <p:cTn id="26" presetID="26" presetClass="emph" presetSubtype="0" fill="hold" grpId="0" nodeType="afterEffect">
                                  <p:stCondLst>
                                    <p:cond delay="0"/>
                                  </p:stCondLst>
                                  <p:childTnLst>
                                    <p:animEffect transition="out" filter="fade">
                                      <p:cBhvr>
                                        <p:cTn id="27" dur="1000" tmFilter="0, 0; .2, .5; .8, .5; 1, 0"/>
                                        <p:tgtEl>
                                          <p:spTgt spid="79"/>
                                        </p:tgtEl>
                                      </p:cBhvr>
                                    </p:animEffect>
                                    <p:animScale>
                                      <p:cBhvr>
                                        <p:cTn id="28" dur="500" autoRev="1" fill="hold"/>
                                        <p:tgtEl>
                                          <p:spTgt spid="79"/>
                                        </p:tgtEl>
                                      </p:cBhvr>
                                      <p:by x="105000" y="105000"/>
                                    </p:animScale>
                                  </p:childTnLst>
                                </p:cTn>
                              </p:par>
                              <p:par>
                                <p:cTn id="29" presetID="26" presetClass="emph" presetSubtype="0" fill="hold" nodeType="withEffect">
                                  <p:stCondLst>
                                    <p:cond delay="0"/>
                                  </p:stCondLst>
                                  <p:childTnLst>
                                    <p:animEffect transition="out" filter="fade">
                                      <p:cBhvr>
                                        <p:cTn id="30" dur="1000" tmFilter="0, 0; .2, .5; .8, .5; 1, 0"/>
                                        <p:tgtEl>
                                          <p:spTgt spid="131"/>
                                        </p:tgtEl>
                                      </p:cBhvr>
                                    </p:animEffect>
                                    <p:animScale>
                                      <p:cBhvr>
                                        <p:cTn id="31" dur="500" autoRev="1" fill="hold"/>
                                        <p:tgtEl>
                                          <p:spTgt spid="131"/>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9"/>
                                        </p:tgtEl>
                                        <p:attrNameLst>
                                          <p:attrName>style.visibility</p:attrName>
                                        </p:attrNameLst>
                                      </p:cBhvr>
                                      <p:to>
                                        <p:strVal val="visible"/>
                                      </p:to>
                                    </p:set>
                                  </p:childTnLst>
                                </p:cTn>
                              </p:par>
                            </p:childTnLst>
                          </p:cTn>
                        </p:par>
                        <p:par>
                          <p:cTn id="40" fill="hold">
                            <p:stCondLst>
                              <p:cond delay="0"/>
                            </p:stCondLst>
                            <p:childTnLst>
                              <p:par>
                                <p:cTn id="41" presetID="26" presetClass="emph" presetSubtype="0" fill="hold" nodeType="afterEffect">
                                  <p:stCondLst>
                                    <p:cond delay="0"/>
                                  </p:stCondLst>
                                  <p:childTnLst>
                                    <p:animEffect transition="out" filter="fade">
                                      <p:cBhvr>
                                        <p:cTn id="42" dur="1000" tmFilter="0, 0; .2, .5; .8, .5; 1, 0"/>
                                        <p:tgtEl>
                                          <p:spTgt spid="109"/>
                                        </p:tgtEl>
                                      </p:cBhvr>
                                    </p:animEffect>
                                    <p:animScale>
                                      <p:cBhvr>
                                        <p:cTn id="43" dur="500" autoRev="1" fill="hold"/>
                                        <p:tgtEl>
                                          <p:spTgt spid="109"/>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6" grpId="0"/>
      <p:bldP spid="79" grpId="0" animBg="1"/>
      <p:bldP spid="7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4" y="144463"/>
            <a:ext cx="9210675" cy="595312"/>
          </a:xfrm>
        </p:spPr>
        <p:txBody>
          <a:bodyPr/>
          <a:lstStyle/>
          <a:p>
            <a:r>
              <a:rPr lang="en-US" dirty="0"/>
              <a:t>DAC15: CTS Outcome Prediction</a:t>
            </a:r>
          </a:p>
        </p:txBody>
      </p:sp>
      <p:sp>
        <p:nvSpPr>
          <p:cNvPr id="3" name="Content Placeholder 2"/>
          <p:cNvSpPr>
            <a:spLocks noGrp="1"/>
          </p:cNvSpPr>
          <p:nvPr>
            <p:ph idx="1"/>
          </p:nvPr>
        </p:nvSpPr>
        <p:spPr>
          <a:xfrm>
            <a:off x="271711" y="838200"/>
            <a:ext cx="8567489" cy="551409"/>
          </a:xfrm>
        </p:spPr>
        <p:txBody>
          <a:bodyPr>
            <a:normAutofit fontScale="85000" lnSpcReduction="10000"/>
          </a:bodyPr>
          <a:lstStyle/>
          <a:p>
            <a:r>
              <a:rPr lang="en-US" dirty="0"/>
              <a:t>Predict driver-to-</a:t>
            </a:r>
            <a:r>
              <a:rPr lang="en-US" dirty="0" err="1"/>
              <a:t>fanout</a:t>
            </a:r>
            <a:r>
              <a:rPr lang="en-US" dirty="0"/>
              <a:t> latency change due to local moves</a:t>
            </a:r>
          </a:p>
          <a:p>
            <a:endParaRPr lang="en-US" dirty="0"/>
          </a:p>
        </p:txBody>
      </p:sp>
      <p:sp>
        <p:nvSpPr>
          <p:cNvPr id="5" name="Parallelogram 4"/>
          <p:cNvSpPr/>
          <p:nvPr/>
        </p:nvSpPr>
        <p:spPr>
          <a:xfrm>
            <a:off x="1031249" y="1447800"/>
            <a:ext cx="1640664" cy="491041"/>
          </a:xfrm>
          <a:prstGeom prst="parallelogram">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cs typeface="Arial" panose="020B0604020202020204" pitchFamily="34" charset="0"/>
              </a:rPr>
              <a:t>Local move</a:t>
            </a:r>
          </a:p>
        </p:txBody>
      </p:sp>
      <p:grpSp>
        <p:nvGrpSpPr>
          <p:cNvPr id="29" name="Group 28"/>
          <p:cNvGrpSpPr/>
          <p:nvPr/>
        </p:nvGrpSpPr>
        <p:grpSpPr>
          <a:xfrm>
            <a:off x="514757" y="1938841"/>
            <a:ext cx="2673649" cy="2716078"/>
            <a:chOff x="539552" y="2191849"/>
            <a:chExt cx="2673649" cy="2716078"/>
          </a:xfrm>
        </p:grpSpPr>
        <p:sp>
          <p:nvSpPr>
            <p:cNvPr id="6" name="Rectangle 5"/>
            <p:cNvSpPr/>
            <p:nvPr/>
          </p:nvSpPr>
          <p:spPr>
            <a:xfrm>
              <a:off x="539552" y="2517879"/>
              <a:ext cx="2673649" cy="12241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rgbClr val="C00000"/>
                  </a:solidFill>
                  <a:latin typeface="Arial" panose="020B0604020202020204" pitchFamily="34" charset="0"/>
                  <a:cs typeface="Arial" panose="020B0604020202020204" pitchFamily="34" charset="0"/>
                </a:rPr>
                <a:t>Analytical models</a:t>
              </a:r>
            </a:p>
            <a:p>
              <a:r>
                <a:rPr lang="en-US" dirty="0">
                  <a:solidFill>
                    <a:schemeClr val="tx1"/>
                  </a:solidFill>
                  <a:latin typeface="Arial" panose="020B0604020202020204" pitchFamily="34" charset="0"/>
                  <a:cs typeface="Arial" panose="020B0604020202020204" pitchFamily="34" charset="0"/>
                </a:rPr>
                <a:t> Routing: FLUTE, STST</a:t>
              </a:r>
            </a:p>
            <a:p>
              <a:r>
                <a:rPr lang="en-US" dirty="0">
                  <a:solidFill>
                    <a:schemeClr val="tx1"/>
                  </a:solidFill>
                  <a:latin typeface="Arial" panose="020B0604020202020204" pitchFamily="34" charset="0"/>
                  <a:cs typeface="Arial" panose="020B0604020202020204" pitchFamily="34" charset="0"/>
                </a:rPr>
                <a:t> Cell delay: Liberty LUTs</a:t>
              </a:r>
            </a:p>
            <a:p>
              <a:r>
                <a:rPr lang="en-US" dirty="0">
                  <a:solidFill>
                    <a:schemeClr val="tx1"/>
                  </a:solidFill>
                  <a:latin typeface="Arial" panose="020B0604020202020204" pitchFamily="34" charset="0"/>
                  <a:cs typeface="Arial" panose="020B0604020202020204" pitchFamily="34" charset="0"/>
                </a:rPr>
                <a:t> Wire delay: Elmore, D2M</a:t>
              </a:r>
            </a:p>
          </p:txBody>
        </p:sp>
        <p:sp>
          <p:nvSpPr>
            <p:cNvPr id="13" name="Flowchart: Multidocument 12"/>
            <p:cNvSpPr/>
            <p:nvPr/>
          </p:nvSpPr>
          <p:spPr bwMode="auto">
            <a:xfrm>
              <a:off x="1071101" y="4068045"/>
              <a:ext cx="1610550" cy="839882"/>
            </a:xfrm>
            <a:prstGeom prst="flowChartMultidocumen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rPr>
                <a:t>Delta delays</a:t>
              </a:r>
            </a:p>
          </p:txBody>
        </p:sp>
        <p:cxnSp>
          <p:nvCxnSpPr>
            <p:cNvPr id="20" name="Straight Arrow Connector 19"/>
            <p:cNvCxnSpPr/>
            <p:nvPr/>
          </p:nvCxnSpPr>
          <p:spPr bwMode="auto">
            <a:xfrm>
              <a:off x="1876376" y="2191849"/>
              <a:ext cx="0" cy="326030"/>
            </a:xfrm>
            <a:prstGeom prst="straightConnector1">
              <a:avLst/>
            </a:prstGeom>
            <a:solidFill>
              <a:schemeClr val="accent1"/>
            </a:solidFill>
            <a:ln w="25400" cap="sq"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1876376" y="3742015"/>
              <a:ext cx="0" cy="326030"/>
            </a:xfrm>
            <a:prstGeom prst="straightConnector1">
              <a:avLst/>
            </a:prstGeom>
            <a:solidFill>
              <a:schemeClr val="accent1"/>
            </a:solidFill>
            <a:ln w="25400" cap="sq" cmpd="sng" algn="ctr">
              <a:solidFill>
                <a:schemeClr val="tx1"/>
              </a:solidFill>
              <a:prstDash val="solid"/>
              <a:round/>
              <a:headEnd type="none" w="med" len="med"/>
              <a:tailEnd type="arrow"/>
            </a:ln>
            <a:effectLst/>
          </p:spPr>
        </p:cxnSp>
      </p:grpSp>
      <p:grpSp>
        <p:nvGrpSpPr>
          <p:cNvPr id="30" name="Group 29"/>
          <p:cNvGrpSpPr/>
          <p:nvPr/>
        </p:nvGrpSpPr>
        <p:grpSpPr>
          <a:xfrm>
            <a:off x="541098" y="4654919"/>
            <a:ext cx="2620967" cy="1822854"/>
            <a:chOff x="565893" y="4907927"/>
            <a:chExt cx="2620967" cy="1822854"/>
          </a:xfrm>
        </p:grpSpPr>
        <p:sp>
          <p:nvSpPr>
            <p:cNvPr id="7" name="Rectangle 6"/>
            <p:cNvSpPr/>
            <p:nvPr/>
          </p:nvSpPr>
          <p:spPr>
            <a:xfrm>
              <a:off x="565893" y="5233957"/>
              <a:ext cx="2620967" cy="4719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rgbClr val="C00000"/>
                  </a:solidFill>
                  <a:latin typeface="Arial" panose="020B0604020202020204" pitchFamily="34" charset="0"/>
                  <a:cs typeface="Arial" panose="020B0604020202020204" pitchFamily="34" charset="0"/>
                </a:rPr>
                <a:t>Learning-based model</a:t>
              </a:r>
            </a:p>
          </p:txBody>
        </p:sp>
        <p:sp>
          <p:nvSpPr>
            <p:cNvPr id="14" name="Flowchart: Document 13"/>
            <p:cNvSpPr/>
            <p:nvPr/>
          </p:nvSpPr>
          <p:spPr bwMode="auto">
            <a:xfrm>
              <a:off x="1172258" y="6031946"/>
              <a:ext cx="1408237" cy="698835"/>
            </a:xfrm>
            <a:prstGeom prst="flowChartDocumen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latin typeface="Arial" panose="020B0604020202020204" pitchFamily="34" charset="0"/>
                  <a:cs typeface="+mn-cs"/>
                </a:rPr>
                <a:t>Delta delays</a:t>
              </a:r>
            </a:p>
          </p:txBody>
        </p:sp>
        <p:cxnSp>
          <p:nvCxnSpPr>
            <p:cNvPr id="25" name="Straight Arrow Connector 24"/>
            <p:cNvCxnSpPr/>
            <p:nvPr/>
          </p:nvCxnSpPr>
          <p:spPr bwMode="auto">
            <a:xfrm>
              <a:off x="1876376" y="4907927"/>
              <a:ext cx="0" cy="326030"/>
            </a:xfrm>
            <a:prstGeom prst="straightConnector1">
              <a:avLst/>
            </a:prstGeom>
            <a:solidFill>
              <a:schemeClr val="accent1"/>
            </a:solidFill>
            <a:ln w="25400" cap="sq"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1876376" y="5705915"/>
              <a:ext cx="0" cy="326030"/>
            </a:xfrm>
            <a:prstGeom prst="straightConnector1">
              <a:avLst/>
            </a:prstGeom>
            <a:solidFill>
              <a:schemeClr val="accent1"/>
            </a:solidFill>
            <a:ln w="25400" cap="sq" cmpd="sng" algn="ctr">
              <a:solidFill>
                <a:schemeClr val="tx1"/>
              </a:solidFill>
              <a:prstDash val="solid"/>
              <a:round/>
              <a:headEnd type="none" w="med" len="med"/>
              <a:tailEnd type="arrow"/>
            </a:ln>
            <a:effectLst/>
          </p:spPr>
        </p:cxnSp>
      </p:grpSp>
      <p:graphicFrame>
        <p:nvGraphicFramePr>
          <p:cNvPr id="27" name="Chart 26"/>
          <p:cNvGraphicFramePr>
            <a:graphicFrameLocks/>
          </p:cNvGraphicFramePr>
          <p:nvPr>
            <p:extLst/>
          </p:nvPr>
        </p:nvGraphicFramePr>
        <p:xfrm>
          <a:off x="3683109" y="1447800"/>
          <a:ext cx="4914900" cy="31623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3537020" y="4724400"/>
            <a:ext cx="5513528" cy="1640627"/>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Each attempt is a local move</a:t>
            </a:r>
          </a:p>
          <a:p>
            <a:pPr marL="285750" indent="-28575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114 buffers</a:t>
            </a:r>
          </a:p>
          <a:p>
            <a:pPr marL="285750" indent="-28575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45 candidate moves for each buffer</a:t>
            </a:r>
          </a:p>
          <a:p>
            <a:pPr marL="285750" indent="-285750">
              <a:buClr>
                <a:srgbClr val="C00000"/>
              </a:buClr>
              <a:buFont typeface="Wingdings" panose="05000000000000000000" pitchFamily="2" charset="2"/>
              <a:buChar char="Ø"/>
            </a:pPr>
            <a:r>
              <a:rPr lang="en-US" sz="2000" dirty="0">
                <a:solidFill>
                  <a:srgbClr val="C00000"/>
                </a:solidFill>
                <a:latin typeface="Arial" panose="020B0604020202020204" pitchFamily="34" charset="0"/>
                <a:cs typeface="Arial" panose="020B0604020202020204" pitchFamily="34" charset="0"/>
              </a:rPr>
              <a:t>Learning-based model identifies best moves for more buffers with less #attempts </a:t>
            </a:r>
          </a:p>
          <a:p>
            <a:pPr marL="285750" indent="-285750">
              <a:buClr>
                <a:schemeClr val="accent6"/>
              </a:buClr>
              <a:buFont typeface="Wingdings" panose="05000000000000000000" pitchFamily="2" charset="2"/>
              <a:buChar char="Ø"/>
            </a:pPr>
            <a:endParaRPr lang="en-US" sz="2300" dirty="0">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23105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5562601"/>
          </a:xfrm>
        </p:spPr>
        <p:txBody>
          <a:bodyPr/>
          <a:lstStyle/>
          <a:p>
            <a:r>
              <a:rPr lang="en-US" sz="2400" dirty="0"/>
              <a:t>Some P&amp;R runs end up with too many post-route DRVs</a:t>
            </a:r>
          </a:p>
          <a:p>
            <a:r>
              <a:rPr lang="en-US" sz="2400" dirty="0"/>
              <a:t>Approach: track and project metrics as time series</a:t>
            </a:r>
          </a:p>
          <a:p>
            <a:r>
              <a:rPr lang="en-US" sz="2400" dirty="0"/>
              <a:t>Markov decision process (MDP): terminate “doomed runs” early</a:t>
            </a:r>
            <a:endParaRPr lang="en-US" sz="2000" dirty="0"/>
          </a:p>
          <a:p>
            <a:r>
              <a:rPr lang="en-US" sz="2400" dirty="0"/>
              <a:t>Shown: 4 example progressions of #DRVs (commercial router)</a:t>
            </a:r>
          </a:p>
          <a:p>
            <a:pPr lvl="1"/>
            <a:r>
              <a:rPr lang="en-US" sz="2000" dirty="0"/>
              <a:t>Stopping red, yellow runs early would save resources and schedule !</a:t>
            </a:r>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p:txBody>
          <a:bodyPr/>
          <a:lstStyle/>
          <a:p>
            <a:r>
              <a:rPr lang="en-US" altLang="zh-CN" dirty="0"/>
              <a:t>Example 3: Prediction of Doomed Runs?</a:t>
            </a:r>
            <a:endParaRPr lang="en-US" dirty="0"/>
          </a:p>
        </p:txBody>
      </p:sp>
      <p:pic>
        <p:nvPicPr>
          <p:cNvPr id="6" name="Picture 5">
            <a:extLst>
              <a:ext uri="{FF2B5EF4-FFF2-40B4-BE49-F238E27FC236}">
                <a16:creationId xmlns:a16="http://schemas.microsoft.com/office/drawing/2014/main" id="{5ADF0E81-C10E-4657-AD37-73EE41EC264A}"/>
              </a:ext>
            </a:extLst>
          </p:cNvPr>
          <p:cNvPicPr>
            <a:picLocks noChangeAspect="1"/>
          </p:cNvPicPr>
          <p:nvPr/>
        </p:nvPicPr>
        <p:blipFill>
          <a:blip r:embed="rId3"/>
          <a:stretch>
            <a:fillRect/>
          </a:stretch>
        </p:blipFill>
        <p:spPr>
          <a:xfrm>
            <a:off x="1447800" y="2819401"/>
            <a:ext cx="6015419" cy="3886199"/>
          </a:xfrm>
          <a:prstGeom prst="rect">
            <a:avLst/>
          </a:prstGeom>
        </p:spPr>
      </p:pic>
    </p:spTree>
    <p:extLst>
      <p:ext uri="{BB962C8B-B14F-4D97-AF65-F5344CB8AC3E}">
        <p14:creationId xmlns:p14="http://schemas.microsoft.com/office/powerpoint/2010/main" val="2256351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5562601"/>
          </a:xfrm>
        </p:spPr>
        <p:txBody>
          <a:bodyPr/>
          <a:lstStyle/>
          <a:p>
            <a:r>
              <a:rPr lang="en-US" sz="2000" b="1" dirty="0"/>
              <a:t>State space </a:t>
            </a:r>
            <a:r>
              <a:rPr lang="en-US" sz="2000" dirty="0"/>
              <a:t>from Fibonacci binning</a:t>
            </a:r>
            <a:endParaRPr lang="en-US" sz="2000" dirty="0">
              <a:sym typeface="Wingdings" panose="05000000000000000000" pitchFamily="2" charset="2"/>
            </a:endParaRPr>
          </a:p>
          <a:p>
            <a:r>
              <a:rPr lang="en-US" sz="2000" b="1" dirty="0"/>
              <a:t>Actions</a:t>
            </a:r>
            <a:r>
              <a:rPr lang="en-US" sz="2000" dirty="0"/>
              <a:t> – </a:t>
            </a:r>
            <a:r>
              <a:rPr lang="en-US" sz="2000" b="1" i="1" dirty="0"/>
              <a:t>GO</a:t>
            </a:r>
            <a:r>
              <a:rPr lang="en-US" sz="2000" dirty="0"/>
              <a:t> or </a:t>
            </a:r>
            <a:r>
              <a:rPr lang="en-US" sz="2000" b="1" i="1" dirty="0"/>
              <a:t>STOP</a:t>
            </a:r>
            <a:r>
              <a:rPr lang="en-US" sz="2000" i="1" dirty="0"/>
              <a:t> </a:t>
            </a:r>
            <a:endParaRPr lang="en-US" sz="2000" dirty="0"/>
          </a:p>
          <a:p>
            <a:r>
              <a:rPr lang="en-US" sz="2000" b="1" dirty="0"/>
              <a:t>Rewards</a:t>
            </a:r>
            <a:r>
              <a:rPr lang="en-US" sz="2000" dirty="0"/>
              <a:t> at each state – e.g., small negative reward for </a:t>
            </a:r>
            <a:r>
              <a:rPr lang="en-US" sz="2000" i="1" dirty="0"/>
              <a:t>non-stop</a:t>
            </a:r>
            <a:r>
              <a:rPr lang="en-US" sz="2000" dirty="0"/>
              <a:t> state, large positive reward for </a:t>
            </a:r>
            <a:r>
              <a:rPr lang="en-US" sz="2000" i="1" dirty="0"/>
              <a:t>stop </a:t>
            </a:r>
            <a:r>
              <a:rPr lang="en-US" sz="2000" dirty="0"/>
              <a:t>with low #DRVs, etc.</a:t>
            </a:r>
          </a:p>
          <a:p>
            <a:r>
              <a:rPr lang="en-US" sz="2000" dirty="0"/>
              <a:t>Automatically trained MDP “strategy card”: </a:t>
            </a:r>
            <a:r>
              <a:rPr lang="en-US" sz="2000" b="1" dirty="0"/>
              <a:t>Yellow = GO, Purple = STOP</a:t>
            </a:r>
            <a:endParaRPr lang="en-US" sz="2000" b="1" i="1" dirty="0"/>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p:txBody>
          <a:bodyPr/>
          <a:lstStyle/>
          <a:p>
            <a:r>
              <a:rPr lang="en-US" dirty="0"/>
              <a:t>Markov Decision Process = “Strategy Card”</a:t>
            </a:r>
          </a:p>
        </p:txBody>
      </p:sp>
      <p:pic>
        <p:nvPicPr>
          <p:cNvPr id="4" name="Picture 3">
            <a:extLst>
              <a:ext uri="{FF2B5EF4-FFF2-40B4-BE49-F238E27FC236}">
                <a16:creationId xmlns:a16="http://schemas.microsoft.com/office/drawing/2014/main" id="{BD247C7A-FA91-43A7-A916-DA6BD480F4ED}"/>
              </a:ext>
            </a:extLst>
          </p:cNvPr>
          <p:cNvPicPr>
            <a:picLocks noChangeAspect="1"/>
          </p:cNvPicPr>
          <p:nvPr/>
        </p:nvPicPr>
        <p:blipFill>
          <a:blip r:embed="rId3"/>
          <a:stretch>
            <a:fillRect/>
          </a:stretch>
        </p:blipFill>
        <p:spPr>
          <a:xfrm>
            <a:off x="1699153" y="2514600"/>
            <a:ext cx="6149447" cy="4018463"/>
          </a:xfrm>
          <a:prstGeom prst="rect">
            <a:avLst/>
          </a:prstGeom>
        </p:spPr>
      </p:pic>
    </p:spTree>
    <p:extLst>
      <p:ext uri="{BB962C8B-B14F-4D97-AF65-F5344CB8AC3E}">
        <p14:creationId xmlns:p14="http://schemas.microsoft.com/office/powerpoint/2010/main" val="5251060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AA3BF-4C12-4764-8720-A59AE485F640}"/>
              </a:ext>
            </a:extLst>
          </p:cNvPr>
          <p:cNvSpPr>
            <a:spLocks noGrp="1"/>
          </p:cNvSpPr>
          <p:nvPr>
            <p:ph type="title"/>
          </p:nvPr>
        </p:nvSpPr>
        <p:spPr/>
        <p:txBody>
          <a:bodyPr/>
          <a:lstStyle/>
          <a:p>
            <a:r>
              <a:rPr lang="en-US" dirty="0"/>
              <a:t>Strategy Card “Completion”</a:t>
            </a:r>
          </a:p>
        </p:txBody>
      </p:sp>
      <p:pic>
        <p:nvPicPr>
          <p:cNvPr id="53" name="Picture 52">
            <a:extLst>
              <a:ext uri="{FF2B5EF4-FFF2-40B4-BE49-F238E27FC236}">
                <a16:creationId xmlns:a16="http://schemas.microsoft.com/office/drawing/2014/main" id="{19972624-A288-4716-B92F-44D3677FA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06" y="1183992"/>
            <a:ext cx="7512721" cy="5067445"/>
          </a:xfrm>
          <a:prstGeom prst="rect">
            <a:avLst/>
          </a:prstGeom>
        </p:spPr>
      </p:pic>
    </p:spTree>
    <p:extLst>
      <p:ext uri="{BB962C8B-B14F-4D97-AF65-F5344CB8AC3E}">
        <p14:creationId xmlns:p14="http://schemas.microsoft.com/office/powerpoint/2010/main" val="24115345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2613025"/>
          </a:xfrm>
        </p:spPr>
        <p:txBody>
          <a:bodyPr numCol="1"/>
          <a:lstStyle/>
          <a:p>
            <a:r>
              <a:rPr lang="en-US" sz="2000" b="1" dirty="0"/>
              <a:t>TYPE 1 Prediction Error: </a:t>
            </a:r>
            <a:r>
              <a:rPr lang="en-US" sz="2000" dirty="0"/>
              <a:t>MDP</a:t>
            </a:r>
            <a:r>
              <a:rPr lang="en-US" sz="2000" b="1" dirty="0"/>
              <a:t> </a:t>
            </a:r>
            <a:r>
              <a:rPr lang="en-US" sz="2000" dirty="0"/>
              <a:t>STOPs a run that will eventually succeed</a:t>
            </a:r>
            <a:endParaRPr lang="en-US" sz="2000" dirty="0">
              <a:solidFill>
                <a:srgbClr val="00B0F0"/>
              </a:solidFill>
            </a:endParaRPr>
          </a:p>
          <a:p>
            <a:r>
              <a:rPr lang="en-US" sz="2000" b="1" dirty="0"/>
              <a:t>TYPE 2 Prediction Error: </a:t>
            </a:r>
            <a:r>
              <a:rPr lang="en-US" sz="2000" dirty="0"/>
              <a:t>MDP predicts GO at each iteration, but run fails</a:t>
            </a:r>
          </a:p>
          <a:p>
            <a:r>
              <a:rPr lang="en-US" sz="2000" b="1" dirty="0">
                <a:solidFill>
                  <a:srgbClr val="C00000"/>
                </a:solidFill>
              </a:rPr>
              <a:t>Training data: 1200 logfiles from PROBE experiments</a:t>
            </a:r>
          </a:p>
          <a:p>
            <a:r>
              <a:rPr lang="en-US" sz="2000" b="1" dirty="0">
                <a:solidFill>
                  <a:srgbClr val="0070C0"/>
                </a:solidFill>
              </a:rPr>
              <a:t>Testing data: 3442 logfiles from ARM Cortex M0 floorplan experiments</a:t>
            </a:r>
          </a:p>
          <a:p>
            <a:r>
              <a:rPr lang="en-US" sz="2000" b="1" dirty="0">
                <a:solidFill>
                  <a:srgbClr val="0070C0"/>
                </a:solidFill>
              </a:rPr>
              <a:t>Substantial #iterations saved for doomed runs (398 / 3442 cases)</a:t>
            </a:r>
          </a:p>
          <a:p>
            <a:pPr marL="0" indent="0">
              <a:buNone/>
            </a:pPr>
            <a:endParaRPr lang="en-US" sz="2000" b="1" dirty="0">
              <a:solidFill>
                <a:srgbClr val="0070C0"/>
              </a:solidFill>
            </a:endParaRPr>
          </a:p>
          <a:p>
            <a:pPr marL="0" indent="0">
              <a:buNone/>
            </a:pPr>
            <a:r>
              <a:rPr lang="en-US" sz="2000" b="1" dirty="0">
                <a:solidFill>
                  <a:srgbClr val="0070C0"/>
                </a:solidFill>
              </a:rPr>
              <a:t>   </a:t>
            </a:r>
            <a:r>
              <a:rPr lang="en-US" sz="2000" b="1" dirty="0">
                <a:solidFill>
                  <a:srgbClr val="FF0000"/>
                </a:solidFill>
              </a:rPr>
              <a:t>Latest P&amp;R tools have increased #iterations </a:t>
            </a:r>
            <a:r>
              <a:rPr lang="en-US" sz="2000" b="1" dirty="0">
                <a:solidFill>
                  <a:srgbClr val="FF0000"/>
                </a:solidFill>
                <a:sym typeface="Wingdings" panose="05000000000000000000" pitchFamily="2" charset="2"/>
              </a:rPr>
              <a:t> larger benefit in future ?</a:t>
            </a:r>
            <a:endParaRPr lang="en-US" b="1" dirty="0">
              <a:solidFill>
                <a:srgbClr val="FF0000"/>
              </a:solidFill>
            </a:endParaRPr>
          </a:p>
          <a:p>
            <a:endParaRPr lang="en-US" sz="2000" dirty="0"/>
          </a:p>
          <a:p>
            <a:pPr marL="0" indent="0">
              <a:buNone/>
            </a:pPr>
            <a:endParaRPr lang="en-US" sz="1800" dirty="0"/>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a:xfrm>
            <a:off x="90366" y="104708"/>
            <a:ext cx="8851900" cy="595312"/>
          </a:xfrm>
        </p:spPr>
        <p:txBody>
          <a:bodyPr/>
          <a:lstStyle/>
          <a:p>
            <a:r>
              <a:rPr lang="en-US" dirty="0"/>
              <a:t>Promising Initial Studies</a:t>
            </a:r>
          </a:p>
        </p:txBody>
      </p:sp>
      <p:graphicFrame>
        <p:nvGraphicFramePr>
          <p:cNvPr id="12" name="Table 11">
            <a:extLst>
              <a:ext uri="{FF2B5EF4-FFF2-40B4-BE49-F238E27FC236}">
                <a16:creationId xmlns:a16="http://schemas.microsoft.com/office/drawing/2014/main" id="{C8A44FCD-0EAB-4B4D-9119-9919A5F2235B}"/>
              </a:ext>
            </a:extLst>
          </p:cNvPr>
          <p:cNvGraphicFramePr>
            <a:graphicFrameLocks noGrp="1"/>
          </p:cNvGraphicFramePr>
          <p:nvPr>
            <p:extLst>
              <p:ext uri="{D42A27DB-BD31-4B8C-83A1-F6EECF244321}">
                <p14:modId xmlns:p14="http://schemas.microsoft.com/office/powerpoint/2010/main" val="1505495680"/>
              </p:ext>
            </p:extLst>
          </p:nvPr>
        </p:nvGraphicFramePr>
        <p:xfrm>
          <a:off x="0" y="3619831"/>
          <a:ext cx="9144003" cy="2715250"/>
        </p:xfrm>
        <a:graphic>
          <a:graphicData uri="http://schemas.openxmlformats.org/drawingml/2006/table">
            <a:tbl>
              <a:tblPr firstRow="1" bandRow="1">
                <a:tableStyleId>{9D7B26C5-4107-4FEC-AEDC-1716B250A1EF}</a:tableStyleId>
              </a:tblPr>
              <a:tblGrid>
                <a:gridCol w="1447800">
                  <a:extLst>
                    <a:ext uri="{9D8B030D-6E8A-4147-A177-3AD203B41FA5}">
                      <a16:colId xmlns:a16="http://schemas.microsoft.com/office/drawing/2014/main" val="2696840249"/>
                    </a:ext>
                  </a:extLst>
                </a:gridCol>
                <a:gridCol w="914400">
                  <a:extLst>
                    <a:ext uri="{9D8B030D-6E8A-4147-A177-3AD203B41FA5}">
                      <a16:colId xmlns:a16="http://schemas.microsoft.com/office/drawing/2014/main" val="710356896"/>
                    </a:ext>
                  </a:extLst>
                </a:gridCol>
                <a:gridCol w="1613452">
                  <a:extLst>
                    <a:ext uri="{9D8B030D-6E8A-4147-A177-3AD203B41FA5}">
                      <a16:colId xmlns:a16="http://schemas.microsoft.com/office/drawing/2014/main" val="889486976"/>
                    </a:ext>
                  </a:extLst>
                </a:gridCol>
                <a:gridCol w="1264258">
                  <a:extLst>
                    <a:ext uri="{9D8B030D-6E8A-4147-A177-3AD203B41FA5}">
                      <a16:colId xmlns:a16="http://schemas.microsoft.com/office/drawing/2014/main" val="787056751"/>
                    </a:ext>
                  </a:extLst>
                </a:gridCol>
                <a:gridCol w="985961">
                  <a:extLst>
                    <a:ext uri="{9D8B030D-6E8A-4147-A177-3AD203B41FA5}">
                      <a16:colId xmlns:a16="http://schemas.microsoft.com/office/drawing/2014/main" val="2990038622"/>
                    </a:ext>
                  </a:extLst>
                </a:gridCol>
                <a:gridCol w="1717482">
                  <a:extLst>
                    <a:ext uri="{9D8B030D-6E8A-4147-A177-3AD203B41FA5}">
                      <a16:colId xmlns:a16="http://schemas.microsoft.com/office/drawing/2014/main" val="613530143"/>
                    </a:ext>
                  </a:extLst>
                </a:gridCol>
                <a:gridCol w="1200650">
                  <a:extLst>
                    <a:ext uri="{9D8B030D-6E8A-4147-A177-3AD203B41FA5}">
                      <a16:colId xmlns:a16="http://schemas.microsoft.com/office/drawing/2014/main" val="1431414760"/>
                    </a:ext>
                  </a:extLst>
                </a:gridCol>
              </a:tblGrid>
              <a:tr h="298494">
                <a:tc>
                  <a:txBody>
                    <a:bodyPr/>
                    <a:lstStyle/>
                    <a:p>
                      <a:r>
                        <a:rPr lang="en-US" sz="1600" dirty="0"/>
                        <a:t>Errors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1600" dirty="0">
                          <a:solidFill>
                            <a:srgbClr val="C00000"/>
                          </a:solidFill>
                        </a:rPr>
                        <a:t>Training (Total = 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gridSpan="3">
                  <a:txBody>
                    <a:bodyPr/>
                    <a:lstStyle/>
                    <a:p>
                      <a:pPr algn="ctr"/>
                      <a:r>
                        <a:rPr lang="en-US" sz="1600" dirty="0">
                          <a:solidFill>
                            <a:srgbClr val="0070C0"/>
                          </a:solidFill>
                        </a:rPr>
                        <a:t>Testing (Total = 3442)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9655612"/>
                  </a:ext>
                </a:extLst>
              </a:tr>
              <a:tr h="886450">
                <a:tc>
                  <a:txBody>
                    <a:bodyPr/>
                    <a:lstStyle/>
                    <a:p>
                      <a:r>
                        <a:rPr lang="en-US" sz="1600" dirty="0"/>
                        <a:t>N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Total </a:t>
                      </a:r>
                      <a:br>
                        <a:rPr lang="en-US" sz="1600" dirty="0"/>
                      </a:br>
                      <a:r>
                        <a:rPr lang="en-US" sz="1600" dirty="0"/>
                        <a:t>Training </a:t>
                      </a:r>
                      <a:br>
                        <a:rPr lang="en-US" sz="1600" dirty="0"/>
                      </a:br>
                      <a:r>
                        <a:rPr lang="en-US" sz="1600" dirty="0"/>
                        <a:t>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1 Errors</a:t>
                      </a:r>
                    </a:p>
                    <a:p>
                      <a:r>
                        <a:rPr lang="en-US" sz="1600" dirty="0"/>
                        <a:t>(wrong STOP </a:t>
                      </a:r>
                    </a:p>
                    <a:p>
                      <a:r>
                        <a:rPr lang="en-US" sz="1600" dirty="0"/>
                        <a:t>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2        Errors            (no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Total </a:t>
                      </a:r>
                      <a:br>
                        <a:rPr lang="en-US" sz="1600" dirty="0"/>
                      </a:br>
                      <a:r>
                        <a:rPr lang="en-US" sz="1600" dirty="0"/>
                        <a:t>Training </a:t>
                      </a:r>
                      <a:br>
                        <a:rPr lang="en-US" sz="1600" dirty="0"/>
                      </a:br>
                      <a:r>
                        <a:rPr lang="en-US" sz="1600" dirty="0"/>
                        <a:t>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1 Errors</a:t>
                      </a:r>
                    </a:p>
                    <a:p>
                      <a:r>
                        <a:rPr lang="en-US" sz="1600" dirty="0"/>
                        <a:t>(wrong STOP </a:t>
                      </a:r>
                    </a:p>
                    <a:p>
                      <a:r>
                        <a:rPr lang="en-US" sz="1600" dirty="0"/>
                        <a:t>prediction)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#TYPE 2        Errors            (no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926510"/>
                  </a:ext>
                </a:extLst>
              </a:tr>
              <a:tr h="298494">
                <a:tc>
                  <a:txBody>
                    <a:bodyPr/>
                    <a:lstStyle/>
                    <a:p>
                      <a:r>
                        <a:rPr lang="en-US" sz="1600" dirty="0"/>
                        <a:t>1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29.66%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1317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968674"/>
                  </a:ext>
                </a:extLst>
              </a:tr>
              <a:tr h="515581">
                <a:tc>
                  <a:txBody>
                    <a:bodyPr/>
                    <a:lstStyle/>
                    <a:p>
                      <a:r>
                        <a:rPr lang="en-US" sz="1600" dirty="0"/>
                        <a:t>2 consecutive </a:t>
                      </a:r>
                      <a:br>
                        <a:rPr lang="en-US" sz="1600" dirty="0"/>
                      </a:br>
                      <a:r>
                        <a:rPr lang="en-US" sz="1600" dirty="0"/>
                        <a:t>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9593190"/>
                  </a:ext>
                </a:extLst>
              </a:tr>
              <a:tr h="515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 consecutive 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175730"/>
                  </a:ext>
                </a:extLst>
              </a:tr>
            </a:tbl>
          </a:graphicData>
        </a:graphic>
      </p:graphicFrame>
      <p:sp>
        <p:nvSpPr>
          <p:cNvPr id="4" name="Rectangle 3">
            <a:extLst>
              <a:ext uri="{FF2B5EF4-FFF2-40B4-BE49-F238E27FC236}">
                <a16:creationId xmlns:a16="http://schemas.microsoft.com/office/drawing/2014/main" id="{3F4D1074-7DDB-4489-944B-EF8E61AD6C1F}"/>
              </a:ext>
            </a:extLst>
          </p:cNvPr>
          <p:cNvSpPr/>
          <p:nvPr/>
        </p:nvSpPr>
        <p:spPr bwMode="auto">
          <a:xfrm>
            <a:off x="-15902" y="5709037"/>
            <a:ext cx="9144000" cy="675861"/>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33982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t>Machine Learning in PD</a:t>
            </a:r>
          </a:p>
          <a:p>
            <a:r>
              <a:rPr lang="en-US" b="1" dirty="0"/>
              <a:t>Modeling and Prediction</a:t>
            </a:r>
          </a:p>
          <a:p>
            <a:r>
              <a:rPr lang="en-US" b="1" dirty="0">
                <a:solidFill>
                  <a:srgbClr val="FF0000"/>
                </a:solidFill>
              </a:rPr>
              <a:t>Analysis Correlation</a:t>
            </a:r>
          </a:p>
          <a:p>
            <a:pPr marL="0" indent="0">
              <a:buNone/>
            </a:pPr>
            <a:endParaRPr lang="en-US" b="1" dirty="0">
              <a:solidFill>
                <a:srgbClr val="FF0000"/>
              </a:solidFill>
            </a:endParaRPr>
          </a:p>
        </p:txBody>
      </p:sp>
    </p:spTree>
    <p:extLst>
      <p:ext uri="{BB962C8B-B14F-4D97-AF65-F5344CB8AC3E}">
        <p14:creationId xmlns:p14="http://schemas.microsoft.com/office/powerpoint/2010/main" val="42257778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3B7BB72-BD46-4C02-8248-20D9D9190930}"/>
              </a:ext>
            </a:extLst>
          </p:cNvPr>
          <p:cNvSpPr>
            <a:spLocks noGrp="1" noChangeArrowheads="1"/>
          </p:cNvSpPr>
          <p:nvPr>
            <p:ph type="title"/>
          </p:nvPr>
        </p:nvSpPr>
        <p:spPr>
          <a:xfrm>
            <a:off x="0" y="109538"/>
            <a:ext cx="9144000" cy="595312"/>
          </a:xfrm>
        </p:spPr>
        <p:txBody>
          <a:bodyPr/>
          <a:lstStyle/>
          <a:p>
            <a:r>
              <a:rPr lang="en-US" altLang="en-US" dirty="0"/>
              <a:t>ML Shifts the Accuracy-Cost Tradeoff Curve!</a:t>
            </a:r>
          </a:p>
        </p:txBody>
      </p:sp>
      <p:pic>
        <p:nvPicPr>
          <p:cNvPr id="26627" name="Picture 5">
            <a:extLst>
              <a:ext uri="{FF2B5EF4-FFF2-40B4-BE49-F238E27FC236}">
                <a16:creationId xmlns:a16="http://schemas.microsoft.com/office/drawing/2014/main" id="{CBB48B78-8368-48B2-BB8D-150C6CFCB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523" t="37054" r="31477" b="30077"/>
          <a:stretch>
            <a:fillRect/>
          </a:stretch>
        </p:blipFill>
        <p:spPr bwMode="auto">
          <a:xfrm>
            <a:off x="633413" y="1558925"/>
            <a:ext cx="72231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9706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724"/>
            <a:ext cx="8915400" cy="685800"/>
          </a:xfrm>
        </p:spPr>
        <p:txBody>
          <a:bodyPr/>
          <a:lstStyle/>
          <a:p>
            <a:r>
              <a:rPr lang="en-US" dirty="0"/>
              <a:t>Example 4: ML-based Timer Correlation</a:t>
            </a:r>
          </a:p>
        </p:txBody>
      </p:sp>
      <p:sp>
        <p:nvSpPr>
          <p:cNvPr id="3" name="Content Placeholder 2"/>
          <p:cNvSpPr>
            <a:spLocks noGrp="1"/>
          </p:cNvSpPr>
          <p:nvPr>
            <p:ph idx="1"/>
          </p:nvPr>
        </p:nvSpPr>
        <p:spPr>
          <a:xfrm>
            <a:off x="66196" y="1388522"/>
            <a:ext cx="2173876" cy="1525110"/>
          </a:xfrm>
        </p:spPr>
        <p:txBody>
          <a:bodyPr>
            <a:normAutofit/>
          </a:bodyPr>
          <a:lstStyle/>
          <a:p>
            <a:pPr marL="0" indent="0" algn="ctr">
              <a:buNone/>
            </a:pPr>
            <a:r>
              <a:rPr lang="en-US" sz="2400" b="1" dirty="0">
                <a:solidFill>
                  <a:srgbClr val="0000FF"/>
                </a:solidFill>
              </a:rPr>
              <a:t>DATE-2014</a:t>
            </a:r>
          </a:p>
          <a:p>
            <a:pPr marL="0" indent="0" algn="ctr">
              <a:buNone/>
            </a:pPr>
            <a:r>
              <a:rPr lang="en-US" sz="2400" b="1" dirty="0">
                <a:solidFill>
                  <a:srgbClr val="0000FF"/>
                </a:solidFill>
              </a:rPr>
              <a:t>(+ SLIP-2015)</a:t>
            </a:r>
          </a:p>
          <a:p>
            <a:pPr algn="ctr"/>
            <a:endParaRPr lang="en-US" sz="2400" b="1" dirty="0"/>
          </a:p>
        </p:txBody>
      </p:sp>
      <p:grpSp>
        <p:nvGrpSpPr>
          <p:cNvPr id="31" name="Group 30"/>
          <p:cNvGrpSpPr/>
          <p:nvPr/>
        </p:nvGrpSpPr>
        <p:grpSpPr>
          <a:xfrm>
            <a:off x="2454186" y="807530"/>
            <a:ext cx="6691064" cy="2546366"/>
            <a:chOff x="1068977" y="1111234"/>
            <a:chExt cx="7679487" cy="4048319"/>
          </a:xfrm>
        </p:grpSpPr>
        <p:sp>
          <p:nvSpPr>
            <p:cNvPr id="5" name="Rectangle 4"/>
            <p:cNvSpPr/>
            <p:nvPr>
              <p:custDataLst>
                <p:tags r:id="rId8"/>
              </p:custDataLst>
            </p:nvPr>
          </p:nvSpPr>
          <p:spPr>
            <a:xfrm>
              <a:off x="1191491" y="4206844"/>
              <a:ext cx="969818" cy="691515"/>
            </a:xfrm>
            <a:prstGeom prst="rect">
              <a:avLst/>
            </a:prstGeom>
            <a:solidFill>
              <a:schemeClr val="accent2">
                <a:lumMod val="20000"/>
                <a:lumOff val="8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Artificial</a:t>
              </a:r>
            </a:p>
            <a:p>
              <a:pPr algn="ctr"/>
              <a:r>
                <a:rPr lang="en-US" sz="1400" dirty="0"/>
                <a:t>Circuits</a:t>
              </a:r>
            </a:p>
          </p:txBody>
        </p:sp>
        <p:sp>
          <p:nvSpPr>
            <p:cNvPr id="6" name="Oval 5"/>
            <p:cNvSpPr/>
            <p:nvPr>
              <p:custDataLst>
                <p:tags r:id="rId9"/>
              </p:custDataLst>
            </p:nvPr>
          </p:nvSpPr>
          <p:spPr>
            <a:xfrm>
              <a:off x="1191491" y="3213211"/>
              <a:ext cx="969818" cy="645414"/>
            </a:xfrm>
            <a:prstGeom prst="ellipse">
              <a:avLst/>
            </a:prstGeom>
            <a:solidFill>
              <a:schemeClr val="accent6">
                <a:lumMod val="20000"/>
                <a:lumOff val="8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Train</a:t>
              </a:r>
            </a:p>
          </p:txBody>
        </p:sp>
        <p:sp>
          <p:nvSpPr>
            <p:cNvPr id="7" name="Oval 6"/>
            <p:cNvSpPr/>
            <p:nvPr>
              <p:custDataLst>
                <p:tags r:id="rId10"/>
              </p:custDataLst>
            </p:nvPr>
          </p:nvSpPr>
          <p:spPr>
            <a:xfrm>
              <a:off x="2556517" y="3213211"/>
              <a:ext cx="1405948" cy="645414"/>
            </a:xfrm>
            <a:prstGeom prst="ellipse">
              <a:avLst/>
            </a:prstGeom>
            <a:solidFill>
              <a:schemeClr val="accent6">
                <a:lumMod val="40000"/>
                <a:lumOff val="6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Validate</a:t>
              </a:r>
            </a:p>
          </p:txBody>
        </p:sp>
        <mc:AlternateContent xmlns:mc="http://schemas.openxmlformats.org/markup-compatibility/2006" xmlns:a14="http://schemas.microsoft.com/office/drawing/2010/main">
          <mc:Choice Requires="a14">
            <p:sp>
              <p:nvSpPr>
                <p:cNvPr id="8" name="Oval 7"/>
                <p:cNvSpPr/>
                <p:nvPr>
                  <p:custDataLst>
                    <p:tags r:id="rId11"/>
                  </p:custDataLst>
                </p:nvPr>
              </p:nvSpPr>
              <p:spPr>
                <a:xfrm>
                  <a:off x="6101924" y="3215883"/>
                  <a:ext cx="1108364" cy="645414"/>
                </a:xfrm>
                <a:prstGeom prst="ellipse">
                  <a:avLst/>
                </a:prstGeom>
                <a:solidFill>
                  <a:schemeClr val="accent6">
                    <a:lumMod val="60000"/>
                    <a:lumOff val="4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Test</a:t>
                  </a:r>
                </a:p>
              </p:txBody>
            </p:sp>
          </mc:Choice>
          <mc:Fallback xmlns="">
            <p:sp>
              <p:nvSpPr>
                <p:cNvPr id="8" name="Oval 7"/>
                <p:cNvSpPr>
                  <a:spLocks noRot="1" noChangeAspect="1" noMove="1" noResize="1" noEditPoints="1" noAdjustHandles="1" noChangeArrowheads="1" noChangeShapeType="1" noTextEdit="1"/>
                </p:cNvSpPr>
                <p:nvPr>
                  <p:custDataLst>
                    <p:tags r:id="rId37"/>
                  </p:custDataLst>
                </p:nvPr>
              </p:nvSpPr>
              <p:spPr>
                <a:xfrm>
                  <a:off x="6101924" y="3215883"/>
                  <a:ext cx="1108364" cy="645414"/>
                </a:xfrm>
                <a:prstGeom prst="ellipse">
                  <a:avLst/>
                </a:prstGeom>
                <a:blipFill rotWithShape="1">
                  <a:blip r:embed="rId38"/>
                  <a:stretch>
                    <a:fillRect l="-7353" t="-7692" b="-26154"/>
                  </a:stretch>
                </a:blipFill>
                <a:ln w="19050"/>
                <a:effectLst/>
              </p:spPr>
              <p:txBody>
                <a:bodyPr/>
                <a:lstStyle/>
                <a:p>
                  <a:r>
                    <a:rPr lang="en-US">
                      <a:noFill/>
                    </a:rPr>
                    <a:t> </a:t>
                  </a:r>
                </a:p>
              </p:txBody>
            </p:sp>
          </mc:Fallback>
        </mc:AlternateContent>
        <p:sp>
          <p:nvSpPr>
            <p:cNvPr id="9" name="Rectangle 8"/>
            <p:cNvSpPr/>
            <p:nvPr>
              <p:custDataLst>
                <p:tags r:id="rId12"/>
              </p:custDataLst>
            </p:nvPr>
          </p:nvSpPr>
          <p:spPr>
            <a:xfrm>
              <a:off x="6067288" y="2313861"/>
              <a:ext cx="1177636" cy="691515"/>
            </a:xfrm>
            <a:prstGeom prst="rect">
              <a:avLst/>
            </a:prstGeom>
            <a:solidFill>
              <a:schemeClr val="tx2">
                <a:lumMod val="20000"/>
                <a:lumOff val="8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New</a:t>
              </a:r>
            </a:p>
            <a:p>
              <a:pPr algn="ctr"/>
              <a:r>
                <a:rPr lang="en-US" sz="1400" dirty="0"/>
                <a:t>Designs</a:t>
              </a:r>
            </a:p>
          </p:txBody>
        </p:sp>
        <p:sp>
          <p:nvSpPr>
            <p:cNvPr id="10" name="Parallelogram 9"/>
            <p:cNvSpPr/>
            <p:nvPr>
              <p:custDataLst>
                <p:tags r:id="rId13"/>
              </p:custDataLst>
            </p:nvPr>
          </p:nvSpPr>
          <p:spPr>
            <a:xfrm>
              <a:off x="4048455" y="3190160"/>
              <a:ext cx="1942251" cy="691514"/>
            </a:xfrm>
            <a:prstGeom prst="parallelogram">
              <a:avLst/>
            </a:prstGeom>
            <a:solidFill>
              <a:schemeClr val="accent3">
                <a:lumMod val="40000"/>
                <a:lumOff val="6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rgbClr val="C00000"/>
                  </a:solidFill>
                </a:rPr>
                <a:t>MODELS</a:t>
              </a:r>
              <a:endParaRPr lang="en-US" sz="1400" b="1" dirty="0">
                <a:solidFill>
                  <a:srgbClr val="C00000"/>
                </a:solidFill>
              </a:endParaRPr>
            </a:p>
            <a:p>
              <a:pPr algn="ctr"/>
              <a:r>
                <a:rPr lang="en-US" sz="900" b="1" dirty="0">
                  <a:solidFill>
                    <a:srgbClr val="C00000"/>
                  </a:solidFill>
                </a:rPr>
                <a:t>(Path slack, setup time, stage, cell, wire delays)</a:t>
              </a:r>
            </a:p>
          </p:txBody>
        </p:sp>
        <p:cxnSp>
          <p:nvCxnSpPr>
            <p:cNvPr id="11" name="Straight Arrow Connector 10"/>
            <p:cNvCxnSpPr>
              <a:stCxn id="5" idx="0"/>
              <a:endCxn id="6" idx="4"/>
            </p:cNvCxnSpPr>
            <p:nvPr>
              <p:custDataLst>
                <p:tags r:id="rId14"/>
              </p:custDataLst>
            </p:nvPr>
          </p:nvCxnSpPr>
          <p:spPr>
            <a:xfrm flipV="1">
              <a:off x="1676400" y="3858625"/>
              <a:ext cx="0" cy="34821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7" idx="2"/>
            </p:cNvCxnSpPr>
            <p:nvPr>
              <p:custDataLst>
                <p:tags r:id="rId15"/>
              </p:custDataLst>
            </p:nvPr>
          </p:nvCxnSpPr>
          <p:spPr>
            <a:xfrm>
              <a:off x="2161309" y="3535918"/>
              <a:ext cx="39520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custDataLst>
                    <p:tags r:id="rId16"/>
                  </p:custDataLst>
                </p:nvPr>
              </p:nvSpPr>
              <p:spPr>
                <a:xfrm>
                  <a:off x="2883025" y="4218861"/>
                  <a:ext cx="588818" cy="691515"/>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mc:Choice>
          <mc:Fallback xmlns="">
            <p:sp>
              <p:nvSpPr>
                <p:cNvPr id="13" name="Rectangle 12"/>
                <p:cNvSpPr>
                  <a:spLocks noRot="1" noChangeAspect="1" noMove="1" noResize="1" noEditPoints="1" noAdjustHandles="1" noChangeArrowheads="1" noChangeShapeType="1" noTextEdit="1"/>
                </p:cNvSpPr>
                <p:nvPr>
                  <p:custDataLst>
                    <p:tags r:id="rId39"/>
                  </p:custDataLst>
                </p:nvPr>
              </p:nvSpPr>
              <p:spPr>
                <a:xfrm>
                  <a:off x="2883025" y="4218861"/>
                  <a:ext cx="588818" cy="691515"/>
                </a:xfrm>
                <a:prstGeom prst="rect">
                  <a:avLst/>
                </a:prstGeom>
                <a:blipFill rotWithShape="1">
                  <a:blip r:embed="rId40"/>
                  <a:stretch>
                    <a:fillRect l="-8148" t="-7692" b="-26154"/>
                  </a:stretch>
                </a:blipFill>
                <a:ln>
                  <a:noFill/>
                </a:ln>
              </p:spPr>
              <p:txBody>
                <a:bodyPr/>
                <a:lstStyle/>
                <a:p>
                  <a:r>
                    <a:rPr lang="en-US">
                      <a:noFill/>
                    </a:rPr>
                    <a:t> </a:t>
                  </a:r>
                </a:p>
              </p:txBody>
            </p:sp>
          </mc:Fallback>
        </mc:AlternateContent>
        <p:cxnSp>
          <p:nvCxnSpPr>
            <p:cNvPr id="14" name="Straight Arrow Connector 13"/>
            <p:cNvCxnSpPr/>
            <p:nvPr>
              <p:custDataLst>
                <p:tags r:id="rId17"/>
              </p:custDataLst>
            </p:nvPr>
          </p:nvCxnSpPr>
          <p:spPr>
            <a:xfrm flipV="1">
              <a:off x="3048239" y="3858625"/>
              <a:ext cx="4775" cy="47025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7" idx="6"/>
              <a:endCxn id="10" idx="5"/>
            </p:cNvCxnSpPr>
            <p:nvPr>
              <p:custDataLst>
                <p:tags r:id="rId18"/>
              </p:custDataLst>
            </p:nvPr>
          </p:nvCxnSpPr>
          <p:spPr>
            <a:xfrm flipV="1">
              <a:off x="3962464" y="3535918"/>
              <a:ext cx="148393" cy="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9" idx="2"/>
              <a:endCxn id="8" idx="0"/>
            </p:cNvCxnSpPr>
            <p:nvPr>
              <p:custDataLst>
                <p:tags r:id="rId19"/>
              </p:custDataLst>
            </p:nvPr>
          </p:nvCxnSpPr>
          <p:spPr>
            <a:xfrm>
              <a:off x="6656106" y="3005376"/>
              <a:ext cx="0" cy="2105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Elbow Connector 16"/>
            <p:cNvCxnSpPr>
              <a:stCxn id="30" idx="3"/>
              <a:endCxn id="8" idx="4"/>
            </p:cNvCxnSpPr>
            <p:nvPr>
              <p:custDataLst>
                <p:tags r:id="rId20"/>
              </p:custDataLst>
            </p:nvPr>
          </p:nvCxnSpPr>
          <p:spPr>
            <a:xfrm flipV="1">
              <a:off x="4090102" y="3861297"/>
              <a:ext cx="2566004" cy="703322"/>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a:stCxn id="10" idx="2"/>
              <a:endCxn id="8" idx="2"/>
            </p:cNvCxnSpPr>
            <p:nvPr>
              <p:custDataLst>
                <p:tags r:id="rId21"/>
              </p:custDataLst>
            </p:nvPr>
          </p:nvCxnSpPr>
          <p:spPr>
            <a:xfrm>
              <a:off x="5928305" y="3535918"/>
              <a:ext cx="173619" cy="26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Flowchart: Decision 18"/>
            <p:cNvSpPr/>
            <p:nvPr>
              <p:custDataLst>
                <p:tags r:id="rId22"/>
              </p:custDataLst>
            </p:nvPr>
          </p:nvSpPr>
          <p:spPr>
            <a:xfrm>
              <a:off x="6941128" y="1371457"/>
              <a:ext cx="1807336" cy="1014222"/>
            </a:xfrm>
            <a:prstGeom prst="flowChartDecision">
              <a:avLst/>
            </a:prstGeom>
            <a:solidFill>
              <a:schemeClr val="bg2">
                <a:lumMod val="9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lnSpc>
                  <a:spcPts val="1400"/>
                </a:lnSpc>
              </a:pPr>
              <a:r>
                <a:rPr lang="en-US" sz="1100" dirty="0"/>
                <a:t>If </a:t>
              </a:r>
            </a:p>
            <a:p>
              <a:pPr algn="ctr">
                <a:lnSpc>
                  <a:spcPts val="1400"/>
                </a:lnSpc>
              </a:pPr>
              <a:r>
                <a:rPr lang="en-US" sz="1100" dirty="0"/>
                <a:t>error &gt; </a:t>
              </a:r>
              <a:r>
                <a:rPr lang="en-US" sz="1100" b="1" i="1" dirty="0"/>
                <a:t>threshold</a:t>
              </a:r>
              <a:endParaRPr lang="en-US" sz="1100" dirty="0"/>
            </a:p>
          </p:txBody>
        </p:sp>
        <p:cxnSp>
          <p:nvCxnSpPr>
            <p:cNvPr id="20" name="Elbow Connector 19"/>
            <p:cNvCxnSpPr>
              <a:stCxn id="8" idx="6"/>
              <a:endCxn id="19" idx="2"/>
            </p:cNvCxnSpPr>
            <p:nvPr>
              <p:custDataLst>
                <p:tags r:id="rId23"/>
              </p:custDataLst>
            </p:nvPr>
          </p:nvCxnSpPr>
          <p:spPr>
            <a:xfrm flipV="1">
              <a:off x="7210288" y="2385679"/>
              <a:ext cx="634508" cy="1152911"/>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Rectangle 20"/>
            <p:cNvSpPr/>
            <p:nvPr>
              <p:custDataLst>
                <p:tags r:id="rId24"/>
              </p:custDataLst>
            </p:nvPr>
          </p:nvSpPr>
          <p:spPr>
            <a:xfrm>
              <a:off x="2736057" y="1530853"/>
              <a:ext cx="1381125" cy="691515"/>
            </a:xfrm>
            <a:prstGeom prst="rect">
              <a:avLst/>
            </a:prstGeom>
            <a:solidFill>
              <a:schemeClr val="accent2">
                <a:lumMod val="20000"/>
                <a:lumOff val="80000"/>
              </a:schemeClr>
            </a:solid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Outliers </a:t>
              </a:r>
            </a:p>
            <a:p>
              <a:pPr algn="ctr"/>
              <a:r>
                <a:rPr lang="en-US" sz="1400" dirty="0"/>
                <a:t>(data points)</a:t>
              </a:r>
            </a:p>
          </p:txBody>
        </p:sp>
        <p:cxnSp>
          <p:nvCxnSpPr>
            <p:cNvPr id="22" name="Straight Arrow Connector 21"/>
            <p:cNvCxnSpPr>
              <a:stCxn id="19" idx="1"/>
              <a:endCxn id="21" idx="3"/>
            </p:cNvCxnSpPr>
            <p:nvPr>
              <p:custDataLst>
                <p:tags r:id="rId25"/>
              </p:custDataLst>
            </p:nvPr>
          </p:nvCxnSpPr>
          <p:spPr>
            <a:xfrm flipH="1" flipV="1">
              <a:off x="4117182" y="1876611"/>
              <a:ext cx="2823946" cy="19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Elbow Connector 22"/>
            <p:cNvCxnSpPr>
              <a:stCxn id="9" idx="0"/>
              <a:endCxn id="21" idx="3"/>
            </p:cNvCxnSpPr>
            <p:nvPr>
              <p:custDataLst>
                <p:tags r:id="rId26"/>
              </p:custDataLst>
            </p:nvPr>
          </p:nvCxnSpPr>
          <p:spPr>
            <a:xfrm rot="16200000" flipV="1">
              <a:off x="5187894" y="825774"/>
              <a:ext cx="397500" cy="2538924"/>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Elbow Connector 23"/>
            <p:cNvCxnSpPr>
              <a:stCxn id="21" idx="1"/>
              <a:endCxn id="6" idx="0"/>
            </p:cNvCxnSpPr>
            <p:nvPr>
              <p:custDataLst>
                <p:tags r:id="rId27"/>
              </p:custDataLst>
            </p:nvPr>
          </p:nvCxnSpPr>
          <p:spPr>
            <a:xfrm rot="10800000" flipV="1">
              <a:off x="1724567" y="1876611"/>
              <a:ext cx="963325" cy="13366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25" name="Rectangle 24"/>
            <p:cNvSpPr/>
            <p:nvPr>
              <p:custDataLst>
                <p:tags r:id="rId28"/>
              </p:custDataLst>
            </p:nvPr>
          </p:nvSpPr>
          <p:spPr>
            <a:xfrm>
              <a:off x="1068977" y="2913745"/>
              <a:ext cx="4615570" cy="2245808"/>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26" name="Rectangle 25"/>
            <p:cNvSpPr/>
            <p:nvPr>
              <p:custDataLst>
                <p:tags r:id="rId29"/>
              </p:custDataLst>
            </p:nvPr>
          </p:nvSpPr>
          <p:spPr>
            <a:xfrm>
              <a:off x="1380259" y="1111234"/>
              <a:ext cx="7031182" cy="3134867"/>
            </a:xfrm>
            <a:prstGeom prst="rect">
              <a:avLst/>
            </a:prstGeom>
            <a:noFill/>
            <a:ln>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27" name="TextBox 26"/>
            <p:cNvSpPr txBox="1"/>
            <p:nvPr>
              <p:custDataLst>
                <p:tags r:id="rId30"/>
              </p:custDataLst>
            </p:nvPr>
          </p:nvSpPr>
          <p:spPr>
            <a:xfrm>
              <a:off x="4624913" y="4621088"/>
              <a:ext cx="1089532" cy="489317"/>
            </a:xfrm>
            <a:prstGeom prst="rect">
              <a:avLst/>
            </a:prstGeom>
            <a:noFill/>
          </p:spPr>
          <p:txBody>
            <a:bodyPr wrap="none" rtlCol="0">
              <a:spAutoFit/>
            </a:bodyPr>
            <a:lstStyle/>
            <a:p>
              <a:r>
                <a:rPr lang="en-US" sz="1400" b="1" dirty="0">
                  <a:solidFill>
                    <a:schemeClr val="accent1"/>
                  </a:solidFill>
                </a:rPr>
                <a:t>ONE-TIME</a:t>
              </a:r>
            </a:p>
          </p:txBody>
        </p:sp>
        <p:sp>
          <p:nvSpPr>
            <p:cNvPr id="28" name="TextBox 27"/>
            <p:cNvSpPr txBox="1"/>
            <p:nvPr>
              <p:custDataLst>
                <p:tags r:id="rId31"/>
              </p:custDataLst>
            </p:nvPr>
          </p:nvSpPr>
          <p:spPr>
            <a:xfrm>
              <a:off x="5023960" y="1344488"/>
              <a:ext cx="1443141" cy="489317"/>
            </a:xfrm>
            <a:prstGeom prst="rect">
              <a:avLst/>
            </a:prstGeom>
            <a:noFill/>
          </p:spPr>
          <p:txBody>
            <a:bodyPr wrap="none" rtlCol="0">
              <a:spAutoFit/>
            </a:bodyPr>
            <a:lstStyle/>
            <a:p>
              <a:r>
                <a:rPr lang="en-US" sz="1400" b="1" dirty="0">
                  <a:solidFill>
                    <a:srgbClr val="FF0000"/>
                  </a:solidFill>
                </a:rPr>
                <a:t>INCREMENTAL</a:t>
              </a:r>
            </a:p>
          </p:txBody>
        </p:sp>
        <p:sp>
          <p:nvSpPr>
            <p:cNvPr id="29" name="Rectangle 28"/>
            <p:cNvSpPr/>
            <p:nvPr>
              <p:custDataLst>
                <p:tags r:id="rId32"/>
              </p:custDataLst>
            </p:nvPr>
          </p:nvSpPr>
          <p:spPr>
            <a:xfrm>
              <a:off x="3226609" y="4218861"/>
              <a:ext cx="878453" cy="691515"/>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30" name="Rectangle 29"/>
            <p:cNvSpPr/>
            <p:nvPr>
              <p:custDataLst>
                <p:tags r:id="rId33"/>
              </p:custDataLst>
            </p:nvPr>
          </p:nvSpPr>
          <p:spPr>
            <a:xfrm>
              <a:off x="2912466" y="4218861"/>
              <a:ext cx="1177636" cy="691515"/>
            </a:xfrm>
            <a:prstGeom prst="rect">
              <a:avLst/>
            </a:prstGeom>
            <a:noFill/>
            <a:ln w="19050"/>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Real</a:t>
              </a:r>
            </a:p>
            <a:p>
              <a:pPr algn="ctr"/>
              <a:r>
                <a:rPr lang="en-US" sz="1400" dirty="0"/>
                <a:t>Designs</a:t>
              </a:r>
            </a:p>
          </p:txBody>
        </p:sp>
      </p:grpSp>
      <p:pic>
        <p:nvPicPr>
          <p:cNvPr id="36" name="Picture 35"/>
          <p:cNvPicPr>
            <a:picLocks noChangeAspect="1"/>
          </p:cNvPicPr>
          <p:nvPr/>
        </p:nvPicPr>
        <p:blipFill rotWithShape="1">
          <a:blip r:embed="rId41">
            <a:extLst>
              <a:ext uri="{28A0092B-C50C-407E-A947-70E740481C1C}">
                <a14:useLocalDpi xmlns:a14="http://schemas.microsoft.com/office/drawing/2010/main" val="0"/>
              </a:ext>
            </a:extLst>
          </a:blip>
          <a:srcRect l="8333" t="1624" r="7177" b="1"/>
          <a:stretch/>
        </p:blipFill>
        <p:spPr>
          <a:xfrm>
            <a:off x="4806960" y="3818614"/>
            <a:ext cx="4337040" cy="2658386"/>
          </a:xfrm>
          <a:prstGeom prst="rect">
            <a:avLst/>
          </a:prstGeom>
        </p:spPr>
      </p:pic>
      <p:sp>
        <p:nvSpPr>
          <p:cNvPr id="40" name="TextBox 39"/>
          <p:cNvSpPr txBox="1"/>
          <p:nvPr/>
        </p:nvSpPr>
        <p:spPr>
          <a:xfrm>
            <a:off x="6086285" y="6324600"/>
            <a:ext cx="2184241" cy="304800"/>
          </a:xfrm>
          <a:prstGeom prst="rect">
            <a:avLst/>
          </a:prstGeom>
          <a:noFill/>
        </p:spPr>
        <p:txBody>
          <a:bodyPr wrap="none" rtlCol="0">
            <a:noAutofit/>
          </a:bodyPr>
          <a:lstStyle/>
          <a:p>
            <a:pPr algn="ctr"/>
            <a:r>
              <a:rPr lang="en-US" sz="1600" b="1" dirty="0">
                <a:latin typeface="Arial" pitchFamily="34" charset="0"/>
                <a:cs typeface="Arial" pitchFamily="34" charset="0"/>
              </a:rPr>
              <a:t>T</a:t>
            </a:r>
            <a:r>
              <a:rPr lang="en-US" sz="1600" b="1" baseline="-25000" dirty="0">
                <a:latin typeface="Arial" pitchFamily="34" charset="0"/>
                <a:cs typeface="Arial" pitchFamily="34" charset="0"/>
              </a:rPr>
              <a:t>1</a:t>
            </a:r>
            <a:r>
              <a:rPr lang="en-US" sz="1600" b="1" dirty="0">
                <a:latin typeface="Arial" pitchFamily="34" charset="0"/>
                <a:cs typeface="Arial" pitchFamily="34" charset="0"/>
              </a:rPr>
              <a:t> Path Slack (ns)</a:t>
            </a:r>
          </a:p>
        </p:txBody>
      </p:sp>
      <p:sp>
        <p:nvSpPr>
          <p:cNvPr id="41" name="TextBox 40"/>
          <p:cNvSpPr txBox="1"/>
          <p:nvPr/>
        </p:nvSpPr>
        <p:spPr>
          <a:xfrm>
            <a:off x="4533294" y="4422289"/>
            <a:ext cx="514559" cy="1527235"/>
          </a:xfrm>
          <a:prstGeom prst="rect">
            <a:avLst/>
          </a:prstGeom>
          <a:noFill/>
        </p:spPr>
        <p:txBody>
          <a:bodyPr vert="vert270" wrap="none" rtlCol="0">
            <a:noAutofit/>
          </a:bodyPr>
          <a:lstStyle/>
          <a:p>
            <a:pPr algn="ctr"/>
            <a:r>
              <a:rPr lang="en-US" sz="1600" b="1" dirty="0">
                <a:latin typeface="Arial" pitchFamily="34" charset="0"/>
                <a:cs typeface="Arial" pitchFamily="34" charset="0"/>
              </a:rPr>
              <a:t>T</a:t>
            </a:r>
            <a:r>
              <a:rPr lang="en-US" sz="1600" b="1" baseline="-25000" dirty="0">
                <a:latin typeface="Arial" pitchFamily="34" charset="0"/>
                <a:cs typeface="Arial" pitchFamily="34" charset="0"/>
              </a:rPr>
              <a:t>2</a:t>
            </a:r>
            <a:r>
              <a:rPr lang="en-US" sz="1600" b="1" dirty="0">
                <a:latin typeface="Arial" pitchFamily="34" charset="0"/>
                <a:cs typeface="Arial" pitchFamily="34" charset="0"/>
              </a:rPr>
              <a:t> Path Slack (ns)</a:t>
            </a:r>
          </a:p>
        </p:txBody>
      </p:sp>
      <p:cxnSp>
        <p:nvCxnSpPr>
          <p:cNvPr id="42" name="Straight Arrow Connector 41"/>
          <p:cNvCxnSpPr/>
          <p:nvPr>
            <p:custDataLst>
              <p:tags r:id="rId1"/>
            </p:custDataLst>
          </p:nvPr>
        </p:nvCxnSpPr>
        <p:spPr>
          <a:xfrm flipV="1">
            <a:off x="6677148" y="5113120"/>
            <a:ext cx="0" cy="15670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4" name="TextBox 6"/>
          <p:cNvSpPr txBox="1"/>
          <p:nvPr>
            <p:custDataLst>
              <p:tags r:id="rId2"/>
            </p:custDataLst>
          </p:nvPr>
        </p:nvSpPr>
        <p:spPr>
          <a:xfrm>
            <a:off x="6917176" y="5021027"/>
            <a:ext cx="679704" cy="30777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31 </a:t>
            </a:r>
            <a:r>
              <a:rPr lang="en-US" sz="1400" b="1" dirty="0" err="1"/>
              <a:t>ps</a:t>
            </a:r>
            <a:r>
              <a:rPr lang="en-US" sz="1400" b="1" dirty="0"/>
              <a:t> </a:t>
            </a:r>
          </a:p>
        </p:txBody>
      </p:sp>
      <mc:AlternateContent xmlns:mc="http://schemas.openxmlformats.org/markup-compatibility/2006" xmlns:a14="http://schemas.microsoft.com/office/drawing/2010/main">
        <mc:Choice Requires="a14">
          <p:sp>
            <p:nvSpPr>
              <p:cNvPr id="45" name="TextBox 9"/>
              <p:cNvSpPr txBox="1"/>
              <p:nvPr/>
            </p:nvSpPr>
            <p:spPr>
              <a:xfrm>
                <a:off x="6741192" y="5407223"/>
                <a:ext cx="1891371"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~4</a:t>
                </a:r>
                <a14:m>
                  <m:oMath xmlns:m="http://schemas.openxmlformats.org/officeDocument/2006/math">
                    <m:r>
                      <a:rPr lang="en-US" sz="1400" b="1" i="1" smtClean="0">
                        <a:latin typeface="Cambria Math"/>
                        <a:ea typeface="Cambria Math"/>
                      </a:rPr>
                      <m:t>× </m:t>
                    </m:r>
                  </m:oMath>
                </a14:m>
                <a:r>
                  <a:rPr lang="en-US" sz="1400" b="1" dirty="0"/>
                  <a:t>reduction  </a:t>
                </a:r>
              </a:p>
            </p:txBody>
          </p:sp>
        </mc:Choice>
        <mc:Fallback xmlns="">
          <p:sp>
            <p:nvSpPr>
              <p:cNvPr id="45" name="TextBox 9"/>
              <p:cNvSpPr txBox="1">
                <a:spLocks noRot="1" noChangeAspect="1" noMove="1" noResize="1" noEditPoints="1" noAdjustHandles="1" noChangeArrowheads="1" noChangeShapeType="1" noTextEdit="1"/>
              </p:cNvSpPr>
              <p:nvPr/>
            </p:nvSpPr>
            <p:spPr>
              <a:xfrm>
                <a:off x="6741192" y="5407223"/>
                <a:ext cx="1891371" cy="307777"/>
              </a:xfrm>
              <a:prstGeom prst="rect">
                <a:avLst/>
              </a:prstGeom>
              <a:blipFill rotWithShape="1">
                <a:blip r:embed="rId42"/>
                <a:stretch>
                  <a:fillRect l="-968" t="-1961" b="-17647"/>
                </a:stretch>
              </a:blipFill>
            </p:spPr>
            <p:txBody>
              <a:bodyPr/>
              <a:lstStyle/>
              <a:p>
                <a:r>
                  <a:rPr lang="en-US">
                    <a:noFill/>
                  </a:rPr>
                  <a:t> </a:t>
                </a:r>
              </a:p>
            </p:txBody>
          </p:sp>
        </mc:Fallback>
      </mc:AlternateContent>
      <p:grpSp>
        <p:nvGrpSpPr>
          <p:cNvPr id="43" name="Group 42"/>
          <p:cNvGrpSpPr/>
          <p:nvPr/>
        </p:nvGrpSpPr>
        <p:grpSpPr>
          <a:xfrm>
            <a:off x="53058" y="3886200"/>
            <a:ext cx="4747542" cy="3048000"/>
            <a:chOff x="1659968" y="908810"/>
            <a:chExt cx="6296408" cy="3371137"/>
          </a:xfrm>
        </p:grpSpPr>
        <p:grpSp>
          <p:nvGrpSpPr>
            <p:cNvPr id="46" name="Group 45"/>
            <p:cNvGrpSpPr/>
            <p:nvPr>
              <p:custDataLst>
                <p:tags r:id="rId3"/>
              </p:custDataLst>
            </p:nvPr>
          </p:nvGrpSpPr>
          <p:grpSpPr>
            <a:xfrm>
              <a:off x="1659968" y="908810"/>
              <a:ext cx="6296408" cy="3371137"/>
              <a:chOff x="2156781" y="714375"/>
              <a:chExt cx="5158419" cy="5429250"/>
            </a:xfrm>
          </p:grpSpPr>
          <p:graphicFrame>
            <p:nvGraphicFramePr>
              <p:cNvPr id="50" name="Chart 49"/>
              <p:cNvGraphicFramePr>
                <a:graphicFrameLocks/>
              </p:cNvGraphicFramePr>
              <p:nvPr>
                <p:custDataLst>
                  <p:tags r:id="rId5"/>
                </p:custDataLst>
                <p:extLst/>
              </p:nvPr>
            </p:nvGraphicFramePr>
            <p:xfrm>
              <a:off x="2156781" y="714375"/>
              <a:ext cx="5158419" cy="5429250"/>
            </p:xfrm>
            <a:graphic>
              <a:graphicData uri="http://schemas.openxmlformats.org/drawingml/2006/chart">
                <c:chart xmlns:c="http://schemas.openxmlformats.org/drawingml/2006/chart" xmlns:r="http://schemas.openxmlformats.org/officeDocument/2006/relationships" r:id="rId43"/>
              </a:graphicData>
            </a:graphic>
          </p:graphicFrame>
          <p:cxnSp>
            <p:nvCxnSpPr>
              <p:cNvPr id="51" name="Straight Arrow Connector 50"/>
              <p:cNvCxnSpPr/>
              <p:nvPr>
                <p:custDataLst>
                  <p:tags r:id="rId6"/>
                </p:custDataLst>
              </p:nvPr>
            </p:nvCxnSpPr>
            <p:spPr>
              <a:xfrm flipV="1">
                <a:off x="4424051" y="3545113"/>
                <a:ext cx="0" cy="70658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52" name="TextBox 6"/>
              <p:cNvSpPr txBox="1"/>
              <p:nvPr>
                <p:custDataLst>
                  <p:tags r:id="rId7"/>
                </p:custDataLst>
              </p:nvPr>
            </p:nvSpPr>
            <p:spPr>
              <a:xfrm>
                <a:off x="4872728" y="3537621"/>
                <a:ext cx="884691" cy="54822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123 </a:t>
                </a:r>
                <a:r>
                  <a:rPr lang="en-US" sz="1400" b="1" dirty="0" err="1"/>
                  <a:t>ps</a:t>
                </a:r>
                <a:endParaRPr lang="en-US" sz="1400" b="1" dirty="0"/>
              </a:p>
            </p:txBody>
          </p:sp>
        </p:grpSp>
        <p:sp>
          <p:nvSpPr>
            <p:cNvPr id="49" name="Oval 48"/>
            <p:cNvSpPr/>
            <p:nvPr>
              <p:custDataLst>
                <p:tags r:id="rId4"/>
              </p:custDataLst>
            </p:nvPr>
          </p:nvSpPr>
          <p:spPr>
            <a:xfrm>
              <a:off x="3707904" y="2410611"/>
              <a:ext cx="1187609" cy="946381"/>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a:off x="3366900" y="4841487"/>
            <a:ext cx="1348654" cy="924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ML Modeling</a:t>
            </a:r>
          </a:p>
        </p:txBody>
      </p:sp>
      <p:sp>
        <p:nvSpPr>
          <p:cNvPr id="35" name="TextBox 34"/>
          <p:cNvSpPr txBox="1"/>
          <p:nvPr/>
        </p:nvSpPr>
        <p:spPr>
          <a:xfrm>
            <a:off x="2039451" y="3677372"/>
            <a:ext cx="1594806" cy="457200"/>
          </a:xfrm>
          <a:prstGeom prst="rect">
            <a:avLst/>
          </a:prstGeom>
          <a:noFill/>
        </p:spPr>
        <p:txBody>
          <a:bodyPr wrap="none" rtlCol="0">
            <a:noAutofit/>
          </a:bodyPr>
          <a:lstStyle/>
          <a:p>
            <a:r>
              <a:rPr lang="en-US" sz="2400" b="1" dirty="0">
                <a:solidFill>
                  <a:schemeClr val="accent6">
                    <a:lumMod val="50000"/>
                  </a:schemeClr>
                </a:solidFill>
                <a:latin typeface="Arial" pitchFamily="34" charset="0"/>
                <a:cs typeface="Arial" pitchFamily="34" charset="0"/>
              </a:rPr>
              <a:t>BEFORE</a:t>
            </a:r>
          </a:p>
        </p:txBody>
      </p:sp>
      <p:sp>
        <p:nvSpPr>
          <p:cNvPr id="53" name="TextBox 52"/>
          <p:cNvSpPr txBox="1"/>
          <p:nvPr/>
        </p:nvSpPr>
        <p:spPr>
          <a:xfrm>
            <a:off x="6119773" y="3646242"/>
            <a:ext cx="1594806" cy="457200"/>
          </a:xfrm>
          <a:prstGeom prst="rect">
            <a:avLst/>
          </a:prstGeom>
          <a:noFill/>
        </p:spPr>
        <p:txBody>
          <a:bodyPr wrap="none" rtlCol="0">
            <a:noAutofit/>
          </a:bodyPr>
          <a:lstStyle/>
          <a:p>
            <a:r>
              <a:rPr lang="en-US" sz="2400" b="1" dirty="0">
                <a:solidFill>
                  <a:schemeClr val="accent6">
                    <a:lumMod val="50000"/>
                  </a:schemeClr>
                </a:solidFill>
                <a:latin typeface="Arial" pitchFamily="34" charset="0"/>
                <a:cs typeface="Arial" pitchFamily="34" charset="0"/>
              </a:rPr>
              <a:t>AFTER</a:t>
            </a:r>
          </a:p>
        </p:txBody>
      </p:sp>
    </p:spTree>
    <p:extLst>
      <p:ext uri="{BB962C8B-B14F-4D97-AF65-F5344CB8AC3E}">
        <p14:creationId xmlns:p14="http://schemas.microsoft.com/office/powerpoint/2010/main" val="41457281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E70F277-5580-478E-96E9-67D7E9DDA745}"/>
              </a:ext>
            </a:extLst>
          </p:cNvPr>
          <p:cNvSpPr>
            <a:spLocks noGrp="1" noChangeArrowheads="1"/>
          </p:cNvSpPr>
          <p:nvPr>
            <p:ph type="title"/>
          </p:nvPr>
        </p:nvSpPr>
        <p:spPr>
          <a:xfrm>
            <a:off x="0" y="76200"/>
            <a:ext cx="8915400" cy="685800"/>
          </a:xfrm>
        </p:spPr>
        <p:txBody>
          <a:bodyPr/>
          <a:lstStyle/>
          <a:p>
            <a:r>
              <a:rPr lang="en-US" altLang="en-US"/>
              <a:t>“SI for Free” with Machine Learning </a:t>
            </a:r>
          </a:p>
        </p:txBody>
      </p:sp>
      <p:sp>
        <p:nvSpPr>
          <p:cNvPr id="3" name="Content Placeholder 2">
            <a:extLst>
              <a:ext uri="{FF2B5EF4-FFF2-40B4-BE49-F238E27FC236}">
                <a16:creationId xmlns:a16="http://schemas.microsoft.com/office/drawing/2014/main" id="{F1622429-4BD6-4218-AE2C-6D0729D16B51}"/>
              </a:ext>
            </a:extLst>
          </p:cNvPr>
          <p:cNvSpPr>
            <a:spLocks noGrp="1" noChangeArrowheads="1"/>
          </p:cNvSpPr>
          <p:nvPr>
            <p:ph idx="1"/>
          </p:nvPr>
        </p:nvSpPr>
        <p:spPr>
          <a:xfrm>
            <a:off x="5411788" y="1057275"/>
            <a:ext cx="3810000" cy="2349500"/>
          </a:xfrm>
        </p:spPr>
        <p:txBody>
          <a:bodyPr/>
          <a:lstStyle/>
          <a:p>
            <a:r>
              <a:rPr lang="en-US" altLang="en-US"/>
              <a:t>Machine learning  of incremental transition time, delay due to SI</a:t>
            </a:r>
          </a:p>
          <a:p>
            <a:r>
              <a:rPr lang="en-US" altLang="en-US"/>
              <a:t>Accurate SI-aware path delays, slacks</a:t>
            </a:r>
          </a:p>
        </p:txBody>
      </p:sp>
      <p:grpSp>
        <p:nvGrpSpPr>
          <p:cNvPr id="36868" name="Group 18">
            <a:extLst>
              <a:ext uri="{FF2B5EF4-FFF2-40B4-BE49-F238E27FC236}">
                <a16:creationId xmlns:a16="http://schemas.microsoft.com/office/drawing/2014/main" id="{4C59D3A5-0A29-44CF-8BE2-244971656F42}"/>
              </a:ext>
            </a:extLst>
          </p:cNvPr>
          <p:cNvGrpSpPr>
            <a:grpSpLocks/>
          </p:cNvGrpSpPr>
          <p:nvPr/>
        </p:nvGrpSpPr>
        <p:grpSpPr bwMode="auto">
          <a:xfrm>
            <a:off x="50800" y="847725"/>
            <a:ext cx="5418138" cy="2947988"/>
            <a:chOff x="1019174" y="866775"/>
            <a:chExt cx="6324601" cy="3893927"/>
          </a:xfrm>
        </p:grpSpPr>
        <p:sp>
          <p:nvSpPr>
            <p:cNvPr id="5" name="Snip Single Corner Rectangle 4">
              <a:extLst>
                <a:ext uri="{FF2B5EF4-FFF2-40B4-BE49-F238E27FC236}">
                  <a16:creationId xmlns:a16="http://schemas.microsoft.com/office/drawing/2014/main" id="{7E76F917-CC1C-478E-950D-7CCE96E919C4}"/>
                </a:ext>
              </a:extLst>
            </p:cNvPr>
            <p:cNvSpPr/>
            <p:nvPr/>
          </p:nvSpPr>
          <p:spPr>
            <a:xfrm>
              <a:off x="1740027" y="866775"/>
              <a:ext cx="2479436" cy="610196"/>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Timing Reports in SI Mode</a:t>
              </a:r>
            </a:p>
          </p:txBody>
        </p:sp>
        <p:sp>
          <p:nvSpPr>
            <p:cNvPr id="6" name="Snip Single Corner Rectangle 5">
              <a:extLst>
                <a:ext uri="{FF2B5EF4-FFF2-40B4-BE49-F238E27FC236}">
                  <a16:creationId xmlns:a16="http://schemas.microsoft.com/office/drawing/2014/main" id="{8076BED0-DFF7-4394-9FB5-D98A90DD9003}"/>
                </a:ext>
              </a:extLst>
            </p:cNvPr>
            <p:cNvSpPr/>
            <p:nvPr/>
          </p:nvSpPr>
          <p:spPr>
            <a:xfrm>
              <a:off x="4601200" y="866775"/>
              <a:ext cx="2546147" cy="610196"/>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Timing Reports in Non-SI Mode</a:t>
              </a:r>
            </a:p>
          </p:txBody>
        </p:sp>
        <p:sp>
          <p:nvSpPr>
            <p:cNvPr id="7" name="Rectangle 6">
              <a:extLst>
                <a:ext uri="{FF2B5EF4-FFF2-40B4-BE49-F238E27FC236}">
                  <a16:creationId xmlns:a16="http://schemas.microsoft.com/office/drawing/2014/main" id="{5E0DEA7B-5E4A-4AC9-BEA3-832E0F7D3B86}"/>
                </a:ext>
              </a:extLst>
            </p:cNvPr>
            <p:cNvSpPr/>
            <p:nvPr/>
          </p:nvSpPr>
          <p:spPr>
            <a:xfrm>
              <a:off x="1740027" y="1856507"/>
              <a:ext cx="5514800" cy="4256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Create Training, Validation and Testing Sets</a:t>
              </a:r>
            </a:p>
          </p:txBody>
        </p:sp>
        <p:sp>
          <p:nvSpPr>
            <p:cNvPr id="8" name="Rectangle 7">
              <a:extLst>
                <a:ext uri="{FF2B5EF4-FFF2-40B4-BE49-F238E27FC236}">
                  <a16:creationId xmlns:a16="http://schemas.microsoft.com/office/drawing/2014/main" id="{77179003-50AB-4EF8-A1B6-D4D25932914E}"/>
                </a:ext>
              </a:extLst>
            </p:cNvPr>
            <p:cNvSpPr/>
            <p:nvPr/>
          </p:nvSpPr>
          <p:spPr>
            <a:xfrm>
              <a:off x="1019174" y="2661714"/>
              <a:ext cx="2972358" cy="608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ANN (2 Hidden Layers, </a:t>
              </a:r>
            </a:p>
            <a:p>
              <a:pPr algn="ctr">
                <a:defRPr/>
              </a:pPr>
              <a:r>
                <a:rPr lang="en-US" sz="1600" dirty="0">
                  <a:solidFill>
                    <a:schemeClr val="tx1"/>
                  </a:solidFill>
                </a:rPr>
                <a:t>5-Fold Cross-Validation)</a:t>
              </a:r>
            </a:p>
          </p:txBody>
        </p:sp>
        <p:sp>
          <p:nvSpPr>
            <p:cNvPr id="9" name="Rectangle 8">
              <a:extLst>
                <a:ext uri="{FF2B5EF4-FFF2-40B4-BE49-F238E27FC236}">
                  <a16:creationId xmlns:a16="http://schemas.microsoft.com/office/drawing/2014/main" id="{784CB900-177D-4CA0-AFED-D76194D7D5E0}"/>
                </a:ext>
              </a:extLst>
            </p:cNvPr>
            <p:cNvSpPr/>
            <p:nvPr/>
          </p:nvSpPr>
          <p:spPr>
            <a:xfrm>
              <a:off x="2955655" y="4345518"/>
              <a:ext cx="2744428" cy="415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Save </a:t>
              </a:r>
              <a:r>
                <a:rPr lang="en-US" altLang="zh-CN" sz="1600" dirty="0">
                  <a:solidFill>
                    <a:schemeClr val="tx1"/>
                  </a:solidFill>
                </a:rPr>
                <a:t>M</a:t>
              </a:r>
              <a:r>
                <a:rPr lang="en-US" sz="1600" dirty="0">
                  <a:solidFill>
                    <a:schemeClr val="tx1"/>
                  </a:solidFill>
                </a:rPr>
                <a:t>odel and </a:t>
              </a:r>
              <a:r>
                <a:rPr lang="en-US" altLang="zh-CN" sz="1600" dirty="0">
                  <a:solidFill>
                    <a:schemeClr val="tx1"/>
                  </a:solidFill>
                </a:rPr>
                <a:t>E</a:t>
              </a:r>
              <a:r>
                <a:rPr lang="en-US" sz="1600" dirty="0">
                  <a:solidFill>
                    <a:schemeClr val="tx1"/>
                  </a:solidFill>
                </a:rPr>
                <a:t>xit</a:t>
              </a:r>
            </a:p>
          </p:txBody>
        </p:sp>
        <p:cxnSp>
          <p:nvCxnSpPr>
            <p:cNvPr id="10" name="Straight Arrow Connector 9">
              <a:extLst>
                <a:ext uri="{FF2B5EF4-FFF2-40B4-BE49-F238E27FC236}">
                  <a16:creationId xmlns:a16="http://schemas.microsoft.com/office/drawing/2014/main" id="{71D13229-539A-45E4-830A-25689B9CDCCE}"/>
                </a:ext>
              </a:extLst>
            </p:cNvPr>
            <p:cNvCxnSpPr>
              <a:cxnSpLocks/>
              <a:stCxn id="7" idx="2"/>
              <a:endCxn id="8" idx="0"/>
            </p:cNvCxnSpPr>
            <p:nvPr/>
          </p:nvCxnSpPr>
          <p:spPr>
            <a:xfrm flipH="1">
              <a:off x="2505353" y="2282177"/>
              <a:ext cx="1992074" cy="3795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1D558D-6B9A-4907-AE3B-497E8B6AF873}"/>
                </a:ext>
              </a:extLst>
            </p:cNvPr>
            <p:cNvCxnSpPr>
              <a:stCxn id="16" idx="2"/>
              <a:endCxn id="9" idx="0"/>
            </p:cNvCxnSpPr>
            <p:nvPr/>
          </p:nvCxnSpPr>
          <p:spPr>
            <a:xfrm>
              <a:off x="4319530" y="4020499"/>
              <a:ext cx="7412" cy="3250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E2EFD85-6F15-4AA2-85D8-0172E816734D}"/>
                </a:ext>
              </a:extLst>
            </p:cNvPr>
            <p:cNvCxnSpPr/>
            <p:nvPr/>
          </p:nvCxnSpPr>
          <p:spPr>
            <a:xfrm>
              <a:off x="3305889" y="1476971"/>
              <a:ext cx="685644" cy="3795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A7B9930-682D-4851-806D-DBD0CF412382}"/>
                </a:ext>
              </a:extLst>
            </p:cNvPr>
            <p:cNvCxnSpPr>
              <a:cxnSpLocks/>
              <a:stCxn id="6" idx="1"/>
            </p:cNvCxnSpPr>
            <p:nvPr/>
          </p:nvCxnSpPr>
          <p:spPr>
            <a:xfrm flipH="1">
              <a:off x="4601200" y="1476971"/>
              <a:ext cx="1273073" cy="3795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2FA8586-02E5-44A5-86FC-5A8A7969055F}"/>
                </a:ext>
              </a:extLst>
            </p:cNvPr>
            <p:cNvSpPr/>
            <p:nvPr/>
          </p:nvSpPr>
          <p:spPr>
            <a:xfrm>
              <a:off x="4443687" y="2663811"/>
              <a:ext cx="2900088" cy="6080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SVM (RBF Kernel, 5-Fold Cross-Validation)</a:t>
              </a:r>
            </a:p>
          </p:txBody>
        </p:sp>
        <p:cxnSp>
          <p:nvCxnSpPr>
            <p:cNvPr id="15" name="Straight Arrow Connector 14">
              <a:extLst>
                <a:ext uri="{FF2B5EF4-FFF2-40B4-BE49-F238E27FC236}">
                  <a16:creationId xmlns:a16="http://schemas.microsoft.com/office/drawing/2014/main" id="{E3B06908-E6C8-4723-B4A8-500F4DDEBE3D}"/>
                </a:ext>
              </a:extLst>
            </p:cNvPr>
            <p:cNvCxnSpPr>
              <a:cxnSpLocks/>
              <a:stCxn id="7" idx="2"/>
              <a:endCxn id="14" idx="0"/>
            </p:cNvCxnSpPr>
            <p:nvPr/>
          </p:nvCxnSpPr>
          <p:spPr>
            <a:xfrm>
              <a:off x="4497427" y="2282177"/>
              <a:ext cx="1397231" cy="3816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9413B6B-2600-40F4-AF70-5A7ED498ED9D}"/>
                </a:ext>
              </a:extLst>
            </p:cNvPr>
            <p:cNvSpPr/>
            <p:nvPr/>
          </p:nvSpPr>
          <p:spPr>
            <a:xfrm>
              <a:off x="1651079" y="3601121"/>
              <a:ext cx="5336903" cy="4193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HSM (Weighted Predictions from ANN and SVM)</a:t>
              </a:r>
            </a:p>
          </p:txBody>
        </p:sp>
        <p:cxnSp>
          <p:nvCxnSpPr>
            <p:cNvPr id="17" name="Straight Arrow Connector 16">
              <a:extLst>
                <a:ext uri="{FF2B5EF4-FFF2-40B4-BE49-F238E27FC236}">
                  <a16:creationId xmlns:a16="http://schemas.microsoft.com/office/drawing/2014/main" id="{532FEFE4-810D-407E-AB76-7F87CA287A6E}"/>
                </a:ext>
              </a:extLst>
            </p:cNvPr>
            <p:cNvCxnSpPr>
              <a:cxnSpLocks/>
              <a:stCxn id="8" idx="2"/>
              <a:endCxn id="16" idx="0"/>
            </p:cNvCxnSpPr>
            <p:nvPr/>
          </p:nvCxnSpPr>
          <p:spPr>
            <a:xfrm>
              <a:off x="2505353" y="3269812"/>
              <a:ext cx="1814177" cy="33130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522AF0-5C39-44EC-AD8B-6EF151FC6F81}"/>
                </a:ext>
              </a:extLst>
            </p:cNvPr>
            <p:cNvCxnSpPr>
              <a:cxnSpLocks/>
              <a:stCxn id="14" idx="2"/>
              <a:endCxn id="16" idx="0"/>
            </p:cNvCxnSpPr>
            <p:nvPr/>
          </p:nvCxnSpPr>
          <p:spPr>
            <a:xfrm flipH="1">
              <a:off x="4319530" y="3271909"/>
              <a:ext cx="1575128" cy="3292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A00BA8A-D3A2-4A3D-B43C-D877F34C6DBD}"/>
              </a:ext>
            </a:extLst>
          </p:cNvPr>
          <p:cNvGrpSpPr>
            <a:grpSpLocks/>
          </p:cNvGrpSpPr>
          <p:nvPr/>
        </p:nvGrpSpPr>
        <p:grpSpPr bwMode="auto">
          <a:xfrm>
            <a:off x="4424363" y="3886200"/>
            <a:ext cx="4643437" cy="2895600"/>
            <a:chOff x="4196986" y="3503755"/>
            <a:chExt cx="4644195" cy="3241070"/>
          </a:xfrm>
        </p:grpSpPr>
        <p:grpSp>
          <p:nvGrpSpPr>
            <p:cNvPr id="36880" name="Group 36">
              <a:extLst>
                <a:ext uri="{FF2B5EF4-FFF2-40B4-BE49-F238E27FC236}">
                  <a16:creationId xmlns:a16="http://schemas.microsoft.com/office/drawing/2014/main" id="{9E41E2D4-4B89-43BC-9238-E01F527A3AD2}"/>
                </a:ext>
              </a:extLst>
            </p:cNvPr>
            <p:cNvGrpSpPr>
              <a:grpSpLocks/>
            </p:cNvGrpSpPr>
            <p:nvPr/>
          </p:nvGrpSpPr>
          <p:grpSpPr bwMode="auto">
            <a:xfrm>
              <a:off x="4196986" y="3503755"/>
              <a:ext cx="4624429" cy="3241070"/>
              <a:chOff x="1625941" y="712519"/>
              <a:chExt cx="5867389" cy="4674038"/>
            </a:xfrm>
          </p:grpSpPr>
          <p:grpSp>
            <p:nvGrpSpPr>
              <p:cNvPr id="36882" name="Group 37">
                <a:extLst>
                  <a:ext uri="{FF2B5EF4-FFF2-40B4-BE49-F238E27FC236}">
                    <a16:creationId xmlns:a16="http://schemas.microsoft.com/office/drawing/2014/main" id="{0F498265-BB93-4D5B-90DC-4832C9729AB5}"/>
                  </a:ext>
                </a:extLst>
              </p:cNvPr>
              <p:cNvGrpSpPr>
                <a:grpSpLocks/>
              </p:cNvGrpSpPr>
              <p:nvPr/>
            </p:nvGrpSpPr>
            <p:grpSpPr bwMode="auto">
              <a:xfrm>
                <a:off x="1900052" y="712519"/>
                <a:ext cx="5593278" cy="4335485"/>
                <a:chOff x="1900052" y="973778"/>
                <a:chExt cx="5379522" cy="4074226"/>
              </a:xfrm>
            </p:grpSpPr>
            <p:pic>
              <p:nvPicPr>
                <p:cNvPr id="36886" name="Content Placeholder 3">
                  <a:extLst>
                    <a:ext uri="{FF2B5EF4-FFF2-40B4-BE49-F238E27FC236}">
                      <a16:creationId xmlns:a16="http://schemas.microsoft.com/office/drawing/2014/main" id="{2CA08150-CDCF-44BB-9B23-487980741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97" t="4263" r="5859" b="5717"/>
                <a:stretch>
                  <a:fillRect/>
                </a:stretch>
              </p:blipFill>
              <p:spPr bwMode="auto">
                <a:xfrm>
                  <a:off x="1900052" y="973778"/>
                  <a:ext cx="5379522" cy="407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Straight Arrow Connector 44">
                  <a:extLst>
                    <a:ext uri="{FF2B5EF4-FFF2-40B4-BE49-F238E27FC236}">
                      <a16:creationId xmlns:a16="http://schemas.microsoft.com/office/drawing/2014/main" id="{0A5A7B1B-BC25-428A-BB0B-73BD65466CD5}"/>
                    </a:ext>
                  </a:extLst>
                </p:cNvPr>
                <p:cNvCxnSpPr/>
                <p:nvPr/>
              </p:nvCxnSpPr>
              <p:spPr>
                <a:xfrm>
                  <a:off x="3626261" y="3791257"/>
                  <a:ext cx="0" cy="22877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6883" name="TextBox 38">
                <a:extLst>
                  <a:ext uri="{FF2B5EF4-FFF2-40B4-BE49-F238E27FC236}">
                    <a16:creationId xmlns:a16="http://schemas.microsoft.com/office/drawing/2014/main" id="{61FA222A-0290-478D-B173-5CB4894091F0}"/>
                  </a:ext>
                </a:extLst>
              </p:cNvPr>
              <p:cNvSpPr txBox="1">
                <a:spLocks noChangeArrowheads="1"/>
              </p:cNvSpPr>
              <p:nvPr/>
            </p:nvSpPr>
            <p:spPr bwMode="auto">
              <a:xfrm>
                <a:off x="2603491" y="5048003"/>
                <a:ext cx="42672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600"/>
                  <a:t>Actual Path Delay (ps)</a:t>
                </a:r>
              </a:p>
            </p:txBody>
          </p:sp>
          <p:sp>
            <p:nvSpPr>
              <p:cNvPr id="40" name="TextBox 39">
                <a:extLst>
                  <a:ext uri="{FF2B5EF4-FFF2-40B4-BE49-F238E27FC236}">
                    <a16:creationId xmlns:a16="http://schemas.microsoft.com/office/drawing/2014/main" id="{22ECE1EE-1C46-4BCE-8803-BF7E9318EEA6}"/>
                  </a:ext>
                </a:extLst>
              </p:cNvPr>
              <p:cNvSpPr txBox="1"/>
              <p:nvPr/>
            </p:nvSpPr>
            <p:spPr>
              <a:xfrm>
                <a:off x="1625941" y="1824762"/>
                <a:ext cx="430887" cy="2224840"/>
              </a:xfrm>
              <a:prstGeom prst="rect">
                <a:avLst/>
              </a:prstGeom>
              <a:solidFill>
                <a:schemeClr val="bg1"/>
              </a:solidFill>
            </p:spPr>
            <p:txBody>
              <a:bodyPr vert="vert270" wrap="none">
                <a:spAutoFit/>
              </a:bodyPr>
              <a:lstStyle/>
              <a:p>
                <a:pPr algn="ctr">
                  <a:defRPr/>
                </a:pPr>
                <a:r>
                  <a:rPr lang="en-US" sz="1600" dirty="0"/>
                  <a:t>Predicted Path Delay (</a:t>
                </a:r>
                <a:r>
                  <a:rPr lang="en-US" sz="1600" dirty="0" err="1"/>
                  <a:t>ps</a:t>
                </a:r>
                <a:r>
                  <a:rPr lang="en-US" sz="1600" dirty="0"/>
                  <a:t>)</a:t>
                </a:r>
              </a:p>
            </p:txBody>
          </p:sp>
          <p:sp>
            <p:nvSpPr>
              <p:cNvPr id="36885" name="TextBox 40">
                <a:extLst>
                  <a:ext uri="{FF2B5EF4-FFF2-40B4-BE49-F238E27FC236}">
                    <a16:creationId xmlns:a16="http://schemas.microsoft.com/office/drawing/2014/main" id="{B739A805-A10B-4A83-877A-76B35C6FF44C}"/>
                  </a:ext>
                </a:extLst>
              </p:cNvPr>
              <p:cNvSpPr txBox="1">
                <a:spLocks noChangeArrowheads="1"/>
              </p:cNvSpPr>
              <p:nvPr/>
            </p:nvSpPr>
            <p:spPr bwMode="auto">
              <a:xfrm>
                <a:off x="3853849" y="3751115"/>
                <a:ext cx="1098162" cy="4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600">
                    <a:solidFill>
                      <a:srgbClr val="FF0000"/>
                    </a:solidFill>
                  </a:rPr>
                  <a:t>8.2ps</a:t>
                </a:r>
              </a:p>
            </p:txBody>
          </p:sp>
        </p:grpSp>
        <p:sp>
          <p:nvSpPr>
            <p:cNvPr id="46" name="Content Placeholder 2">
              <a:extLst>
                <a:ext uri="{FF2B5EF4-FFF2-40B4-BE49-F238E27FC236}">
                  <a16:creationId xmlns:a16="http://schemas.microsoft.com/office/drawing/2014/main" id="{0CBEF30B-1968-45B3-A79D-289AE661540E}"/>
                </a:ext>
              </a:extLst>
            </p:cNvPr>
            <p:cNvSpPr txBox="1">
              <a:spLocks/>
            </p:cNvSpPr>
            <p:nvPr/>
          </p:nvSpPr>
          <p:spPr>
            <a:xfrm>
              <a:off x="6897764" y="5007014"/>
              <a:ext cx="1943417" cy="1222509"/>
            </a:xfrm>
            <a:prstGeom prst="rect">
              <a:avLst/>
            </a:prstGeom>
          </p:spPr>
          <p:txBody>
            <a:bodyPr>
              <a:normAutofit lnSpcReduction="10000"/>
            </a:bodyPr>
            <a:lstStyle>
              <a:lvl1pPr marL="231775" indent="-231775" algn="l" defTabSz="914400" rtl="0" eaLnBrk="0" latinLnBrk="0" hangingPunct="0">
                <a:spcBef>
                  <a:spcPct val="20000"/>
                </a:spcBef>
                <a:buClr>
                  <a:srgbClr val="C00000"/>
                </a:buClr>
                <a:buFont typeface="Arial" pitchFamily="34" charset="0"/>
                <a:buChar char="•"/>
                <a:defRPr sz="2800" kern="1200">
                  <a:solidFill>
                    <a:schemeClr val="tx1"/>
                  </a:solidFill>
                  <a:latin typeface="Arial" pitchFamily="34" charset="0"/>
                  <a:ea typeface="+mn-ea"/>
                  <a:cs typeface="Arial" pitchFamily="34" charset="0"/>
                </a:defRPr>
              </a:lvl1pPr>
              <a:lvl2pPr marL="515938" indent="-284163" algn="l" defTabSz="914400" rtl="0" eaLnBrk="0" latinLnBrk="0" hangingPunct="0">
                <a:spcBef>
                  <a:spcPct val="20000"/>
                </a:spcBef>
                <a:buClr>
                  <a:srgbClr val="C00000"/>
                </a:buClr>
                <a:buFont typeface="Arial" pitchFamily="34" charset="0"/>
                <a:buChar char="•"/>
                <a:defRPr sz="2400" kern="1200">
                  <a:solidFill>
                    <a:schemeClr val="tx1"/>
                  </a:solidFill>
                  <a:latin typeface="Arial" pitchFamily="34" charset="0"/>
                  <a:ea typeface="+mn-ea"/>
                  <a:cs typeface="Arial" pitchFamily="34" charset="0"/>
                </a:defRPr>
              </a:lvl2pPr>
              <a:lvl3pPr marL="739775" indent="-223838" algn="l" defTabSz="914400" rtl="0" eaLnBrk="0" latinLnBrk="0" hangingPunct="0">
                <a:spcBef>
                  <a:spcPct val="20000"/>
                </a:spcBef>
                <a:buClr>
                  <a:srgbClr val="C00000"/>
                </a:buClr>
                <a:buFont typeface="Arial" pitchFamily="34" charset="0"/>
                <a:buChar char="•"/>
                <a:defRPr sz="2000" kern="1200">
                  <a:solidFill>
                    <a:schemeClr val="tx1"/>
                  </a:solidFill>
                  <a:latin typeface="Arial" pitchFamily="34" charset="0"/>
                  <a:ea typeface="+mn-ea"/>
                  <a:cs typeface="Arial" pitchFamily="34" charset="0"/>
                </a:defRPr>
              </a:lvl3pPr>
              <a:lvl4pPr marL="973138" indent="-233363"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4pPr>
              <a:lvl5pPr marL="1196975" indent="-223838" algn="l" defTabSz="914400" rtl="0" eaLnBrk="0" latinLnBrk="0" hangingPunct="0">
                <a:spcBef>
                  <a:spcPct val="20000"/>
                </a:spcBef>
                <a:buClr>
                  <a:srgbClr val="C00000"/>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dirty="0"/>
                <a:t>Worst absolute error = 8.2ps</a:t>
              </a:r>
            </a:p>
            <a:p>
              <a:pPr marL="0" indent="0">
                <a:buFont typeface="Arial" pitchFamily="34" charset="0"/>
                <a:buNone/>
                <a:defRPr/>
              </a:pPr>
              <a:r>
                <a:rPr lang="en-US" sz="1600" dirty="0"/>
                <a:t>Average absolute error = 1.7ps</a:t>
              </a:r>
            </a:p>
          </p:txBody>
        </p:sp>
      </p:grpSp>
      <p:grpSp>
        <p:nvGrpSpPr>
          <p:cNvPr id="32" name="Group 31">
            <a:extLst>
              <a:ext uri="{FF2B5EF4-FFF2-40B4-BE49-F238E27FC236}">
                <a16:creationId xmlns:a16="http://schemas.microsoft.com/office/drawing/2014/main" id="{47DE96C9-A7AA-4E9A-BF28-16511DA9E858}"/>
              </a:ext>
            </a:extLst>
          </p:cNvPr>
          <p:cNvGrpSpPr>
            <a:grpSpLocks/>
          </p:cNvGrpSpPr>
          <p:nvPr/>
        </p:nvGrpSpPr>
        <p:grpSpPr bwMode="auto">
          <a:xfrm>
            <a:off x="-130175" y="3886200"/>
            <a:ext cx="4446588" cy="2992438"/>
            <a:chOff x="1529384" y="2183257"/>
            <a:chExt cx="5730834" cy="4594190"/>
          </a:xfrm>
        </p:grpSpPr>
        <p:pic>
          <p:nvPicPr>
            <p:cNvPr id="36875" name="Content Placeholder 5">
              <a:extLst>
                <a:ext uri="{FF2B5EF4-FFF2-40B4-BE49-F238E27FC236}">
                  <a16:creationId xmlns:a16="http://schemas.microsoft.com/office/drawing/2014/main" id="{0BA3E0ED-2C23-4677-A207-40AE9F42B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00" t="4251" r="6001" b="4533"/>
            <a:stretch>
              <a:fillRect/>
            </a:stretch>
          </p:blipFill>
          <p:spPr bwMode="auto">
            <a:xfrm>
              <a:off x="1954887" y="2183257"/>
              <a:ext cx="5305331" cy="412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Arrow Connector 33">
              <a:extLst>
                <a:ext uri="{FF2B5EF4-FFF2-40B4-BE49-F238E27FC236}">
                  <a16:creationId xmlns:a16="http://schemas.microsoft.com/office/drawing/2014/main" id="{9A4DF3E7-C900-4EAA-A41B-F5A72BCD5C87}"/>
                </a:ext>
              </a:extLst>
            </p:cNvPr>
            <p:cNvCxnSpPr/>
            <p:nvPr/>
          </p:nvCxnSpPr>
          <p:spPr>
            <a:xfrm>
              <a:off x="5588639" y="3304385"/>
              <a:ext cx="0" cy="1752373"/>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6877" name="TextBox 34">
              <a:extLst>
                <a:ext uri="{FF2B5EF4-FFF2-40B4-BE49-F238E27FC236}">
                  <a16:creationId xmlns:a16="http://schemas.microsoft.com/office/drawing/2014/main" id="{FC6192B5-1D45-4719-8BFB-3F8A54F5E4B9}"/>
                </a:ext>
              </a:extLst>
            </p:cNvPr>
            <p:cNvSpPr txBox="1">
              <a:spLocks noChangeArrowheads="1"/>
            </p:cNvSpPr>
            <p:nvPr/>
          </p:nvSpPr>
          <p:spPr bwMode="auto">
            <a:xfrm>
              <a:off x="5665300" y="4296562"/>
              <a:ext cx="1170437" cy="5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solidFill>
                    <a:srgbClr val="FF0000"/>
                  </a:solidFill>
                </a:rPr>
                <a:t>81ps</a:t>
              </a:r>
            </a:p>
          </p:txBody>
        </p:sp>
        <p:sp>
          <p:nvSpPr>
            <p:cNvPr id="36878" name="TextBox 35">
              <a:extLst>
                <a:ext uri="{FF2B5EF4-FFF2-40B4-BE49-F238E27FC236}">
                  <a16:creationId xmlns:a16="http://schemas.microsoft.com/office/drawing/2014/main" id="{E0FDD797-50BC-43FE-B49B-5011A46A65E7}"/>
                </a:ext>
              </a:extLst>
            </p:cNvPr>
            <p:cNvSpPr txBox="1">
              <a:spLocks noChangeArrowheads="1"/>
            </p:cNvSpPr>
            <p:nvPr/>
          </p:nvSpPr>
          <p:spPr bwMode="auto">
            <a:xfrm>
              <a:off x="2350739" y="6210446"/>
              <a:ext cx="4484998" cy="5670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altLang="en-US"/>
                <a:t>SI Path Slack (ns)</a:t>
              </a:r>
              <a:endParaRPr lang="en-US" altLang="en-US">
                <a:solidFill>
                  <a:srgbClr val="FF0000"/>
                </a:solidFill>
              </a:endParaRPr>
            </a:p>
          </p:txBody>
        </p:sp>
        <p:sp>
          <p:nvSpPr>
            <p:cNvPr id="47" name="TextBox 46">
              <a:extLst>
                <a:ext uri="{FF2B5EF4-FFF2-40B4-BE49-F238E27FC236}">
                  <a16:creationId xmlns:a16="http://schemas.microsoft.com/office/drawing/2014/main" id="{42FFD45B-F6FF-44ED-B4B9-3ACBEFB1B8D8}"/>
                </a:ext>
              </a:extLst>
            </p:cNvPr>
            <p:cNvSpPr txBox="1"/>
            <p:nvPr/>
          </p:nvSpPr>
          <p:spPr>
            <a:xfrm>
              <a:off x="1529384" y="2235640"/>
              <a:ext cx="594891" cy="3975600"/>
            </a:xfrm>
            <a:prstGeom prst="rect">
              <a:avLst/>
            </a:prstGeom>
            <a:noFill/>
          </p:spPr>
          <p:txBody>
            <a:bodyPr vert="vert270" wrap="none">
              <a:spAutoFit/>
            </a:bodyPr>
            <a:lstStyle/>
            <a:p>
              <a:pPr algn="ctr">
                <a:defRPr/>
              </a:pPr>
              <a:r>
                <a:rPr lang="en-US" dirty="0"/>
                <a:t>Non-SI Path Slack (ns)   </a:t>
              </a:r>
              <a:r>
                <a:rPr lang="en-US" dirty="0">
                  <a:solidFill>
                    <a:srgbClr val="00B050"/>
                  </a:solidFill>
                </a:rPr>
                <a:t>($)</a:t>
              </a:r>
            </a:p>
          </p:txBody>
        </p:sp>
      </p:grpSp>
      <p:sp>
        <p:nvSpPr>
          <p:cNvPr id="50" name="Right Arrow 49">
            <a:extLst>
              <a:ext uri="{FF2B5EF4-FFF2-40B4-BE49-F238E27FC236}">
                <a16:creationId xmlns:a16="http://schemas.microsoft.com/office/drawing/2014/main" id="{F97DC14D-A437-4EF3-8BFA-6ACF9F8F4EFC}"/>
              </a:ext>
            </a:extLst>
          </p:cNvPr>
          <p:cNvSpPr/>
          <p:nvPr/>
        </p:nvSpPr>
        <p:spPr>
          <a:xfrm>
            <a:off x="3211513" y="5529263"/>
            <a:ext cx="1347787" cy="923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ML Modeling</a:t>
            </a:r>
          </a:p>
        </p:txBody>
      </p:sp>
      <p:sp>
        <p:nvSpPr>
          <p:cNvPr id="51" name="TextBox 50">
            <a:extLst>
              <a:ext uri="{FF2B5EF4-FFF2-40B4-BE49-F238E27FC236}">
                <a16:creationId xmlns:a16="http://schemas.microsoft.com/office/drawing/2014/main" id="{D8C4248D-F6FD-4A86-A04B-7EAB45BFFB95}"/>
              </a:ext>
            </a:extLst>
          </p:cNvPr>
          <p:cNvSpPr txBox="1"/>
          <p:nvPr/>
        </p:nvSpPr>
        <p:spPr>
          <a:xfrm>
            <a:off x="1617663" y="3962400"/>
            <a:ext cx="1595437" cy="457200"/>
          </a:xfrm>
          <a:prstGeom prst="rect">
            <a:avLst/>
          </a:prstGeom>
          <a:noFill/>
        </p:spPr>
        <p:txBody>
          <a:bodyPr wrap="none"/>
          <a:lstStyle/>
          <a:p>
            <a:pPr>
              <a:defRPr/>
            </a:pPr>
            <a:r>
              <a:rPr lang="en-US" sz="2400" dirty="0">
                <a:solidFill>
                  <a:schemeClr val="accent6">
                    <a:lumMod val="50000"/>
                  </a:schemeClr>
                </a:solidFill>
                <a:cs typeface="Arial" pitchFamily="34" charset="0"/>
              </a:rPr>
              <a:t>BEFORE</a:t>
            </a:r>
          </a:p>
        </p:txBody>
      </p:sp>
      <p:sp>
        <p:nvSpPr>
          <p:cNvPr id="52" name="TextBox 51">
            <a:extLst>
              <a:ext uri="{FF2B5EF4-FFF2-40B4-BE49-F238E27FC236}">
                <a16:creationId xmlns:a16="http://schemas.microsoft.com/office/drawing/2014/main" id="{EBE12EF4-9A34-4A69-90AC-9A0E576B8169}"/>
              </a:ext>
            </a:extLst>
          </p:cNvPr>
          <p:cNvSpPr txBox="1"/>
          <p:nvPr/>
        </p:nvSpPr>
        <p:spPr>
          <a:xfrm>
            <a:off x="6248400" y="3962400"/>
            <a:ext cx="1593850" cy="457200"/>
          </a:xfrm>
          <a:prstGeom prst="rect">
            <a:avLst/>
          </a:prstGeom>
          <a:noFill/>
        </p:spPr>
        <p:txBody>
          <a:bodyPr wrap="none"/>
          <a:lstStyle/>
          <a:p>
            <a:pPr>
              <a:defRPr/>
            </a:pPr>
            <a:r>
              <a:rPr lang="en-US" sz="2400" dirty="0">
                <a:solidFill>
                  <a:schemeClr val="accent6">
                    <a:lumMod val="50000"/>
                  </a:schemeClr>
                </a:solidFill>
                <a:cs typeface="Arial" pitchFamily="34" charset="0"/>
              </a:rPr>
              <a:t>AFTER</a:t>
            </a:r>
          </a:p>
        </p:txBody>
      </p:sp>
      <p:sp>
        <p:nvSpPr>
          <p:cNvPr id="36874" name="Rectangle 28">
            <a:extLst>
              <a:ext uri="{FF2B5EF4-FFF2-40B4-BE49-F238E27FC236}">
                <a16:creationId xmlns:a16="http://schemas.microsoft.com/office/drawing/2014/main" id="{A44F7C94-C558-46EA-9ED3-54DDF5E6E781}"/>
              </a:ext>
            </a:extLst>
          </p:cNvPr>
          <p:cNvSpPr>
            <a:spLocks noChangeArrowheads="1"/>
          </p:cNvSpPr>
          <p:nvPr/>
        </p:nvSpPr>
        <p:spPr bwMode="auto">
          <a:xfrm>
            <a:off x="3833813" y="6508750"/>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a:solidFill>
                  <a:srgbClr val="FF0000"/>
                </a:solidFill>
              </a:rPr>
              <a:t>($$$)</a:t>
            </a:r>
            <a:endParaRPr lang="en-US" altLang="en-US"/>
          </a:p>
        </p:txBody>
      </p:sp>
    </p:spTree>
    <p:extLst>
      <p:ext uri="{BB962C8B-B14F-4D97-AF65-F5344CB8AC3E}">
        <p14:creationId xmlns:p14="http://schemas.microsoft.com/office/powerpoint/2010/main" val="461136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874"/>
                                        </p:tgtEl>
                                        <p:attrNameLst>
                                          <p:attrName>style.visibility</p:attrName>
                                        </p:attrNameLst>
                                      </p:cBhvr>
                                      <p:to>
                                        <p:strVal val="visible"/>
                                      </p:to>
                                    </p:set>
                                    <p:animEffect transition="in" filter="fade">
                                      <p:cBhvr>
                                        <p:cTn id="32"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 grpId="0" animBg="1"/>
      <p:bldP spid="51" grpId="0"/>
      <p:bldP spid="52" grpId="0"/>
      <p:bldP spid="368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9143999" cy="595312"/>
          </a:xfrm>
        </p:spPr>
        <p:txBody>
          <a:bodyPr/>
          <a:lstStyle/>
          <a:p>
            <a:r>
              <a:rPr lang="en-US" dirty="0"/>
              <a:t>IC </a:t>
            </a:r>
            <a:r>
              <a:rPr lang="en-US" u="sng" dirty="0"/>
              <a:t>Industry</a:t>
            </a:r>
            <a:r>
              <a:rPr lang="en-US" dirty="0"/>
              <a:t> Crises: Cost, Quality of Design</a:t>
            </a:r>
          </a:p>
        </p:txBody>
      </p:sp>
      <p:sp>
        <p:nvSpPr>
          <p:cNvPr id="3" name="Content Placeholder 2"/>
          <p:cNvSpPr>
            <a:spLocks noGrp="1"/>
          </p:cNvSpPr>
          <p:nvPr>
            <p:ph idx="1"/>
          </p:nvPr>
        </p:nvSpPr>
        <p:spPr>
          <a:xfrm>
            <a:off x="152399" y="809625"/>
            <a:ext cx="8991601" cy="5819775"/>
          </a:xfrm>
        </p:spPr>
        <p:txBody>
          <a:bodyPr>
            <a:noAutofit/>
          </a:bodyPr>
          <a:lstStyle/>
          <a:p>
            <a:r>
              <a:rPr lang="en-US" b="1" dirty="0"/>
              <a:t>Can’t afford to design chips </a:t>
            </a:r>
            <a:r>
              <a:rPr lang="en-US" sz="2400" b="1" dirty="0"/>
              <a:t>(tools, people, time, risk)</a:t>
            </a:r>
            <a:endParaRPr lang="en-US" b="1" dirty="0"/>
          </a:p>
          <a:p>
            <a:r>
              <a:rPr lang="en-US" b="1" dirty="0"/>
              <a:t>Return on investment for new technology is poor</a:t>
            </a:r>
          </a:p>
          <a:p>
            <a:pPr marL="457200" lvl="1" indent="-225425"/>
            <a:r>
              <a:rPr lang="en-US" b="1" dirty="0"/>
              <a:t>$$M to move to new node </a:t>
            </a:r>
            <a:r>
              <a:rPr lang="en-US" sz="2000" b="1" dirty="0"/>
              <a:t>(28nm </a:t>
            </a:r>
            <a:r>
              <a:rPr lang="en-US" sz="2000" b="1" dirty="0">
                <a:sym typeface="Wingdings" panose="05000000000000000000" pitchFamily="2" charset="2"/>
              </a:rPr>
              <a:t> </a:t>
            </a:r>
            <a:r>
              <a:rPr lang="en-US" sz="2000" b="1" dirty="0"/>
              <a:t>14nm </a:t>
            </a:r>
            <a:r>
              <a:rPr lang="en-US" sz="2000" b="1" dirty="0">
                <a:sym typeface="Wingdings" panose="05000000000000000000" pitchFamily="2" charset="2"/>
              </a:rPr>
              <a:t></a:t>
            </a:r>
            <a:r>
              <a:rPr lang="en-US" sz="2000" b="1" dirty="0"/>
              <a:t>10nm </a:t>
            </a:r>
            <a:r>
              <a:rPr lang="en-US" sz="2000" b="1" dirty="0">
                <a:sym typeface="Wingdings" panose="05000000000000000000" pitchFamily="2" charset="2"/>
              </a:rPr>
              <a:t> </a:t>
            </a:r>
            <a:r>
              <a:rPr lang="en-US" sz="2000" b="1" dirty="0"/>
              <a:t>7nm </a:t>
            </a:r>
            <a:r>
              <a:rPr lang="en-US" sz="2000" b="1" dirty="0">
                <a:sym typeface="Wingdings" panose="05000000000000000000" pitchFamily="2" charset="2"/>
              </a:rPr>
              <a:t> …)</a:t>
            </a:r>
            <a:endParaRPr lang="en-US" sz="2000" b="1" dirty="0"/>
          </a:p>
          <a:p>
            <a:pPr marL="457200" lvl="1" indent="-225425"/>
            <a:r>
              <a:rPr lang="en-US" b="1" dirty="0"/>
              <a:t>Benefit from new node: ~20% power, speed, area</a:t>
            </a:r>
            <a:r>
              <a:rPr lang="en-US" sz="1600" b="1" dirty="0"/>
              <a:t> (less, today)</a:t>
            </a:r>
            <a:endParaRPr lang="en-US" b="1" dirty="0"/>
          </a:p>
          <a:p>
            <a:r>
              <a:rPr lang="en-US" b="1" dirty="0">
                <a:solidFill>
                  <a:srgbClr val="FF0000"/>
                </a:solidFill>
              </a:rPr>
              <a:t>Design Capability Gap</a:t>
            </a:r>
          </a:p>
          <a:p>
            <a:pPr marL="457200" lvl="1" indent="-225425"/>
            <a:r>
              <a:rPr lang="en-US" b="1" u="sng" dirty="0">
                <a:solidFill>
                  <a:srgbClr val="FF0000"/>
                </a:solidFill>
              </a:rPr>
              <a:t>Available</a:t>
            </a:r>
            <a:r>
              <a:rPr lang="en-US" b="1" dirty="0">
                <a:solidFill>
                  <a:srgbClr val="FF0000"/>
                </a:solidFill>
              </a:rPr>
              <a:t> density                                                                                                   grows at 2x/node</a:t>
            </a:r>
          </a:p>
          <a:p>
            <a:pPr marL="457200" lvl="1" indent="-225425"/>
            <a:r>
              <a:rPr lang="en-US" b="1" u="sng" dirty="0">
                <a:solidFill>
                  <a:srgbClr val="FF0000"/>
                </a:solidFill>
              </a:rPr>
              <a:t>Realizable</a:t>
            </a:r>
            <a:r>
              <a:rPr lang="en-US" b="1" dirty="0">
                <a:solidFill>
                  <a:srgbClr val="FF0000"/>
                </a:solidFill>
              </a:rPr>
              <a:t> density                                                                                        grows at 1.6x/node</a:t>
            </a:r>
          </a:p>
          <a:p>
            <a:pPr marL="457200" lvl="1" indent="-225425"/>
            <a:r>
              <a:rPr lang="en-US" b="1" dirty="0"/>
              <a:t>UCSD / 2013 ITRS</a:t>
            </a:r>
          </a:p>
          <a:p>
            <a:endParaRPr lang="en-US" b="1" dirty="0"/>
          </a:p>
          <a:p>
            <a:pPr marL="0" indent="0">
              <a:buNone/>
            </a:pPr>
            <a:endParaRPr lang="en-US" b="1" dirty="0">
              <a:solidFill>
                <a:srgbClr val="1B00C0"/>
              </a:solidFill>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527" t="30785" r="16203" b="16557"/>
          <a:stretch/>
        </p:blipFill>
        <p:spPr bwMode="auto">
          <a:xfrm>
            <a:off x="3830129" y="3006306"/>
            <a:ext cx="5313872" cy="362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484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2384425"/>
          </a:xfrm>
        </p:spPr>
        <p:txBody>
          <a:bodyPr numCol="1"/>
          <a:lstStyle/>
          <a:p>
            <a:r>
              <a:rPr lang="en-US" sz="2400" dirty="0"/>
              <a:t>PBA (Path-Based Analysis) is less pessimistic than GBA (Graph-Based Analysis)</a:t>
            </a:r>
          </a:p>
          <a:p>
            <a:r>
              <a:rPr lang="en-US" sz="2400" dirty="0"/>
              <a:t>But, more expensive runtime !</a:t>
            </a:r>
          </a:p>
          <a:p>
            <a:r>
              <a:rPr lang="en-US" sz="2400" b="1" dirty="0">
                <a:solidFill>
                  <a:srgbClr val="FF0000"/>
                </a:solidFill>
              </a:rPr>
              <a:t>Question: Can we predict PBA timing from GBA timing?</a:t>
            </a:r>
          </a:p>
          <a:p>
            <a:pPr lvl="1"/>
            <a:r>
              <a:rPr lang="en-US" sz="2000" b="1" dirty="0">
                <a:solidFill>
                  <a:srgbClr val="FF0000"/>
                </a:solidFill>
              </a:rPr>
              <a:t> </a:t>
            </a:r>
            <a:r>
              <a:rPr lang="en-US" sz="2000" b="1" dirty="0">
                <a:solidFill>
                  <a:srgbClr val="FF0000"/>
                </a:solidFill>
                <a:sym typeface="Wingdings" panose="05000000000000000000" pitchFamily="2" charset="2"/>
              </a:rPr>
              <a:t> Better optimization in </a:t>
            </a:r>
            <a:r>
              <a:rPr lang="en-US" sz="2000" b="1" dirty="0" err="1">
                <a:solidFill>
                  <a:srgbClr val="FF0000"/>
                </a:solidFill>
                <a:sym typeface="Wingdings" panose="05000000000000000000" pitchFamily="2" charset="2"/>
              </a:rPr>
              <a:t>P&amp;R&amp;Opt</a:t>
            </a:r>
            <a:r>
              <a:rPr lang="en-US" sz="2000" b="1" dirty="0">
                <a:solidFill>
                  <a:srgbClr val="FF0000"/>
                </a:solidFill>
                <a:sym typeface="Wingdings" panose="05000000000000000000" pitchFamily="2" charset="2"/>
              </a:rPr>
              <a:t>, less expensive STA </a:t>
            </a:r>
            <a:endParaRPr lang="en-US" sz="2000" b="1" dirty="0">
              <a:solidFill>
                <a:srgbClr val="FF0000"/>
              </a:solidFill>
            </a:endParaRPr>
          </a:p>
          <a:p>
            <a:pPr marL="347663" lvl="1" indent="0">
              <a:buNone/>
            </a:pPr>
            <a:endParaRPr lang="en-US" sz="2000" dirty="0"/>
          </a:p>
          <a:p>
            <a:pPr marL="0" indent="0">
              <a:buNone/>
            </a:pPr>
            <a:endParaRPr lang="en-US" sz="2400" dirty="0"/>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a:xfrm>
            <a:off x="161925" y="96757"/>
            <a:ext cx="8851900" cy="595312"/>
          </a:xfrm>
        </p:spPr>
        <p:txBody>
          <a:bodyPr/>
          <a:lstStyle/>
          <a:p>
            <a:r>
              <a:rPr lang="en-US" altLang="zh-CN" dirty="0"/>
              <a:t>Example 5: Predicting PBA from GBA? </a:t>
            </a:r>
            <a:endParaRPr lang="en-US" dirty="0"/>
          </a:p>
        </p:txBody>
      </p:sp>
      <p:pic>
        <p:nvPicPr>
          <p:cNvPr id="5" name="Picture 4">
            <a:extLst>
              <a:ext uri="{FF2B5EF4-FFF2-40B4-BE49-F238E27FC236}">
                <a16:creationId xmlns:a16="http://schemas.microsoft.com/office/drawing/2014/main" id="{25A00523-F8CA-4740-8933-830B566BBE16}"/>
              </a:ext>
            </a:extLst>
          </p:cNvPr>
          <p:cNvPicPr>
            <a:picLocks noChangeAspect="1"/>
          </p:cNvPicPr>
          <p:nvPr/>
        </p:nvPicPr>
        <p:blipFill rotWithShape="1">
          <a:blip r:embed="rId3"/>
          <a:srcRect l="7933"/>
          <a:stretch/>
        </p:blipFill>
        <p:spPr>
          <a:xfrm>
            <a:off x="76200" y="4895768"/>
            <a:ext cx="4421629" cy="1733632"/>
          </a:xfrm>
          <a:prstGeom prst="rect">
            <a:avLst/>
          </a:prstGeom>
        </p:spPr>
      </p:pic>
      <p:pic>
        <p:nvPicPr>
          <p:cNvPr id="6" name="Picture 5">
            <a:extLst>
              <a:ext uri="{FF2B5EF4-FFF2-40B4-BE49-F238E27FC236}">
                <a16:creationId xmlns:a16="http://schemas.microsoft.com/office/drawing/2014/main" id="{C0D214F6-F5F8-44F9-9EAE-F6ACFF8998B3}"/>
              </a:ext>
            </a:extLst>
          </p:cNvPr>
          <p:cNvPicPr>
            <a:picLocks noChangeAspect="1"/>
          </p:cNvPicPr>
          <p:nvPr/>
        </p:nvPicPr>
        <p:blipFill>
          <a:blip r:embed="rId4"/>
          <a:stretch>
            <a:fillRect/>
          </a:stretch>
        </p:blipFill>
        <p:spPr>
          <a:xfrm>
            <a:off x="-3312" y="2895600"/>
            <a:ext cx="4501142" cy="1751097"/>
          </a:xfrm>
          <a:prstGeom prst="rect">
            <a:avLst/>
          </a:prstGeom>
        </p:spPr>
      </p:pic>
      <p:sp>
        <p:nvSpPr>
          <p:cNvPr id="7" name="TextBox 6">
            <a:extLst>
              <a:ext uri="{FF2B5EF4-FFF2-40B4-BE49-F238E27FC236}">
                <a16:creationId xmlns:a16="http://schemas.microsoft.com/office/drawing/2014/main" id="{101BD830-8FAF-4F14-8C35-7761E0D72E15}"/>
              </a:ext>
            </a:extLst>
          </p:cNvPr>
          <p:cNvSpPr txBox="1"/>
          <p:nvPr/>
        </p:nvSpPr>
        <p:spPr>
          <a:xfrm>
            <a:off x="2267762" y="3967213"/>
            <a:ext cx="1505540" cy="400110"/>
          </a:xfrm>
          <a:prstGeom prst="rect">
            <a:avLst/>
          </a:prstGeom>
          <a:noFill/>
        </p:spPr>
        <p:txBody>
          <a:bodyPr wrap="none" rtlCol="0">
            <a:spAutoFit/>
          </a:bodyPr>
          <a:lstStyle/>
          <a:p>
            <a:r>
              <a:rPr lang="en-US" sz="2000" b="1" dirty="0"/>
              <a:t>GBA Mode</a:t>
            </a:r>
          </a:p>
        </p:txBody>
      </p:sp>
      <p:sp>
        <p:nvSpPr>
          <p:cNvPr id="10" name="TextBox 9">
            <a:extLst>
              <a:ext uri="{FF2B5EF4-FFF2-40B4-BE49-F238E27FC236}">
                <a16:creationId xmlns:a16="http://schemas.microsoft.com/office/drawing/2014/main" id="{7768C225-8599-45FD-8BB9-1A91728CE3E5}"/>
              </a:ext>
            </a:extLst>
          </p:cNvPr>
          <p:cNvSpPr txBox="1"/>
          <p:nvPr/>
        </p:nvSpPr>
        <p:spPr>
          <a:xfrm>
            <a:off x="2287014" y="5937984"/>
            <a:ext cx="1483098" cy="400110"/>
          </a:xfrm>
          <a:prstGeom prst="rect">
            <a:avLst/>
          </a:prstGeom>
          <a:noFill/>
        </p:spPr>
        <p:txBody>
          <a:bodyPr wrap="none" rtlCol="0">
            <a:spAutoFit/>
          </a:bodyPr>
          <a:lstStyle/>
          <a:p>
            <a:r>
              <a:rPr lang="en-US" sz="2000" b="1" dirty="0"/>
              <a:t>PBA Mode</a:t>
            </a:r>
          </a:p>
        </p:txBody>
      </p:sp>
      <p:graphicFrame>
        <p:nvGraphicFramePr>
          <p:cNvPr id="11" name="Chart 10">
            <a:extLst>
              <a:ext uri="{FF2B5EF4-FFF2-40B4-BE49-F238E27FC236}">
                <a16:creationId xmlns:a16="http://schemas.microsoft.com/office/drawing/2014/main" id="{16E70F89-8525-496A-AE4C-C106D7A540DD}"/>
              </a:ext>
            </a:extLst>
          </p:cNvPr>
          <p:cNvGraphicFramePr>
            <a:graphicFrameLocks/>
          </p:cNvGraphicFramePr>
          <p:nvPr>
            <p:extLst/>
          </p:nvPr>
        </p:nvGraphicFramePr>
        <p:xfrm>
          <a:off x="4572000" y="3581400"/>
          <a:ext cx="4495800" cy="2386012"/>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FF784853-6CB6-478B-8994-49001C12E645}"/>
              </a:ext>
            </a:extLst>
          </p:cNvPr>
          <p:cNvSpPr/>
          <p:nvPr/>
        </p:nvSpPr>
        <p:spPr bwMode="auto">
          <a:xfrm>
            <a:off x="4648199" y="3581400"/>
            <a:ext cx="4428423" cy="234294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4224219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757A04-E4E0-43D6-85E1-64322AB4192E}"/>
              </a:ext>
            </a:extLst>
          </p:cNvPr>
          <p:cNvSpPr>
            <a:spLocks noGrp="1"/>
          </p:cNvSpPr>
          <p:nvPr>
            <p:ph type="title"/>
          </p:nvPr>
        </p:nvSpPr>
        <p:spPr/>
        <p:txBody>
          <a:bodyPr/>
          <a:lstStyle/>
          <a:p>
            <a:r>
              <a:rPr lang="en-US" altLang="zh-CN" dirty="0"/>
              <a:t>Costs of GBA vs. PBA Pessimism</a:t>
            </a:r>
            <a:endParaRPr lang="en-US" dirty="0"/>
          </a:p>
        </p:txBody>
      </p:sp>
      <p:graphicFrame>
        <p:nvGraphicFramePr>
          <p:cNvPr id="4" name="Table 3">
            <a:extLst>
              <a:ext uri="{FF2B5EF4-FFF2-40B4-BE49-F238E27FC236}">
                <a16:creationId xmlns:a16="http://schemas.microsoft.com/office/drawing/2014/main" id="{E30680EF-9C59-4DD7-BE19-1911508DCE1F}"/>
              </a:ext>
            </a:extLst>
          </p:cNvPr>
          <p:cNvGraphicFramePr>
            <a:graphicFrameLocks noGrp="1"/>
          </p:cNvGraphicFramePr>
          <p:nvPr>
            <p:extLst>
              <p:ext uri="{D42A27DB-BD31-4B8C-83A1-F6EECF244321}">
                <p14:modId xmlns:p14="http://schemas.microsoft.com/office/powerpoint/2010/main" val="2795966043"/>
              </p:ext>
            </p:extLst>
          </p:nvPr>
        </p:nvGraphicFramePr>
        <p:xfrm>
          <a:off x="304800" y="838200"/>
          <a:ext cx="8563251" cy="2911566"/>
        </p:xfrm>
        <a:graphic>
          <a:graphicData uri="http://schemas.openxmlformats.org/drawingml/2006/table">
            <a:tbl>
              <a:tblPr firstRow="1" bandRow="1">
                <a:tableStyleId>{5C22544A-7EE6-4342-B048-85BDC9FD1C3A}</a:tableStyleId>
              </a:tblPr>
              <a:tblGrid>
                <a:gridCol w="2055330">
                  <a:extLst>
                    <a:ext uri="{9D8B030D-6E8A-4147-A177-3AD203B41FA5}">
                      <a16:colId xmlns:a16="http://schemas.microsoft.com/office/drawing/2014/main" val="2102896418"/>
                    </a:ext>
                  </a:extLst>
                </a:gridCol>
                <a:gridCol w="2030702">
                  <a:extLst>
                    <a:ext uri="{9D8B030D-6E8A-4147-A177-3AD203B41FA5}">
                      <a16:colId xmlns:a16="http://schemas.microsoft.com/office/drawing/2014/main" val="1073749091"/>
                    </a:ext>
                  </a:extLst>
                </a:gridCol>
                <a:gridCol w="4477219">
                  <a:extLst>
                    <a:ext uri="{9D8B030D-6E8A-4147-A177-3AD203B41FA5}">
                      <a16:colId xmlns:a16="http://schemas.microsoft.com/office/drawing/2014/main" val="3593552671"/>
                    </a:ext>
                  </a:extLst>
                </a:gridCol>
              </a:tblGrid>
              <a:tr h="754743">
                <a:tc>
                  <a:txBody>
                    <a:bodyPr/>
                    <a:lstStyle/>
                    <a:p>
                      <a:r>
                        <a:rPr lang="en-US" sz="2000" dirty="0"/>
                        <a:t>GBA Actual</a:t>
                      </a:r>
                    </a:p>
                    <a:p>
                      <a:r>
                        <a:rPr lang="en-US" sz="2000" dirty="0"/>
                        <a:t>Slack</a:t>
                      </a:r>
                    </a:p>
                  </a:txBody>
                  <a:tcPr/>
                </a:tc>
                <a:tc>
                  <a:txBody>
                    <a:bodyPr/>
                    <a:lstStyle/>
                    <a:p>
                      <a:r>
                        <a:rPr lang="en-US" sz="2000" dirty="0"/>
                        <a:t>PBA Actual</a:t>
                      </a:r>
                    </a:p>
                    <a:p>
                      <a:r>
                        <a:rPr lang="en-US" sz="2000" dirty="0"/>
                        <a:t>Slack</a:t>
                      </a:r>
                    </a:p>
                  </a:txBody>
                  <a:tcPr/>
                </a:tc>
                <a:tc>
                  <a:txBody>
                    <a:bodyPr/>
                    <a:lstStyle/>
                    <a:p>
                      <a:r>
                        <a:rPr lang="en-US" sz="2000" dirty="0"/>
                        <a:t>Impact</a:t>
                      </a:r>
                    </a:p>
                  </a:txBody>
                  <a:tcPr/>
                </a:tc>
                <a:extLst>
                  <a:ext uri="{0D108BD9-81ED-4DB2-BD59-A6C34878D82A}">
                    <a16:rowId xmlns:a16="http://schemas.microsoft.com/office/drawing/2014/main" val="1361100870"/>
                  </a:ext>
                </a:extLst>
              </a:tr>
              <a:tr h="754743">
                <a:tc>
                  <a:txBody>
                    <a:bodyPr/>
                    <a:lstStyle/>
                    <a:p>
                      <a:pPr algn="l"/>
                      <a:r>
                        <a:rPr lang="en-US" sz="2000" b="1" dirty="0"/>
                        <a:t>POSITIVE</a:t>
                      </a:r>
                    </a:p>
                  </a:txBody>
                  <a:tcPr/>
                </a:tc>
                <a:tc>
                  <a:txBody>
                    <a:bodyPr/>
                    <a:lstStyle/>
                    <a:p>
                      <a:r>
                        <a:rPr lang="en-US" sz="2000" b="1" dirty="0"/>
                        <a:t>POSITIVE</a:t>
                      </a:r>
                    </a:p>
                  </a:txBody>
                  <a:tcPr/>
                </a:tc>
                <a:tc>
                  <a:txBody>
                    <a:bodyPr/>
                    <a:lstStyle/>
                    <a:p>
                      <a:r>
                        <a:rPr lang="en-US" sz="2000" dirty="0"/>
                        <a:t>Power recovery can’t exploit usable   slack</a:t>
                      </a:r>
                    </a:p>
                  </a:txBody>
                  <a:tcPr/>
                </a:tc>
                <a:extLst>
                  <a:ext uri="{0D108BD9-81ED-4DB2-BD59-A6C34878D82A}">
                    <a16:rowId xmlns:a16="http://schemas.microsoft.com/office/drawing/2014/main" val="140758685"/>
                  </a:ext>
                </a:extLst>
              </a:tr>
              <a:tr h="464457">
                <a:tc>
                  <a:txBody>
                    <a:bodyPr/>
                    <a:lstStyle/>
                    <a:p>
                      <a:r>
                        <a:rPr lang="en-US" sz="2000" b="1" dirty="0"/>
                        <a:t>NEGATIVE</a:t>
                      </a:r>
                    </a:p>
                  </a:txBody>
                  <a:tcPr/>
                </a:tc>
                <a:tc>
                  <a:txBody>
                    <a:bodyPr/>
                    <a:lstStyle/>
                    <a:p>
                      <a:r>
                        <a:rPr lang="en-US" sz="2000" b="1" dirty="0"/>
                        <a:t>POSITIVE</a:t>
                      </a:r>
                    </a:p>
                  </a:txBody>
                  <a:tcPr/>
                </a:tc>
                <a:tc>
                  <a:txBody>
                    <a:bodyPr/>
                    <a:lstStyle/>
                    <a:p>
                      <a:r>
                        <a:rPr lang="en-US" sz="2000" dirty="0"/>
                        <a:t>Schedule, Area, Power wasted fixing     </a:t>
                      </a:r>
                      <a:r>
                        <a:rPr lang="en-US" sz="2000" b="1" dirty="0"/>
                        <a:t>false timing violations</a:t>
                      </a:r>
                    </a:p>
                  </a:txBody>
                  <a:tcPr/>
                </a:tc>
                <a:extLst>
                  <a:ext uri="{0D108BD9-81ED-4DB2-BD59-A6C34878D82A}">
                    <a16:rowId xmlns:a16="http://schemas.microsoft.com/office/drawing/2014/main" val="3534963599"/>
                  </a:ext>
                </a:extLst>
              </a:tr>
              <a:tr h="464457">
                <a:tc>
                  <a:txBody>
                    <a:bodyPr/>
                    <a:lstStyle/>
                    <a:p>
                      <a:r>
                        <a:rPr lang="en-US" sz="2000" b="1" dirty="0"/>
                        <a:t>NEGATIVE</a:t>
                      </a:r>
                    </a:p>
                  </a:txBody>
                  <a:tcPr/>
                </a:tc>
                <a:tc>
                  <a:txBody>
                    <a:bodyPr/>
                    <a:lstStyle/>
                    <a:p>
                      <a:r>
                        <a:rPr lang="en-US" sz="2000" b="1" dirty="0"/>
                        <a:t>NEGATIVE</a:t>
                      </a:r>
                    </a:p>
                  </a:txBody>
                  <a:tcPr/>
                </a:tc>
                <a:tc>
                  <a:txBody>
                    <a:bodyPr/>
                    <a:lstStyle/>
                    <a:p>
                      <a:r>
                        <a:rPr lang="en-US" sz="2000" dirty="0"/>
                        <a:t>Schedule, Area, Power waste from    </a:t>
                      </a:r>
                      <a:r>
                        <a:rPr lang="en-US" sz="2000" b="1" dirty="0"/>
                        <a:t>over-fixing</a:t>
                      </a:r>
                    </a:p>
                  </a:txBody>
                  <a:tcPr/>
                </a:tc>
                <a:extLst>
                  <a:ext uri="{0D108BD9-81ED-4DB2-BD59-A6C34878D82A}">
                    <a16:rowId xmlns:a16="http://schemas.microsoft.com/office/drawing/2014/main" val="1374150630"/>
                  </a:ext>
                </a:extLst>
              </a:tr>
            </a:tbl>
          </a:graphicData>
        </a:graphic>
      </p:graphicFrame>
      <p:graphicFrame>
        <p:nvGraphicFramePr>
          <p:cNvPr id="12" name="Table 11">
            <a:extLst>
              <a:ext uri="{FF2B5EF4-FFF2-40B4-BE49-F238E27FC236}">
                <a16:creationId xmlns:a16="http://schemas.microsoft.com/office/drawing/2014/main" id="{A9DBE161-46D8-4B24-81FE-B351CE854AA2}"/>
              </a:ext>
            </a:extLst>
          </p:cNvPr>
          <p:cNvGraphicFramePr>
            <a:graphicFrameLocks noGrp="1"/>
          </p:cNvGraphicFramePr>
          <p:nvPr>
            <p:extLst/>
          </p:nvPr>
        </p:nvGraphicFramePr>
        <p:xfrm>
          <a:off x="381000" y="4084048"/>
          <a:ext cx="8487052" cy="2072911"/>
        </p:xfrm>
        <a:graphic>
          <a:graphicData uri="http://schemas.openxmlformats.org/drawingml/2006/table">
            <a:tbl>
              <a:tblPr firstRow="1" bandRow="1">
                <a:tableStyleId>{5C22544A-7EE6-4342-B048-85BDC9FD1C3A}</a:tableStyleId>
              </a:tblPr>
              <a:tblGrid>
                <a:gridCol w="1954493">
                  <a:extLst>
                    <a:ext uri="{9D8B030D-6E8A-4147-A177-3AD203B41FA5}">
                      <a16:colId xmlns:a16="http://schemas.microsoft.com/office/drawing/2014/main" val="2102896418"/>
                    </a:ext>
                  </a:extLst>
                </a:gridCol>
                <a:gridCol w="2406515">
                  <a:extLst>
                    <a:ext uri="{9D8B030D-6E8A-4147-A177-3AD203B41FA5}">
                      <a16:colId xmlns:a16="http://schemas.microsoft.com/office/drawing/2014/main" val="1073749091"/>
                    </a:ext>
                  </a:extLst>
                </a:gridCol>
                <a:gridCol w="4126044">
                  <a:extLst>
                    <a:ext uri="{9D8B030D-6E8A-4147-A177-3AD203B41FA5}">
                      <a16:colId xmlns:a16="http://schemas.microsoft.com/office/drawing/2014/main" val="3593552671"/>
                    </a:ext>
                  </a:extLst>
                </a:gridCol>
              </a:tblGrid>
              <a:tr h="797273">
                <a:tc>
                  <a:txBody>
                    <a:bodyPr/>
                    <a:lstStyle/>
                    <a:p>
                      <a:r>
                        <a:rPr lang="en-US" sz="2000" dirty="0"/>
                        <a:t>PBA Actual</a:t>
                      </a:r>
                    </a:p>
                    <a:p>
                      <a:r>
                        <a:rPr lang="en-US" sz="2000" dirty="0"/>
                        <a:t>Slack </a:t>
                      </a:r>
                    </a:p>
                  </a:txBody>
                  <a:tcPr/>
                </a:tc>
                <a:tc>
                  <a:txBody>
                    <a:bodyPr/>
                    <a:lstStyle/>
                    <a:p>
                      <a:r>
                        <a:rPr lang="en-US" sz="2000" dirty="0"/>
                        <a:t>PBA Predicted</a:t>
                      </a:r>
                    </a:p>
                    <a:p>
                      <a:r>
                        <a:rPr lang="en-US" sz="2000" dirty="0"/>
                        <a:t>Slack (Model)</a:t>
                      </a:r>
                    </a:p>
                  </a:txBody>
                  <a:tcPr/>
                </a:tc>
                <a:tc>
                  <a:txBody>
                    <a:bodyPr/>
                    <a:lstStyle/>
                    <a:p>
                      <a:r>
                        <a:rPr lang="en-US" sz="2000" dirty="0"/>
                        <a:t>Impact</a:t>
                      </a:r>
                    </a:p>
                  </a:txBody>
                  <a:tcPr/>
                </a:tc>
                <a:extLst>
                  <a:ext uri="{0D108BD9-81ED-4DB2-BD59-A6C34878D82A}">
                    <a16:rowId xmlns:a16="http://schemas.microsoft.com/office/drawing/2014/main" val="1361100870"/>
                  </a:ext>
                </a:extLst>
              </a:tr>
              <a:tr h="797273">
                <a:tc>
                  <a:txBody>
                    <a:bodyPr/>
                    <a:lstStyle/>
                    <a:p>
                      <a:pPr algn="l"/>
                      <a:r>
                        <a:rPr lang="en-US" sz="2000" b="1" dirty="0"/>
                        <a:t>HIGH</a:t>
                      </a:r>
                    </a:p>
                  </a:txBody>
                  <a:tcPr/>
                </a:tc>
                <a:tc>
                  <a:txBody>
                    <a:bodyPr/>
                    <a:lstStyle/>
                    <a:p>
                      <a:r>
                        <a:rPr lang="en-US" sz="2000" b="1" dirty="0"/>
                        <a:t>LOW</a:t>
                      </a:r>
                    </a:p>
                  </a:txBody>
                  <a:tcPr/>
                </a:tc>
                <a:tc>
                  <a:txBody>
                    <a:bodyPr/>
                    <a:lstStyle/>
                    <a:p>
                      <a:r>
                        <a:rPr lang="en-US" sz="2000" dirty="0"/>
                        <a:t>Power recovery can’t exploit all of usable slack  </a:t>
                      </a:r>
                    </a:p>
                  </a:txBody>
                  <a:tcPr/>
                </a:tc>
                <a:extLst>
                  <a:ext uri="{0D108BD9-81ED-4DB2-BD59-A6C34878D82A}">
                    <a16:rowId xmlns:a16="http://schemas.microsoft.com/office/drawing/2014/main" val="140758685"/>
                  </a:ext>
                </a:extLst>
              </a:tr>
              <a:tr h="478365">
                <a:tc>
                  <a:txBody>
                    <a:bodyPr/>
                    <a:lstStyle/>
                    <a:p>
                      <a:r>
                        <a:rPr lang="en-US" sz="2000" b="1" dirty="0"/>
                        <a:t>LOW</a:t>
                      </a:r>
                    </a:p>
                  </a:txBody>
                  <a:tcPr/>
                </a:tc>
                <a:tc>
                  <a:txBody>
                    <a:bodyPr/>
                    <a:lstStyle/>
                    <a:p>
                      <a:r>
                        <a:rPr lang="en-US" sz="2000" b="1" dirty="0"/>
                        <a:t>HIGH</a:t>
                      </a:r>
                    </a:p>
                  </a:txBody>
                  <a:tcPr/>
                </a:tc>
                <a:tc>
                  <a:txBody>
                    <a:bodyPr/>
                    <a:lstStyle/>
                    <a:p>
                      <a:r>
                        <a:rPr lang="en-US" sz="2000" dirty="0"/>
                        <a:t>Masking of real violations</a:t>
                      </a:r>
                    </a:p>
                  </a:txBody>
                  <a:tcPr/>
                </a:tc>
                <a:extLst>
                  <a:ext uri="{0D108BD9-81ED-4DB2-BD59-A6C34878D82A}">
                    <a16:rowId xmlns:a16="http://schemas.microsoft.com/office/drawing/2014/main" val="3534963599"/>
                  </a:ext>
                </a:extLst>
              </a:tr>
            </a:tbl>
          </a:graphicData>
        </a:graphic>
      </p:graphicFrame>
      <p:sp>
        <p:nvSpPr>
          <p:cNvPr id="2" name="Rectangle 1">
            <a:extLst>
              <a:ext uri="{FF2B5EF4-FFF2-40B4-BE49-F238E27FC236}">
                <a16:creationId xmlns:a16="http://schemas.microsoft.com/office/drawing/2014/main" id="{B6B67F21-F49C-41EB-992F-00F257F320C3}"/>
              </a:ext>
            </a:extLst>
          </p:cNvPr>
          <p:cNvSpPr/>
          <p:nvPr/>
        </p:nvSpPr>
        <p:spPr bwMode="auto">
          <a:xfrm>
            <a:off x="233916" y="2259419"/>
            <a:ext cx="8692117" cy="829339"/>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014438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8808"/>
            <a:ext cx="9144000" cy="5889625"/>
          </a:xfrm>
        </p:spPr>
        <p:txBody>
          <a:bodyPr/>
          <a:lstStyle/>
          <a:p>
            <a:r>
              <a:rPr lang="en-US" dirty="0"/>
              <a:t>Early model with MARS (multiple adaptive regression splines): 90% of predicted PBA slacks within 5ps</a:t>
            </a:r>
          </a:p>
          <a:p>
            <a:r>
              <a:rPr lang="en-US" dirty="0"/>
              <a:t>Also: random forest classifier for 2-stage “bi-grams”</a:t>
            </a:r>
          </a:p>
          <a:p>
            <a:r>
              <a:rPr lang="en-US" dirty="0"/>
              <a:t>Testcase: </a:t>
            </a:r>
            <a:r>
              <a:rPr lang="en-US" dirty="0" err="1"/>
              <a:t>netcard</a:t>
            </a:r>
            <a:r>
              <a:rPr lang="en-US" dirty="0"/>
              <a:t>, 28nm FDSOI</a:t>
            </a:r>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a:xfrm>
            <a:off x="161925" y="104707"/>
            <a:ext cx="8851900" cy="595312"/>
          </a:xfrm>
        </p:spPr>
        <p:txBody>
          <a:bodyPr/>
          <a:lstStyle/>
          <a:p>
            <a:r>
              <a:rPr lang="en-US" altLang="zh-CN" dirty="0"/>
              <a:t>Promising Initial Studies</a:t>
            </a:r>
            <a:endParaRPr lang="en-US" dirty="0"/>
          </a:p>
        </p:txBody>
      </p:sp>
      <p:graphicFrame>
        <p:nvGraphicFramePr>
          <p:cNvPr id="5" name="Content Placeholder 3">
            <a:extLst>
              <a:ext uri="{FF2B5EF4-FFF2-40B4-BE49-F238E27FC236}">
                <a16:creationId xmlns:a16="http://schemas.microsoft.com/office/drawing/2014/main" id="{9AAE9A2D-B2C2-4B07-A3BF-D1E4970B98C3}"/>
              </a:ext>
            </a:extLst>
          </p:cNvPr>
          <p:cNvGraphicFramePr>
            <a:graphicFrameLocks/>
          </p:cNvGraphicFramePr>
          <p:nvPr>
            <p:extLst>
              <p:ext uri="{D42A27DB-BD31-4B8C-83A1-F6EECF244321}">
                <p14:modId xmlns:p14="http://schemas.microsoft.com/office/powerpoint/2010/main" val="2172053806"/>
              </p:ext>
            </p:extLst>
          </p:nvPr>
        </p:nvGraphicFramePr>
        <p:xfrm>
          <a:off x="161926" y="2906203"/>
          <a:ext cx="4445018" cy="33528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E664DCC-94A7-44D4-956C-FC238AF51B33}"/>
              </a:ext>
            </a:extLst>
          </p:cNvPr>
          <p:cNvGrpSpPr/>
          <p:nvPr/>
        </p:nvGrpSpPr>
        <p:grpSpPr>
          <a:xfrm>
            <a:off x="4418111" y="2887484"/>
            <a:ext cx="4832158" cy="3191380"/>
            <a:chOff x="4418111" y="2887484"/>
            <a:chExt cx="4832158" cy="3191380"/>
          </a:xfrm>
        </p:grpSpPr>
        <p:pic>
          <p:nvPicPr>
            <p:cNvPr id="6" name="Content Placeholder 6">
              <a:extLst>
                <a:ext uri="{FF2B5EF4-FFF2-40B4-BE49-F238E27FC236}">
                  <a16:creationId xmlns:a16="http://schemas.microsoft.com/office/drawing/2014/main" id="{24D387E4-E229-4ECB-808D-1B7921EF802D}"/>
                </a:ext>
              </a:extLst>
            </p:cNvPr>
            <p:cNvPicPr>
              <a:picLocks noChangeAspect="1"/>
            </p:cNvPicPr>
            <p:nvPr/>
          </p:nvPicPr>
          <p:blipFill>
            <a:blip r:embed="rId4"/>
            <a:stretch>
              <a:fillRect/>
            </a:stretch>
          </p:blipFill>
          <p:spPr bwMode="auto">
            <a:xfrm>
              <a:off x="4628279" y="3147553"/>
              <a:ext cx="4537057" cy="2312539"/>
            </a:xfrm>
            <a:prstGeom prst="rect">
              <a:avLst/>
            </a:prstGeom>
            <a:noFill/>
            <a:ln w="9525">
              <a:noFill/>
              <a:miter lim="800000"/>
              <a:headEnd/>
              <a:tailEnd/>
            </a:ln>
          </p:spPr>
        </p:pic>
        <p:sp>
          <p:nvSpPr>
            <p:cNvPr id="8" name="TextBox 7">
              <a:extLst>
                <a:ext uri="{FF2B5EF4-FFF2-40B4-BE49-F238E27FC236}">
                  <a16:creationId xmlns:a16="http://schemas.microsoft.com/office/drawing/2014/main" id="{C157BE35-5023-40E8-B982-EEB0A3E5DC3C}"/>
                </a:ext>
              </a:extLst>
            </p:cNvPr>
            <p:cNvSpPr txBox="1"/>
            <p:nvPr/>
          </p:nvSpPr>
          <p:spPr>
            <a:xfrm rot="16200000">
              <a:off x="3170335" y="4153979"/>
              <a:ext cx="2803329" cy="307777"/>
            </a:xfrm>
            <a:prstGeom prst="rect">
              <a:avLst/>
            </a:prstGeom>
            <a:noFill/>
            <a:scene3d>
              <a:camera prst="orthographicFront">
                <a:rot lat="299999" lon="0" rev="0"/>
              </a:camera>
              <a:lightRig rig="threePt" dir="t"/>
            </a:scene3d>
          </p:spPr>
          <p:txBody>
            <a:bodyPr wrap="square" rtlCol="0">
              <a:spAutoFit/>
            </a:bodyPr>
            <a:lstStyle/>
            <a:p>
              <a:r>
                <a:rPr lang="en-US" sz="1400" b="1" dirty="0"/>
                <a:t>PREDICTED PBA DELAY (ns)</a:t>
              </a:r>
            </a:p>
          </p:txBody>
        </p:sp>
        <p:sp>
          <p:nvSpPr>
            <p:cNvPr id="9" name="TextBox 8">
              <a:extLst>
                <a:ext uri="{FF2B5EF4-FFF2-40B4-BE49-F238E27FC236}">
                  <a16:creationId xmlns:a16="http://schemas.microsoft.com/office/drawing/2014/main" id="{2C837F8D-ECE9-4AEA-B516-AF6D61BA2CDC}"/>
                </a:ext>
              </a:extLst>
            </p:cNvPr>
            <p:cNvSpPr txBox="1"/>
            <p:nvPr/>
          </p:nvSpPr>
          <p:spPr>
            <a:xfrm>
              <a:off x="5813425" y="5408905"/>
              <a:ext cx="3200400" cy="307777"/>
            </a:xfrm>
            <a:prstGeom prst="rect">
              <a:avLst/>
            </a:prstGeom>
            <a:noFill/>
            <a:scene3d>
              <a:camera prst="orthographicFront">
                <a:rot lat="299999" lon="0" rev="0"/>
              </a:camera>
              <a:lightRig rig="threePt" dir="t"/>
            </a:scene3d>
          </p:spPr>
          <p:txBody>
            <a:bodyPr wrap="square" rtlCol="0">
              <a:spAutoFit/>
            </a:bodyPr>
            <a:lstStyle/>
            <a:p>
              <a:r>
                <a:rPr lang="en-US" sz="1400" b="1" dirty="0"/>
                <a:t>ACTUAL PBA DELAY (ns)</a:t>
              </a:r>
            </a:p>
          </p:txBody>
        </p:sp>
        <p:sp>
          <p:nvSpPr>
            <p:cNvPr id="10" name="TextBox 9">
              <a:extLst>
                <a:ext uri="{FF2B5EF4-FFF2-40B4-BE49-F238E27FC236}">
                  <a16:creationId xmlns:a16="http://schemas.microsoft.com/office/drawing/2014/main" id="{D8B8EDFF-898C-41B3-B6DE-9A59E35E3E4E}"/>
                </a:ext>
              </a:extLst>
            </p:cNvPr>
            <p:cNvSpPr txBox="1"/>
            <p:nvPr/>
          </p:nvSpPr>
          <p:spPr>
            <a:xfrm>
              <a:off x="4572622" y="2887484"/>
              <a:ext cx="4677647" cy="307777"/>
            </a:xfrm>
            <a:prstGeom prst="rect">
              <a:avLst/>
            </a:prstGeom>
            <a:noFill/>
            <a:scene3d>
              <a:camera prst="orthographicFront">
                <a:rot lat="299999" lon="0" rev="0"/>
              </a:camera>
              <a:lightRig rig="threePt" dir="t"/>
            </a:scene3d>
          </p:spPr>
          <p:txBody>
            <a:bodyPr wrap="square" rtlCol="0">
              <a:spAutoFit/>
            </a:bodyPr>
            <a:lstStyle/>
            <a:p>
              <a:r>
                <a:rPr lang="en-US" sz="1400" b="1" dirty="0"/>
                <a:t>BI-GRAM DELAY w/RANDOM FOREST CLASSIFIER</a:t>
              </a:r>
            </a:p>
          </p:txBody>
        </p:sp>
        <p:sp>
          <p:nvSpPr>
            <p:cNvPr id="4" name="TextBox 3">
              <a:extLst>
                <a:ext uri="{FF2B5EF4-FFF2-40B4-BE49-F238E27FC236}">
                  <a16:creationId xmlns:a16="http://schemas.microsoft.com/office/drawing/2014/main" id="{669739E8-5998-45E1-9905-52EB50C5AE7D}"/>
                </a:ext>
              </a:extLst>
            </p:cNvPr>
            <p:cNvSpPr txBox="1"/>
            <p:nvPr/>
          </p:nvSpPr>
          <p:spPr>
            <a:xfrm>
              <a:off x="4628279" y="5709532"/>
              <a:ext cx="4515721" cy="369332"/>
            </a:xfrm>
            <a:prstGeom prst="rect">
              <a:avLst/>
            </a:prstGeom>
            <a:noFill/>
          </p:spPr>
          <p:txBody>
            <a:bodyPr wrap="square" rtlCol="0">
              <a:spAutoFit/>
            </a:bodyPr>
            <a:lstStyle/>
            <a:p>
              <a:r>
                <a:rPr lang="en-US" b="1" dirty="0"/>
                <a:t>Bi-gram =2-stage unit in timing path</a:t>
              </a:r>
            </a:p>
          </p:txBody>
        </p:sp>
      </p:grpSp>
    </p:spTree>
    <p:extLst>
      <p:ext uri="{BB962C8B-B14F-4D97-AF65-F5344CB8AC3E}">
        <p14:creationId xmlns:p14="http://schemas.microsoft.com/office/powerpoint/2010/main" val="2012289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5"/>
            <a:ext cx="9144000" cy="2384425"/>
          </a:xfrm>
        </p:spPr>
        <p:txBody>
          <a:bodyPr numCol="1"/>
          <a:lstStyle/>
          <a:p>
            <a:r>
              <a:rPr lang="en-US" sz="2400" dirty="0"/>
              <a:t>Want benefits of STA at N corners, using just M &lt;&lt; N corners</a:t>
            </a:r>
          </a:p>
          <a:p>
            <a:pPr lvl="1"/>
            <a:r>
              <a:rPr lang="en-US" sz="2000" dirty="0"/>
              <a:t>“Missing Corner Prediction” (“matrix completion”) saves runtime, licenses</a:t>
            </a:r>
          </a:p>
          <a:p>
            <a:pPr lvl="1"/>
            <a:r>
              <a:rPr lang="en-US" sz="2000" dirty="0"/>
              <a:t>Avoids optimistic timing that is caught at detailed signoff, causing iteration</a:t>
            </a:r>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p:txBody>
          <a:bodyPr/>
          <a:lstStyle/>
          <a:p>
            <a:r>
              <a:rPr lang="en-US" altLang="zh-CN" dirty="0"/>
              <a:t>Example 6: Reduce Corners in STA, </a:t>
            </a:r>
            <a:r>
              <a:rPr lang="en-US" altLang="zh-CN" dirty="0" err="1"/>
              <a:t>Opt</a:t>
            </a:r>
            <a:r>
              <a:rPr lang="en-US" altLang="zh-CN" dirty="0"/>
              <a:t> ! </a:t>
            </a:r>
            <a:endParaRPr lang="en-US" dirty="0"/>
          </a:p>
        </p:txBody>
      </p:sp>
      <p:pic>
        <p:nvPicPr>
          <p:cNvPr id="4" name="Picture 3">
            <a:extLst>
              <a:ext uri="{FF2B5EF4-FFF2-40B4-BE49-F238E27FC236}">
                <a16:creationId xmlns:a16="http://schemas.microsoft.com/office/drawing/2014/main" id="{564C79AD-5313-4BB7-A7B3-2C38640F3C8F}"/>
              </a:ext>
            </a:extLst>
          </p:cNvPr>
          <p:cNvPicPr>
            <a:picLocks noChangeAspect="1"/>
          </p:cNvPicPr>
          <p:nvPr/>
        </p:nvPicPr>
        <p:blipFill rotWithShape="1">
          <a:blip r:embed="rId3"/>
          <a:srcRect l="3333" t="17500" r="31667" b="13750"/>
          <a:stretch/>
        </p:blipFill>
        <p:spPr>
          <a:xfrm>
            <a:off x="1129447" y="1898374"/>
            <a:ext cx="6700058" cy="4724400"/>
          </a:xfrm>
          <a:prstGeom prst="rect">
            <a:avLst/>
          </a:prstGeom>
        </p:spPr>
      </p:pic>
    </p:spTree>
    <p:extLst>
      <p:ext uri="{BB962C8B-B14F-4D97-AF65-F5344CB8AC3E}">
        <p14:creationId xmlns:p14="http://schemas.microsoft.com/office/powerpoint/2010/main" val="28177618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t>Machine Learning in PD</a:t>
            </a:r>
          </a:p>
          <a:p>
            <a:r>
              <a:rPr lang="en-US" b="1" dirty="0"/>
              <a:t>Modeling and Prediction</a:t>
            </a:r>
          </a:p>
          <a:p>
            <a:r>
              <a:rPr lang="en-US" b="1" dirty="0"/>
              <a:t>Analysis Correlation</a:t>
            </a:r>
          </a:p>
          <a:p>
            <a:r>
              <a:rPr lang="en-US" b="1" dirty="0">
                <a:solidFill>
                  <a:srgbClr val="FF0000"/>
                </a:solidFill>
              </a:rPr>
              <a:t>Optimization</a:t>
            </a:r>
            <a:r>
              <a:rPr lang="en-US" b="1" dirty="0"/>
              <a:t>  </a:t>
            </a:r>
          </a:p>
          <a:p>
            <a:pPr marL="0" indent="0">
              <a:buNone/>
            </a:pPr>
            <a:endParaRPr lang="en-US" b="1" dirty="0">
              <a:solidFill>
                <a:srgbClr val="FF0000"/>
              </a:solidFill>
            </a:endParaRPr>
          </a:p>
        </p:txBody>
      </p:sp>
    </p:spTree>
    <p:extLst>
      <p:ext uri="{BB962C8B-B14F-4D97-AF65-F5344CB8AC3E}">
        <p14:creationId xmlns:p14="http://schemas.microsoft.com/office/powerpoint/2010/main" val="19343731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8B8721-496D-4DD1-8791-04B8EAF9A8BC}"/>
              </a:ext>
            </a:extLst>
          </p:cNvPr>
          <p:cNvSpPr>
            <a:spLocks noGrp="1"/>
          </p:cNvSpPr>
          <p:nvPr>
            <p:ph idx="1"/>
          </p:nvPr>
        </p:nvSpPr>
        <p:spPr>
          <a:xfrm>
            <a:off x="0" y="739776"/>
            <a:ext cx="9144000" cy="982266"/>
          </a:xfrm>
        </p:spPr>
        <p:txBody>
          <a:bodyPr/>
          <a:lstStyle/>
          <a:p>
            <a:r>
              <a:rPr lang="en-US" sz="2400" dirty="0"/>
              <a:t>Predictive models == Optimization objectives</a:t>
            </a:r>
          </a:p>
          <a:p>
            <a:r>
              <a:rPr lang="en-US" sz="2400" dirty="0"/>
              <a:t>Enables schedule, resource optimizations up to enterprise level</a:t>
            </a:r>
          </a:p>
        </p:txBody>
      </p:sp>
      <p:sp>
        <p:nvSpPr>
          <p:cNvPr id="3" name="Title 2">
            <a:extLst>
              <a:ext uri="{FF2B5EF4-FFF2-40B4-BE49-F238E27FC236}">
                <a16:creationId xmlns:a16="http://schemas.microsoft.com/office/drawing/2014/main" id="{8FE47A79-EF5F-45BD-A4AE-E180ECBBCC44}"/>
              </a:ext>
            </a:extLst>
          </p:cNvPr>
          <p:cNvSpPr>
            <a:spLocks noGrp="1"/>
          </p:cNvSpPr>
          <p:nvPr>
            <p:ph type="title"/>
          </p:nvPr>
        </p:nvSpPr>
        <p:spPr>
          <a:xfrm>
            <a:off x="63500" y="115585"/>
            <a:ext cx="8851900" cy="595312"/>
          </a:xfrm>
        </p:spPr>
        <p:txBody>
          <a:bodyPr/>
          <a:lstStyle/>
          <a:p>
            <a:r>
              <a:rPr lang="en-US" altLang="zh-CN" dirty="0"/>
              <a:t>Example 7:  Design Cost Optimization</a:t>
            </a:r>
            <a:endParaRPr lang="en-US" dirty="0"/>
          </a:p>
        </p:txBody>
      </p:sp>
      <p:grpSp>
        <p:nvGrpSpPr>
          <p:cNvPr id="5" name="Group 4">
            <a:extLst>
              <a:ext uri="{FF2B5EF4-FFF2-40B4-BE49-F238E27FC236}">
                <a16:creationId xmlns:a16="http://schemas.microsoft.com/office/drawing/2014/main" id="{09B1BACC-FDF0-4E35-88F7-5345BC687162}"/>
              </a:ext>
            </a:extLst>
          </p:cNvPr>
          <p:cNvGrpSpPr/>
          <p:nvPr/>
        </p:nvGrpSpPr>
        <p:grpSpPr>
          <a:xfrm>
            <a:off x="762000" y="1752600"/>
            <a:ext cx="7391400" cy="3600395"/>
            <a:chOff x="0" y="650046"/>
            <a:chExt cx="8827425" cy="4222833"/>
          </a:xfrm>
        </p:grpSpPr>
        <p:sp>
          <p:nvSpPr>
            <p:cNvPr id="7" name="Rectangle 6">
              <a:extLst>
                <a:ext uri="{FF2B5EF4-FFF2-40B4-BE49-F238E27FC236}">
                  <a16:creationId xmlns:a16="http://schemas.microsoft.com/office/drawing/2014/main" id="{D5FDD430-8746-4949-8C11-D908857FBAC5}"/>
                </a:ext>
              </a:extLst>
            </p:cNvPr>
            <p:cNvSpPr/>
            <p:nvPr/>
          </p:nvSpPr>
          <p:spPr>
            <a:xfrm>
              <a:off x="6502400" y="3418907"/>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(3)</a:t>
              </a:r>
            </a:p>
          </p:txBody>
        </p:sp>
        <p:sp>
          <p:nvSpPr>
            <p:cNvPr id="8" name="Rectangle 7">
              <a:extLst>
                <a:ext uri="{FF2B5EF4-FFF2-40B4-BE49-F238E27FC236}">
                  <a16:creationId xmlns:a16="http://schemas.microsoft.com/office/drawing/2014/main" id="{E304C5A7-F3E5-4F27-AA85-9CC0383DFBD5}"/>
                </a:ext>
              </a:extLst>
            </p:cNvPr>
            <p:cNvSpPr/>
            <p:nvPr/>
          </p:nvSpPr>
          <p:spPr>
            <a:xfrm>
              <a:off x="5242056" y="1613332"/>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 </a:t>
              </a:r>
            </a:p>
            <a:p>
              <a:pPr algn="ctr"/>
              <a:r>
                <a:rPr lang="en-US" sz="1050" b="1" dirty="0"/>
                <a:t>(1)</a:t>
              </a:r>
            </a:p>
          </p:txBody>
        </p:sp>
        <p:sp>
          <p:nvSpPr>
            <p:cNvPr id="9" name="Rectangle 8">
              <a:extLst>
                <a:ext uri="{FF2B5EF4-FFF2-40B4-BE49-F238E27FC236}">
                  <a16:creationId xmlns:a16="http://schemas.microsoft.com/office/drawing/2014/main" id="{3AB15E8C-1912-4C8B-8969-0E38C2EBC4C9}"/>
                </a:ext>
              </a:extLst>
            </p:cNvPr>
            <p:cNvSpPr/>
            <p:nvPr/>
          </p:nvSpPr>
          <p:spPr>
            <a:xfrm>
              <a:off x="1463544" y="3886200"/>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(1)</a:t>
              </a:r>
            </a:p>
          </p:txBody>
        </p:sp>
        <p:sp>
          <p:nvSpPr>
            <p:cNvPr id="10" name="Rectangle 9">
              <a:extLst>
                <a:ext uri="{FF2B5EF4-FFF2-40B4-BE49-F238E27FC236}">
                  <a16:creationId xmlns:a16="http://schemas.microsoft.com/office/drawing/2014/main" id="{DE25EA1F-B20D-47EF-881F-C1DB35F8E396}"/>
                </a:ext>
              </a:extLst>
            </p:cNvPr>
            <p:cNvSpPr/>
            <p:nvPr/>
          </p:nvSpPr>
          <p:spPr>
            <a:xfrm>
              <a:off x="2093296" y="38856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(1)</a:t>
              </a:r>
            </a:p>
          </p:txBody>
        </p:sp>
        <p:sp>
          <p:nvSpPr>
            <p:cNvPr id="11" name="Rectangle 10">
              <a:extLst>
                <a:ext uri="{FF2B5EF4-FFF2-40B4-BE49-F238E27FC236}">
                  <a16:creationId xmlns:a16="http://schemas.microsoft.com/office/drawing/2014/main" id="{63F4DF1C-90A3-463A-A49A-F1F0D90F9724}"/>
                </a:ext>
              </a:extLst>
            </p:cNvPr>
            <p:cNvSpPr/>
            <p:nvPr/>
          </p:nvSpPr>
          <p:spPr>
            <a:xfrm>
              <a:off x="859192" y="3880484"/>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(1)</a:t>
              </a:r>
            </a:p>
          </p:txBody>
        </p:sp>
        <p:sp>
          <p:nvSpPr>
            <p:cNvPr id="12" name="Rectangle 11">
              <a:extLst>
                <a:ext uri="{FF2B5EF4-FFF2-40B4-BE49-F238E27FC236}">
                  <a16:creationId xmlns:a16="http://schemas.microsoft.com/office/drawing/2014/main" id="{0843AB28-2769-4026-95FC-FE414405DC26}"/>
                </a:ext>
              </a:extLst>
            </p:cNvPr>
            <p:cNvSpPr/>
            <p:nvPr/>
          </p:nvSpPr>
          <p:spPr>
            <a:xfrm>
              <a:off x="3982552" y="1621223"/>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(1)</a:t>
              </a:r>
            </a:p>
          </p:txBody>
        </p:sp>
        <p:sp>
          <p:nvSpPr>
            <p:cNvPr id="13" name="Rectangle 12">
              <a:extLst>
                <a:ext uri="{FF2B5EF4-FFF2-40B4-BE49-F238E27FC236}">
                  <a16:creationId xmlns:a16="http://schemas.microsoft.com/office/drawing/2014/main" id="{34803C96-2EE5-4BDF-9C27-6680CBCEFA0E}"/>
                </a:ext>
              </a:extLst>
            </p:cNvPr>
            <p:cNvSpPr/>
            <p:nvPr/>
          </p:nvSpPr>
          <p:spPr>
            <a:xfrm>
              <a:off x="2723048" y="29712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(1)</a:t>
              </a:r>
            </a:p>
          </p:txBody>
        </p:sp>
        <p:sp>
          <p:nvSpPr>
            <p:cNvPr id="14" name="Rectangle 13">
              <a:extLst>
                <a:ext uri="{FF2B5EF4-FFF2-40B4-BE49-F238E27FC236}">
                  <a16:creationId xmlns:a16="http://schemas.microsoft.com/office/drawing/2014/main" id="{4ADC1587-D8F6-4461-9D08-5868BB3E94E9}"/>
                </a:ext>
              </a:extLst>
            </p:cNvPr>
            <p:cNvSpPr/>
            <p:nvPr/>
          </p:nvSpPr>
          <p:spPr>
            <a:xfrm>
              <a:off x="3352800" y="2527388"/>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(1)</a:t>
              </a:r>
            </a:p>
          </p:txBody>
        </p:sp>
        <p:sp>
          <p:nvSpPr>
            <p:cNvPr id="15" name="Rectangle 14">
              <a:extLst>
                <a:ext uri="{FF2B5EF4-FFF2-40B4-BE49-F238E27FC236}">
                  <a16:creationId xmlns:a16="http://schemas.microsoft.com/office/drawing/2014/main" id="{F62E1FB7-D812-48F7-AE10-0A65F4E9DDA4}"/>
                </a:ext>
              </a:extLst>
            </p:cNvPr>
            <p:cNvSpPr/>
            <p:nvPr/>
          </p:nvSpPr>
          <p:spPr>
            <a:xfrm>
              <a:off x="2093296" y="29730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(1)</a:t>
              </a:r>
            </a:p>
          </p:txBody>
        </p:sp>
        <p:sp>
          <p:nvSpPr>
            <p:cNvPr id="16" name="Rectangle 15">
              <a:extLst>
                <a:ext uri="{FF2B5EF4-FFF2-40B4-BE49-F238E27FC236}">
                  <a16:creationId xmlns:a16="http://schemas.microsoft.com/office/drawing/2014/main" id="{111D804F-CDBF-4499-9FF4-90DC8584A8BA}"/>
                </a:ext>
              </a:extLst>
            </p:cNvPr>
            <p:cNvSpPr/>
            <p:nvPr/>
          </p:nvSpPr>
          <p:spPr>
            <a:xfrm>
              <a:off x="2723048" y="2526356"/>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(1)</a:t>
              </a:r>
            </a:p>
          </p:txBody>
        </p:sp>
        <p:sp>
          <p:nvSpPr>
            <p:cNvPr id="17" name="Rectangle 16">
              <a:extLst>
                <a:ext uri="{FF2B5EF4-FFF2-40B4-BE49-F238E27FC236}">
                  <a16:creationId xmlns:a16="http://schemas.microsoft.com/office/drawing/2014/main" id="{FE2C0A29-DC59-416D-9CBD-24C598135156}"/>
                </a:ext>
              </a:extLst>
            </p:cNvPr>
            <p:cNvSpPr/>
            <p:nvPr/>
          </p:nvSpPr>
          <p:spPr>
            <a:xfrm>
              <a:off x="3982972" y="2054196"/>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(2)</a:t>
              </a:r>
            </a:p>
          </p:txBody>
        </p:sp>
        <p:sp>
          <p:nvSpPr>
            <p:cNvPr id="18" name="Rectangle 17">
              <a:extLst>
                <a:ext uri="{FF2B5EF4-FFF2-40B4-BE49-F238E27FC236}">
                  <a16:creationId xmlns:a16="http://schemas.microsoft.com/office/drawing/2014/main" id="{E270CB06-4535-4662-8B98-C2C5B68BF361}"/>
                </a:ext>
              </a:extLst>
            </p:cNvPr>
            <p:cNvSpPr/>
            <p:nvPr/>
          </p:nvSpPr>
          <p:spPr>
            <a:xfrm>
              <a:off x="3342724" y="20568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(1)</a:t>
              </a:r>
            </a:p>
          </p:txBody>
        </p:sp>
        <p:sp>
          <p:nvSpPr>
            <p:cNvPr id="19" name="Rectangle 18">
              <a:extLst>
                <a:ext uri="{FF2B5EF4-FFF2-40B4-BE49-F238E27FC236}">
                  <a16:creationId xmlns:a16="http://schemas.microsoft.com/office/drawing/2014/main" id="{54ADB397-D284-49F9-84FC-7A3826E3BC9C}"/>
                </a:ext>
              </a:extLst>
            </p:cNvPr>
            <p:cNvSpPr/>
            <p:nvPr/>
          </p:nvSpPr>
          <p:spPr>
            <a:xfrm>
              <a:off x="4612304" y="1147800"/>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 (1)</a:t>
              </a:r>
            </a:p>
          </p:txBody>
        </p:sp>
        <p:sp>
          <p:nvSpPr>
            <p:cNvPr id="20" name="Rectangle 19">
              <a:extLst>
                <a:ext uri="{FF2B5EF4-FFF2-40B4-BE49-F238E27FC236}">
                  <a16:creationId xmlns:a16="http://schemas.microsoft.com/office/drawing/2014/main" id="{3A80F240-C493-49CB-B8DA-85E6A63B470E}"/>
                </a:ext>
              </a:extLst>
            </p:cNvPr>
            <p:cNvSpPr/>
            <p:nvPr/>
          </p:nvSpPr>
          <p:spPr>
            <a:xfrm>
              <a:off x="4612304" y="15996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(3)</a:t>
              </a:r>
            </a:p>
          </p:txBody>
        </p:sp>
        <p:sp>
          <p:nvSpPr>
            <p:cNvPr id="21" name="Rectangle 20">
              <a:extLst>
                <a:ext uri="{FF2B5EF4-FFF2-40B4-BE49-F238E27FC236}">
                  <a16:creationId xmlns:a16="http://schemas.microsoft.com/office/drawing/2014/main" id="{6C471F82-D994-4CD1-8121-9571CF2CD83F}"/>
                </a:ext>
              </a:extLst>
            </p:cNvPr>
            <p:cNvSpPr/>
            <p:nvPr/>
          </p:nvSpPr>
          <p:spPr>
            <a:xfrm>
              <a:off x="5871320" y="2510796"/>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 (2)</a:t>
              </a:r>
            </a:p>
          </p:txBody>
        </p:sp>
        <p:sp>
          <p:nvSpPr>
            <p:cNvPr id="22" name="Rectangle 21">
              <a:extLst>
                <a:ext uri="{FF2B5EF4-FFF2-40B4-BE49-F238E27FC236}">
                  <a16:creationId xmlns:a16="http://schemas.microsoft.com/office/drawing/2014/main" id="{8F792663-8DD8-4C29-9A86-0F98B109A56C}"/>
                </a:ext>
              </a:extLst>
            </p:cNvPr>
            <p:cNvSpPr/>
            <p:nvPr/>
          </p:nvSpPr>
          <p:spPr>
            <a:xfrm>
              <a:off x="2093296" y="3428400"/>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(2)</a:t>
              </a:r>
            </a:p>
          </p:txBody>
        </p:sp>
        <p:sp>
          <p:nvSpPr>
            <p:cNvPr id="23" name="Rectangle 22">
              <a:extLst>
                <a:ext uri="{FF2B5EF4-FFF2-40B4-BE49-F238E27FC236}">
                  <a16:creationId xmlns:a16="http://schemas.microsoft.com/office/drawing/2014/main" id="{B573B8B2-6866-4D2D-BB34-FC8F1C9DD808}"/>
                </a:ext>
              </a:extLst>
            </p:cNvPr>
            <p:cNvSpPr/>
            <p:nvPr/>
          </p:nvSpPr>
          <p:spPr>
            <a:xfrm>
              <a:off x="4612304" y="25140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(2)</a:t>
              </a:r>
            </a:p>
          </p:txBody>
        </p:sp>
        <p:sp>
          <p:nvSpPr>
            <p:cNvPr id="24" name="Rectangle 23">
              <a:extLst>
                <a:ext uri="{FF2B5EF4-FFF2-40B4-BE49-F238E27FC236}">
                  <a16:creationId xmlns:a16="http://schemas.microsoft.com/office/drawing/2014/main" id="{83853B6C-D1C9-418A-88CE-C04B6F255ACD}"/>
                </a:ext>
              </a:extLst>
            </p:cNvPr>
            <p:cNvSpPr/>
            <p:nvPr/>
          </p:nvSpPr>
          <p:spPr>
            <a:xfrm>
              <a:off x="2723048" y="3881859"/>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(2)</a:t>
              </a:r>
            </a:p>
          </p:txBody>
        </p:sp>
        <p:sp>
          <p:nvSpPr>
            <p:cNvPr id="25" name="Rectangle 24">
              <a:extLst>
                <a:ext uri="{FF2B5EF4-FFF2-40B4-BE49-F238E27FC236}">
                  <a16:creationId xmlns:a16="http://schemas.microsoft.com/office/drawing/2014/main" id="{6AFBDEF0-6B53-4B5E-9973-5A206B87CAF6}"/>
                </a:ext>
              </a:extLst>
            </p:cNvPr>
            <p:cNvSpPr/>
            <p:nvPr/>
          </p:nvSpPr>
          <p:spPr>
            <a:xfrm>
              <a:off x="2723048" y="3427800"/>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(2)</a:t>
              </a:r>
            </a:p>
          </p:txBody>
        </p:sp>
        <p:sp>
          <p:nvSpPr>
            <p:cNvPr id="26" name="Rectangle 25">
              <a:extLst>
                <a:ext uri="{FF2B5EF4-FFF2-40B4-BE49-F238E27FC236}">
                  <a16:creationId xmlns:a16="http://schemas.microsoft.com/office/drawing/2014/main" id="{8CB38030-1845-4DC5-B791-ABA06F6842C0}"/>
                </a:ext>
              </a:extLst>
            </p:cNvPr>
            <p:cNvSpPr/>
            <p:nvPr/>
          </p:nvSpPr>
          <p:spPr>
            <a:xfrm>
              <a:off x="3352800" y="34296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(2)</a:t>
              </a:r>
            </a:p>
          </p:txBody>
        </p:sp>
        <p:sp>
          <p:nvSpPr>
            <p:cNvPr id="27" name="Rectangle 26">
              <a:extLst>
                <a:ext uri="{FF2B5EF4-FFF2-40B4-BE49-F238E27FC236}">
                  <a16:creationId xmlns:a16="http://schemas.microsoft.com/office/drawing/2014/main" id="{66DD4DE4-6B9D-4674-A473-C90E2B3D452F}"/>
                </a:ext>
              </a:extLst>
            </p:cNvPr>
            <p:cNvSpPr/>
            <p:nvPr/>
          </p:nvSpPr>
          <p:spPr>
            <a:xfrm>
              <a:off x="3982552" y="29742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(2)</a:t>
              </a:r>
            </a:p>
          </p:txBody>
        </p:sp>
        <p:sp>
          <p:nvSpPr>
            <p:cNvPr id="28" name="Rectangle 27">
              <a:extLst>
                <a:ext uri="{FF2B5EF4-FFF2-40B4-BE49-F238E27FC236}">
                  <a16:creationId xmlns:a16="http://schemas.microsoft.com/office/drawing/2014/main" id="{6A08A792-C07F-4E52-82BE-D0123A5D8DCB}"/>
                </a:ext>
              </a:extLst>
            </p:cNvPr>
            <p:cNvSpPr/>
            <p:nvPr/>
          </p:nvSpPr>
          <p:spPr>
            <a:xfrm>
              <a:off x="3982552" y="25188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(1)</a:t>
              </a:r>
            </a:p>
          </p:txBody>
        </p:sp>
        <p:sp>
          <p:nvSpPr>
            <p:cNvPr id="29" name="Rectangle 28">
              <a:extLst>
                <a:ext uri="{FF2B5EF4-FFF2-40B4-BE49-F238E27FC236}">
                  <a16:creationId xmlns:a16="http://schemas.microsoft.com/office/drawing/2014/main" id="{67F3E0A3-D247-4885-8B1F-541AADFE1AD8}"/>
                </a:ext>
              </a:extLst>
            </p:cNvPr>
            <p:cNvSpPr/>
            <p:nvPr/>
          </p:nvSpPr>
          <p:spPr>
            <a:xfrm>
              <a:off x="3352800" y="29736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(2)</a:t>
              </a:r>
            </a:p>
          </p:txBody>
        </p:sp>
        <p:sp>
          <p:nvSpPr>
            <p:cNvPr id="30" name="Rectangle 29">
              <a:extLst>
                <a:ext uri="{FF2B5EF4-FFF2-40B4-BE49-F238E27FC236}">
                  <a16:creationId xmlns:a16="http://schemas.microsoft.com/office/drawing/2014/main" id="{66A44EEF-F0E0-4209-896D-07D14AD3FC88}"/>
                </a:ext>
              </a:extLst>
            </p:cNvPr>
            <p:cNvSpPr/>
            <p:nvPr/>
          </p:nvSpPr>
          <p:spPr>
            <a:xfrm>
              <a:off x="4612304" y="20586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(1)</a:t>
              </a:r>
            </a:p>
          </p:txBody>
        </p:sp>
        <p:sp>
          <p:nvSpPr>
            <p:cNvPr id="31" name="Rectangle 30">
              <a:extLst>
                <a:ext uri="{FF2B5EF4-FFF2-40B4-BE49-F238E27FC236}">
                  <a16:creationId xmlns:a16="http://schemas.microsoft.com/office/drawing/2014/main" id="{2BD31DD5-AB54-4F79-856C-0EC4EBE54EA2}"/>
                </a:ext>
              </a:extLst>
            </p:cNvPr>
            <p:cNvSpPr/>
            <p:nvPr/>
          </p:nvSpPr>
          <p:spPr>
            <a:xfrm>
              <a:off x="4612724" y="3418907"/>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(2)</a:t>
              </a:r>
            </a:p>
          </p:txBody>
        </p:sp>
        <p:sp>
          <p:nvSpPr>
            <p:cNvPr id="32" name="Rectangle 31">
              <a:extLst>
                <a:ext uri="{FF2B5EF4-FFF2-40B4-BE49-F238E27FC236}">
                  <a16:creationId xmlns:a16="http://schemas.microsoft.com/office/drawing/2014/main" id="{51DF3CCF-6059-43BC-9555-656A0955F50A}"/>
                </a:ext>
              </a:extLst>
            </p:cNvPr>
            <p:cNvSpPr/>
            <p:nvPr/>
          </p:nvSpPr>
          <p:spPr>
            <a:xfrm>
              <a:off x="3982552" y="38868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(1)</a:t>
              </a:r>
            </a:p>
          </p:txBody>
        </p:sp>
        <p:sp>
          <p:nvSpPr>
            <p:cNvPr id="33" name="Rectangle 32">
              <a:extLst>
                <a:ext uri="{FF2B5EF4-FFF2-40B4-BE49-F238E27FC236}">
                  <a16:creationId xmlns:a16="http://schemas.microsoft.com/office/drawing/2014/main" id="{F5173E47-9CA5-4953-8060-8A6D4B6E9F3C}"/>
                </a:ext>
              </a:extLst>
            </p:cNvPr>
            <p:cNvSpPr/>
            <p:nvPr/>
          </p:nvSpPr>
          <p:spPr>
            <a:xfrm>
              <a:off x="5242056" y="2056800"/>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 </a:t>
              </a:r>
            </a:p>
            <a:p>
              <a:pPr algn="ctr"/>
              <a:r>
                <a:rPr lang="en-US" sz="1050" b="1" dirty="0"/>
                <a:t>(2)</a:t>
              </a:r>
            </a:p>
          </p:txBody>
        </p:sp>
        <p:sp>
          <p:nvSpPr>
            <p:cNvPr id="34" name="Rectangle 33">
              <a:extLst>
                <a:ext uri="{FF2B5EF4-FFF2-40B4-BE49-F238E27FC236}">
                  <a16:creationId xmlns:a16="http://schemas.microsoft.com/office/drawing/2014/main" id="{7E0D46B1-FA95-4054-A8C6-EEB191D772BC}"/>
                </a:ext>
              </a:extLst>
            </p:cNvPr>
            <p:cNvSpPr/>
            <p:nvPr/>
          </p:nvSpPr>
          <p:spPr>
            <a:xfrm>
              <a:off x="5871808" y="29706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(3)</a:t>
              </a:r>
            </a:p>
          </p:txBody>
        </p:sp>
        <p:sp>
          <p:nvSpPr>
            <p:cNvPr id="35" name="Rectangle 34">
              <a:extLst>
                <a:ext uri="{FF2B5EF4-FFF2-40B4-BE49-F238E27FC236}">
                  <a16:creationId xmlns:a16="http://schemas.microsoft.com/office/drawing/2014/main" id="{20767A2A-EBFC-442E-8DE7-A0A627F8DD4E}"/>
                </a:ext>
              </a:extLst>
            </p:cNvPr>
            <p:cNvSpPr/>
            <p:nvPr/>
          </p:nvSpPr>
          <p:spPr>
            <a:xfrm>
              <a:off x="7142197" y="3894420"/>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a:t>
              </a:r>
            </a:p>
            <a:p>
              <a:pPr algn="ctr"/>
              <a:r>
                <a:rPr lang="en-US" sz="1050" b="1" dirty="0"/>
                <a:t> (3)</a:t>
              </a:r>
            </a:p>
          </p:txBody>
        </p:sp>
        <p:sp>
          <p:nvSpPr>
            <p:cNvPr id="36" name="Rectangle 35">
              <a:extLst>
                <a:ext uri="{FF2B5EF4-FFF2-40B4-BE49-F238E27FC236}">
                  <a16:creationId xmlns:a16="http://schemas.microsoft.com/office/drawing/2014/main" id="{893DBE3E-C94E-4FB1-8BED-ADA0EF297E45}"/>
                </a:ext>
              </a:extLst>
            </p:cNvPr>
            <p:cNvSpPr/>
            <p:nvPr/>
          </p:nvSpPr>
          <p:spPr>
            <a:xfrm>
              <a:off x="3352800" y="3885600"/>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(3)</a:t>
              </a:r>
            </a:p>
          </p:txBody>
        </p:sp>
        <p:sp>
          <p:nvSpPr>
            <p:cNvPr id="37" name="Rectangle 36">
              <a:extLst>
                <a:ext uri="{FF2B5EF4-FFF2-40B4-BE49-F238E27FC236}">
                  <a16:creationId xmlns:a16="http://schemas.microsoft.com/office/drawing/2014/main" id="{6103229D-7EAE-4FF1-8E42-900DD6169B70}"/>
                </a:ext>
              </a:extLst>
            </p:cNvPr>
            <p:cNvSpPr/>
            <p:nvPr/>
          </p:nvSpPr>
          <p:spPr>
            <a:xfrm>
              <a:off x="5871808" y="38850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(3)</a:t>
              </a:r>
            </a:p>
          </p:txBody>
        </p:sp>
        <p:sp>
          <p:nvSpPr>
            <p:cNvPr id="38" name="Rectangle 37">
              <a:extLst>
                <a:ext uri="{FF2B5EF4-FFF2-40B4-BE49-F238E27FC236}">
                  <a16:creationId xmlns:a16="http://schemas.microsoft.com/office/drawing/2014/main" id="{004CCBED-A5F7-4347-8FC7-22E3C1A61273}"/>
                </a:ext>
              </a:extLst>
            </p:cNvPr>
            <p:cNvSpPr/>
            <p:nvPr/>
          </p:nvSpPr>
          <p:spPr>
            <a:xfrm>
              <a:off x="4612304" y="38850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(3)</a:t>
              </a:r>
            </a:p>
          </p:txBody>
        </p:sp>
        <p:sp>
          <p:nvSpPr>
            <p:cNvPr id="39" name="Rectangle 38">
              <a:extLst>
                <a:ext uri="{FF2B5EF4-FFF2-40B4-BE49-F238E27FC236}">
                  <a16:creationId xmlns:a16="http://schemas.microsoft.com/office/drawing/2014/main" id="{6ADAEDAE-5FFF-41BB-9778-35FB4397F6D3}"/>
                </a:ext>
              </a:extLst>
            </p:cNvPr>
            <p:cNvSpPr/>
            <p:nvPr/>
          </p:nvSpPr>
          <p:spPr>
            <a:xfrm>
              <a:off x="3982552" y="3440325"/>
              <a:ext cx="629752" cy="457200"/>
            </a:xfrm>
            <a:prstGeom prst="rect">
              <a:avLst/>
            </a:prstGeom>
            <a:solidFill>
              <a:srgbClr val="00B05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A1 (3)</a:t>
              </a:r>
            </a:p>
          </p:txBody>
        </p:sp>
        <p:sp>
          <p:nvSpPr>
            <p:cNvPr id="40" name="Rectangle 39">
              <a:extLst>
                <a:ext uri="{FF2B5EF4-FFF2-40B4-BE49-F238E27FC236}">
                  <a16:creationId xmlns:a16="http://schemas.microsoft.com/office/drawing/2014/main" id="{588D7841-1832-47CB-902C-BE968E2B23AD}"/>
                </a:ext>
              </a:extLst>
            </p:cNvPr>
            <p:cNvSpPr/>
            <p:nvPr/>
          </p:nvSpPr>
          <p:spPr>
            <a:xfrm>
              <a:off x="3982552" y="11424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(3)</a:t>
              </a:r>
            </a:p>
          </p:txBody>
        </p:sp>
        <p:sp>
          <p:nvSpPr>
            <p:cNvPr id="41" name="Rectangle 40">
              <a:extLst>
                <a:ext uri="{FF2B5EF4-FFF2-40B4-BE49-F238E27FC236}">
                  <a16:creationId xmlns:a16="http://schemas.microsoft.com/office/drawing/2014/main" id="{9AD98450-6EF3-4748-A715-2B5FB16E92CE}"/>
                </a:ext>
              </a:extLst>
            </p:cNvPr>
            <p:cNvSpPr/>
            <p:nvPr/>
          </p:nvSpPr>
          <p:spPr>
            <a:xfrm>
              <a:off x="5242056" y="3885000"/>
              <a:ext cx="629752" cy="457200"/>
            </a:xfrm>
            <a:prstGeom prst="rect">
              <a:avLst/>
            </a:prstGeom>
            <a:solidFill>
              <a:srgbClr val="0070C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A2 </a:t>
              </a:r>
            </a:p>
            <a:p>
              <a:pPr algn="ctr"/>
              <a:r>
                <a:rPr lang="en-US" sz="1050" b="1" dirty="0"/>
                <a:t>(3)</a:t>
              </a:r>
            </a:p>
          </p:txBody>
        </p:sp>
        <p:sp>
          <p:nvSpPr>
            <p:cNvPr id="42" name="Rectangle 41">
              <a:extLst>
                <a:ext uri="{FF2B5EF4-FFF2-40B4-BE49-F238E27FC236}">
                  <a16:creationId xmlns:a16="http://schemas.microsoft.com/office/drawing/2014/main" id="{A8C4E88B-BF38-4A93-96CD-1DB484C6896B}"/>
                </a:ext>
              </a:extLst>
            </p:cNvPr>
            <p:cNvSpPr/>
            <p:nvPr/>
          </p:nvSpPr>
          <p:spPr>
            <a:xfrm>
              <a:off x="5242056" y="34296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a:t>
              </a:r>
            </a:p>
            <a:p>
              <a:pPr algn="ctr"/>
              <a:r>
                <a:rPr lang="en-US" sz="1050" b="1" dirty="0"/>
                <a:t>(2)</a:t>
              </a:r>
            </a:p>
          </p:txBody>
        </p:sp>
        <p:sp>
          <p:nvSpPr>
            <p:cNvPr id="43" name="Rectangle 42">
              <a:extLst>
                <a:ext uri="{FF2B5EF4-FFF2-40B4-BE49-F238E27FC236}">
                  <a16:creationId xmlns:a16="http://schemas.microsoft.com/office/drawing/2014/main" id="{611663AA-8F8D-47A9-8E80-F86C437FDED7}"/>
                </a:ext>
              </a:extLst>
            </p:cNvPr>
            <p:cNvSpPr/>
            <p:nvPr/>
          </p:nvSpPr>
          <p:spPr>
            <a:xfrm>
              <a:off x="4612304" y="2972400"/>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(3)</a:t>
              </a:r>
            </a:p>
          </p:txBody>
        </p:sp>
        <p:sp>
          <p:nvSpPr>
            <p:cNvPr id="44" name="Rectangle 43">
              <a:extLst>
                <a:ext uri="{FF2B5EF4-FFF2-40B4-BE49-F238E27FC236}">
                  <a16:creationId xmlns:a16="http://schemas.microsoft.com/office/drawing/2014/main" id="{390A91CF-27E4-47CB-8E47-F960912A579B}"/>
                </a:ext>
              </a:extLst>
            </p:cNvPr>
            <p:cNvSpPr/>
            <p:nvPr/>
          </p:nvSpPr>
          <p:spPr>
            <a:xfrm>
              <a:off x="5871808" y="34296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(2)</a:t>
              </a:r>
            </a:p>
          </p:txBody>
        </p:sp>
        <p:sp>
          <p:nvSpPr>
            <p:cNvPr id="45" name="Rectangle 44">
              <a:extLst>
                <a:ext uri="{FF2B5EF4-FFF2-40B4-BE49-F238E27FC236}">
                  <a16:creationId xmlns:a16="http://schemas.microsoft.com/office/drawing/2014/main" id="{C9B9DBBF-F130-4057-A8CA-E23C750FDFE8}"/>
                </a:ext>
              </a:extLst>
            </p:cNvPr>
            <p:cNvSpPr/>
            <p:nvPr/>
          </p:nvSpPr>
          <p:spPr>
            <a:xfrm>
              <a:off x="5242476" y="2527388"/>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a:t>
              </a:r>
            </a:p>
            <a:p>
              <a:pPr algn="ctr"/>
              <a:r>
                <a:rPr lang="en-US" sz="1050" b="1" dirty="0"/>
                <a:t>(2)</a:t>
              </a:r>
            </a:p>
          </p:txBody>
        </p:sp>
        <p:sp>
          <p:nvSpPr>
            <p:cNvPr id="46" name="Rectangle 45">
              <a:extLst>
                <a:ext uri="{FF2B5EF4-FFF2-40B4-BE49-F238E27FC236}">
                  <a16:creationId xmlns:a16="http://schemas.microsoft.com/office/drawing/2014/main" id="{8C747C1B-AF92-4FBD-8782-14BCA79CB4E4}"/>
                </a:ext>
              </a:extLst>
            </p:cNvPr>
            <p:cNvSpPr/>
            <p:nvPr/>
          </p:nvSpPr>
          <p:spPr>
            <a:xfrm>
              <a:off x="5242056" y="2970600"/>
              <a:ext cx="629752" cy="457200"/>
            </a:xfrm>
            <a:prstGeom prst="rect">
              <a:avLst/>
            </a:prstGeom>
            <a:solidFill>
              <a:srgbClr val="FF0000"/>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A4 </a:t>
              </a:r>
            </a:p>
            <a:p>
              <a:pPr algn="ctr"/>
              <a:r>
                <a:rPr lang="en-US" sz="1050" b="1" dirty="0"/>
                <a:t>(3)</a:t>
              </a:r>
            </a:p>
          </p:txBody>
        </p:sp>
        <p:sp>
          <p:nvSpPr>
            <p:cNvPr id="47" name="Rectangle 46">
              <a:extLst>
                <a:ext uri="{FF2B5EF4-FFF2-40B4-BE49-F238E27FC236}">
                  <a16:creationId xmlns:a16="http://schemas.microsoft.com/office/drawing/2014/main" id="{2D2F1510-E906-433B-91CB-531CAF6824B7}"/>
                </a:ext>
              </a:extLst>
            </p:cNvPr>
            <p:cNvSpPr/>
            <p:nvPr/>
          </p:nvSpPr>
          <p:spPr>
            <a:xfrm>
              <a:off x="6501560" y="3885000"/>
              <a:ext cx="629752" cy="457200"/>
            </a:xfrm>
            <a:prstGeom prst="rect">
              <a:avLst/>
            </a:prstGeom>
            <a:solidFill>
              <a:schemeClr val="tx1">
                <a:lumMod val="95000"/>
                <a:lumOff val="5000"/>
              </a:schemeClr>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A5</a:t>
              </a:r>
            </a:p>
            <a:p>
              <a:pPr algn="ctr"/>
              <a:r>
                <a:rPr lang="en-US" sz="1050" b="1" dirty="0"/>
                <a:t> (3)</a:t>
              </a:r>
            </a:p>
          </p:txBody>
        </p:sp>
        <p:cxnSp>
          <p:nvCxnSpPr>
            <p:cNvPr id="48" name="Straight Arrow Connector 47">
              <a:extLst>
                <a:ext uri="{FF2B5EF4-FFF2-40B4-BE49-F238E27FC236}">
                  <a16:creationId xmlns:a16="http://schemas.microsoft.com/office/drawing/2014/main" id="{B65F11AC-3B70-4674-8A6E-DE2ADDAC862F}"/>
                </a:ext>
              </a:extLst>
            </p:cNvPr>
            <p:cNvCxnSpPr/>
            <p:nvPr/>
          </p:nvCxnSpPr>
          <p:spPr>
            <a:xfrm>
              <a:off x="457200" y="4382869"/>
              <a:ext cx="815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1C76D71-479F-407E-BB95-0831E477F019}"/>
                </a:ext>
              </a:extLst>
            </p:cNvPr>
            <p:cNvCxnSpPr/>
            <p:nvPr/>
          </p:nvCxnSpPr>
          <p:spPr>
            <a:xfrm flipV="1">
              <a:off x="457200" y="650046"/>
              <a:ext cx="0" cy="3752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507D1C63-950A-4666-AB68-5B73FF2EA714}"/>
                </a:ext>
              </a:extLst>
            </p:cNvPr>
            <p:cNvSpPr txBox="1"/>
            <p:nvPr/>
          </p:nvSpPr>
          <p:spPr>
            <a:xfrm>
              <a:off x="726104" y="4337684"/>
              <a:ext cx="7848599" cy="324887"/>
            </a:xfrm>
            <a:prstGeom prst="rect">
              <a:avLst/>
            </a:prstGeom>
            <a:noFill/>
          </p:spPr>
          <p:txBody>
            <a:bodyPr wrap="square" rtlCol="0">
              <a:spAutoFit/>
            </a:bodyPr>
            <a:lstStyle/>
            <a:p>
              <a:r>
                <a:rPr lang="en-US" sz="1200" b="1" dirty="0"/>
                <a:t>20       22       24       26       28        30        32        34       36       38        40        42 </a:t>
              </a:r>
            </a:p>
          </p:txBody>
        </p:sp>
        <p:cxnSp>
          <p:nvCxnSpPr>
            <p:cNvPr id="51" name="Straight Connector 50">
              <a:extLst>
                <a:ext uri="{FF2B5EF4-FFF2-40B4-BE49-F238E27FC236}">
                  <a16:creationId xmlns:a16="http://schemas.microsoft.com/office/drawing/2014/main" id="{E57ADA06-0F80-4872-B294-754A5F82458A}"/>
                </a:ext>
              </a:extLst>
            </p:cNvPr>
            <p:cNvCxnSpPr/>
            <p:nvPr/>
          </p:nvCxnSpPr>
          <p:spPr>
            <a:xfrm>
              <a:off x="654050" y="2054196"/>
              <a:ext cx="7772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27A94B8-2514-49E5-BB34-2EBC74981784}"/>
                </a:ext>
              </a:extLst>
            </p:cNvPr>
            <p:cNvCxnSpPr/>
            <p:nvPr/>
          </p:nvCxnSpPr>
          <p:spPr>
            <a:xfrm>
              <a:off x="726104" y="1596396"/>
              <a:ext cx="777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DBE004C-0295-43F5-B73E-91978260FAC9}"/>
                </a:ext>
              </a:extLst>
            </p:cNvPr>
            <p:cNvSpPr txBox="1"/>
            <p:nvPr/>
          </p:nvSpPr>
          <p:spPr>
            <a:xfrm>
              <a:off x="6617025" y="1701199"/>
              <a:ext cx="1650631" cy="324887"/>
            </a:xfrm>
            <a:prstGeom prst="rect">
              <a:avLst/>
            </a:prstGeom>
            <a:noFill/>
          </p:spPr>
          <p:txBody>
            <a:bodyPr wrap="none" rtlCol="0">
              <a:spAutoFit/>
            </a:bodyPr>
            <a:lstStyle/>
            <a:p>
              <a:r>
                <a:rPr lang="en-US" sz="1200" b="1" dirty="0">
                  <a:solidFill>
                    <a:srgbClr val="FF0000"/>
                  </a:solidFill>
                </a:rPr>
                <a:t>Current servers</a:t>
              </a:r>
            </a:p>
          </p:txBody>
        </p:sp>
        <p:sp>
          <p:nvSpPr>
            <p:cNvPr id="54" name="TextBox 53">
              <a:extLst>
                <a:ext uri="{FF2B5EF4-FFF2-40B4-BE49-F238E27FC236}">
                  <a16:creationId xmlns:a16="http://schemas.microsoft.com/office/drawing/2014/main" id="{DC05842F-2E47-4D46-B90A-5FBAC30824D6}"/>
                </a:ext>
              </a:extLst>
            </p:cNvPr>
            <p:cNvSpPr txBox="1"/>
            <p:nvPr/>
          </p:nvSpPr>
          <p:spPr>
            <a:xfrm>
              <a:off x="7100398" y="4547992"/>
              <a:ext cx="1523999" cy="324887"/>
            </a:xfrm>
            <a:prstGeom prst="rect">
              <a:avLst/>
            </a:prstGeom>
            <a:noFill/>
          </p:spPr>
          <p:txBody>
            <a:bodyPr wrap="square" rtlCol="0">
              <a:spAutoFit/>
            </a:bodyPr>
            <a:lstStyle/>
            <a:p>
              <a:r>
                <a:rPr lang="en-US" sz="1200" b="1" dirty="0"/>
                <a:t>Work Weeks </a:t>
              </a:r>
            </a:p>
          </p:txBody>
        </p:sp>
        <p:sp>
          <p:nvSpPr>
            <p:cNvPr id="55" name="TextBox 54">
              <a:extLst>
                <a:ext uri="{FF2B5EF4-FFF2-40B4-BE49-F238E27FC236}">
                  <a16:creationId xmlns:a16="http://schemas.microsoft.com/office/drawing/2014/main" id="{2A434084-0DBA-4890-A729-9D336C90B71D}"/>
                </a:ext>
              </a:extLst>
            </p:cNvPr>
            <p:cNvSpPr txBox="1"/>
            <p:nvPr/>
          </p:nvSpPr>
          <p:spPr>
            <a:xfrm>
              <a:off x="0" y="650046"/>
              <a:ext cx="441087" cy="3604591"/>
            </a:xfrm>
            <a:prstGeom prst="rect">
              <a:avLst/>
            </a:prstGeom>
            <a:noFill/>
          </p:spPr>
          <p:txBody>
            <a:bodyPr vert="vert270" wrap="square" rtlCol="0">
              <a:spAutoFit/>
            </a:bodyPr>
            <a:lstStyle/>
            <a:p>
              <a:r>
                <a:rPr lang="en-US" sz="1200" b="1" dirty="0"/>
                <a:t>Usage (Across Three Projects)</a:t>
              </a:r>
            </a:p>
          </p:txBody>
        </p:sp>
        <p:sp>
          <p:nvSpPr>
            <p:cNvPr id="56" name="TextBox 55">
              <a:extLst>
                <a:ext uri="{FF2B5EF4-FFF2-40B4-BE49-F238E27FC236}">
                  <a16:creationId xmlns:a16="http://schemas.microsoft.com/office/drawing/2014/main" id="{AFA6D9DC-2DEB-40DE-866D-C69A7654118A}"/>
                </a:ext>
              </a:extLst>
            </p:cNvPr>
            <p:cNvSpPr txBox="1"/>
            <p:nvPr/>
          </p:nvSpPr>
          <p:spPr>
            <a:xfrm>
              <a:off x="6553200" y="1235668"/>
              <a:ext cx="2274225" cy="324887"/>
            </a:xfrm>
            <a:prstGeom prst="rect">
              <a:avLst/>
            </a:prstGeom>
            <a:noFill/>
          </p:spPr>
          <p:txBody>
            <a:bodyPr wrap="square" rtlCol="0">
              <a:spAutoFit/>
            </a:bodyPr>
            <a:lstStyle/>
            <a:p>
              <a:r>
                <a:rPr lang="en-US" sz="1200" b="1" dirty="0"/>
                <a:t>Datacenter capacity</a:t>
              </a:r>
            </a:p>
          </p:txBody>
        </p:sp>
        <p:sp>
          <p:nvSpPr>
            <p:cNvPr id="57" name="Rectangle 56">
              <a:extLst>
                <a:ext uri="{FF2B5EF4-FFF2-40B4-BE49-F238E27FC236}">
                  <a16:creationId xmlns:a16="http://schemas.microsoft.com/office/drawing/2014/main" id="{B351554D-1473-4E79-B3C5-F4C8C79DAA76}"/>
                </a:ext>
              </a:extLst>
            </p:cNvPr>
            <p:cNvSpPr/>
            <p:nvPr/>
          </p:nvSpPr>
          <p:spPr>
            <a:xfrm>
              <a:off x="5241568" y="1139196"/>
              <a:ext cx="629752" cy="457200"/>
            </a:xfrm>
            <a:prstGeom prst="rect">
              <a:avLst/>
            </a:prstGeom>
            <a:solidFill>
              <a:srgbClr val="6E5E18"/>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t>A3 (3)</a:t>
              </a:r>
            </a:p>
          </p:txBody>
        </p:sp>
        <p:sp>
          <p:nvSpPr>
            <p:cNvPr id="58" name="Freeform 55">
              <a:extLst>
                <a:ext uri="{FF2B5EF4-FFF2-40B4-BE49-F238E27FC236}">
                  <a16:creationId xmlns:a16="http://schemas.microsoft.com/office/drawing/2014/main" id="{FDE1099F-6342-488B-864A-091F42FF539F}"/>
                </a:ext>
              </a:extLst>
            </p:cNvPr>
            <p:cNvSpPr/>
            <p:nvPr/>
          </p:nvSpPr>
          <p:spPr>
            <a:xfrm>
              <a:off x="876300" y="988998"/>
              <a:ext cx="6886575" cy="2916252"/>
            </a:xfrm>
            <a:custGeom>
              <a:avLst/>
              <a:gdLst>
                <a:gd name="connsiteX0" fmla="*/ 0 w 6886575"/>
                <a:gd name="connsiteY0" fmla="*/ 2916252 h 2916252"/>
                <a:gd name="connsiteX1" fmla="*/ 1228725 w 6886575"/>
                <a:gd name="connsiteY1" fmla="*/ 1992327 h 2916252"/>
                <a:gd name="connsiteX2" fmla="*/ 1857375 w 6886575"/>
                <a:gd name="connsiteY2" fmla="*/ 1554177 h 2916252"/>
                <a:gd name="connsiteX3" fmla="*/ 2476500 w 6886575"/>
                <a:gd name="connsiteY3" fmla="*/ 1068402 h 2916252"/>
                <a:gd name="connsiteX4" fmla="*/ 3114675 w 6886575"/>
                <a:gd name="connsiteY4" fmla="*/ 134952 h 2916252"/>
                <a:gd name="connsiteX5" fmla="*/ 4991100 w 6886575"/>
                <a:gd name="connsiteY5" fmla="*/ 154002 h 2916252"/>
                <a:gd name="connsiteX6" fmla="*/ 5600700 w 6886575"/>
                <a:gd name="connsiteY6" fmla="*/ 1525602 h 2916252"/>
                <a:gd name="connsiteX7" fmla="*/ 6267450 w 6886575"/>
                <a:gd name="connsiteY7" fmla="*/ 2430477 h 2916252"/>
                <a:gd name="connsiteX8" fmla="*/ 6886575 w 6886575"/>
                <a:gd name="connsiteY8" fmla="*/ 2916252 h 291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575" h="2916252">
                  <a:moveTo>
                    <a:pt x="0" y="2916252"/>
                  </a:moveTo>
                  <a:lnTo>
                    <a:pt x="1228725" y="1992327"/>
                  </a:lnTo>
                  <a:cubicBezTo>
                    <a:pt x="1538288" y="1765314"/>
                    <a:pt x="1649412" y="1708165"/>
                    <a:pt x="1857375" y="1554177"/>
                  </a:cubicBezTo>
                  <a:cubicBezTo>
                    <a:pt x="2065338" y="1400189"/>
                    <a:pt x="2266950" y="1304939"/>
                    <a:pt x="2476500" y="1068402"/>
                  </a:cubicBezTo>
                  <a:cubicBezTo>
                    <a:pt x="2686050" y="831865"/>
                    <a:pt x="2695575" y="287352"/>
                    <a:pt x="3114675" y="134952"/>
                  </a:cubicBezTo>
                  <a:cubicBezTo>
                    <a:pt x="3533775" y="-17448"/>
                    <a:pt x="4576763" y="-77773"/>
                    <a:pt x="4991100" y="154002"/>
                  </a:cubicBezTo>
                  <a:cubicBezTo>
                    <a:pt x="5405437" y="385777"/>
                    <a:pt x="5387975" y="1146189"/>
                    <a:pt x="5600700" y="1525602"/>
                  </a:cubicBezTo>
                  <a:cubicBezTo>
                    <a:pt x="5813425" y="1905014"/>
                    <a:pt x="6053138" y="2198702"/>
                    <a:pt x="6267450" y="2430477"/>
                  </a:cubicBezTo>
                  <a:cubicBezTo>
                    <a:pt x="6481762" y="2662252"/>
                    <a:pt x="6684168" y="2789252"/>
                    <a:pt x="6886575" y="2916252"/>
                  </a:cubicBezTo>
                </a:path>
              </a:pathLst>
            </a:cu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grpSp>
      <p:sp>
        <p:nvSpPr>
          <p:cNvPr id="59" name="Content Placeholder 1">
            <a:extLst>
              <a:ext uri="{FF2B5EF4-FFF2-40B4-BE49-F238E27FC236}">
                <a16:creationId xmlns:a16="http://schemas.microsoft.com/office/drawing/2014/main" id="{26C7C29F-94FF-44AA-8F80-B42F1FCE7FED}"/>
              </a:ext>
            </a:extLst>
          </p:cNvPr>
          <p:cNvSpPr txBox="1">
            <a:spLocks/>
          </p:cNvSpPr>
          <p:nvPr/>
        </p:nvSpPr>
        <p:spPr bwMode="auto">
          <a:xfrm>
            <a:off x="0" y="5494734"/>
            <a:ext cx="9144000" cy="98226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ea typeface="+mn-ea"/>
                <a:cs typeface="Arial" pitchFamily="34" charset="0"/>
              </a:defRPr>
            </a:lvl1pPr>
            <a:lvl2pPr marL="569913" indent="-222250" algn="l" rtl="0" eaLnBrk="1" fontAlgn="base" hangingPunct="1">
              <a:lnSpc>
                <a:spcPct val="85000"/>
              </a:lnSpc>
              <a:spcBef>
                <a:spcPct val="30000"/>
              </a:spcBef>
              <a:spcAft>
                <a:spcPct val="0"/>
              </a:spcAft>
              <a:buClr>
                <a:srgbClr val="C00000"/>
              </a:buClr>
              <a:buChar char="•"/>
              <a:defRPr sz="2400">
                <a:solidFill>
                  <a:schemeClr val="tx1"/>
                </a:solidFill>
                <a:latin typeface="Arial" panose="020B0604020202020204" pitchFamily="34" charset="0"/>
                <a:cs typeface="Arial" pitchFamily="34" charset="0"/>
              </a:defRPr>
            </a:lvl2pPr>
            <a:lvl3pPr marL="803275" indent="-230188" algn="l" rtl="0" eaLnBrk="1" fontAlgn="base" hangingPunct="1">
              <a:lnSpc>
                <a:spcPct val="85000"/>
              </a:lnSpc>
              <a:spcBef>
                <a:spcPct val="30000"/>
              </a:spcBef>
              <a:spcAft>
                <a:spcPct val="0"/>
              </a:spcAft>
              <a:buClr>
                <a:srgbClr val="C00000"/>
              </a:buClr>
              <a:buChar char="•"/>
              <a:defRPr sz="2000">
                <a:solidFill>
                  <a:schemeClr val="tx1"/>
                </a:solidFill>
                <a:latin typeface="Arial" panose="020B0604020202020204" pitchFamily="34" charset="0"/>
                <a:cs typeface="Arial"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r>
              <a:rPr lang="en-US" sz="2400" kern="0" dirty="0"/>
              <a:t>TODAES 2017: Schedule Cost Minimization, Resource Cost Minimization ILPs</a:t>
            </a:r>
          </a:p>
          <a:p>
            <a:pPr lvl="1"/>
            <a:r>
              <a:rPr lang="en-US" sz="2000" kern="0" dirty="0"/>
              <a:t>“How do I pack 12 </a:t>
            </a:r>
            <a:r>
              <a:rPr lang="en-US" sz="2000" kern="0" dirty="0" err="1"/>
              <a:t>tapeouts</a:t>
            </a:r>
            <a:r>
              <a:rPr lang="en-US" sz="2000" kern="0" dirty="0"/>
              <a:t> into my design center during Q4?</a:t>
            </a:r>
          </a:p>
        </p:txBody>
      </p:sp>
    </p:spTree>
    <p:extLst>
      <p:ext uri="{BB962C8B-B14F-4D97-AF65-F5344CB8AC3E}">
        <p14:creationId xmlns:p14="http://schemas.microsoft.com/office/powerpoint/2010/main" val="1161902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t>Machine Learning in PD</a:t>
            </a:r>
          </a:p>
          <a:p>
            <a:r>
              <a:rPr lang="en-US" b="1" dirty="0"/>
              <a:t>Modeling and Prediction</a:t>
            </a:r>
          </a:p>
          <a:p>
            <a:r>
              <a:rPr lang="en-US" b="1" dirty="0"/>
              <a:t>Analysis Correlation</a:t>
            </a:r>
          </a:p>
          <a:p>
            <a:r>
              <a:rPr lang="en-US" b="1" dirty="0"/>
              <a:t>Optimization</a:t>
            </a:r>
          </a:p>
          <a:p>
            <a:r>
              <a:rPr lang="en-US" b="1" dirty="0">
                <a:solidFill>
                  <a:srgbClr val="FF0000"/>
                </a:solidFill>
              </a:rPr>
              <a:t>A Roadmap  </a:t>
            </a:r>
          </a:p>
          <a:p>
            <a:pPr marL="0" indent="0">
              <a:buNone/>
            </a:pPr>
            <a:endParaRPr lang="en-US" b="1" dirty="0">
              <a:solidFill>
                <a:srgbClr val="FF0000"/>
              </a:solidFill>
            </a:endParaRPr>
          </a:p>
        </p:txBody>
      </p:sp>
    </p:spTree>
    <p:extLst>
      <p:ext uri="{BB962C8B-B14F-4D97-AF65-F5344CB8AC3E}">
        <p14:creationId xmlns:p14="http://schemas.microsoft.com/office/powerpoint/2010/main" val="5105614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2A1FF9-9336-49C0-BE9D-B84BE68EB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3" y="1052513"/>
            <a:ext cx="377348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itle 1">
            <a:extLst>
              <a:ext uri="{FF2B5EF4-FFF2-40B4-BE49-F238E27FC236}">
                <a16:creationId xmlns:a16="http://schemas.microsoft.com/office/drawing/2014/main" id="{43E65BF3-38A2-474A-ABDC-AE98390E1454}"/>
              </a:ext>
            </a:extLst>
          </p:cNvPr>
          <p:cNvSpPr>
            <a:spLocks noGrp="1" noChangeArrowheads="1"/>
          </p:cNvSpPr>
          <p:nvPr>
            <p:ph type="title"/>
          </p:nvPr>
        </p:nvSpPr>
        <p:spPr>
          <a:xfrm>
            <a:off x="76200" y="98425"/>
            <a:ext cx="9067800" cy="563563"/>
          </a:xfrm>
        </p:spPr>
        <p:txBody>
          <a:bodyPr/>
          <a:lstStyle/>
          <a:p>
            <a:r>
              <a:rPr lang="en-US" altLang="en-US">
                <a:solidFill>
                  <a:srgbClr val="FF0000"/>
                </a:solidFill>
              </a:rPr>
              <a:t>Four</a:t>
            </a:r>
            <a:r>
              <a:rPr lang="en-US" altLang="en-US"/>
              <a:t> Stages of ML Insertion in IC Design</a:t>
            </a:r>
          </a:p>
        </p:txBody>
      </p:sp>
      <p:sp>
        <p:nvSpPr>
          <p:cNvPr id="16" name="Content Placeholder 2">
            <a:extLst>
              <a:ext uri="{FF2B5EF4-FFF2-40B4-BE49-F238E27FC236}">
                <a16:creationId xmlns:a16="http://schemas.microsoft.com/office/drawing/2014/main" id="{9E0E696B-00F4-4FE4-959F-0A854F104EA6}"/>
              </a:ext>
            </a:extLst>
          </p:cNvPr>
          <p:cNvSpPr txBox="1">
            <a:spLocks noChangeArrowheads="1"/>
          </p:cNvSpPr>
          <p:nvPr/>
        </p:nvSpPr>
        <p:spPr bwMode="auto">
          <a:xfrm>
            <a:off x="-15875" y="1447800"/>
            <a:ext cx="590073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517525" indent="-461963">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688975" indent="-231775">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914400" indent="-225425">
              <a:spcBef>
                <a:spcPct val="20000"/>
              </a:spcBef>
              <a:buChar char="–"/>
              <a:defRPr sz="2000">
                <a:solidFill>
                  <a:schemeClr val="tx1"/>
                </a:solidFill>
                <a:latin typeface="Times New Roman" panose="02020603050405020304" pitchFamily="18" charset="0"/>
              </a:defRPr>
            </a:lvl4pPr>
            <a:lvl5pPr marL="1082675" indent="-168275">
              <a:spcBef>
                <a:spcPct val="20000"/>
              </a:spcBef>
              <a:buChar char="»"/>
              <a:defRPr sz="2000">
                <a:solidFill>
                  <a:schemeClr val="tx1"/>
                </a:solidFill>
                <a:latin typeface="Times New Roman" panose="02020603050405020304" pitchFamily="18" charset="0"/>
              </a:defRPr>
            </a:lvl5pPr>
            <a:lvl6pPr marL="1539875" indent="-1682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7075" indent="-1682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54275" indent="-1682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11475" indent="-1682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Mechanization and Automation</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Orchestration of Search and Optimization</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Pruning via Predictors and Models</a:t>
            </a:r>
          </a:p>
          <a:p>
            <a:pPr lvl="1" eaLnBrk="1" hangingPunct="1">
              <a:lnSpc>
                <a:spcPct val="100000"/>
              </a:lnSpc>
              <a:spcBef>
                <a:spcPts val="600"/>
              </a:spcBef>
              <a:spcAft>
                <a:spcPts val="1200"/>
              </a:spcAft>
              <a:buClr>
                <a:srgbClr val="C00000"/>
              </a:buClr>
              <a:buSzTx/>
              <a:buFont typeface="Arial" panose="020B0604020202020204" pitchFamily="34" charset="0"/>
              <a:buAutoNum type="arabicPeriod"/>
            </a:pPr>
            <a:r>
              <a:rPr lang="en-US" altLang="en-US" sz="2800" dirty="0">
                <a:cs typeface="Arial" panose="020B0604020202020204" pitchFamily="34" charset="0"/>
              </a:rPr>
              <a:t>Reinforcement Learning and Intelligence</a:t>
            </a:r>
          </a:p>
          <a:p>
            <a:pPr eaLnBrk="1" hangingPunct="1">
              <a:lnSpc>
                <a:spcPct val="100000"/>
              </a:lnSpc>
              <a:spcBef>
                <a:spcPts val="600"/>
              </a:spcBef>
              <a:spcAft>
                <a:spcPts val="1200"/>
              </a:spcAft>
              <a:buClr>
                <a:srgbClr val="C00000"/>
              </a:buClr>
              <a:buSzTx/>
              <a:buFont typeface="Arial" panose="020B0604020202020204" pitchFamily="34" charset="0"/>
              <a:buNone/>
            </a:pPr>
            <a:endParaRPr lang="en-US" altLang="en-US" sz="3200" dirty="0">
              <a:cs typeface="Arial" panose="020B0604020202020204" pitchFamily="34" charset="0"/>
            </a:endParaRPr>
          </a:p>
        </p:txBody>
      </p:sp>
      <p:sp>
        <p:nvSpPr>
          <p:cNvPr id="5" name="Content Placeholder 2">
            <a:extLst>
              <a:ext uri="{FF2B5EF4-FFF2-40B4-BE49-F238E27FC236}">
                <a16:creationId xmlns:a16="http://schemas.microsoft.com/office/drawing/2014/main" id="{03B2ADBC-3EAF-463C-8135-8E1E7A72B7B4}"/>
              </a:ext>
            </a:extLst>
          </p:cNvPr>
          <p:cNvSpPr txBox="1">
            <a:spLocks noChangeArrowheads="1"/>
          </p:cNvSpPr>
          <p:nvPr/>
        </p:nvSpPr>
        <p:spPr bwMode="auto">
          <a:xfrm>
            <a:off x="5541963" y="5049838"/>
            <a:ext cx="3395662" cy="808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5000"/>
              </a:spcBef>
              <a:buClr>
                <a:schemeClr val="accent1"/>
              </a:buClr>
              <a:buSzPct val="135000"/>
              <a:buFont typeface="Wingdings" panose="05000000000000000000" pitchFamily="2" charset="2"/>
              <a:buChar char="§"/>
              <a:defRPr sz="2400">
                <a:solidFill>
                  <a:schemeClr val="tx1"/>
                </a:solidFill>
                <a:latin typeface="Arial" panose="020B0604020202020204" pitchFamily="34" charset="0"/>
              </a:defRPr>
            </a:lvl1pPr>
            <a:lvl2pPr marL="53975">
              <a:lnSpc>
                <a:spcPct val="85000"/>
              </a:lnSpc>
              <a:spcBef>
                <a:spcPct val="40000"/>
              </a:spcBef>
              <a:buClr>
                <a:schemeClr val="accent1"/>
              </a:buClr>
              <a:buSzPct val="60000"/>
              <a:buFont typeface="Monotype Sorts" pitchFamily="2" charset="2"/>
              <a:buChar char="l"/>
              <a:defRPr sz="2000">
                <a:solidFill>
                  <a:schemeClr val="tx1"/>
                </a:solidFill>
                <a:latin typeface="Arial" panose="020B0604020202020204" pitchFamily="34" charset="0"/>
              </a:defRPr>
            </a:lvl2pPr>
            <a:lvl3pPr marL="688975" indent="-231775">
              <a:lnSpc>
                <a:spcPct val="85000"/>
              </a:lnSpc>
              <a:spcBef>
                <a:spcPct val="40000"/>
              </a:spcBef>
              <a:buClr>
                <a:schemeClr val="accent1"/>
              </a:buClr>
              <a:buSzPct val="100000"/>
              <a:buChar char="-"/>
              <a:defRPr>
                <a:solidFill>
                  <a:schemeClr val="tx1"/>
                </a:solidFill>
                <a:latin typeface="Arial" panose="020B0604020202020204" pitchFamily="34" charset="0"/>
              </a:defRPr>
            </a:lvl3pPr>
            <a:lvl4pPr marL="914400" indent="-225425">
              <a:spcBef>
                <a:spcPct val="20000"/>
              </a:spcBef>
              <a:buChar char="–"/>
              <a:defRPr sz="2000">
                <a:solidFill>
                  <a:schemeClr val="tx1"/>
                </a:solidFill>
                <a:latin typeface="Times New Roman" panose="02020603050405020304" pitchFamily="18" charset="0"/>
              </a:defRPr>
            </a:lvl4pPr>
            <a:lvl5pPr marL="1082675" indent="-168275">
              <a:spcBef>
                <a:spcPct val="20000"/>
              </a:spcBef>
              <a:buChar char="»"/>
              <a:defRPr sz="2000">
                <a:solidFill>
                  <a:schemeClr val="tx1"/>
                </a:solidFill>
                <a:latin typeface="Times New Roman" panose="02020603050405020304" pitchFamily="18" charset="0"/>
              </a:defRPr>
            </a:lvl5pPr>
            <a:lvl6pPr marL="1539875" indent="-168275" eaLnBrk="0" fontAlgn="base" hangingPunct="0">
              <a:spcBef>
                <a:spcPct val="20000"/>
              </a:spcBef>
              <a:spcAft>
                <a:spcPct val="0"/>
              </a:spcAft>
              <a:buChar char="»"/>
              <a:defRPr sz="2000">
                <a:solidFill>
                  <a:schemeClr val="tx1"/>
                </a:solidFill>
                <a:latin typeface="Times New Roman" panose="02020603050405020304" pitchFamily="18" charset="0"/>
              </a:defRPr>
            </a:lvl6pPr>
            <a:lvl7pPr marL="1997075" indent="-168275" eaLnBrk="0" fontAlgn="base" hangingPunct="0">
              <a:spcBef>
                <a:spcPct val="20000"/>
              </a:spcBef>
              <a:spcAft>
                <a:spcPct val="0"/>
              </a:spcAft>
              <a:buChar char="»"/>
              <a:defRPr sz="2000">
                <a:solidFill>
                  <a:schemeClr val="tx1"/>
                </a:solidFill>
                <a:latin typeface="Times New Roman" panose="02020603050405020304" pitchFamily="18" charset="0"/>
              </a:defRPr>
            </a:lvl7pPr>
            <a:lvl8pPr marL="2454275" indent="-168275" eaLnBrk="0" fontAlgn="base" hangingPunct="0">
              <a:spcBef>
                <a:spcPct val="20000"/>
              </a:spcBef>
              <a:spcAft>
                <a:spcPct val="0"/>
              </a:spcAft>
              <a:buChar char="»"/>
              <a:defRPr sz="2000">
                <a:solidFill>
                  <a:schemeClr val="tx1"/>
                </a:solidFill>
                <a:latin typeface="Times New Roman" panose="02020603050405020304" pitchFamily="18" charset="0"/>
              </a:defRPr>
            </a:lvl8pPr>
            <a:lvl9pPr marL="2911475" indent="-168275"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gn="ctr" eaLnBrk="1" hangingPunct="1">
              <a:lnSpc>
                <a:spcPct val="100000"/>
              </a:lnSpc>
              <a:spcBef>
                <a:spcPct val="0"/>
              </a:spcBef>
              <a:buClr>
                <a:srgbClr val="C00000"/>
              </a:buClr>
              <a:buSzTx/>
              <a:buFont typeface="Arial" panose="020B0604020202020204" pitchFamily="34" charset="0"/>
              <a:buNone/>
            </a:pPr>
            <a:r>
              <a:rPr lang="en-US" altLang="en-US" sz="1600">
                <a:cs typeface="Arial" panose="020B0604020202020204" pitchFamily="34" charset="0"/>
              </a:rPr>
              <a:t>Huge space of tool, command, option trajectories through design flow</a:t>
            </a:r>
          </a:p>
          <a:p>
            <a:pPr algn="ctr" eaLnBrk="1" hangingPunct="1">
              <a:lnSpc>
                <a:spcPct val="100000"/>
              </a:lnSpc>
              <a:spcBef>
                <a:spcPct val="0"/>
              </a:spcBef>
              <a:buClr>
                <a:srgbClr val="C00000"/>
              </a:buClr>
              <a:buSzTx/>
              <a:buFont typeface="Arial" panose="020B0604020202020204" pitchFamily="34" charset="0"/>
              <a:buNone/>
            </a:pPr>
            <a:endParaRPr lang="en-US" altLang="en-US" sz="2000">
              <a:cs typeface="Arial" panose="020B0604020202020204" pitchFamily="34" charset="0"/>
            </a:endParaRPr>
          </a:p>
        </p:txBody>
      </p:sp>
    </p:spTree>
    <p:extLst>
      <p:ext uri="{BB962C8B-B14F-4D97-AF65-F5344CB8AC3E}">
        <p14:creationId xmlns:p14="http://schemas.microsoft.com/office/powerpoint/2010/main" val="2956012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52BFC9B-5248-476C-8A05-0871B0120D68}"/>
              </a:ext>
            </a:extLst>
          </p:cNvPr>
          <p:cNvSpPr>
            <a:spLocks noGrp="1" noChangeArrowheads="1"/>
          </p:cNvSpPr>
          <p:nvPr>
            <p:ph idx="1"/>
          </p:nvPr>
        </p:nvSpPr>
        <p:spPr>
          <a:xfrm>
            <a:off x="0" y="742950"/>
            <a:ext cx="9144000" cy="5562600"/>
          </a:xfrm>
        </p:spPr>
        <p:txBody>
          <a:bodyPr/>
          <a:lstStyle/>
          <a:p>
            <a:pPr>
              <a:lnSpc>
                <a:spcPct val="83000"/>
              </a:lnSpc>
              <a:spcBef>
                <a:spcPts val="600"/>
              </a:spcBef>
            </a:pPr>
            <a:r>
              <a:rPr lang="en-US" altLang="en-US" b="1" dirty="0"/>
              <a:t>Create “robot IC design engineers” </a:t>
            </a:r>
          </a:p>
          <a:p>
            <a:pPr lvl="1">
              <a:lnSpc>
                <a:spcPct val="83000"/>
              </a:lnSpc>
              <a:spcBef>
                <a:spcPts val="600"/>
              </a:spcBef>
            </a:pPr>
            <a:r>
              <a:rPr lang="en-US" altLang="en-US" dirty="0"/>
              <a:t>Observe and learn from humans</a:t>
            </a:r>
          </a:p>
          <a:p>
            <a:pPr lvl="1">
              <a:lnSpc>
                <a:spcPct val="83000"/>
              </a:lnSpc>
              <a:spcBef>
                <a:spcPts val="600"/>
              </a:spcBef>
            </a:pPr>
            <a:r>
              <a:rPr lang="en-US" altLang="en-US" dirty="0"/>
              <a:t>Search for command sequences in design tools</a:t>
            </a:r>
          </a:p>
          <a:p>
            <a:pPr>
              <a:lnSpc>
                <a:spcPct val="83000"/>
              </a:lnSpc>
              <a:spcBef>
                <a:spcPts val="600"/>
              </a:spcBef>
            </a:pPr>
            <a:r>
              <a:rPr lang="en-US" altLang="en-US" b="1" dirty="0">
                <a:solidFill>
                  <a:srgbClr val="000000"/>
                </a:solidFill>
              </a:rPr>
              <a:t>Multi-Armed Bandit Problem</a:t>
            </a:r>
            <a:r>
              <a:rPr lang="en-US" altLang="en-US" dirty="0">
                <a:solidFill>
                  <a:srgbClr val="000000"/>
                </a:solidFill>
              </a:rPr>
              <a:t>: Given slot machine with N arms, maximize reward obtained using T pulls </a:t>
            </a:r>
          </a:p>
          <a:p>
            <a:pPr lvl="1">
              <a:lnSpc>
                <a:spcPct val="83000"/>
              </a:lnSpc>
              <a:spcBef>
                <a:spcPts val="600"/>
              </a:spcBef>
            </a:pPr>
            <a:r>
              <a:rPr lang="en-US" altLang="en-US" dirty="0">
                <a:solidFill>
                  <a:srgbClr val="000000"/>
                </a:solidFill>
              </a:rPr>
              <a:t>Well-studied in context of Reinforcement Learning</a:t>
            </a:r>
          </a:p>
          <a:p>
            <a:pPr>
              <a:lnSpc>
                <a:spcPct val="83000"/>
              </a:lnSpc>
              <a:spcBef>
                <a:spcPts val="600"/>
              </a:spcBef>
            </a:pPr>
            <a:r>
              <a:rPr lang="en-US" altLang="en-US" b="1" dirty="0">
                <a:solidFill>
                  <a:srgbClr val="000000"/>
                </a:solidFill>
              </a:rPr>
              <a:t>IC Design: “arm” </a:t>
            </a:r>
            <a:r>
              <a:rPr lang="en-US" altLang="en-US" dirty="0">
                <a:solidFill>
                  <a:srgbClr val="000000"/>
                </a:solidFill>
              </a:rPr>
              <a:t>= target frequency; </a:t>
            </a:r>
            <a:r>
              <a:rPr lang="en-US" altLang="en-US" b="1" dirty="0">
                <a:solidFill>
                  <a:srgbClr val="000000"/>
                </a:solidFill>
              </a:rPr>
              <a:t>“pull” </a:t>
            </a:r>
            <a:r>
              <a:rPr lang="en-US" altLang="en-US" dirty="0">
                <a:solidFill>
                  <a:srgbClr val="000000"/>
                </a:solidFill>
              </a:rPr>
              <a:t>= run flow</a:t>
            </a:r>
          </a:p>
          <a:p>
            <a:pPr>
              <a:lnSpc>
                <a:spcPct val="83000"/>
              </a:lnSpc>
              <a:spcBef>
                <a:spcPts val="600"/>
              </a:spcBef>
            </a:pPr>
            <a:endParaRPr lang="en-US" altLang="en-US" dirty="0"/>
          </a:p>
        </p:txBody>
      </p:sp>
      <p:sp>
        <p:nvSpPr>
          <p:cNvPr id="150531" name="Title 1">
            <a:extLst>
              <a:ext uri="{FF2B5EF4-FFF2-40B4-BE49-F238E27FC236}">
                <a16:creationId xmlns:a16="http://schemas.microsoft.com/office/drawing/2014/main" id="{260DFC1D-55F0-4E60-BC1C-6C3139197CD0}"/>
              </a:ext>
            </a:extLst>
          </p:cNvPr>
          <p:cNvSpPr>
            <a:spLocks noGrp="1" noChangeArrowheads="1"/>
          </p:cNvSpPr>
          <p:nvPr>
            <p:ph type="title"/>
          </p:nvPr>
        </p:nvSpPr>
        <p:spPr/>
        <p:txBody>
          <a:bodyPr/>
          <a:lstStyle/>
          <a:p>
            <a:r>
              <a:rPr lang="en-US" altLang="en-US">
                <a:solidFill>
                  <a:srgbClr val="FF0000"/>
                </a:solidFill>
              </a:rPr>
              <a:t>1. </a:t>
            </a:r>
            <a:r>
              <a:rPr lang="en-US" altLang="en-US"/>
              <a:t>Mechanization and Automation</a:t>
            </a:r>
          </a:p>
        </p:txBody>
      </p:sp>
      <p:pic>
        <p:nvPicPr>
          <p:cNvPr id="5" name="Picture 4">
            <a:extLst>
              <a:ext uri="{FF2B5EF4-FFF2-40B4-BE49-F238E27FC236}">
                <a16:creationId xmlns:a16="http://schemas.microsoft.com/office/drawing/2014/main" id="{D8A7B5E6-D306-4120-A5FC-5A76A785A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3" t="3941" r="3204"/>
          <a:stretch>
            <a:fillRect/>
          </a:stretch>
        </p:blipFill>
        <p:spPr bwMode="auto">
          <a:xfrm>
            <a:off x="5052063" y="3679959"/>
            <a:ext cx="3977638" cy="303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0">
            <a:extLst>
              <a:ext uri="{FF2B5EF4-FFF2-40B4-BE49-F238E27FC236}">
                <a16:creationId xmlns:a16="http://schemas.microsoft.com/office/drawing/2014/main" id="{95B1D75B-F34C-4EBA-8C1F-AFC94637FB76}"/>
              </a:ext>
            </a:extLst>
          </p:cNvPr>
          <p:cNvGrpSpPr>
            <a:grpSpLocks/>
          </p:cNvGrpSpPr>
          <p:nvPr/>
        </p:nvGrpSpPr>
        <p:grpSpPr bwMode="auto">
          <a:xfrm>
            <a:off x="228601" y="3490913"/>
            <a:ext cx="4597842" cy="2635466"/>
            <a:chOff x="794245" y="1464864"/>
            <a:chExt cx="6535370" cy="4564859"/>
          </a:xfrm>
        </p:grpSpPr>
        <p:sp>
          <p:nvSpPr>
            <p:cNvPr id="8" name="Oval 7">
              <a:extLst>
                <a:ext uri="{FF2B5EF4-FFF2-40B4-BE49-F238E27FC236}">
                  <a16:creationId xmlns:a16="http://schemas.microsoft.com/office/drawing/2014/main" id="{6B7910CA-E400-487A-BC8F-E5120EEDABC6}"/>
                </a:ext>
              </a:extLst>
            </p:cNvPr>
            <p:cNvSpPr/>
            <p:nvPr/>
          </p:nvSpPr>
          <p:spPr>
            <a:xfrm>
              <a:off x="2323755" y="3015282"/>
              <a:ext cx="1490786" cy="16139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nvGrpSpPr>
            <p:cNvPr id="150536" name="Group 82">
              <a:extLst>
                <a:ext uri="{FF2B5EF4-FFF2-40B4-BE49-F238E27FC236}">
                  <a16:creationId xmlns:a16="http://schemas.microsoft.com/office/drawing/2014/main" id="{676C9A08-76F9-4DF1-81EB-DB3C08546DFE}"/>
                </a:ext>
              </a:extLst>
            </p:cNvPr>
            <p:cNvGrpSpPr>
              <a:grpSpLocks/>
            </p:cNvGrpSpPr>
            <p:nvPr/>
          </p:nvGrpSpPr>
          <p:grpSpPr bwMode="auto">
            <a:xfrm>
              <a:off x="5519352" y="2697263"/>
              <a:ext cx="1810263" cy="1932402"/>
              <a:chOff x="5082746" y="2639598"/>
              <a:chExt cx="1810263" cy="1932402"/>
            </a:xfrm>
          </p:grpSpPr>
          <p:sp>
            <p:nvSpPr>
              <p:cNvPr id="23" name="Rectangle 22">
                <a:extLst>
                  <a:ext uri="{FF2B5EF4-FFF2-40B4-BE49-F238E27FC236}">
                    <a16:creationId xmlns:a16="http://schemas.microsoft.com/office/drawing/2014/main" id="{E893F431-B8ED-41B9-9BBD-0D1D27F40F66}"/>
                  </a:ext>
                </a:extLst>
              </p:cNvPr>
              <p:cNvSpPr/>
              <p:nvPr/>
            </p:nvSpPr>
            <p:spPr>
              <a:xfrm>
                <a:off x="5083844" y="3129178"/>
                <a:ext cx="1464972" cy="14423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4" name="Rectangle 23">
                <a:extLst>
                  <a:ext uri="{FF2B5EF4-FFF2-40B4-BE49-F238E27FC236}">
                    <a16:creationId xmlns:a16="http://schemas.microsoft.com/office/drawing/2014/main" id="{5220CE85-B36F-4A8A-A1AE-BA78C1AC921C}"/>
                  </a:ext>
                </a:extLst>
              </p:cNvPr>
              <p:cNvSpPr/>
              <p:nvPr/>
            </p:nvSpPr>
            <p:spPr>
              <a:xfrm>
                <a:off x="5268848" y="2879247"/>
                <a:ext cx="1464972" cy="14423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Rectangle 24">
                <a:extLst>
                  <a:ext uri="{FF2B5EF4-FFF2-40B4-BE49-F238E27FC236}">
                    <a16:creationId xmlns:a16="http://schemas.microsoft.com/office/drawing/2014/main" id="{31F8099F-C6EA-47B9-9C3B-41BA0DD53809}"/>
                  </a:ext>
                </a:extLst>
              </p:cNvPr>
              <p:cNvSpPr/>
              <p:nvPr/>
            </p:nvSpPr>
            <p:spPr>
              <a:xfrm>
                <a:off x="5428037" y="2639908"/>
                <a:ext cx="1464972" cy="14423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cxnSp>
          <p:nvCxnSpPr>
            <p:cNvPr id="11" name="Straight Arrow Connector 10">
              <a:extLst>
                <a:ext uri="{FF2B5EF4-FFF2-40B4-BE49-F238E27FC236}">
                  <a16:creationId xmlns:a16="http://schemas.microsoft.com/office/drawing/2014/main" id="{530E6A40-205F-453D-9C7B-7A225BA40D4C}"/>
                </a:ext>
              </a:extLst>
            </p:cNvPr>
            <p:cNvCxnSpPr/>
            <p:nvPr/>
          </p:nvCxnSpPr>
          <p:spPr>
            <a:xfrm flipV="1">
              <a:off x="3842507" y="3813788"/>
              <a:ext cx="1606952" cy="84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01C3A59-5F5F-4662-9E04-0F3DAB2041BD}"/>
                </a:ext>
              </a:extLst>
            </p:cNvPr>
            <p:cNvCxnSpPr>
              <a:stCxn id="25" idx="0"/>
              <a:endCxn id="8" idx="0"/>
            </p:cNvCxnSpPr>
            <p:nvPr/>
          </p:nvCxnSpPr>
          <p:spPr>
            <a:xfrm rot="16200000" flipH="1" flipV="1">
              <a:off x="4673208" y="1092437"/>
              <a:ext cx="317709" cy="3527981"/>
            </a:xfrm>
            <a:prstGeom prst="bentConnector3">
              <a:avLst>
                <a:gd name="adj1" fmla="val -719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DB21BC2-599D-4CC3-83AD-A866E213A63D}"/>
                </a:ext>
              </a:extLst>
            </p:cNvPr>
            <p:cNvCxnSpPr/>
            <p:nvPr/>
          </p:nvCxnSpPr>
          <p:spPr>
            <a:xfrm>
              <a:off x="830816" y="3822261"/>
              <a:ext cx="14929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0540" name="Straight Arrow Connector 73">
              <a:extLst>
                <a:ext uri="{FF2B5EF4-FFF2-40B4-BE49-F238E27FC236}">
                  <a16:creationId xmlns:a16="http://schemas.microsoft.com/office/drawing/2014/main" id="{FF07D70A-B37F-4C25-9507-F4E87D430DAC}"/>
                </a:ext>
              </a:extLst>
            </p:cNvPr>
            <p:cNvCxnSpPr>
              <a:cxnSpLocks noChangeShapeType="1"/>
            </p:cNvCxnSpPr>
            <p:nvPr/>
          </p:nvCxnSpPr>
          <p:spPr bwMode="auto">
            <a:xfrm>
              <a:off x="3068595" y="4698941"/>
              <a:ext cx="0" cy="1125210"/>
            </a:xfrm>
            <a:prstGeom prst="straightConnector1">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cxnSp>
        <p:sp>
          <p:nvSpPr>
            <p:cNvPr id="150541" name="TextBox 88">
              <a:extLst>
                <a:ext uri="{FF2B5EF4-FFF2-40B4-BE49-F238E27FC236}">
                  <a16:creationId xmlns:a16="http://schemas.microsoft.com/office/drawing/2014/main" id="{0F231907-2FDD-45E2-9A30-8C94908B30E7}"/>
                </a:ext>
              </a:extLst>
            </p:cNvPr>
            <p:cNvSpPr txBox="1">
              <a:spLocks noChangeArrowheads="1"/>
            </p:cNvSpPr>
            <p:nvPr/>
          </p:nvSpPr>
          <p:spPr bwMode="auto">
            <a:xfrm>
              <a:off x="2977559" y="1464864"/>
              <a:ext cx="3513441" cy="10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a:solidFill>
                    <a:srgbClr val="FF0000"/>
                  </a:solidFill>
                  <a:latin typeface="Times New Roman" panose="02020603050405020304" pitchFamily="18" charset="0"/>
                </a:rPr>
                <a:t>Tool Outcomes (Area, Power, WNS/TNS)</a:t>
              </a:r>
            </a:p>
          </p:txBody>
        </p:sp>
        <p:sp>
          <p:nvSpPr>
            <p:cNvPr id="150542" name="TextBox 90">
              <a:extLst>
                <a:ext uri="{FF2B5EF4-FFF2-40B4-BE49-F238E27FC236}">
                  <a16:creationId xmlns:a16="http://schemas.microsoft.com/office/drawing/2014/main" id="{18BD0AB3-67E0-4CC0-8C32-DED12BFDB1DE}"/>
                </a:ext>
              </a:extLst>
            </p:cNvPr>
            <p:cNvSpPr txBox="1">
              <a:spLocks noChangeArrowheads="1"/>
            </p:cNvSpPr>
            <p:nvPr/>
          </p:nvSpPr>
          <p:spPr bwMode="auto">
            <a:xfrm>
              <a:off x="794245" y="3998637"/>
              <a:ext cx="1789730" cy="53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solidFill>
                    <a:srgbClr val="FF0000"/>
                  </a:solidFill>
                  <a:latin typeface="Times New Roman" panose="02020603050405020304" pitchFamily="18" charset="0"/>
                </a:rPr>
                <a:t>Constraints</a:t>
              </a:r>
            </a:p>
          </p:txBody>
        </p:sp>
        <p:sp>
          <p:nvSpPr>
            <p:cNvPr id="150543" name="TextBox 91">
              <a:extLst>
                <a:ext uri="{FF2B5EF4-FFF2-40B4-BE49-F238E27FC236}">
                  <a16:creationId xmlns:a16="http://schemas.microsoft.com/office/drawing/2014/main" id="{79CD4029-F864-4E36-AACD-20D10BC89120}"/>
                </a:ext>
              </a:extLst>
            </p:cNvPr>
            <p:cNvSpPr txBox="1">
              <a:spLocks noChangeArrowheads="1"/>
            </p:cNvSpPr>
            <p:nvPr/>
          </p:nvSpPr>
          <p:spPr bwMode="auto">
            <a:xfrm>
              <a:off x="3752335" y="2945773"/>
              <a:ext cx="171141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solidFill>
                    <a:srgbClr val="0070C0"/>
                  </a:solidFill>
                  <a:latin typeface="Times New Roman" panose="02020603050405020304" pitchFamily="18" charset="0"/>
                </a:rPr>
                <a:t>Arms to Sample</a:t>
              </a:r>
            </a:p>
          </p:txBody>
        </p:sp>
        <p:sp>
          <p:nvSpPr>
            <p:cNvPr id="150544" name="TextBox 92">
              <a:extLst>
                <a:ext uri="{FF2B5EF4-FFF2-40B4-BE49-F238E27FC236}">
                  <a16:creationId xmlns:a16="http://schemas.microsoft.com/office/drawing/2014/main" id="{EF68C663-BE65-4B2D-9C00-CCFBE491EA49}"/>
                </a:ext>
              </a:extLst>
            </p:cNvPr>
            <p:cNvSpPr txBox="1">
              <a:spLocks noChangeArrowheads="1"/>
            </p:cNvSpPr>
            <p:nvPr/>
          </p:nvSpPr>
          <p:spPr bwMode="auto">
            <a:xfrm>
              <a:off x="3739977" y="3822357"/>
              <a:ext cx="185351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solidFill>
                    <a:srgbClr val="0070C0"/>
                  </a:solidFill>
                  <a:latin typeface="Times New Roman" panose="02020603050405020304" pitchFamily="18" charset="0"/>
                </a:rPr>
                <a:t>Samples per Arm</a:t>
              </a:r>
            </a:p>
          </p:txBody>
        </p:sp>
        <p:sp>
          <p:nvSpPr>
            <p:cNvPr id="150545" name="TextBox 94">
              <a:extLst>
                <a:ext uri="{FF2B5EF4-FFF2-40B4-BE49-F238E27FC236}">
                  <a16:creationId xmlns:a16="http://schemas.microsoft.com/office/drawing/2014/main" id="{636E6EE1-3950-4EDE-835A-7DEBA4D6EF99}"/>
                </a:ext>
              </a:extLst>
            </p:cNvPr>
            <p:cNvSpPr txBox="1">
              <a:spLocks noChangeArrowheads="1"/>
            </p:cNvSpPr>
            <p:nvPr/>
          </p:nvSpPr>
          <p:spPr bwMode="auto">
            <a:xfrm>
              <a:off x="2426036" y="3560178"/>
              <a:ext cx="1353070" cy="4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dirty="0">
                  <a:latin typeface="Times New Roman" panose="02020603050405020304" pitchFamily="18" charset="0"/>
                </a:rPr>
                <a:t>SAMPLER</a:t>
              </a:r>
              <a:endParaRPr lang="en-US" altLang="en-US" sz="1400" dirty="0">
                <a:latin typeface="Times New Roman" panose="02020603050405020304" pitchFamily="18" charset="0"/>
              </a:endParaRPr>
            </a:p>
          </p:txBody>
        </p:sp>
        <p:sp>
          <p:nvSpPr>
            <p:cNvPr id="150546" name="TextBox 95">
              <a:extLst>
                <a:ext uri="{FF2B5EF4-FFF2-40B4-BE49-F238E27FC236}">
                  <a16:creationId xmlns:a16="http://schemas.microsoft.com/office/drawing/2014/main" id="{56F50D24-1E28-49CB-942D-0768E171E970}"/>
                </a:ext>
              </a:extLst>
            </p:cNvPr>
            <p:cNvSpPr txBox="1">
              <a:spLocks noChangeArrowheads="1"/>
            </p:cNvSpPr>
            <p:nvPr/>
          </p:nvSpPr>
          <p:spPr bwMode="auto">
            <a:xfrm>
              <a:off x="5560540" y="3340280"/>
              <a:ext cx="1443683" cy="90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a:latin typeface="Times New Roman" panose="02020603050405020304" pitchFamily="18" charset="0"/>
                </a:rPr>
                <a:t>Parallel Tool Runs </a:t>
              </a:r>
            </a:p>
          </p:txBody>
        </p:sp>
        <p:sp>
          <p:nvSpPr>
            <p:cNvPr id="21" name="Rectangle 20">
              <a:extLst>
                <a:ext uri="{FF2B5EF4-FFF2-40B4-BE49-F238E27FC236}">
                  <a16:creationId xmlns:a16="http://schemas.microsoft.com/office/drawing/2014/main" id="{9F9795A3-16E3-4516-B74E-374789EA78FE}"/>
                </a:ext>
              </a:extLst>
            </p:cNvPr>
            <p:cNvSpPr/>
            <p:nvPr/>
          </p:nvSpPr>
          <p:spPr>
            <a:xfrm>
              <a:off x="5520450" y="3186844"/>
              <a:ext cx="1464972" cy="14423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0548" name="TextBox 97">
              <a:extLst>
                <a:ext uri="{FF2B5EF4-FFF2-40B4-BE49-F238E27FC236}">
                  <a16:creationId xmlns:a16="http://schemas.microsoft.com/office/drawing/2014/main" id="{C13001FF-19A2-42AF-8F02-1B208778868D}"/>
                </a:ext>
              </a:extLst>
            </p:cNvPr>
            <p:cNvSpPr txBox="1">
              <a:spLocks noChangeArrowheads="1"/>
            </p:cNvSpPr>
            <p:nvPr/>
          </p:nvSpPr>
          <p:spPr bwMode="auto">
            <a:xfrm>
              <a:off x="3118018" y="5016841"/>
              <a:ext cx="1972966" cy="10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a:solidFill>
                    <a:srgbClr val="0070C0"/>
                  </a:solidFill>
                  <a:latin typeface="Times New Roman" panose="02020603050405020304" pitchFamily="18" charset="0"/>
                </a:rPr>
                <a:t>Max Frequency</a:t>
              </a:r>
            </a:p>
          </p:txBody>
        </p:sp>
      </p:grpSp>
      <p:sp>
        <p:nvSpPr>
          <p:cNvPr id="3" name="TextBox 2">
            <a:extLst>
              <a:ext uri="{FF2B5EF4-FFF2-40B4-BE49-F238E27FC236}">
                <a16:creationId xmlns:a16="http://schemas.microsoft.com/office/drawing/2014/main" id="{69421B5A-D6CF-436E-A013-35B203629A1F}"/>
              </a:ext>
            </a:extLst>
          </p:cNvPr>
          <p:cNvSpPr txBox="1">
            <a:spLocks noChangeArrowheads="1"/>
          </p:cNvSpPr>
          <p:nvPr/>
        </p:nvSpPr>
        <p:spPr bwMode="auto">
          <a:xfrm flipH="1">
            <a:off x="2695492" y="6345375"/>
            <a:ext cx="4025983"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dirty="0"/>
              <a:t>DAC-18 session: “The Road to No-Human-in-the-Loop IC Design” (UCSD, Qualcomm, Synopsys) </a:t>
            </a:r>
          </a:p>
        </p:txBody>
      </p:sp>
    </p:spTree>
    <p:extLst>
      <p:ext uri="{BB962C8B-B14F-4D97-AF65-F5344CB8AC3E}">
        <p14:creationId xmlns:p14="http://schemas.microsoft.com/office/powerpoint/2010/main" val="3140228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fade">
                                      <p:cBhvr>
                                        <p:cTn id="13" dur="500"/>
                                        <p:tgtEl>
                                          <p:spTgt spid="7">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2FDC9E-D268-4EFE-A2CE-65639C3E9F9D}"/>
              </a:ext>
            </a:extLst>
          </p:cNvPr>
          <p:cNvPicPr>
            <a:picLocks noChangeAspect="1"/>
          </p:cNvPicPr>
          <p:nvPr/>
        </p:nvPicPr>
        <p:blipFill rotWithShape="1">
          <a:blip r:embed="rId3"/>
          <a:srcRect l="1770" t="15794" r="50261" b="38554"/>
          <a:stretch/>
        </p:blipFill>
        <p:spPr>
          <a:xfrm>
            <a:off x="90368" y="3676784"/>
            <a:ext cx="4932449" cy="3129527"/>
          </a:xfrm>
          <a:prstGeom prst="rect">
            <a:avLst/>
          </a:prstGeom>
        </p:spPr>
      </p:pic>
      <p:sp>
        <p:nvSpPr>
          <p:cNvPr id="7" name="Content Placeholder 6">
            <a:extLst>
              <a:ext uri="{FF2B5EF4-FFF2-40B4-BE49-F238E27FC236}">
                <a16:creationId xmlns:a16="http://schemas.microsoft.com/office/drawing/2014/main" id="{452BFC9B-5248-476C-8A05-0871B0120D68}"/>
              </a:ext>
            </a:extLst>
          </p:cNvPr>
          <p:cNvSpPr>
            <a:spLocks noGrp="1" noChangeArrowheads="1"/>
          </p:cNvSpPr>
          <p:nvPr>
            <p:ph idx="1"/>
          </p:nvPr>
        </p:nvSpPr>
        <p:spPr>
          <a:xfrm>
            <a:off x="0" y="742950"/>
            <a:ext cx="9144000" cy="5562600"/>
          </a:xfrm>
        </p:spPr>
        <p:txBody>
          <a:bodyPr/>
          <a:lstStyle/>
          <a:p>
            <a:pPr>
              <a:lnSpc>
                <a:spcPct val="83000"/>
              </a:lnSpc>
              <a:spcBef>
                <a:spcPts val="600"/>
              </a:spcBef>
            </a:pPr>
            <a:r>
              <a:rPr lang="en-US" altLang="en-US" b="1" dirty="0"/>
              <a:t>Create “robot IC design engineers” </a:t>
            </a:r>
          </a:p>
          <a:p>
            <a:pPr lvl="1">
              <a:lnSpc>
                <a:spcPct val="83000"/>
              </a:lnSpc>
              <a:spcBef>
                <a:spcPts val="600"/>
              </a:spcBef>
            </a:pPr>
            <a:r>
              <a:rPr lang="en-US" altLang="en-US" dirty="0"/>
              <a:t>Observe and learn from humans</a:t>
            </a:r>
          </a:p>
          <a:p>
            <a:pPr lvl="1">
              <a:lnSpc>
                <a:spcPct val="83000"/>
              </a:lnSpc>
              <a:spcBef>
                <a:spcPts val="600"/>
              </a:spcBef>
            </a:pPr>
            <a:r>
              <a:rPr lang="en-US" altLang="en-US" dirty="0"/>
              <a:t>Search for command sequences in design tools</a:t>
            </a:r>
          </a:p>
          <a:p>
            <a:pPr>
              <a:lnSpc>
                <a:spcPct val="83000"/>
              </a:lnSpc>
              <a:spcBef>
                <a:spcPts val="600"/>
              </a:spcBef>
            </a:pPr>
            <a:r>
              <a:rPr lang="en-US" altLang="en-US" b="1" dirty="0">
                <a:solidFill>
                  <a:srgbClr val="000000"/>
                </a:solidFill>
              </a:rPr>
              <a:t>Multi-Armed Bandit Problem</a:t>
            </a:r>
            <a:r>
              <a:rPr lang="en-US" altLang="en-US" dirty="0">
                <a:solidFill>
                  <a:srgbClr val="000000"/>
                </a:solidFill>
              </a:rPr>
              <a:t>: Given slot machine with N arms, maximize reward obtained using T pulls </a:t>
            </a:r>
          </a:p>
          <a:p>
            <a:pPr lvl="1">
              <a:lnSpc>
                <a:spcPct val="83000"/>
              </a:lnSpc>
              <a:spcBef>
                <a:spcPts val="600"/>
              </a:spcBef>
            </a:pPr>
            <a:r>
              <a:rPr lang="en-US" altLang="en-US" dirty="0">
                <a:solidFill>
                  <a:srgbClr val="000000"/>
                </a:solidFill>
              </a:rPr>
              <a:t>Well-studied in context of Reinforcement Learning</a:t>
            </a:r>
          </a:p>
          <a:p>
            <a:pPr>
              <a:lnSpc>
                <a:spcPct val="83000"/>
              </a:lnSpc>
              <a:spcBef>
                <a:spcPts val="600"/>
              </a:spcBef>
            </a:pPr>
            <a:r>
              <a:rPr lang="en-US" altLang="en-US" b="1" dirty="0">
                <a:solidFill>
                  <a:srgbClr val="000000"/>
                </a:solidFill>
              </a:rPr>
              <a:t>IC Design: “arm” </a:t>
            </a:r>
            <a:r>
              <a:rPr lang="en-US" altLang="en-US" dirty="0">
                <a:solidFill>
                  <a:srgbClr val="000000"/>
                </a:solidFill>
              </a:rPr>
              <a:t>= target frequency; </a:t>
            </a:r>
            <a:r>
              <a:rPr lang="en-US" altLang="en-US" b="1" dirty="0">
                <a:solidFill>
                  <a:srgbClr val="000000"/>
                </a:solidFill>
              </a:rPr>
              <a:t>“pull” </a:t>
            </a:r>
            <a:r>
              <a:rPr lang="en-US" altLang="en-US" dirty="0">
                <a:solidFill>
                  <a:srgbClr val="000000"/>
                </a:solidFill>
              </a:rPr>
              <a:t>= run flow</a:t>
            </a:r>
          </a:p>
          <a:p>
            <a:pPr>
              <a:lnSpc>
                <a:spcPct val="83000"/>
              </a:lnSpc>
              <a:spcBef>
                <a:spcPts val="600"/>
              </a:spcBef>
            </a:pPr>
            <a:endParaRPr lang="en-US" altLang="en-US" dirty="0"/>
          </a:p>
        </p:txBody>
      </p:sp>
      <p:sp>
        <p:nvSpPr>
          <p:cNvPr id="150531" name="Title 1">
            <a:extLst>
              <a:ext uri="{FF2B5EF4-FFF2-40B4-BE49-F238E27FC236}">
                <a16:creationId xmlns:a16="http://schemas.microsoft.com/office/drawing/2014/main" id="{260DFC1D-55F0-4E60-BC1C-6C3139197CD0}"/>
              </a:ext>
            </a:extLst>
          </p:cNvPr>
          <p:cNvSpPr>
            <a:spLocks noGrp="1" noChangeArrowheads="1"/>
          </p:cNvSpPr>
          <p:nvPr>
            <p:ph type="title"/>
          </p:nvPr>
        </p:nvSpPr>
        <p:spPr/>
        <p:txBody>
          <a:bodyPr/>
          <a:lstStyle/>
          <a:p>
            <a:r>
              <a:rPr lang="en-US" altLang="en-US">
                <a:solidFill>
                  <a:srgbClr val="FF0000"/>
                </a:solidFill>
              </a:rPr>
              <a:t>1. </a:t>
            </a:r>
            <a:r>
              <a:rPr lang="en-US" altLang="en-US"/>
              <a:t>Mechanization and Automation</a:t>
            </a:r>
          </a:p>
        </p:txBody>
      </p:sp>
      <p:pic>
        <p:nvPicPr>
          <p:cNvPr id="5" name="Picture 4">
            <a:extLst>
              <a:ext uri="{FF2B5EF4-FFF2-40B4-BE49-F238E27FC236}">
                <a16:creationId xmlns:a16="http://schemas.microsoft.com/office/drawing/2014/main" id="{D8A7B5E6-D306-4120-A5FC-5A76A785A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23" t="3941" r="3204"/>
          <a:stretch>
            <a:fillRect/>
          </a:stretch>
        </p:blipFill>
        <p:spPr bwMode="auto">
          <a:xfrm>
            <a:off x="5052063" y="3679959"/>
            <a:ext cx="3977638" cy="303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29056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9143999" cy="595312"/>
          </a:xfrm>
        </p:spPr>
        <p:txBody>
          <a:bodyPr/>
          <a:lstStyle/>
          <a:p>
            <a:r>
              <a:rPr lang="en-US" dirty="0"/>
              <a:t>IC </a:t>
            </a:r>
            <a:r>
              <a:rPr lang="en-US" u="sng" dirty="0"/>
              <a:t>Design</a:t>
            </a:r>
            <a:r>
              <a:rPr lang="en-US" dirty="0"/>
              <a:t> Crises: Unpredictability, Schedule</a:t>
            </a:r>
          </a:p>
        </p:txBody>
      </p:sp>
      <p:sp>
        <p:nvSpPr>
          <p:cNvPr id="3" name="Content Placeholder 2"/>
          <p:cNvSpPr>
            <a:spLocks noGrp="1"/>
          </p:cNvSpPr>
          <p:nvPr>
            <p:ph idx="1"/>
          </p:nvPr>
        </p:nvSpPr>
        <p:spPr>
          <a:xfrm>
            <a:off x="40944" y="706129"/>
            <a:ext cx="9179256" cy="5819775"/>
          </a:xfrm>
        </p:spPr>
        <p:txBody>
          <a:bodyPr>
            <a:noAutofit/>
          </a:bodyPr>
          <a:lstStyle/>
          <a:p>
            <a:r>
              <a:rPr lang="en-US" b="1" dirty="0"/>
              <a:t>Many steps in long “design flow” </a:t>
            </a:r>
            <a:r>
              <a:rPr lang="en-US" sz="1800" b="1" dirty="0">
                <a:solidFill>
                  <a:srgbClr val="FF0000"/>
                </a:solidFill>
                <a:sym typeface="Wingdings" panose="05000000000000000000" pitchFamily="2" charset="2"/>
              </a:rPr>
              <a:t> can we predict outcome?</a:t>
            </a:r>
            <a:endParaRPr lang="en-US" sz="1800" b="1" dirty="0"/>
          </a:p>
          <a:p>
            <a:r>
              <a:rPr lang="en-US" b="1" dirty="0"/>
              <a:t>Many chicken-egg loops</a:t>
            </a:r>
            <a:r>
              <a:rPr lang="en-US" sz="2000" b="1" dirty="0">
                <a:solidFill>
                  <a:srgbClr val="FF0000"/>
                </a:solidFill>
              </a:rPr>
              <a:t>  </a:t>
            </a:r>
            <a:r>
              <a:rPr lang="en-US" sz="1800" b="1" dirty="0">
                <a:solidFill>
                  <a:srgbClr val="FF0000"/>
                </a:solidFill>
                <a:sym typeface="Wingdings" panose="05000000000000000000" pitchFamily="2" charset="2"/>
              </a:rPr>
              <a:t> convergence point?  how to initialize?</a:t>
            </a:r>
            <a:endParaRPr lang="en-US" sz="1800" b="1" dirty="0"/>
          </a:p>
          <a:p>
            <a:r>
              <a:rPr lang="en-US" b="1" dirty="0"/>
              <a:t>Nearly all problems are NP-hard</a:t>
            </a:r>
          </a:p>
          <a:p>
            <a:pPr lvl="1"/>
            <a:r>
              <a:rPr lang="en-US" dirty="0"/>
              <a:t>Min-cut hypergraph bisection, Quadratic assignment, </a:t>
            </a:r>
            <a:r>
              <a:rPr lang="en-US" dirty="0" err="1"/>
              <a:t>Multicommodity</a:t>
            </a:r>
            <a:r>
              <a:rPr lang="en-US" dirty="0"/>
              <a:t> flow, Max-weight independent set, Multi-vehicle TSP, k-</a:t>
            </a:r>
            <a:r>
              <a:rPr lang="en-US" dirty="0" err="1"/>
              <a:t>colorability</a:t>
            </a:r>
            <a:r>
              <a:rPr lang="en-US" dirty="0"/>
              <a:t>, …</a:t>
            </a:r>
          </a:p>
          <a:p>
            <a:r>
              <a:rPr lang="en-US" b="1" dirty="0">
                <a:sym typeface="Wingdings" panose="05000000000000000000" pitchFamily="2" charset="2"/>
              </a:rPr>
              <a:t>Huge “n” metaheuristics piled on metaheuristics</a:t>
            </a:r>
            <a:endParaRPr lang="en-US" b="1" dirty="0"/>
          </a:p>
          <a:p>
            <a:r>
              <a:rPr lang="en-US" b="1" dirty="0" err="1"/>
              <a:t>Suboptimality</a:t>
            </a:r>
            <a:r>
              <a:rPr lang="en-US" b="1" dirty="0"/>
              <a:t> is expensive</a:t>
            </a:r>
          </a:p>
          <a:p>
            <a:pPr lvl="1"/>
            <a:r>
              <a:rPr lang="en-US" dirty="0"/>
              <a:t>10% of {power, speed, area} is half of benefit from new node  </a:t>
            </a:r>
          </a:p>
          <a:p>
            <a:r>
              <a:rPr lang="en-US" b="1" dirty="0"/>
              <a:t>Iteration is expensive</a:t>
            </a:r>
          </a:p>
          <a:p>
            <a:pPr lvl="1"/>
            <a:r>
              <a:rPr lang="en-US" dirty="0"/>
              <a:t>Moore’s Law:  1 week = 1 percent</a:t>
            </a:r>
          </a:p>
          <a:p>
            <a:r>
              <a:rPr lang="en-US" b="1" dirty="0"/>
              <a:t>Conservatism (“margin”) is expensive</a:t>
            </a:r>
          </a:p>
          <a:p>
            <a:pPr lvl="1"/>
            <a:r>
              <a:rPr lang="en-US" dirty="0"/>
              <a:t>But: “oops” (didn’t fit, didn’t route, too slow) is unacceptable</a:t>
            </a:r>
            <a:endParaRPr lang="en-US" dirty="0">
              <a:solidFill>
                <a:srgbClr val="1B00C0"/>
              </a:solidFill>
            </a:endParaRPr>
          </a:p>
        </p:txBody>
      </p:sp>
    </p:spTree>
    <p:extLst>
      <p:ext uri="{BB962C8B-B14F-4D97-AF65-F5344CB8AC3E}">
        <p14:creationId xmlns:p14="http://schemas.microsoft.com/office/powerpoint/2010/main" val="723863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6395BFA-C5C5-41A5-8A2E-8B27F8C6D051}"/>
              </a:ext>
            </a:extLst>
          </p:cNvPr>
          <p:cNvSpPr>
            <a:spLocks noGrp="1" noChangeArrowheads="1"/>
          </p:cNvSpPr>
          <p:nvPr>
            <p:ph idx="1"/>
          </p:nvPr>
        </p:nvSpPr>
        <p:spPr>
          <a:xfrm>
            <a:off x="0" y="838200"/>
            <a:ext cx="7415213" cy="5562600"/>
          </a:xfrm>
        </p:spPr>
        <p:txBody>
          <a:bodyPr/>
          <a:lstStyle/>
          <a:p>
            <a:r>
              <a:rPr lang="en-US" altLang="en-US" b="1"/>
              <a:t>How to optimally orchestrate N robot engineers?</a:t>
            </a:r>
          </a:p>
          <a:p>
            <a:pPr lvl="1"/>
            <a:r>
              <a:rPr lang="en-US" altLang="en-US"/>
              <a:t>Concurrent search of N flow trajectories</a:t>
            </a:r>
          </a:p>
          <a:p>
            <a:pPr lvl="1"/>
            <a:r>
              <a:rPr lang="en-US" altLang="en-US"/>
              <a:t>Explore, identify good flow options efficiently</a:t>
            </a:r>
          </a:p>
          <a:p>
            <a:pPr lvl="1"/>
            <a:r>
              <a:rPr lang="en-US" altLang="en-US"/>
              <a:t>Constraint: compute and license resources</a:t>
            </a:r>
          </a:p>
          <a:p>
            <a:r>
              <a:rPr lang="en-US" altLang="en-US"/>
              <a:t>Goal: best QOR within resource, risk limits</a:t>
            </a:r>
          </a:p>
          <a:p>
            <a:r>
              <a:rPr lang="en-US" altLang="en-US"/>
              <a:t>Example strategy: “Go with the winners”</a:t>
            </a:r>
          </a:p>
          <a:p>
            <a:pPr lvl="1"/>
            <a:r>
              <a:rPr lang="en-US" altLang="en-US"/>
              <a:t>Launch multiple optimization threads</a:t>
            </a:r>
          </a:p>
          <a:p>
            <a:pPr lvl="1"/>
            <a:r>
              <a:rPr lang="en-US" altLang="en-US"/>
              <a:t>Periodically identify promising thread</a:t>
            </a:r>
          </a:p>
          <a:p>
            <a:pPr lvl="1"/>
            <a:r>
              <a:rPr lang="en-US" altLang="en-US"/>
              <a:t>Clone promising thread and terminate others</a:t>
            </a:r>
          </a:p>
        </p:txBody>
      </p:sp>
      <p:sp>
        <p:nvSpPr>
          <p:cNvPr id="152579" name="Title 1">
            <a:extLst>
              <a:ext uri="{FF2B5EF4-FFF2-40B4-BE49-F238E27FC236}">
                <a16:creationId xmlns:a16="http://schemas.microsoft.com/office/drawing/2014/main" id="{78B6C123-CD20-4AF2-B882-D7D76F780246}"/>
              </a:ext>
            </a:extLst>
          </p:cNvPr>
          <p:cNvSpPr>
            <a:spLocks noGrp="1" noChangeArrowheads="1"/>
          </p:cNvSpPr>
          <p:nvPr>
            <p:ph type="title"/>
          </p:nvPr>
        </p:nvSpPr>
        <p:spPr/>
        <p:txBody>
          <a:bodyPr/>
          <a:lstStyle/>
          <a:p>
            <a:r>
              <a:rPr lang="en-US" altLang="en-US">
                <a:solidFill>
                  <a:srgbClr val="FF0000"/>
                </a:solidFill>
              </a:rPr>
              <a:t>2. </a:t>
            </a:r>
            <a:r>
              <a:rPr lang="en-US" altLang="en-US"/>
              <a:t>Orchestration of Search and Optimization</a:t>
            </a:r>
          </a:p>
        </p:txBody>
      </p:sp>
      <p:pic>
        <p:nvPicPr>
          <p:cNvPr id="152580" name="Picture 8">
            <a:extLst>
              <a:ext uri="{FF2B5EF4-FFF2-40B4-BE49-F238E27FC236}">
                <a16:creationId xmlns:a16="http://schemas.microsoft.com/office/drawing/2014/main" id="{40EB0591-1733-47DF-B970-EDCC2FB48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7226" b="12077"/>
          <a:stretch>
            <a:fillRect/>
          </a:stretch>
        </p:blipFill>
        <p:spPr bwMode="auto">
          <a:xfrm>
            <a:off x="7267575" y="1025525"/>
            <a:ext cx="17176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6791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3">
            <a:extLst>
              <a:ext uri="{FF2B5EF4-FFF2-40B4-BE49-F238E27FC236}">
                <a16:creationId xmlns:a16="http://schemas.microsoft.com/office/drawing/2014/main" id="{847FF335-D6B4-4697-B3E5-09C3333EE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212" b="9129"/>
          <a:stretch>
            <a:fillRect/>
          </a:stretch>
        </p:blipFill>
        <p:spPr bwMode="auto">
          <a:xfrm>
            <a:off x="4635500" y="2597150"/>
            <a:ext cx="4437063"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2941E342-F829-4536-B9BB-85AC10093511}"/>
              </a:ext>
            </a:extLst>
          </p:cNvPr>
          <p:cNvSpPr>
            <a:spLocks noGrp="1"/>
          </p:cNvSpPr>
          <p:nvPr>
            <p:ph idx="1"/>
          </p:nvPr>
        </p:nvSpPr>
        <p:spPr>
          <a:xfrm>
            <a:off x="23813" y="866775"/>
            <a:ext cx="8928100" cy="5534025"/>
          </a:xfrm>
        </p:spPr>
        <p:txBody>
          <a:bodyPr/>
          <a:lstStyle/>
          <a:p>
            <a:pPr>
              <a:defRPr/>
            </a:pPr>
            <a:r>
              <a:rPr lang="en-US" dirty="0"/>
              <a:t>Optimization cost landscapes often have “big valley” structures</a:t>
            </a:r>
          </a:p>
          <a:p>
            <a:pPr marL="461963" lvl="1" indent="-231775">
              <a:defRPr/>
            </a:pPr>
            <a:r>
              <a:rPr lang="en-US" dirty="0"/>
              <a:t>Best local minima are central to all other local minima</a:t>
            </a:r>
          </a:p>
          <a:p>
            <a:pPr>
              <a:defRPr/>
            </a:pPr>
            <a:r>
              <a:rPr lang="en-US" dirty="0"/>
              <a:t>Adaptive Multi-Start (AMS)</a:t>
            </a:r>
          </a:p>
          <a:p>
            <a:pPr marL="461963" lvl="1" indent="-231775">
              <a:defRPr/>
            </a:pPr>
            <a:r>
              <a:rPr lang="en-US" dirty="0"/>
              <a:t>Identify promising configurations                                               in current iteration</a:t>
            </a:r>
          </a:p>
          <a:p>
            <a:pPr marL="461963" lvl="1" indent="-231775">
              <a:defRPr/>
            </a:pPr>
            <a:r>
              <a:rPr lang="en-US" dirty="0"/>
              <a:t>Adaptively choose better                                                     start points for next                                                  optimization iteration</a:t>
            </a:r>
          </a:p>
          <a:p>
            <a:pPr lvl="1">
              <a:defRPr/>
            </a:pPr>
            <a:endParaRPr lang="en-US" dirty="0"/>
          </a:p>
        </p:txBody>
      </p:sp>
      <p:sp>
        <p:nvSpPr>
          <p:cNvPr id="154628" name="Title 2">
            <a:extLst>
              <a:ext uri="{FF2B5EF4-FFF2-40B4-BE49-F238E27FC236}">
                <a16:creationId xmlns:a16="http://schemas.microsoft.com/office/drawing/2014/main" id="{4F6D1793-E1E0-42F2-B132-9BCA7CF323F6}"/>
              </a:ext>
            </a:extLst>
          </p:cNvPr>
          <p:cNvSpPr>
            <a:spLocks noGrp="1" noChangeArrowheads="1"/>
          </p:cNvSpPr>
          <p:nvPr>
            <p:ph type="title"/>
          </p:nvPr>
        </p:nvSpPr>
        <p:spPr/>
        <p:txBody>
          <a:bodyPr/>
          <a:lstStyle/>
          <a:p>
            <a:r>
              <a:rPr lang="en-US" altLang="en-US"/>
              <a:t>Another Example: “Adaptive Multi-Start”</a:t>
            </a:r>
          </a:p>
        </p:txBody>
      </p:sp>
    </p:spTree>
    <p:extLst>
      <p:ext uri="{BB962C8B-B14F-4D97-AF65-F5344CB8AC3E}">
        <p14:creationId xmlns:p14="http://schemas.microsoft.com/office/powerpoint/2010/main" val="30867704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752943-A92F-43B0-BB8E-D8FF625C6271}"/>
              </a:ext>
            </a:extLst>
          </p:cNvPr>
          <p:cNvSpPr>
            <a:spLocks noGrp="1" noChangeArrowheads="1"/>
          </p:cNvSpPr>
          <p:nvPr>
            <p:ph idx="1"/>
          </p:nvPr>
        </p:nvSpPr>
        <p:spPr>
          <a:xfrm>
            <a:off x="171450" y="838200"/>
            <a:ext cx="8972550" cy="5562600"/>
          </a:xfrm>
        </p:spPr>
        <p:txBody>
          <a:bodyPr/>
          <a:lstStyle/>
          <a:p>
            <a:r>
              <a:rPr lang="en-US" altLang="en-US" dirty="0"/>
              <a:t>Prediction of tool- and design-specific outcomes over longer and longer </a:t>
            </a:r>
            <a:r>
              <a:rPr lang="en-US" altLang="en-US" dirty="0" err="1"/>
              <a:t>subflows</a:t>
            </a:r>
            <a:endParaRPr lang="en-US" altLang="en-US" dirty="0"/>
          </a:p>
          <a:p>
            <a:pPr lvl="1"/>
            <a:r>
              <a:rPr lang="en-US" altLang="en-US" dirty="0"/>
              <a:t>Wiggling of longer and longer ropes</a:t>
            </a:r>
          </a:p>
        </p:txBody>
      </p:sp>
      <p:sp>
        <p:nvSpPr>
          <p:cNvPr id="156675" name="Title 1">
            <a:extLst>
              <a:ext uri="{FF2B5EF4-FFF2-40B4-BE49-F238E27FC236}">
                <a16:creationId xmlns:a16="http://schemas.microsoft.com/office/drawing/2014/main" id="{A6546E1A-4481-4C3D-9EFA-74774ACB0F11}"/>
              </a:ext>
            </a:extLst>
          </p:cNvPr>
          <p:cNvSpPr>
            <a:spLocks noGrp="1" noChangeArrowheads="1"/>
          </p:cNvSpPr>
          <p:nvPr>
            <p:ph type="title"/>
          </p:nvPr>
        </p:nvSpPr>
        <p:spPr/>
        <p:txBody>
          <a:bodyPr/>
          <a:lstStyle/>
          <a:p>
            <a:r>
              <a:rPr lang="en-US" altLang="en-US">
                <a:solidFill>
                  <a:srgbClr val="FF0000"/>
                </a:solidFill>
              </a:rPr>
              <a:t>3. </a:t>
            </a:r>
            <a:r>
              <a:rPr lang="en-US" altLang="en-US"/>
              <a:t>Pruning via Predictors and Models</a:t>
            </a:r>
          </a:p>
        </p:txBody>
      </p:sp>
    </p:spTree>
    <p:extLst>
      <p:ext uri="{BB962C8B-B14F-4D97-AF65-F5344CB8AC3E}">
        <p14:creationId xmlns:p14="http://schemas.microsoft.com/office/powerpoint/2010/main" val="39872131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01DA5567-E97E-4D05-97D9-A354CE30E957}"/>
              </a:ext>
            </a:extLst>
          </p:cNvPr>
          <p:cNvSpPr>
            <a:spLocks noGrp="1" noChangeArrowheads="1"/>
          </p:cNvSpPr>
          <p:nvPr>
            <p:ph type="title"/>
          </p:nvPr>
        </p:nvSpPr>
        <p:spPr>
          <a:xfrm>
            <a:off x="0" y="38100"/>
            <a:ext cx="9144000" cy="709613"/>
          </a:xfrm>
        </p:spPr>
        <p:txBody>
          <a:bodyPr/>
          <a:lstStyle/>
          <a:p>
            <a:r>
              <a:rPr lang="en-US" altLang="ko-KR" sz="3200" dirty="0">
                <a:ea typeface="굴림" panose="020B0600000101010101" pitchFamily="34" charset="-127"/>
                <a:cs typeface="Arial" panose="020B0604020202020204" pitchFamily="34" charset="0"/>
              </a:rPr>
              <a:t>Example 8: Prediction of SRAM Timing Failure</a:t>
            </a:r>
            <a:endParaRPr lang="en-US" altLang="en-US" sz="3200" dirty="0">
              <a:ea typeface="굴림" panose="020B0600000101010101" pitchFamily="34" charset="-127"/>
              <a:cs typeface="Arial" panose="020B0604020202020204" pitchFamily="34" charset="0"/>
            </a:endParaRPr>
          </a:p>
        </p:txBody>
      </p:sp>
      <p:sp>
        <p:nvSpPr>
          <p:cNvPr id="3" name="Content Placeholder 2">
            <a:extLst>
              <a:ext uri="{FF2B5EF4-FFF2-40B4-BE49-F238E27FC236}">
                <a16:creationId xmlns:a16="http://schemas.microsoft.com/office/drawing/2014/main" id="{55709C7E-A791-482C-9890-38DA430B74AA}"/>
              </a:ext>
            </a:extLst>
          </p:cNvPr>
          <p:cNvSpPr>
            <a:spLocks noGrp="1" noChangeArrowheads="1"/>
          </p:cNvSpPr>
          <p:nvPr>
            <p:ph idx="1"/>
          </p:nvPr>
        </p:nvSpPr>
        <p:spPr>
          <a:xfrm>
            <a:off x="250825" y="908050"/>
            <a:ext cx="8893175" cy="5664200"/>
          </a:xfrm>
        </p:spPr>
        <p:txBody>
          <a:bodyPr/>
          <a:lstStyle/>
          <a:p>
            <a:r>
              <a:rPr lang="en-US" altLang="en-US" dirty="0"/>
              <a:t>Multiphysics effects (IR drop, thermal, etc.) affect timing closure</a:t>
            </a:r>
          </a:p>
          <a:p>
            <a:r>
              <a:rPr lang="en-US" altLang="en-US" dirty="0" err="1"/>
              <a:t>Floorplanning</a:t>
            </a:r>
            <a:r>
              <a:rPr lang="en-US" altLang="en-US" dirty="0"/>
              <a:t> with SRAMs is complicated</a:t>
            </a:r>
          </a:p>
          <a:p>
            <a:pPr lvl="1"/>
            <a:r>
              <a:rPr lang="en-US" altLang="en-US" dirty="0"/>
              <a:t>P&amp;R blockages</a:t>
            </a:r>
          </a:p>
          <a:p>
            <a:pPr lvl="1"/>
            <a:r>
              <a:rPr lang="en-US" altLang="en-US" dirty="0"/>
              <a:t>Unpredictable post-P&amp;R timing</a:t>
            </a:r>
          </a:p>
          <a:p>
            <a:r>
              <a:rPr lang="en-US" altLang="en-US" dirty="0"/>
              <a:t>Goal: Early prediction of post-P&amp;R slack (“doomed floorplans”) to save schedule</a:t>
            </a:r>
          </a:p>
          <a:p>
            <a:r>
              <a:rPr lang="en-US" altLang="en-US" dirty="0"/>
              <a:t>But estimating post-P&amp;R timing at floorplan stage is challenging:</a:t>
            </a:r>
          </a:p>
          <a:p>
            <a:pPr lvl="1"/>
            <a:r>
              <a:rPr lang="en-US" altLang="en-US" dirty="0"/>
              <a:t>Wire delay estimate has no spatial embedding information</a:t>
            </a:r>
          </a:p>
          <a:p>
            <a:pPr lvl="1"/>
            <a:r>
              <a:rPr lang="en-US" altLang="en-US" dirty="0"/>
              <a:t>Gate delay estimate has no buffering information</a:t>
            </a:r>
          </a:p>
        </p:txBody>
      </p:sp>
    </p:spTree>
    <p:extLst>
      <p:ext uri="{BB962C8B-B14F-4D97-AF65-F5344CB8AC3E}">
        <p14:creationId xmlns:p14="http://schemas.microsoft.com/office/powerpoint/2010/main" val="1799655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D2EB84E-CCC9-4579-B9C8-1F6F0254BF9F}"/>
              </a:ext>
            </a:extLst>
          </p:cNvPr>
          <p:cNvSpPr>
            <a:spLocks noGrp="1" noChangeArrowheads="1"/>
          </p:cNvSpPr>
          <p:nvPr>
            <p:ph type="title"/>
          </p:nvPr>
        </p:nvSpPr>
        <p:spPr>
          <a:xfrm>
            <a:off x="76200" y="106363"/>
            <a:ext cx="8686800" cy="685800"/>
          </a:xfrm>
        </p:spPr>
        <p:txBody>
          <a:bodyPr/>
          <a:lstStyle/>
          <a:p>
            <a:r>
              <a:rPr lang="en-US" altLang="ko-KR">
                <a:ea typeface="굴림" panose="020B0600000101010101" pitchFamily="34" charset="-127"/>
                <a:cs typeface="Arial" panose="020B0604020202020204" pitchFamily="34" charset="0"/>
              </a:rPr>
              <a:t>Multiphysics Analysis is Difficult to Predict</a:t>
            </a:r>
            <a:endParaRPr lang="en-US" altLang="en-US">
              <a:ea typeface="굴림" panose="020B0600000101010101" pitchFamily="34" charset="-127"/>
              <a:cs typeface="Arial" panose="020B0604020202020204" pitchFamily="34" charset="0"/>
            </a:endParaRPr>
          </a:p>
        </p:txBody>
      </p:sp>
      <p:grpSp>
        <p:nvGrpSpPr>
          <p:cNvPr id="97283" name="Group 32">
            <a:extLst>
              <a:ext uri="{FF2B5EF4-FFF2-40B4-BE49-F238E27FC236}">
                <a16:creationId xmlns:a16="http://schemas.microsoft.com/office/drawing/2014/main" id="{6A65844B-D036-4DE5-82CC-4F08F1780B06}"/>
              </a:ext>
            </a:extLst>
          </p:cNvPr>
          <p:cNvGrpSpPr>
            <a:grpSpLocks/>
          </p:cNvGrpSpPr>
          <p:nvPr/>
        </p:nvGrpSpPr>
        <p:grpSpPr bwMode="auto">
          <a:xfrm>
            <a:off x="136525" y="1981200"/>
            <a:ext cx="8626475" cy="4038600"/>
            <a:chOff x="4969522" y="3933057"/>
            <a:chExt cx="4051197" cy="2565158"/>
          </a:xfrm>
        </p:grpSpPr>
        <p:pic>
          <p:nvPicPr>
            <p:cNvPr id="97285" name="Picture 3" descr="Screen Clipping">
              <a:extLst>
                <a:ext uri="{FF2B5EF4-FFF2-40B4-BE49-F238E27FC236}">
                  <a16:creationId xmlns:a16="http://schemas.microsoft.com/office/drawing/2014/main" id="{190C056F-53FE-483E-9AA5-7294E5BE3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16" t="3246" b="9833"/>
            <a:stretch>
              <a:fillRect/>
            </a:stretch>
          </p:blipFill>
          <p:spPr bwMode="auto">
            <a:xfrm>
              <a:off x="5292081" y="4225291"/>
              <a:ext cx="3728638" cy="19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Box 14">
              <a:extLst>
                <a:ext uri="{FF2B5EF4-FFF2-40B4-BE49-F238E27FC236}">
                  <a16:creationId xmlns:a16="http://schemas.microsoft.com/office/drawing/2014/main" id="{AE2DA616-0DEF-41DF-A31F-6484609AEE8F}"/>
                </a:ext>
              </a:extLst>
            </p:cNvPr>
            <p:cNvSpPr txBox="1">
              <a:spLocks noChangeArrowheads="1"/>
            </p:cNvSpPr>
            <p:nvPr/>
          </p:nvSpPr>
          <p:spPr bwMode="auto">
            <a:xfrm>
              <a:off x="5868631" y="6247666"/>
              <a:ext cx="2448272" cy="25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cs typeface="Arial" panose="020B0604020202020204" pitchFamily="34" charset="0"/>
                </a:rPr>
                <a:t>Implementation Index</a:t>
              </a:r>
            </a:p>
          </p:txBody>
        </p:sp>
        <p:sp>
          <p:nvSpPr>
            <p:cNvPr id="97287" name="TextBox 15">
              <a:extLst>
                <a:ext uri="{FF2B5EF4-FFF2-40B4-BE49-F238E27FC236}">
                  <a16:creationId xmlns:a16="http://schemas.microsoft.com/office/drawing/2014/main" id="{EE2B4798-11C0-4BB3-B745-3F126D2B5043}"/>
                </a:ext>
              </a:extLst>
            </p:cNvPr>
            <p:cNvSpPr txBox="1">
              <a:spLocks noChangeArrowheads="1"/>
            </p:cNvSpPr>
            <p:nvPr/>
          </p:nvSpPr>
          <p:spPr bwMode="auto">
            <a:xfrm rot="-5400000">
              <a:off x="3870661" y="5031918"/>
              <a:ext cx="2448272" cy="25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a:cs typeface="Arial" panose="020B0604020202020204" pitchFamily="34" charset="0"/>
                </a:rPr>
                <a:t>SRAM Slack (ps)</a:t>
              </a:r>
            </a:p>
          </p:txBody>
        </p:sp>
      </p:grpSp>
      <p:sp>
        <p:nvSpPr>
          <p:cNvPr id="97284" name="Content Placeholder 4">
            <a:extLst>
              <a:ext uri="{FF2B5EF4-FFF2-40B4-BE49-F238E27FC236}">
                <a16:creationId xmlns:a16="http://schemas.microsoft.com/office/drawing/2014/main" id="{24F9FF4F-50DB-4255-9C06-BC1448993884}"/>
              </a:ext>
            </a:extLst>
          </p:cNvPr>
          <p:cNvSpPr>
            <a:spLocks noGrp="1" noChangeArrowheads="1"/>
          </p:cNvSpPr>
          <p:nvPr>
            <p:ph idx="1"/>
          </p:nvPr>
        </p:nvSpPr>
        <p:spPr>
          <a:xfrm>
            <a:off x="76200" y="914400"/>
            <a:ext cx="9067800" cy="5486400"/>
          </a:xfrm>
        </p:spPr>
        <p:txBody>
          <a:bodyPr/>
          <a:lstStyle/>
          <a:p>
            <a:r>
              <a:rPr lang="en-US" altLang="en-US" dirty="0"/>
              <a:t>IR drop, thermal, reliability, crosstalk, etc.</a:t>
            </a:r>
          </a:p>
          <a:p>
            <a:r>
              <a:rPr lang="en-US" altLang="en-US" b="1" dirty="0"/>
              <a:t>ASP-DAC 2016 (UCSD, Samsung):  </a:t>
            </a:r>
            <a:r>
              <a:rPr lang="en-US" altLang="en-US" dirty="0"/>
              <a:t>Can we predict  “risk map” for embedded memories at floorplan stage?</a:t>
            </a:r>
          </a:p>
        </p:txBody>
      </p:sp>
    </p:spTree>
    <p:extLst>
      <p:ext uri="{BB962C8B-B14F-4D97-AF65-F5344CB8AC3E}">
        <p14:creationId xmlns:p14="http://schemas.microsoft.com/office/powerpoint/2010/main" val="2690900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926CE078-2E53-444C-B7A8-617DDE12732A}"/>
              </a:ext>
            </a:extLst>
          </p:cNvPr>
          <p:cNvSpPr>
            <a:spLocks noGrp="1" noChangeArrowheads="1"/>
          </p:cNvSpPr>
          <p:nvPr>
            <p:ph type="title"/>
          </p:nvPr>
        </p:nvSpPr>
        <p:spPr>
          <a:xfrm>
            <a:off x="0" y="76200"/>
            <a:ext cx="9144000" cy="708025"/>
          </a:xfrm>
        </p:spPr>
        <p:txBody>
          <a:bodyPr/>
          <a:lstStyle/>
          <a:p>
            <a:r>
              <a:rPr lang="en-IN" altLang="en-US"/>
              <a:t>Floorplan Pathfinding with Machine Learning  </a:t>
            </a:r>
            <a:endParaRPr lang="en-US" altLang="en-US"/>
          </a:p>
        </p:txBody>
      </p:sp>
      <p:sp>
        <p:nvSpPr>
          <p:cNvPr id="3" name="Content Placeholder 2">
            <a:extLst>
              <a:ext uri="{FF2B5EF4-FFF2-40B4-BE49-F238E27FC236}">
                <a16:creationId xmlns:a16="http://schemas.microsoft.com/office/drawing/2014/main" id="{2C98283E-BFFB-4C22-9566-968F0F3A46A8}"/>
              </a:ext>
            </a:extLst>
          </p:cNvPr>
          <p:cNvSpPr>
            <a:spLocks noGrp="1" noChangeArrowheads="1"/>
          </p:cNvSpPr>
          <p:nvPr>
            <p:ph idx="1"/>
          </p:nvPr>
        </p:nvSpPr>
        <p:spPr>
          <a:xfrm>
            <a:off x="82549" y="736600"/>
            <a:ext cx="9005791" cy="2393950"/>
          </a:xfrm>
        </p:spPr>
        <p:txBody>
          <a:bodyPr/>
          <a:lstStyle/>
          <a:p>
            <a:r>
              <a:rPr lang="en-US" altLang="en-US" dirty="0"/>
              <a:t>Filter bad floorplans (e.g., embedded memory placements, power plans) comprehending downstream PD flow</a:t>
            </a:r>
          </a:p>
          <a:p>
            <a:r>
              <a:rPr lang="en-US" altLang="en-US" dirty="0"/>
              <a:t>Model </a:t>
            </a:r>
            <a:r>
              <a:rPr lang="en-US" altLang="en-US" b="1" i="1" dirty="0"/>
              <a:t>f</a:t>
            </a:r>
            <a:r>
              <a:rPr lang="en-US" altLang="en-US" dirty="0"/>
              <a:t> estimates combined effects of netlist, constraints, placement, CTS, routing, optimization, STA</a:t>
            </a:r>
          </a:p>
        </p:txBody>
      </p:sp>
      <p:grpSp>
        <p:nvGrpSpPr>
          <p:cNvPr id="4" name="Group 3">
            <a:extLst>
              <a:ext uri="{FF2B5EF4-FFF2-40B4-BE49-F238E27FC236}">
                <a16:creationId xmlns:a16="http://schemas.microsoft.com/office/drawing/2014/main" id="{47D0C35B-0A9D-4FA2-BF9C-848D28EB572F}"/>
              </a:ext>
            </a:extLst>
          </p:cNvPr>
          <p:cNvGrpSpPr>
            <a:grpSpLocks/>
          </p:cNvGrpSpPr>
          <p:nvPr/>
        </p:nvGrpSpPr>
        <p:grpSpPr bwMode="auto">
          <a:xfrm>
            <a:off x="6239151" y="2992891"/>
            <a:ext cx="2605088" cy="3541713"/>
            <a:chOff x="6152200" y="2991306"/>
            <a:chExt cx="2605626" cy="3540962"/>
          </a:xfrm>
        </p:grpSpPr>
        <p:sp>
          <p:nvSpPr>
            <p:cNvPr id="31" name="TextBox 30">
              <a:extLst>
                <a:ext uri="{FF2B5EF4-FFF2-40B4-BE49-F238E27FC236}">
                  <a16:creationId xmlns:a16="http://schemas.microsoft.com/office/drawing/2014/main" id="{59CB9B97-0225-429D-B510-483CD4780C6F}"/>
                </a:ext>
              </a:extLst>
            </p:cNvPr>
            <p:cNvSpPr txBox="1">
              <a:spLocks noRot="1" noChangeAspect="1" noMove="1" noResize="1" noEditPoints="1" noAdjustHandles="1" noChangeArrowheads="1" noChangeShapeType="1" noTextEdit="1"/>
            </p:cNvSpPr>
            <p:nvPr/>
          </p:nvSpPr>
          <p:spPr>
            <a:xfrm>
              <a:off x="6257273" y="6182158"/>
              <a:ext cx="2395479" cy="350110"/>
            </a:xfrm>
            <a:prstGeom prst="rect">
              <a:avLst/>
            </a:prstGeom>
            <a:blipFill>
              <a:blip r:embed="rId3"/>
              <a:stretch>
                <a:fillRect t="-1613" b="-12903"/>
              </a:stretch>
            </a:blipFill>
            <a:ln w="25400">
              <a:solidFill>
                <a:srgbClr val="FFFF00"/>
              </a:solidFill>
            </a:ln>
          </p:spPr>
          <p:txBody>
            <a:bodyPr/>
            <a:lstStyle/>
            <a:p>
              <a:pPr>
                <a:defRPr/>
              </a:pPr>
              <a:r>
                <a:rPr lang="en-US">
                  <a:noFill/>
                </a:rPr>
                <a:t> </a:t>
              </a:r>
            </a:p>
          </p:txBody>
        </p:sp>
        <p:sp>
          <p:nvSpPr>
            <p:cNvPr id="32" name="TextBox 31">
              <a:extLst>
                <a:ext uri="{FF2B5EF4-FFF2-40B4-BE49-F238E27FC236}">
                  <a16:creationId xmlns:a16="http://schemas.microsoft.com/office/drawing/2014/main" id="{200FCEAF-C7BF-442A-9318-A06A1484B97B}"/>
                </a:ext>
              </a:extLst>
            </p:cNvPr>
            <p:cNvSpPr txBox="1">
              <a:spLocks noRot="1" noChangeAspect="1" noMove="1" noResize="1" noEditPoints="1" noAdjustHandles="1" noChangeArrowheads="1" noChangeShapeType="1" noTextEdit="1"/>
            </p:cNvSpPr>
            <p:nvPr/>
          </p:nvSpPr>
          <p:spPr>
            <a:xfrm>
              <a:off x="6152200" y="3421019"/>
              <a:ext cx="2605626" cy="644543"/>
            </a:xfrm>
            <a:prstGeom prst="rect">
              <a:avLst/>
            </a:prstGeom>
            <a:blipFill>
              <a:blip r:embed="rId4"/>
              <a:stretch>
                <a:fillRect l="-701" r="-2336" b="-63810"/>
              </a:stretch>
            </a:blipFill>
            <a:ln w="25400">
              <a:noFill/>
            </a:ln>
          </p:spPr>
          <p:txBody>
            <a:bodyPr/>
            <a:lstStyle/>
            <a:p>
              <a:pPr>
                <a:defRPr/>
              </a:pPr>
              <a:r>
                <a:rPr lang="en-US">
                  <a:noFill/>
                </a:rPr>
                <a:t> </a:t>
              </a:r>
            </a:p>
          </p:txBody>
        </p:sp>
        <p:sp>
          <p:nvSpPr>
            <p:cNvPr id="33" name="TextBox 32">
              <a:extLst>
                <a:ext uri="{FF2B5EF4-FFF2-40B4-BE49-F238E27FC236}">
                  <a16:creationId xmlns:a16="http://schemas.microsoft.com/office/drawing/2014/main" id="{A698DDAC-8A0E-455C-83F3-7F2440F10E06}"/>
                </a:ext>
              </a:extLst>
            </p:cNvPr>
            <p:cNvSpPr txBox="1">
              <a:spLocks noRot="1" noChangeAspect="1" noMove="1" noResize="1" noEditPoints="1" noAdjustHandles="1" noChangeArrowheads="1" noChangeShapeType="1" noTextEdit="1"/>
            </p:cNvSpPr>
            <p:nvPr/>
          </p:nvSpPr>
          <p:spPr>
            <a:xfrm>
              <a:off x="6771264" y="2991306"/>
              <a:ext cx="1435132" cy="381961"/>
            </a:xfrm>
            <a:prstGeom prst="rect">
              <a:avLst/>
            </a:prstGeom>
            <a:blipFill>
              <a:blip r:embed="rId5"/>
              <a:stretch>
                <a:fillRect b="-16418"/>
              </a:stretch>
            </a:blipFill>
            <a:ln w="25400">
              <a:solidFill>
                <a:srgbClr val="FFFF00"/>
              </a:solidFill>
            </a:ln>
          </p:spPr>
          <p:txBody>
            <a:bodyPr/>
            <a:lstStyle/>
            <a:p>
              <a:pPr>
                <a:defRPr/>
              </a:pPr>
              <a:r>
                <a:rPr lang="en-US">
                  <a:noFill/>
                </a:rPr>
                <a:t> </a:t>
              </a:r>
            </a:p>
          </p:txBody>
        </p:sp>
      </p:grpSp>
      <p:sp>
        <p:nvSpPr>
          <p:cNvPr id="34" name="Rectangle 33">
            <a:extLst>
              <a:ext uri="{FF2B5EF4-FFF2-40B4-BE49-F238E27FC236}">
                <a16:creationId xmlns:a16="http://schemas.microsoft.com/office/drawing/2014/main" id="{99B41630-1B83-46EB-946C-965263D79FE0}"/>
              </a:ext>
            </a:extLst>
          </p:cNvPr>
          <p:cNvSpPr>
            <a:spLocks noRot="1" noChangeAspect="1" noMove="1" noResize="1" noEditPoints="1" noAdjustHandles="1" noChangeArrowheads="1" noChangeShapeType="1" noTextEdit="1"/>
          </p:cNvSpPr>
          <p:nvPr/>
        </p:nvSpPr>
        <p:spPr>
          <a:xfrm>
            <a:off x="6837313" y="4528028"/>
            <a:ext cx="1159019" cy="478424"/>
          </a:xfrm>
          <a:prstGeom prst="rect">
            <a:avLst/>
          </a:prstGeom>
          <a:blipFill>
            <a:blip r:embed="rId6"/>
            <a:stretch>
              <a:fillRect b="-6098"/>
            </a:stretch>
          </a:blipFill>
          <a:ln>
            <a:solidFill>
              <a:srgbClr val="FFFF00"/>
            </a:solidFill>
          </a:ln>
        </p:spPr>
        <p:txBody>
          <a:bodyPr/>
          <a:lstStyle/>
          <a:p>
            <a:pPr>
              <a:defRPr/>
            </a:pPr>
            <a:r>
              <a:rPr lang="en-US">
                <a:noFill/>
              </a:rPr>
              <a:t> </a:t>
            </a:r>
          </a:p>
        </p:txBody>
      </p:sp>
      <p:grpSp>
        <p:nvGrpSpPr>
          <p:cNvPr id="38" name="Group 37">
            <a:extLst>
              <a:ext uri="{FF2B5EF4-FFF2-40B4-BE49-F238E27FC236}">
                <a16:creationId xmlns:a16="http://schemas.microsoft.com/office/drawing/2014/main" id="{069B6C62-0920-44DF-B41A-8B6F1A5BF680}"/>
              </a:ext>
            </a:extLst>
          </p:cNvPr>
          <p:cNvGrpSpPr>
            <a:grpSpLocks/>
          </p:cNvGrpSpPr>
          <p:nvPr/>
        </p:nvGrpSpPr>
        <p:grpSpPr bwMode="auto">
          <a:xfrm>
            <a:off x="482876" y="3000829"/>
            <a:ext cx="7897813" cy="3662362"/>
            <a:chOff x="323528" y="3079111"/>
            <a:chExt cx="7898009" cy="3662257"/>
          </a:xfrm>
        </p:grpSpPr>
        <p:sp>
          <p:nvSpPr>
            <p:cNvPr id="99335" name="AutoShape 41">
              <a:extLst>
                <a:ext uri="{FF2B5EF4-FFF2-40B4-BE49-F238E27FC236}">
                  <a16:creationId xmlns:a16="http://schemas.microsoft.com/office/drawing/2014/main" id="{D27C977D-F3CB-49AA-9035-BC585971D100}"/>
                </a:ext>
              </a:extLst>
            </p:cNvPr>
            <p:cNvSpPr>
              <a:spLocks noChangeArrowheads="1"/>
            </p:cNvSpPr>
            <p:nvPr/>
          </p:nvSpPr>
          <p:spPr bwMode="auto">
            <a:xfrm>
              <a:off x="2406402" y="6339339"/>
              <a:ext cx="1355587" cy="402029"/>
            </a:xfrm>
            <a:prstGeom prst="can">
              <a:avLst>
                <a:gd name="adj" fmla="val 25000"/>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buClr>
                  <a:srgbClr val="FC0128"/>
                </a:buClr>
                <a:buSzPct val="100000"/>
              </a:pPr>
              <a:r>
                <a:rPr lang="en-US" altLang="en-US" sz="1400">
                  <a:solidFill>
                    <a:srgbClr val="000000"/>
                  </a:solidFill>
                </a:rPr>
                <a:t>Signoff</a:t>
              </a:r>
            </a:p>
          </p:txBody>
        </p:sp>
        <p:sp>
          <p:nvSpPr>
            <p:cNvPr id="99336" name="AutoShape 44">
              <a:extLst>
                <a:ext uri="{FF2B5EF4-FFF2-40B4-BE49-F238E27FC236}">
                  <a16:creationId xmlns:a16="http://schemas.microsoft.com/office/drawing/2014/main" id="{1C73FBD7-0F57-4FE0-8381-F908998EE132}"/>
                </a:ext>
              </a:extLst>
            </p:cNvPr>
            <p:cNvSpPr>
              <a:spLocks noChangeArrowheads="1"/>
            </p:cNvSpPr>
            <p:nvPr/>
          </p:nvSpPr>
          <p:spPr bwMode="auto">
            <a:xfrm>
              <a:off x="1870773" y="5575804"/>
              <a:ext cx="2243224" cy="558603"/>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Extraction, Timing, Verification</a:t>
              </a:r>
            </a:p>
          </p:txBody>
        </p:sp>
        <p:sp>
          <p:nvSpPr>
            <p:cNvPr id="99337" name="AutoShape 43">
              <a:extLst>
                <a:ext uri="{FF2B5EF4-FFF2-40B4-BE49-F238E27FC236}">
                  <a16:creationId xmlns:a16="http://schemas.microsoft.com/office/drawing/2014/main" id="{8085F854-6474-4ACE-80AA-8170F5AD98B9}"/>
                </a:ext>
              </a:extLst>
            </p:cNvPr>
            <p:cNvSpPr>
              <a:spLocks noChangeArrowheads="1"/>
            </p:cNvSpPr>
            <p:nvPr/>
          </p:nvSpPr>
          <p:spPr bwMode="auto">
            <a:xfrm>
              <a:off x="1940971" y="4295990"/>
              <a:ext cx="2243225" cy="329388"/>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Placement</a:t>
              </a:r>
            </a:p>
          </p:txBody>
        </p:sp>
        <p:sp>
          <p:nvSpPr>
            <p:cNvPr id="99338" name="AutoShape 43">
              <a:extLst>
                <a:ext uri="{FF2B5EF4-FFF2-40B4-BE49-F238E27FC236}">
                  <a16:creationId xmlns:a16="http://schemas.microsoft.com/office/drawing/2014/main" id="{5CBF5942-C428-40F7-9419-70A55ABBB411}"/>
                </a:ext>
              </a:extLst>
            </p:cNvPr>
            <p:cNvSpPr>
              <a:spLocks noChangeArrowheads="1"/>
            </p:cNvSpPr>
            <p:nvPr/>
          </p:nvSpPr>
          <p:spPr bwMode="auto">
            <a:xfrm>
              <a:off x="2002239" y="3814244"/>
              <a:ext cx="2243225" cy="329388"/>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Floorplan, Powerplan</a:t>
              </a:r>
            </a:p>
          </p:txBody>
        </p:sp>
        <p:sp>
          <p:nvSpPr>
            <p:cNvPr id="99339" name="AutoShape 44">
              <a:extLst>
                <a:ext uri="{FF2B5EF4-FFF2-40B4-BE49-F238E27FC236}">
                  <a16:creationId xmlns:a16="http://schemas.microsoft.com/office/drawing/2014/main" id="{E4D607EB-92CE-46E3-B66A-43500C03A2C3}"/>
                </a:ext>
              </a:extLst>
            </p:cNvPr>
            <p:cNvSpPr>
              <a:spLocks noChangeArrowheads="1"/>
            </p:cNvSpPr>
            <p:nvPr/>
          </p:nvSpPr>
          <p:spPr bwMode="auto">
            <a:xfrm>
              <a:off x="1870773" y="5140881"/>
              <a:ext cx="2243225" cy="329388"/>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Routing</a:t>
              </a:r>
            </a:p>
          </p:txBody>
        </p:sp>
        <p:sp>
          <p:nvSpPr>
            <p:cNvPr id="99340" name="Line 45">
              <a:extLst>
                <a:ext uri="{FF2B5EF4-FFF2-40B4-BE49-F238E27FC236}">
                  <a16:creationId xmlns:a16="http://schemas.microsoft.com/office/drawing/2014/main" id="{E3A6D228-E5AC-41C3-8116-849D7EDF5367}"/>
                </a:ext>
              </a:extLst>
            </p:cNvPr>
            <p:cNvSpPr>
              <a:spLocks noChangeShapeType="1"/>
            </p:cNvSpPr>
            <p:nvPr/>
          </p:nvSpPr>
          <p:spPr bwMode="auto">
            <a:xfrm>
              <a:off x="2387847" y="3513122"/>
              <a:ext cx="545515" cy="37359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41" name="Line 46">
              <a:extLst>
                <a:ext uri="{FF2B5EF4-FFF2-40B4-BE49-F238E27FC236}">
                  <a16:creationId xmlns:a16="http://schemas.microsoft.com/office/drawing/2014/main" id="{219ACD81-38B4-4C31-AF36-1980474A75FE}"/>
                </a:ext>
              </a:extLst>
            </p:cNvPr>
            <p:cNvSpPr>
              <a:spLocks noChangeShapeType="1"/>
            </p:cNvSpPr>
            <p:nvPr/>
          </p:nvSpPr>
          <p:spPr bwMode="auto">
            <a:xfrm>
              <a:off x="3106340" y="4146046"/>
              <a:ext cx="0" cy="2538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42" name="Line 49">
              <a:extLst>
                <a:ext uri="{FF2B5EF4-FFF2-40B4-BE49-F238E27FC236}">
                  <a16:creationId xmlns:a16="http://schemas.microsoft.com/office/drawing/2014/main" id="{801B84E1-389C-4668-AD59-1DF9B7497041}"/>
                </a:ext>
              </a:extLst>
            </p:cNvPr>
            <p:cNvSpPr>
              <a:spLocks noChangeShapeType="1"/>
            </p:cNvSpPr>
            <p:nvPr/>
          </p:nvSpPr>
          <p:spPr bwMode="auto">
            <a:xfrm flipV="1">
              <a:off x="4038367" y="5326010"/>
              <a:ext cx="1266514" cy="754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43" name="Line 50">
              <a:extLst>
                <a:ext uri="{FF2B5EF4-FFF2-40B4-BE49-F238E27FC236}">
                  <a16:creationId xmlns:a16="http://schemas.microsoft.com/office/drawing/2014/main" id="{F6E63CCA-637E-4887-8D2C-4C533CDB4E76}"/>
                </a:ext>
              </a:extLst>
            </p:cNvPr>
            <p:cNvSpPr>
              <a:spLocks noChangeShapeType="1"/>
            </p:cNvSpPr>
            <p:nvPr/>
          </p:nvSpPr>
          <p:spPr bwMode="auto">
            <a:xfrm flipH="1" flipV="1">
              <a:off x="5304881" y="4944966"/>
              <a:ext cx="0" cy="4182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44" name="AutoShape 65">
              <a:extLst>
                <a:ext uri="{FF2B5EF4-FFF2-40B4-BE49-F238E27FC236}">
                  <a16:creationId xmlns:a16="http://schemas.microsoft.com/office/drawing/2014/main" id="{530449D1-C739-4C65-A9DD-31662B574BE1}"/>
                </a:ext>
              </a:extLst>
            </p:cNvPr>
            <p:cNvSpPr>
              <a:spLocks noChangeArrowheads="1"/>
            </p:cNvSpPr>
            <p:nvPr/>
          </p:nvSpPr>
          <p:spPr bwMode="auto">
            <a:xfrm>
              <a:off x="1685330" y="3111093"/>
              <a:ext cx="1283014" cy="402029"/>
            </a:xfrm>
            <a:prstGeom prst="can">
              <a:avLst>
                <a:gd name="adj" fmla="val 25000"/>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buClr>
                  <a:srgbClr val="FC0128"/>
                </a:buClr>
                <a:buSzPct val="100000"/>
              </a:pPr>
              <a:r>
                <a:rPr lang="en-US" altLang="en-US" sz="1400">
                  <a:solidFill>
                    <a:srgbClr val="000000"/>
                  </a:solidFill>
                </a:rPr>
                <a:t>Gate Netlist</a:t>
              </a:r>
            </a:p>
          </p:txBody>
        </p:sp>
        <p:cxnSp>
          <p:nvCxnSpPr>
            <p:cNvPr id="15" name="Straight Connector 14">
              <a:extLst>
                <a:ext uri="{FF2B5EF4-FFF2-40B4-BE49-F238E27FC236}">
                  <a16:creationId xmlns:a16="http://schemas.microsoft.com/office/drawing/2014/main" id="{B5250889-6349-4D95-8AEE-3D29053AFC7C}"/>
                </a:ext>
              </a:extLst>
            </p:cNvPr>
            <p:cNvCxnSpPr/>
            <p:nvPr/>
          </p:nvCxnSpPr>
          <p:spPr>
            <a:xfrm flipH="1">
              <a:off x="1134761" y="4114131"/>
              <a:ext cx="7086776" cy="14287"/>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9346" name="TextBox 15">
              <a:extLst>
                <a:ext uri="{FF2B5EF4-FFF2-40B4-BE49-F238E27FC236}">
                  <a16:creationId xmlns:a16="http://schemas.microsoft.com/office/drawing/2014/main" id="{92E5B6BA-526C-4473-AEE3-9A3A4FA3B11D}"/>
                </a:ext>
              </a:extLst>
            </p:cNvPr>
            <p:cNvSpPr txBox="1">
              <a:spLocks noChangeArrowheads="1"/>
            </p:cNvSpPr>
            <p:nvPr/>
          </p:nvSpPr>
          <p:spPr bwMode="auto">
            <a:xfrm>
              <a:off x="323528" y="6339040"/>
              <a:ext cx="1985740" cy="35011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600"/>
                <a:t>Slack (w/, w/o IR)</a:t>
              </a:r>
            </a:p>
          </p:txBody>
        </p:sp>
        <p:sp>
          <p:nvSpPr>
            <p:cNvPr id="17" name="Rectangle 16">
              <a:extLst>
                <a:ext uri="{FF2B5EF4-FFF2-40B4-BE49-F238E27FC236}">
                  <a16:creationId xmlns:a16="http://schemas.microsoft.com/office/drawing/2014/main" id="{2F3AE39A-D3F3-4A5C-B797-E9DB4CFEF184}"/>
                </a:ext>
              </a:extLst>
            </p:cNvPr>
            <p:cNvSpPr/>
            <p:nvPr/>
          </p:nvSpPr>
          <p:spPr>
            <a:xfrm rot="16200000">
              <a:off x="646621" y="4583210"/>
              <a:ext cx="1084232" cy="511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Modeling Scope</a:t>
              </a:r>
            </a:p>
          </p:txBody>
        </p:sp>
        <p:cxnSp>
          <p:nvCxnSpPr>
            <p:cNvPr id="18" name="Straight Arrow Connector 17">
              <a:extLst>
                <a:ext uri="{FF2B5EF4-FFF2-40B4-BE49-F238E27FC236}">
                  <a16:creationId xmlns:a16="http://schemas.microsoft.com/office/drawing/2014/main" id="{CA972E48-5C6C-4168-9C70-6692062E8245}"/>
                </a:ext>
              </a:extLst>
            </p:cNvPr>
            <p:cNvCxnSpPr>
              <a:stCxn id="99338" idx="2"/>
              <a:endCxn id="17" idx="3"/>
            </p:cNvCxnSpPr>
            <p:nvPr/>
          </p:nvCxnSpPr>
          <p:spPr>
            <a:xfrm flipH="1">
              <a:off x="1188737" y="4020471"/>
              <a:ext cx="812820" cy="27621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C32F67-86B8-449C-B663-45039F760033}"/>
                </a:ext>
              </a:extLst>
            </p:cNvPr>
            <p:cNvCxnSpPr>
              <a:stCxn id="17" idx="1"/>
              <a:endCxn id="99346" idx="0"/>
            </p:cNvCxnSpPr>
            <p:nvPr/>
          </p:nvCxnSpPr>
          <p:spPr>
            <a:xfrm>
              <a:off x="1188737" y="5380920"/>
              <a:ext cx="127003" cy="9588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9350" name="AutoShape 65">
              <a:extLst>
                <a:ext uri="{FF2B5EF4-FFF2-40B4-BE49-F238E27FC236}">
                  <a16:creationId xmlns:a16="http://schemas.microsoft.com/office/drawing/2014/main" id="{71937F22-80FE-4344-99B1-DA70AA7069EA}"/>
                </a:ext>
              </a:extLst>
            </p:cNvPr>
            <p:cNvSpPr>
              <a:spLocks noChangeArrowheads="1"/>
            </p:cNvSpPr>
            <p:nvPr/>
          </p:nvSpPr>
          <p:spPr bwMode="auto">
            <a:xfrm>
              <a:off x="3097732" y="3118937"/>
              <a:ext cx="1404913" cy="402029"/>
            </a:xfrm>
            <a:prstGeom prst="can">
              <a:avLst>
                <a:gd name="adj" fmla="val 25000"/>
              </a:avLst>
            </a:prstGeom>
            <a:solidFill>
              <a:srgbClr val="99CCFF"/>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buClr>
                  <a:srgbClr val="FC0128"/>
                </a:buClr>
                <a:buSzPct val="100000"/>
              </a:pPr>
              <a:r>
                <a:rPr lang="en-US" altLang="en-US" sz="1400">
                  <a:solidFill>
                    <a:srgbClr val="000000"/>
                  </a:solidFill>
                </a:rPr>
                <a:t>Constraints</a:t>
              </a:r>
            </a:p>
          </p:txBody>
        </p:sp>
        <p:sp>
          <p:nvSpPr>
            <p:cNvPr id="99351" name="Line 45">
              <a:extLst>
                <a:ext uri="{FF2B5EF4-FFF2-40B4-BE49-F238E27FC236}">
                  <a16:creationId xmlns:a16="http://schemas.microsoft.com/office/drawing/2014/main" id="{38329FFC-FC25-4EBF-8D95-13A8D7E50844}"/>
                </a:ext>
              </a:extLst>
            </p:cNvPr>
            <p:cNvSpPr>
              <a:spLocks noChangeShapeType="1"/>
            </p:cNvSpPr>
            <p:nvPr/>
          </p:nvSpPr>
          <p:spPr bwMode="auto">
            <a:xfrm flipH="1">
              <a:off x="3235971" y="3513122"/>
              <a:ext cx="556790" cy="37359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52" name="AutoShape 43">
              <a:extLst>
                <a:ext uri="{FF2B5EF4-FFF2-40B4-BE49-F238E27FC236}">
                  <a16:creationId xmlns:a16="http://schemas.microsoft.com/office/drawing/2014/main" id="{0919E04E-2E31-4C0F-8138-0CBE11C49275}"/>
                </a:ext>
              </a:extLst>
            </p:cNvPr>
            <p:cNvSpPr>
              <a:spLocks noChangeArrowheads="1"/>
            </p:cNvSpPr>
            <p:nvPr/>
          </p:nvSpPr>
          <p:spPr bwMode="auto">
            <a:xfrm>
              <a:off x="1910987" y="4702696"/>
              <a:ext cx="2241493" cy="331801"/>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Clock network synthesis</a:t>
              </a:r>
            </a:p>
          </p:txBody>
        </p:sp>
        <p:sp>
          <p:nvSpPr>
            <p:cNvPr id="99353" name="Line 46">
              <a:extLst>
                <a:ext uri="{FF2B5EF4-FFF2-40B4-BE49-F238E27FC236}">
                  <a16:creationId xmlns:a16="http://schemas.microsoft.com/office/drawing/2014/main" id="{7267B3E9-0D6A-4915-A00B-484A160AEF1E}"/>
                </a:ext>
              </a:extLst>
            </p:cNvPr>
            <p:cNvSpPr>
              <a:spLocks noChangeShapeType="1"/>
            </p:cNvSpPr>
            <p:nvPr/>
          </p:nvSpPr>
          <p:spPr bwMode="auto">
            <a:xfrm>
              <a:off x="3091863" y="4585131"/>
              <a:ext cx="0" cy="2538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54" name="Line 46">
              <a:extLst>
                <a:ext uri="{FF2B5EF4-FFF2-40B4-BE49-F238E27FC236}">
                  <a16:creationId xmlns:a16="http://schemas.microsoft.com/office/drawing/2014/main" id="{675FA614-E26C-4643-A6B6-5E3F189554C5}"/>
                </a:ext>
              </a:extLst>
            </p:cNvPr>
            <p:cNvSpPr>
              <a:spLocks noChangeShapeType="1"/>
            </p:cNvSpPr>
            <p:nvPr/>
          </p:nvSpPr>
          <p:spPr bwMode="auto">
            <a:xfrm>
              <a:off x="3084195" y="5013965"/>
              <a:ext cx="0" cy="2538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55" name="AutoShape 44">
              <a:extLst>
                <a:ext uri="{FF2B5EF4-FFF2-40B4-BE49-F238E27FC236}">
                  <a16:creationId xmlns:a16="http://schemas.microsoft.com/office/drawing/2014/main" id="{5D948394-4CAF-4CAC-9BC5-F57DA557968E}"/>
                </a:ext>
              </a:extLst>
            </p:cNvPr>
            <p:cNvSpPr>
              <a:spLocks noChangeArrowheads="1"/>
            </p:cNvSpPr>
            <p:nvPr/>
          </p:nvSpPr>
          <p:spPr bwMode="auto">
            <a:xfrm>
              <a:off x="4664257" y="4386362"/>
              <a:ext cx="1305261" cy="558603"/>
            </a:xfrm>
            <a:prstGeom prst="cube">
              <a:avLst>
                <a:gd name="adj" fmla="val 24995"/>
              </a:avLst>
            </a:prstGeom>
            <a:solidFill>
              <a:srgbClr val="FF6600"/>
            </a:solidFill>
            <a:ln w="12700">
              <a:solidFill>
                <a:srgbClr val="081D5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550" tIns="41275" rIns="82550" bIns="41275" anchor="ctr">
              <a:spAutoFit/>
            </a:bodyPr>
            <a:lstStyle>
              <a:lvl1pPr defTabSz="739775">
                <a:defRPr b="1">
                  <a:solidFill>
                    <a:schemeClr val="tx1"/>
                  </a:solidFill>
                  <a:latin typeface="Arial" panose="020B0604020202020204" pitchFamily="34" charset="0"/>
                </a:defRPr>
              </a:lvl1pPr>
              <a:lvl2pPr marL="742950" indent="-285750" defTabSz="739775">
                <a:defRPr b="1">
                  <a:solidFill>
                    <a:schemeClr val="tx1"/>
                  </a:solidFill>
                  <a:latin typeface="Arial" panose="020B0604020202020204" pitchFamily="34" charset="0"/>
                </a:defRPr>
              </a:lvl2pPr>
              <a:lvl3pPr marL="1143000" indent="-228600" defTabSz="739775">
                <a:defRPr b="1">
                  <a:solidFill>
                    <a:schemeClr val="tx1"/>
                  </a:solidFill>
                  <a:latin typeface="Arial" panose="020B0604020202020204" pitchFamily="34" charset="0"/>
                </a:defRPr>
              </a:lvl3pPr>
              <a:lvl4pPr marL="1600200" indent="-228600" defTabSz="739775">
                <a:defRPr b="1">
                  <a:solidFill>
                    <a:schemeClr val="tx1"/>
                  </a:solidFill>
                  <a:latin typeface="Arial" panose="020B0604020202020204" pitchFamily="34" charset="0"/>
                </a:defRPr>
              </a:lvl4pPr>
              <a:lvl5pPr marL="2057400" indent="-228600" defTabSz="739775">
                <a:defRPr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b="1">
                  <a:solidFill>
                    <a:schemeClr val="tx1"/>
                  </a:solidFill>
                  <a:latin typeface="Arial" panose="020B0604020202020204" pitchFamily="34" charset="0"/>
                </a:defRPr>
              </a:lvl9pPr>
            </a:lstStyle>
            <a:p>
              <a:pPr algn="ctr">
                <a:lnSpc>
                  <a:spcPct val="90000"/>
                </a:lnSpc>
                <a:spcBef>
                  <a:spcPct val="30000"/>
                </a:spcBef>
              </a:pPr>
              <a:r>
                <a:rPr lang="en-US" altLang="en-US" sz="1300">
                  <a:solidFill>
                    <a:srgbClr val="003530"/>
                  </a:solidFill>
                </a:rPr>
                <a:t>Extraction, Timing</a:t>
              </a:r>
            </a:p>
          </p:txBody>
        </p:sp>
        <p:sp>
          <p:nvSpPr>
            <p:cNvPr id="99356" name="Line 45">
              <a:extLst>
                <a:ext uri="{FF2B5EF4-FFF2-40B4-BE49-F238E27FC236}">
                  <a16:creationId xmlns:a16="http://schemas.microsoft.com/office/drawing/2014/main" id="{F25648AE-5BEC-4139-9673-15D55A3D1F0D}"/>
                </a:ext>
              </a:extLst>
            </p:cNvPr>
            <p:cNvSpPr>
              <a:spLocks noChangeShapeType="1"/>
            </p:cNvSpPr>
            <p:nvPr/>
          </p:nvSpPr>
          <p:spPr bwMode="auto">
            <a:xfrm flipH="1" flipV="1">
              <a:off x="4215884" y="3965868"/>
              <a:ext cx="1129717" cy="2269"/>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57" name="Line 49">
              <a:extLst>
                <a:ext uri="{FF2B5EF4-FFF2-40B4-BE49-F238E27FC236}">
                  <a16:creationId xmlns:a16="http://schemas.microsoft.com/office/drawing/2014/main" id="{3B2FE2BB-86A9-4146-9F57-C8CBEDF4E524}"/>
                </a:ext>
              </a:extLst>
            </p:cNvPr>
            <p:cNvSpPr>
              <a:spLocks noChangeShapeType="1"/>
            </p:cNvSpPr>
            <p:nvPr/>
          </p:nvSpPr>
          <p:spPr bwMode="auto">
            <a:xfrm>
              <a:off x="5345603" y="3965868"/>
              <a:ext cx="2" cy="43401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28" name="Rectangle 27">
              <a:extLst>
                <a:ext uri="{FF2B5EF4-FFF2-40B4-BE49-F238E27FC236}">
                  <a16:creationId xmlns:a16="http://schemas.microsoft.com/office/drawing/2014/main" id="{02B7620F-6A00-47A4-8952-EF3D62F65C54}"/>
                </a:ext>
              </a:extLst>
            </p:cNvPr>
            <p:cNvSpPr/>
            <p:nvPr/>
          </p:nvSpPr>
          <p:spPr>
            <a:xfrm rot="16200000">
              <a:off x="4985354" y="5103878"/>
              <a:ext cx="614345" cy="1152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lnSpc>
                  <a:spcPts val="1560"/>
                </a:lnSpc>
                <a:defRPr/>
              </a:pPr>
              <a:r>
                <a:rPr lang="en-US" dirty="0">
                  <a:solidFill>
                    <a:srgbClr val="92D050"/>
                  </a:solidFill>
                </a:rPr>
                <a:t>Costly Iteration</a:t>
              </a:r>
            </a:p>
          </p:txBody>
        </p:sp>
        <p:cxnSp>
          <p:nvCxnSpPr>
            <p:cNvPr id="29" name="Straight Connector 28">
              <a:extLst>
                <a:ext uri="{FF2B5EF4-FFF2-40B4-BE49-F238E27FC236}">
                  <a16:creationId xmlns:a16="http://schemas.microsoft.com/office/drawing/2014/main" id="{341E93CF-62A4-4C98-9F25-820D4D77E0BA}"/>
                </a:ext>
              </a:extLst>
            </p:cNvPr>
            <p:cNvCxnSpPr/>
            <p:nvPr/>
          </p:nvCxnSpPr>
          <p:spPr>
            <a:xfrm flipH="1">
              <a:off x="1069672" y="6158773"/>
              <a:ext cx="6999462" cy="26986"/>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9360" name="Line 49">
              <a:extLst>
                <a:ext uri="{FF2B5EF4-FFF2-40B4-BE49-F238E27FC236}">
                  <a16:creationId xmlns:a16="http://schemas.microsoft.com/office/drawing/2014/main" id="{ECC9CFE4-504D-4A5F-95C7-718015262E57}"/>
                </a:ext>
              </a:extLst>
            </p:cNvPr>
            <p:cNvSpPr>
              <a:spLocks noChangeShapeType="1"/>
            </p:cNvSpPr>
            <p:nvPr/>
          </p:nvSpPr>
          <p:spPr bwMode="auto">
            <a:xfrm flipH="1">
              <a:off x="6040574" y="3079111"/>
              <a:ext cx="29953" cy="3533696"/>
            </a:xfrm>
            <a:prstGeom prst="line">
              <a:avLst/>
            </a:prstGeom>
            <a:noFill/>
            <a:ln w="762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61" name="Line 46">
              <a:extLst>
                <a:ext uri="{FF2B5EF4-FFF2-40B4-BE49-F238E27FC236}">
                  <a16:creationId xmlns:a16="http://schemas.microsoft.com/office/drawing/2014/main" id="{0B981E04-A140-49FA-BEF5-166D22FE9B68}"/>
                </a:ext>
              </a:extLst>
            </p:cNvPr>
            <p:cNvSpPr>
              <a:spLocks noChangeShapeType="1"/>
            </p:cNvSpPr>
            <p:nvPr/>
          </p:nvSpPr>
          <p:spPr bwMode="auto">
            <a:xfrm>
              <a:off x="3074016" y="6109128"/>
              <a:ext cx="0" cy="3071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sp>
          <p:nvSpPr>
            <p:cNvPr id="99362" name="Line 46">
              <a:extLst>
                <a:ext uri="{FF2B5EF4-FFF2-40B4-BE49-F238E27FC236}">
                  <a16:creationId xmlns:a16="http://schemas.microsoft.com/office/drawing/2014/main" id="{3D1AF0BD-F92A-48A8-88F1-88E3DB8E82C6}"/>
                </a:ext>
              </a:extLst>
            </p:cNvPr>
            <p:cNvSpPr>
              <a:spLocks noChangeShapeType="1"/>
            </p:cNvSpPr>
            <p:nvPr/>
          </p:nvSpPr>
          <p:spPr bwMode="auto">
            <a:xfrm>
              <a:off x="3055839" y="5449382"/>
              <a:ext cx="0" cy="2538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tIns="0" bIns="960120" anchor="ctr">
              <a:spAutoFit/>
            </a:bodyPr>
            <a:lstStyle/>
            <a:p>
              <a:endParaRPr lang="en-US"/>
            </a:p>
          </p:txBody>
        </p:sp>
      </p:grpSp>
    </p:spTree>
    <p:extLst>
      <p:ext uri="{BB962C8B-B14F-4D97-AF65-F5344CB8AC3E}">
        <p14:creationId xmlns:p14="http://schemas.microsoft.com/office/powerpoint/2010/main" val="1737811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94022F93-C5E3-42F0-85C3-67A48C03F9A8}"/>
              </a:ext>
            </a:extLst>
          </p:cNvPr>
          <p:cNvSpPr>
            <a:spLocks noGrp="1" noChangeArrowheads="1"/>
          </p:cNvSpPr>
          <p:nvPr>
            <p:ph type="title"/>
          </p:nvPr>
        </p:nvSpPr>
        <p:spPr/>
        <p:txBody>
          <a:bodyPr/>
          <a:lstStyle/>
          <a:p>
            <a:r>
              <a:rPr lang="en-US" altLang="ko-KR">
                <a:ea typeface="굴림" panose="020B0600000101010101" pitchFamily="34" charset="-127"/>
                <a:cs typeface="Arial" panose="020B0604020202020204" pitchFamily="34" charset="0"/>
              </a:rPr>
              <a:t>Modeling Techniques and Flow</a:t>
            </a:r>
            <a:endParaRPr lang="en-US" altLang="en-US">
              <a:ea typeface="굴림" panose="020B0600000101010101" pitchFamily="34" charset="-127"/>
              <a:cs typeface="Arial" panose="020B0604020202020204" pitchFamily="34" charset="0"/>
            </a:endParaRPr>
          </a:p>
        </p:txBody>
      </p:sp>
      <p:sp>
        <p:nvSpPr>
          <p:cNvPr id="6" name="Snip Single Corner Rectangle 5">
            <a:extLst>
              <a:ext uri="{FF2B5EF4-FFF2-40B4-BE49-F238E27FC236}">
                <a16:creationId xmlns:a16="http://schemas.microsoft.com/office/drawing/2014/main" id="{65239FE0-1F24-4FA7-A553-997B39877BC5}"/>
              </a:ext>
            </a:extLst>
          </p:cNvPr>
          <p:cNvSpPr/>
          <p:nvPr/>
        </p:nvSpPr>
        <p:spPr>
          <a:xfrm>
            <a:off x="263525" y="1052513"/>
            <a:ext cx="2755900" cy="78263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Parameters from netlist sequential graph</a:t>
            </a:r>
          </a:p>
        </p:txBody>
      </p:sp>
      <p:sp>
        <p:nvSpPr>
          <p:cNvPr id="7" name="Snip Single Corner Rectangle 6">
            <a:extLst>
              <a:ext uri="{FF2B5EF4-FFF2-40B4-BE49-F238E27FC236}">
                <a16:creationId xmlns:a16="http://schemas.microsoft.com/office/drawing/2014/main" id="{6C3E456F-34F4-49D4-98D5-49195E528A3F}"/>
              </a:ext>
            </a:extLst>
          </p:cNvPr>
          <p:cNvSpPr/>
          <p:nvPr/>
        </p:nvSpPr>
        <p:spPr>
          <a:xfrm>
            <a:off x="3181350" y="1052513"/>
            <a:ext cx="2998788" cy="782637"/>
          </a:xfrm>
          <a:prstGeom prst="snip1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Parameters from floorplan context, constraints</a:t>
            </a:r>
          </a:p>
        </p:txBody>
      </p:sp>
      <p:sp>
        <p:nvSpPr>
          <p:cNvPr id="8" name="Rectangle 7">
            <a:extLst>
              <a:ext uri="{FF2B5EF4-FFF2-40B4-BE49-F238E27FC236}">
                <a16:creationId xmlns:a16="http://schemas.microsoft.com/office/drawing/2014/main" id="{F9BCA3BE-A2F5-4869-AB47-E0D36E1E8AE6}"/>
              </a:ext>
            </a:extLst>
          </p:cNvPr>
          <p:cNvSpPr/>
          <p:nvPr/>
        </p:nvSpPr>
        <p:spPr>
          <a:xfrm>
            <a:off x="4432300" y="2990850"/>
            <a:ext cx="2305050" cy="782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ANN with 1 input, 2 hidden, 1 output layer</a:t>
            </a:r>
          </a:p>
        </p:txBody>
      </p:sp>
      <p:sp>
        <p:nvSpPr>
          <p:cNvPr id="9" name="Snip Single Corner Rectangle 8">
            <a:extLst>
              <a:ext uri="{FF2B5EF4-FFF2-40B4-BE49-F238E27FC236}">
                <a16:creationId xmlns:a16="http://schemas.microsoft.com/office/drawing/2014/main" id="{91822E7F-6623-4C9E-B215-0FC2C3F5ABAA}"/>
              </a:ext>
            </a:extLst>
          </p:cNvPr>
          <p:cNvSpPr/>
          <p:nvPr/>
        </p:nvSpPr>
        <p:spPr>
          <a:xfrm>
            <a:off x="6440488" y="1058863"/>
            <a:ext cx="2551112" cy="782637"/>
          </a:xfrm>
          <a:prstGeom prst="snip1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rPr>
              <a:t>Slack reports from P&amp;R, </a:t>
            </a:r>
            <a:r>
              <a:rPr lang="en-US" sz="1600" dirty="0" err="1">
                <a:solidFill>
                  <a:schemeClr val="bg1"/>
                </a:solidFill>
              </a:rPr>
              <a:t>multiphysics</a:t>
            </a:r>
            <a:r>
              <a:rPr lang="en-US" sz="1600" dirty="0">
                <a:solidFill>
                  <a:schemeClr val="bg1"/>
                </a:solidFill>
              </a:rPr>
              <a:t> STA</a:t>
            </a:r>
          </a:p>
        </p:txBody>
      </p:sp>
      <p:sp>
        <p:nvSpPr>
          <p:cNvPr id="10" name="Rectangle 9">
            <a:extLst>
              <a:ext uri="{FF2B5EF4-FFF2-40B4-BE49-F238E27FC236}">
                <a16:creationId xmlns:a16="http://schemas.microsoft.com/office/drawing/2014/main" id="{5155AE01-0C02-402E-B81F-B38AF08B06F9}"/>
              </a:ext>
            </a:extLst>
          </p:cNvPr>
          <p:cNvSpPr/>
          <p:nvPr/>
        </p:nvSpPr>
        <p:spPr>
          <a:xfrm>
            <a:off x="3179763" y="5670550"/>
            <a:ext cx="2743200" cy="782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Save model and exit</a:t>
            </a:r>
          </a:p>
        </p:txBody>
      </p:sp>
      <p:cxnSp>
        <p:nvCxnSpPr>
          <p:cNvPr id="11" name="Straight Arrow Connector 10">
            <a:extLst>
              <a:ext uri="{FF2B5EF4-FFF2-40B4-BE49-F238E27FC236}">
                <a16:creationId xmlns:a16="http://schemas.microsoft.com/office/drawing/2014/main" id="{882025E5-439C-46D1-88FB-9373CEE88644}"/>
              </a:ext>
            </a:extLst>
          </p:cNvPr>
          <p:cNvCxnSpPr/>
          <p:nvPr/>
        </p:nvCxnSpPr>
        <p:spPr>
          <a:xfrm>
            <a:off x="7391400" y="1841500"/>
            <a:ext cx="0" cy="7778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3FCBDF-DF7F-44CB-A662-A6C36906B239}"/>
              </a:ext>
            </a:extLst>
          </p:cNvPr>
          <p:cNvCxnSpPr>
            <a:stCxn id="7" idx="1"/>
          </p:cNvCxnSpPr>
          <p:nvPr/>
        </p:nvCxnSpPr>
        <p:spPr>
          <a:xfrm>
            <a:off x="4681538" y="1835150"/>
            <a:ext cx="0" cy="771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1F03507-CA79-4AC8-AF02-2E81A1581849}"/>
              </a:ext>
            </a:extLst>
          </p:cNvPr>
          <p:cNvSpPr/>
          <p:nvPr/>
        </p:nvSpPr>
        <p:spPr>
          <a:xfrm>
            <a:off x="2424113" y="3001963"/>
            <a:ext cx="1706562" cy="78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SVM with RBF kernel</a:t>
            </a:r>
          </a:p>
        </p:txBody>
      </p:sp>
      <p:sp>
        <p:nvSpPr>
          <p:cNvPr id="14" name="Rectangle 13">
            <a:extLst>
              <a:ext uri="{FF2B5EF4-FFF2-40B4-BE49-F238E27FC236}">
                <a16:creationId xmlns:a16="http://schemas.microsoft.com/office/drawing/2014/main" id="{262D37E4-5779-4EDF-A3D7-FFA5C4C9F2CA}"/>
              </a:ext>
            </a:extLst>
          </p:cNvPr>
          <p:cNvSpPr/>
          <p:nvPr/>
        </p:nvSpPr>
        <p:spPr>
          <a:xfrm>
            <a:off x="55563" y="2990850"/>
            <a:ext cx="2122487" cy="782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LASSO with L1 regularization</a:t>
            </a:r>
          </a:p>
        </p:txBody>
      </p:sp>
      <p:sp>
        <p:nvSpPr>
          <p:cNvPr id="15" name="Rectangle 14">
            <a:extLst>
              <a:ext uri="{FF2B5EF4-FFF2-40B4-BE49-F238E27FC236}">
                <a16:creationId xmlns:a16="http://schemas.microsoft.com/office/drawing/2014/main" id="{24A7FB5C-7378-4B6F-8D57-B1A4D231AF91}"/>
              </a:ext>
            </a:extLst>
          </p:cNvPr>
          <p:cNvSpPr/>
          <p:nvPr/>
        </p:nvSpPr>
        <p:spPr>
          <a:xfrm>
            <a:off x="6826250" y="3003550"/>
            <a:ext cx="1976438" cy="7826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Boosting with SVM as weak learner</a:t>
            </a:r>
          </a:p>
        </p:txBody>
      </p:sp>
      <p:sp>
        <p:nvSpPr>
          <p:cNvPr id="16" name="Rectangle 15">
            <a:extLst>
              <a:ext uri="{FF2B5EF4-FFF2-40B4-BE49-F238E27FC236}">
                <a16:creationId xmlns:a16="http://schemas.microsoft.com/office/drawing/2014/main" id="{5C8C0488-3865-43F0-BF82-67F775FE0DF7}"/>
              </a:ext>
            </a:extLst>
          </p:cNvPr>
          <p:cNvSpPr/>
          <p:nvPr/>
        </p:nvSpPr>
        <p:spPr>
          <a:xfrm>
            <a:off x="3175000" y="4519613"/>
            <a:ext cx="2743200" cy="78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Combine using weights</a:t>
            </a:r>
          </a:p>
        </p:txBody>
      </p:sp>
      <p:cxnSp>
        <p:nvCxnSpPr>
          <p:cNvPr id="17" name="Straight Arrow Connector 16">
            <a:extLst>
              <a:ext uri="{FF2B5EF4-FFF2-40B4-BE49-F238E27FC236}">
                <a16:creationId xmlns:a16="http://schemas.microsoft.com/office/drawing/2014/main" id="{C25A9BC5-26B0-46EA-B9CB-32174E6A5421}"/>
              </a:ext>
            </a:extLst>
          </p:cNvPr>
          <p:cNvCxnSpPr/>
          <p:nvPr/>
        </p:nvCxnSpPr>
        <p:spPr>
          <a:xfrm flipH="1">
            <a:off x="1117600" y="2619375"/>
            <a:ext cx="6797675"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012277-A309-4FE8-AAC7-47BE4004A029}"/>
              </a:ext>
            </a:extLst>
          </p:cNvPr>
          <p:cNvCxnSpPr/>
          <p:nvPr/>
        </p:nvCxnSpPr>
        <p:spPr>
          <a:xfrm>
            <a:off x="1117600" y="2619375"/>
            <a:ext cx="0" cy="387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320ACA-695A-41AA-B5D5-B00F3A592CDE}"/>
              </a:ext>
            </a:extLst>
          </p:cNvPr>
          <p:cNvCxnSpPr/>
          <p:nvPr/>
        </p:nvCxnSpPr>
        <p:spPr>
          <a:xfrm>
            <a:off x="3278188" y="2619375"/>
            <a:ext cx="0" cy="387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9B966B1-E151-412E-9D00-1BBFE763F7E6}"/>
              </a:ext>
            </a:extLst>
          </p:cNvPr>
          <p:cNvCxnSpPr/>
          <p:nvPr/>
        </p:nvCxnSpPr>
        <p:spPr>
          <a:xfrm>
            <a:off x="5608638" y="2619375"/>
            <a:ext cx="0" cy="387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7F7DBF-4463-495B-B37F-764154C9B442}"/>
              </a:ext>
            </a:extLst>
          </p:cNvPr>
          <p:cNvCxnSpPr/>
          <p:nvPr/>
        </p:nvCxnSpPr>
        <p:spPr>
          <a:xfrm>
            <a:off x="7899400" y="2606675"/>
            <a:ext cx="0" cy="3873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B1B11BB-9777-49FA-B183-5175DCF9DB7C}"/>
              </a:ext>
            </a:extLst>
          </p:cNvPr>
          <p:cNvCxnSpPr>
            <a:stCxn id="6" idx="1"/>
          </p:cNvCxnSpPr>
          <p:nvPr/>
        </p:nvCxnSpPr>
        <p:spPr>
          <a:xfrm flipH="1">
            <a:off x="1641475" y="1835150"/>
            <a:ext cx="0" cy="7842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4C5A47-0537-4BD6-B78E-07C11F85FD70}"/>
              </a:ext>
            </a:extLst>
          </p:cNvPr>
          <p:cNvCxnSpPr>
            <a:stCxn id="16" idx="2"/>
            <a:endCxn id="10" idx="0"/>
          </p:cNvCxnSpPr>
          <p:nvPr/>
        </p:nvCxnSpPr>
        <p:spPr>
          <a:xfrm>
            <a:off x="4546600" y="5302250"/>
            <a:ext cx="4763" cy="368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06CD66-DBCB-4BE6-99A9-C63620D5D97A}"/>
              </a:ext>
            </a:extLst>
          </p:cNvPr>
          <p:cNvCxnSpPr/>
          <p:nvPr/>
        </p:nvCxnSpPr>
        <p:spPr>
          <a:xfrm flipH="1">
            <a:off x="1106488" y="4171950"/>
            <a:ext cx="6708775"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70D5F7-E789-44A7-A6AA-0343D9636F24}"/>
              </a:ext>
            </a:extLst>
          </p:cNvPr>
          <p:cNvCxnSpPr/>
          <p:nvPr/>
        </p:nvCxnSpPr>
        <p:spPr>
          <a:xfrm>
            <a:off x="4567238" y="4151313"/>
            <a:ext cx="4762" cy="368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36410EE-AD98-4CC3-BF77-8D71D8E0CD13}"/>
              </a:ext>
            </a:extLst>
          </p:cNvPr>
          <p:cNvCxnSpPr>
            <a:stCxn id="13" idx="2"/>
          </p:cNvCxnSpPr>
          <p:nvPr/>
        </p:nvCxnSpPr>
        <p:spPr>
          <a:xfrm>
            <a:off x="3278188" y="3784600"/>
            <a:ext cx="0" cy="385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FC20BF-02C9-4642-B8F6-CBC41DC67A0B}"/>
              </a:ext>
            </a:extLst>
          </p:cNvPr>
          <p:cNvCxnSpPr>
            <a:stCxn id="8" idx="2"/>
          </p:cNvCxnSpPr>
          <p:nvPr/>
        </p:nvCxnSpPr>
        <p:spPr>
          <a:xfrm>
            <a:off x="5584825" y="3773488"/>
            <a:ext cx="1588" cy="398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0FB728-6761-4570-84EC-79D4BC0B7A54}"/>
              </a:ext>
            </a:extLst>
          </p:cNvPr>
          <p:cNvCxnSpPr>
            <a:stCxn id="14" idx="2"/>
          </p:cNvCxnSpPr>
          <p:nvPr/>
        </p:nvCxnSpPr>
        <p:spPr>
          <a:xfrm>
            <a:off x="1117600" y="3773488"/>
            <a:ext cx="7938" cy="393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E80FE69-91B3-4096-B834-1D7890F35E96}"/>
              </a:ext>
            </a:extLst>
          </p:cNvPr>
          <p:cNvCxnSpPr>
            <a:stCxn id="15" idx="2"/>
          </p:cNvCxnSpPr>
          <p:nvPr/>
        </p:nvCxnSpPr>
        <p:spPr>
          <a:xfrm>
            <a:off x="7815263" y="3786188"/>
            <a:ext cx="0" cy="3857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403" name="TextBox 29">
            <a:extLst>
              <a:ext uri="{FF2B5EF4-FFF2-40B4-BE49-F238E27FC236}">
                <a16:creationId xmlns:a16="http://schemas.microsoft.com/office/drawing/2014/main" id="{DA5DDFA5-259B-43E2-903F-648F966862B1}"/>
              </a:ext>
            </a:extLst>
          </p:cNvPr>
          <p:cNvSpPr txBox="1">
            <a:spLocks noChangeArrowheads="1"/>
          </p:cNvSpPr>
          <p:nvPr/>
        </p:nvSpPr>
        <p:spPr bwMode="auto">
          <a:xfrm>
            <a:off x="7504113" y="1927225"/>
            <a:ext cx="1495425" cy="338138"/>
          </a:xfrm>
          <a:prstGeom prst="rect">
            <a:avLst/>
          </a:prstGeom>
          <a:solidFill>
            <a:srgbClr val="FFFF00"/>
          </a:solidFill>
          <a:ln w="9525">
            <a:solidFill>
              <a:schemeClr val="tx1"/>
            </a:solidFill>
            <a:miter lim="800000"/>
            <a:headEnd/>
            <a:tailEnd/>
          </a:ln>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a:t>Ground Truth</a:t>
            </a:r>
          </a:p>
        </p:txBody>
      </p:sp>
    </p:spTree>
    <p:extLst>
      <p:ext uri="{BB962C8B-B14F-4D97-AF65-F5344CB8AC3E}">
        <p14:creationId xmlns:p14="http://schemas.microsoft.com/office/powerpoint/2010/main" val="861516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5E6E2A74-B0B0-4124-AA5A-524C76C1311F}"/>
              </a:ext>
            </a:extLst>
          </p:cNvPr>
          <p:cNvSpPr>
            <a:spLocks noGrp="1" noChangeArrowheads="1"/>
          </p:cNvSpPr>
          <p:nvPr>
            <p:ph type="title"/>
          </p:nvPr>
        </p:nvSpPr>
        <p:spPr/>
        <p:txBody>
          <a:bodyPr/>
          <a:lstStyle/>
          <a:p>
            <a:pPr eaLnBrk="1" hangingPunct="1"/>
            <a:r>
              <a:rPr lang="en-US" altLang="en-US"/>
              <a:t>Floorplan Pathfinding Model</a:t>
            </a:r>
          </a:p>
        </p:txBody>
      </p:sp>
      <p:sp>
        <p:nvSpPr>
          <p:cNvPr id="103427" name="Content Placeholder 2">
            <a:extLst>
              <a:ext uri="{FF2B5EF4-FFF2-40B4-BE49-F238E27FC236}">
                <a16:creationId xmlns:a16="http://schemas.microsoft.com/office/drawing/2014/main" id="{C730FFA8-F890-4213-9006-1AA1CB8F8832}"/>
              </a:ext>
            </a:extLst>
          </p:cNvPr>
          <p:cNvSpPr>
            <a:spLocks noGrp="1" noChangeArrowheads="1"/>
          </p:cNvSpPr>
          <p:nvPr>
            <p:ph idx="1"/>
          </p:nvPr>
        </p:nvSpPr>
        <p:spPr>
          <a:xfrm>
            <a:off x="193675" y="792490"/>
            <a:ext cx="8567738" cy="5664200"/>
          </a:xfrm>
        </p:spPr>
        <p:txBody>
          <a:bodyPr/>
          <a:lstStyle/>
          <a:p>
            <a:pPr eaLnBrk="1" hangingPunct="1"/>
            <a:r>
              <a:rPr lang="en-US" altLang="en-US"/>
              <a:t>False negatives = 3%</a:t>
            </a:r>
          </a:p>
          <a:p>
            <a:pPr lvl="1" eaLnBrk="1" hangingPunct="1"/>
            <a:r>
              <a:rPr lang="en-US" altLang="en-US"/>
              <a:t>Pessimistic predictions </a:t>
            </a:r>
            <a:r>
              <a:rPr lang="en-US" altLang="en-US">
                <a:sym typeface="Wingdings" panose="05000000000000000000" pitchFamily="2" charset="2"/>
              </a:rPr>
              <a:t> floorplan </a:t>
            </a:r>
            <a:r>
              <a:rPr lang="en-US" altLang="en-US"/>
              <a:t>change that is actually not required</a:t>
            </a:r>
          </a:p>
          <a:p>
            <a:pPr eaLnBrk="1" hangingPunct="1"/>
            <a:r>
              <a:rPr lang="en-US" altLang="en-US"/>
              <a:t>False positives = 4%</a:t>
            </a:r>
          </a:p>
          <a:p>
            <a:pPr lvl="1" eaLnBrk="1" hangingPunct="1"/>
            <a:r>
              <a:rPr lang="en-US" altLang="en-US"/>
              <a:t>Model incorrectly deems a floorplan to be good</a:t>
            </a:r>
          </a:p>
        </p:txBody>
      </p:sp>
      <p:grpSp>
        <p:nvGrpSpPr>
          <p:cNvPr id="34" name="Group 33">
            <a:extLst>
              <a:ext uri="{FF2B5EF4-FFF2-40B4-BE49-F238E27FC236}">
                <a16:creationId xmlns:a16="http://schemas.microsoft.com/office/drawing/2014/main" id="{C581ED03-7D0D-4B48-8D3A-41D1F0CE6960}"/>
              </a:ext>
            </a:extLst>
          </p:cNvPr>
          <p:cNvGrpSpPr>
            <a:grpSpLocks/>
          </p:cNvGrpSpPr>
          <p:nvPr/>
        </p:nvGrpSpPr>
        <p:grpSpPr bwMode="auto">
          <a:xfrm>
            <a:off x="3177058" y="4200918"/>
            <a:ext cx="4252911" cy="2144978"/>
            <a:chOff x="4640134" y="4678949"/>
            <a:chExt cx="4252345" cy="2145716"/>
          </a:xfrm>
        </p:grpSpPr>
        <p:grpSp>
          <p:nvGrpSpPr>
            <p:cNvPr id="103458" name="Group 6">
              <a:extLst>
                <a:ext uri="{FF2B5EF4-FFF2-40B4-BE49-F238E27FC236}">
                  <a16:creationId xmlns:a16="http://schemas.microsoft.com/office/drawing/2014/main" id="{6CC6D5FC-7BB3-49D6-845C-73EA8D3E3245}"/>
                </a:ext>
              </a:extLst>
            </p:cNvPr>
            <p:cNvGrpSpPr>
              <a:grpSpLocks/>
            </p:cNvGrpSpPr>
            <p:nvPr/>
          </p:nvGrpSpPr>
          <p:grpSpPr bwMode="auto">
            <a:xfrm>
              <a:off x="6227422" y="4678949"/>
              <a:ext cx="2665057" cy="740257"/>
              <a:chOff x="5363475" y="4069542"/>
              <a:chExt cx="3226546" cy="826005"/>
            </a:xfrm>
          </p:grpSpPr>
          <p:sp>
            <p:nvSpPr>
              <p:cNvPr id="5" name="Oval 4">
                <a:extLst>
                  <a:ext uri="{FF2B5EF4-FFF2-40B4-BE49-F238E27FC236}">
                    <a16:creationId xmlns:a16="http://schemas.microsoft.com/office/drawing/2014/main" id="{66FE495D-AD86-4739-BD26-31789D9046F8}"/>
                  </a:ext>
                </a:extLst>
              </p:cNvPr>
              <p:cNvSpPr/>
              <p:nvPr/>
            </p:nvSpPr>
            <p:spPr bwMode="auto">
              <a:xfrm>
                <a:off x="5363475" y="4069542"/>
                <a:ext cx="1368254" cy="721201"/>
              </a:xfrm>
              <a:prstGeom prst="ellipse">
                <a:avLst/>
              </a:prstGeom>
              <a:noFill/>
              <a:ln w="25400" cap="sq" cmpd="sng" algn="ctr">
                <a:solidFill>
                  <a:schemeClr val="accent6">
                    <a:lumMod val="75000"/>
                  </a:schemeClr>
                </a:solidFill>
                <a:prstDash val="solid"/>
                <a:round/>
                <a:headEnd type="none" w="med" len="med"/>
                <a:tailEnd type="triangle" w="med" len="med"/>
              </a:ln>
              <a:effectLst/>
            </p:spPr>
            <p:txBody>
              <a:bodyPr wrap="none" lIns="90000" tIns="46800" rIns="90000" bIns="46800">
                <a:spAutoFit/>
              </a:bodyPr>
              <a:lstStyle/>
              <a:p>
                <a:pPr eaLnBrk="1" hangingPunct="1">
                  <a:defRPr/>
                </a:pPr>
                <a:endParaRPr lang="en-US" b="0" dirty="0">
                  <a:solidFill>
                    <a:prstClr val="black"/>
                  </a:solidFill>
                  <a:latin typeface="Tahoma" charset="0"/>
                </a:endParaRPr>
              </a:p>
            </p:txBody>
          </p:sp>
          <p:sp>
            <p:nvSpPr>
              <p:cNvPr id="103463" name="Rectangle 5">
                <a:extLst>
                  <a:ext uri="{FF2B5EF4-FFF2-40B4-BE49-F238E27FC236}">
                    <a16:creationId xmlns:a16="http://schemas.microsoft.com/office/drawing/2014/main" id="{92F15AFF-C051-4F4B-A147-14C2CD9B55F7}"/>
                  </a:ext>
                </a:extLst>
              </p:cNvPr>
              <p:cNvSpPr>
                <a:spLocks noChangeArrowheads="1"/>
              </p:cNvSpPr>
              <p:nvPr/>
            </p:nvSpPr>
            <p:spPr bwMode="auto">
              <a:xfrm>
                <a:off x="7107977" y="4174351"/>
                <a:ext cx="1482044" cy="72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1800">
                    <a:solidFill>
                      <a:srgbClr val="E46C0A"/>
                    </a:solidFill>
                    <a:latin typeface="Tahoma" panose="020B0604030504040204" pitchFamily="34" charset="0"/>
                  </a:rPr>
                  <a:t>False positives </a:t>
                </a:r>
              </a:p>
            </p:txBody>
          </p:sp>
        </p:grpSp>
        <p:grpSp>
          <p:nvGrpSpPr>
            <p:cNvPr id="103459" name="Group 7">
              <a:extLst>
                <a:ext uri="{FF2B5EF4-FFF2-40B4-BE49-F238E27FC236}">
                  <a16:creationId xmlns:a16="http://schemas.microsoft.com/office/drawing/2014/main" id="{E8196B3B-40A1-4672-BA35-482FCBAB2360}"/>
                </a:ext>
              </a:extLst>
            </p:cNvPr>
            <p:cNvGrpSpPr>
              <a:grpSpLocks/>
            </p:cNvGrpSpPr>
            <p:nvPr/>
          </p:nvGrpSpPr>
          <p:grpSpPr bwMode="auto">
            <a:xfrm>
              <a:off x="4640134" y="5673261"/>
              <a:ext cx="2040943" cy="1151404"/>
              <a:chOff x="5411501" y="1936703"/>
              <a:chExt cx="2470939" cy="1284770"/>
            </a:xfrm>
          </p:grpSpPr>
          <p:sp>
            <p:nvSpPr>
              <p:cNvPr id="9" name="Oval 8">
                <a:extLst>
                  <a:ext uri="{FF2B5EF4-FFF2-40B4-BE49-F238E27FC236}">
                    <a16:creationId xmlns:a16="http://schemas.microsoft.com/office/drawing/2014/main" id="{76757CE2-050C-4B5A-9331-5E28DCEF7189}"/>
                  </a:ext>
                </a:extLst>
              </p:cNvPr>
              <p:cNvSpPr/>
              <p:nvPr/>
            </p:nvSpPr>
            <p:spPr bwMode="auto">
              <a:xfrm>
                <a:off x="5784197" y="1936703"/>
                <a:ext cx="1368255" cy="719430"/>
              </a:xfrm>
              <a:prstGeom prst="ellipse">
                <a:avLst/>
              </a:prstGeom>
              <a:noFill/>
              <a:ln w="25400" cap="sq" cmpd="sng" algn="ctr">
                <a:solidFill>
                  <a:schemeClr val="accent6">
                    <a:lumMod val="75000"/>
                  </a:schemeClr>
                </a:solidFill>
                <a:prstDash val="solid"/>
                <a:round/>
                <a:headEnd type="none" w="med" len="med"/>
                <a:tailEnd type="triangle" w="med" len="med"/>
              </a:ln>
              <a:effectLst/>
            </p:spPr>
            <p:txBody>
              <a:bodyPr wrap="none" lIns="90000" tIns="46800" rIns="90000" bIns="46800">
                <a:spAutoFit/>
              </a:bodyPr>
              <a:lstStyle/>
              <a:p>
                <a:pPr eaLnBrk="1" hangingPunct="1">
                  <a:defRPr/>
                </a:pPr>
                <a:endParaRPr lang="en-US" b="0" dirty="0">
                  <a:solidFill>
                    <a:prstClr val="black"/>
                  </a:solidFill>
                  <a:latin typeface="Tahoma" charset="0"/>
                </a:endParaRPr>
              </a:p>
            </p:txBody>
          </p:sp>
          <p:sp>
            <p:nvSpPr>
              <p:cNvPr id="103461" name="Rectangle 9">
                <a:extLst>
                  <a:ext uri="{FF2B5EF4-FFF2-40B4-BE49-F238E27FC236}">
                    <a16:creationId xmlns:a16="http://schemas.microsoft.com/office/drawing/2014/main" id="{350C12D2-01F1-4C62-920D-284FBD1C5D08}"/>
                  </a:ext>
                </a:extLst>
              </p:cNvPr>
              <p:cNvSpPr>
                <a:spLocks noChangeArrowheads="1"/>
              </p:cNvSpPr>
              <p:nvPr/>
            </p:nvSpPr>
            <p:spPr bwMode="auto">
              <a:xfrm>
                <a:off x="5411501" y="2809361"/>
                <a:ext cx="2470939" cy="41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1800">
                    <a:solidFill>
                      <a:srgbClr val="F79646"/>
                    </a:solidFill>
                    <a:latin typeface="Tahoma" panose="020B0604030504040204" pitchFamily="34" charset="0"/>
                  </a:rPr>
                  <a:t>False negatives </a:t>
                </a:r>
              </a:p>
            </p:txBody>
          </p:sp>
        </p:grpSp>
      </p:grpSp>
      <p:grpSp>
        <p:nvGrpSpPr>
          <p:cNvPr id="103429" name="Group 3">
            <a:extLst>
              <a:ext uri="{FF2B5EF4-FFF2-40B4-BE49-F238E27FC236}">
                <a16:creationId xmlns:a16="http://schemas.microsoft.com/office/drawing/2014/main" id="{C93FFDA2-CC6F-45A3-8933-48CC7BEB860A}"/>
              </a:ext>
            </a:extLst>
          </p:cNvPr>
          <p:cNvGrpSpPr>
            <a:grpSpLocks/>
          </p:cNvGrpSpPr>
          <p:nvPr/>
        </p:nvGrpSpPr>
        <p:grpSpPr bwMode="auto">
          <a:xfrm>
            <a:off x="2153120" y="3167701"/>
            <a:ext cx="3867150" cy="2813050"/>
            <a:chOff x="3247260" y="3045176"/>
            <a:chExt cx="4681056" cy="3138933"/>
          </a:xfrm>
        </p:grpSpPr>
        <p:sp>
          <p:nvSpPr>
            <p:cNvPr id="11" name="Flowchart: Process 10">
              <a:extLst>
                <a:ext uri="{FF2B5EF4-FFF2-40B4-BE49-F238E27FC236}">
                  <a16:creationId xmlns:a16="http://schemas.microsoft.com/office/drawing/2014/main" id="{93C291CA-0973-4F69-A328-2503301C3308}"/>
                </a:ext>
              </a:extLst>
            </p:cNvPr>
            <p:cNvSpPr/>
            <p:nvPr/>
          </p:nvSpPr>
          <p:spPr>
            <a:xfrm>
              <a:off x="4480937" y="4061964"/>
              <a:ext cx="3447379" cy="2122145"/>
            </a:xfrm>
            <a:prstGeom prst="flowChartProcess">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prstClr val="white"/>
                </a:solidFill>
              </a:endParaRPr>
            </a:p>
          </p:txBody>
        </p:sp>
        <p:cxnSp>
          <p:nvCxnSpPr>
            <p:cNvPr id="12" name="Straight Connector 11">
              <a:extLst>
                <a:ext uri="{FF2B5EF4-FFF2-40B4-BE49-F238E27FC236}">
                  <a16:creationId xmlns:a16="http://schemas.microsoft.com/office/drawing/2014/main" id="{6C5F7586-C38C-46F0-9F2D-8EA167562C62}"/>
                </a:ext>
              </a:extLst>
            </p:cNvPr>
            <p:cNvCxnSpPr>
              <a:cxnSpLocks/>
              <a:stCxn id="14" idx="0"/>
              <a:endCxn id="11" idx="2"/>
            </p:cNvCxnSpPr>
            <p:nvPr/>
          </p:nvCxnSpPr>
          <p:spPr>
            <a:xfrm>
              <a:off x="6204627" y="3551798"/>
              <a:ext cx="0" cy="2632311"/>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FB1972-0127-42AA-A729-E01E6BA2375A}"/>
                </a:ext>
              </a:extLst>
            </p:cNvPr>
            <p:cNvCxnSpPr>
              <a:cxnSpLocks/>
              <a:stCxn id="16" idx="1"/>
              <a:endCxn id="11" idx="3"/>
            </p:cNvCxnSpPr>
            <p:nvPr/>
          </p:nvCxnSpPr>
          <p:spPr>
            <a:xfrm>
              <a:off x="3867942" y="5117722"/>
              <a:ext cx="4060374" cy="5314"/>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Flowchart: Process 13">
              <a:extLst>
                <a:ext uri="{FF2B5EF4-FFF2-40B4-BE49-F238E27FC236}">
                  <a16:creationId xmlns:a16="http://schemas.microsoft.com/office/drawing/2014/main" id="{55B9EDB8-0487-45B8-87E8-45900FD48DDA}"/>
                </a:ext>
              </a:extLst>
            </p:cNvPr>
            <p:cNvSpPr/>
            <p:nvPr/>
          </p:nvSpPr>
          <p:spPr>
            <a:xfrm>
              <a:off x="4480937" y="3551798"/>
              <a:ext cx="3447379" cy="510165"/>
            </a:xfrm>
            <a:prstGeom prst="flowChartProcess">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prstClr val="white"/>
                </a:solidFill>
              </a:endParaRPr>
            </a:p>
          </p:txBody>
        </p:sp>
        <p:sp>
          <p:nvSpPr>
            <p:cNvPr id="15" name="Flowchart: Process 14">
              <a:extLst>
                <a:ext uri="{FF2B5EF4-FFF2-40B4-BE49-F238E27FC236}">
                  <a16:creationId xmlns:a16="http://schemas.microsoft.com/office/drawing/2014/main" id="{40813401-89BB-4B2F-973F-4E7A8FC3D413}"/>
                </a:ext>
              </a:extLst>
            </p:cNvPr>
            <p:cNvSpPr/>
            <p:nvPr/>
          </p:nvSpPr>
          <p:spPr>
            <a:xfrm>
              <a:off x="4480937" y="3045176"/>
              <a:ext cx="3447379" cy="510165"/>
            </a:xfrm>
            <a:prstGeom prst="flowChartProcess">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prstClr val="white"/>
                </a:solidFill>
              </a:endParaRPr>
            </a:p>
          </p:txBody>
        </p:sp>
        <p:sp>
          <p:nvSpPr>
            <p:cNvPr id="16" name="Flowchart: Process 15">
              <a:extLst>
                <a:ext uri="{FF2B5EF4-FFF2-40B4-BE49-F238E27FC236}">
                  <a16:creationId xmlns:a16="http://schemas.microsoft.com/office/drawing/2014/main" id="{295A0262-2B8A-4A8D-A384-612B856FFA6B}"/>
                </a:ext>
              </a:extLst>
            </p:cNvPr>
            <p:cNvSpPr/>
            <p:nvPr/>
          </p:nvSpPr>
          <p:spPr>
            <a:xfrm>
              <a:off x="3867942" y="4051335"/>
              <a:ext cx="612995" cy="2132774"/>
            </a:xfrm>
            <a:prstGeom prst="flowChartProcess">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prstClr val="white"/>
                </a:solidFill>
              </a:endParaRPr>
            </a:p>
          </p:txBody>
        </p:sp>
        <p:sp>
          <p:nvSpPr>
            <p:cNvPr id="17" name="Flowchart: Process 16">
              <a:extLst>
                <a:ext uri="{FF2B5EF4-FFF2-40B4-BE49-F238E27FC236}">
                  <a16:creationId xmlns:a16="http://schemas.microsoft.com/office/drawing/2014/main" id="{3101831B-D6BB-402C-A715-38B7DE24F5B0}"/>
                </a:ext>
              </a:extLst>
            </p:cNvPr>
            <p:cNvSpPr/>
            <p:nvPr/>
          </p:nvSpPr>
          <p:spPr>
            <a:xfrm>
              <a:off x="3247260" y="4051335"/>
              <a:ext cx="620682" cy="2132774"/>
            </a:xfrm>
            <a:prstGeom prst="flowChartProcess">
              <a:avLst/>
            </a:prstGeom>
            <a:noFill/>
            <a:ln w="762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prstClr val="white"/>
                </a:solidFill>
              </a:endParaRPr>
            </a:p>
          </p:txBody>
        </p:sp>
      </p:grpSp>
      <p:sp>
        <p:nvSpPr>
          <p:cNvPr id="103430" name="TextBox 17">
            <a:extLst>
              <a:ext uri="{FF2B5EF4-FFF2-40B4-BE49-F238E27FC236}">
                <a16:creationId xmlns:a16="http://schemas.microsoft.com/office/drawing/2014/main" id="{EFC39F07-2087-4B08-BEBE-D3271D1AFD98}"/>
              </a:ext>
            </a:extLst>
          </p:cNvPr>
          <p:cNvSpPr txBox="1">
            <a:spLocks noChangeArrowheads="1"/>
          </p:cNvSpPr>
          <p:nvPr/>
        </p:nvSpPr>
        <p:spPr bwMode="auto">
          <a:xfrm>
            <a:off x="4142258" y="3188338"/>
            <a:ext cx="8048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Actual</a:t>
            </a:r>
          </a:p>
        </p:txBody>
      </p:sp>
      <p:sp>
        <p:nvSpPr>
          <p:cNvPr id="19" name="TextBox 18">
            <a:extLst>
              <a:ext uri="{FF2B5EF4-FFF2-40B4-BE49-F238E27FC236}">
                <a16:creationId xmlns:a16="http://schemas.microsoft.com/office/drawing/2014/main" id="{CE4F3F33-65B0-4E0A-8D8C-83E8F0C1F543}"/>
              </a:ext>
            </a:extLst>
          </p:cNvPr>
          <p:cNvSpPr txBox="1"/>
          <p:nvPr/>
        </p:nvSpPr>
        <p:spPr>
          <a:xfrm>
            <a:off x="2682036" y="4195075"/>
            <a:ext cx="457590" cy="566711"/>
          </a:xfrm>
          <a:prstGeom prst="rect">
            <a:avLst/>
          </a:prstGeom>
          <a:noFill/>
        </p:spPr>
        <p:txBody>
          <a:bodyPr vert="vert270" wrap="none">
            <a:spAutoFit/>
          </a:bodyPr>
          <a:lstStyle/>
          <a:p>
            <a:pPr eaLnBrk="1" fontAlgn="auto" hangingPunct="1">
              <a:spcBef>
                <a:spcPts val="0"/>
              </a:spcBef>
              <a:spcAft>
                <a:spcPts val="0"/>
              </a:spcAft>
              <a:defRPr/>
            </a:pPr>
            <a:r>
              <a:rPr lang="en-US" sz="2400" b="0" dirty="0">
                <a:solidFill>
                  <a:prstClr val="black"/>
                </a:solidFill>
                <a:latin typeface="Tahoma"/>
              </a:rPr>
              <a:t>Pass</a:t>
            </a:r>
          </a:p>
        </p:txBody>
      </p:sp>
      <p:sp>
        <p:nvSpPr>
          <p:cNvPr id="103432" name="TextBox 19">
            <a:extLst>
              <a:ext uri="{FF2B5EF4-FFF2-40B4-BE49-F238E27FC236}">
                <a16:creationId xmlns:a16="http://schemas.microsoft.com/office/drawing/2014/main" id="{28DAB807-2AA9-47EA-BA92-676DBA409BFB}"/>
              </a:ext>
            </a:extLst>
          </p:cNvPr>
          <p:cNvSpPr txBox="1">
            <a:spLocks noChangeArrowheads="1"/>
          </p:cNvSpPr>
          <p:nvPr/>
        </p:nvSpPr>
        <p:spPr bwMode="auto">
          <a:xfrm>
            <a:off x="4988395" y="3655063"/>
            <a:ext cx="5016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Fail</a:t>
            </a:r>
          </a:p>
        </p:txBody>
      </p:sp>
      <p:sp>
        <p:nvSpPr>
          <p:cNvPr id="103433" name="TextBox 20">
            <a:extLst>
              <a:ext uri="{FF2B5EF4-FFF2-40B4-BE49-F238E27FC236}">
                <a16:creationId xmlns:a16="http://schemas.microsoft.com/office/drawing/2014/main" id="{5CD9DB0A-5A59-4A34-9E6D-9EF4E7BEDDF1}"/>
              </a:ext>
            </a:extLst>
          </p:cNvPr>
          <p:cNvSpPr txBox="1">
            <a:spLocks noChangeArrowheads="1"/>
          </p:cNvSpPr>
          <p:nvPr/>
        </p:nvSpPr>
        <p:spPr bwMode="auto">
          <a:xfrm>
            <a:off x="3604095" y="3640776"/>
            <a:ext cx="5984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Pass</a:t>
            </a:r>
          </a:p>
        </p:txBody>
      </p:sp>
      <p:sp>
        <p:nvSpPr>
          <p:cNvPr id="22" name="TextBox 21">
            <a:extLst>
              <a:ext uri="{FF2B5EF4-FFF2-40B4-BE49-F238E27FC236}">
                <a16:creationId xmlns:a16="http://schemas.microsoft.com/office/drawing/2014/main" id="{D5CC972D-35F6-412B-9C98-2EECDA007CA9}"/>
              </a:ext>
            </a:extLst>
          </p:cNvPr>
          <p:cNvSpPr txBox="1"/>
          <p:nvPr/>
        </p:nvSpPr>
        <p:spPr>
          <a:xfrm>
            <a:off x="2678260" y="5256920"/>
            <a:ext cx="457590" cy="460345"/>
          </a:xfrm>
          <a:prstGeom prst="rect">
            <a:avLst/>
          </a:prstGeom>
          <a:noFill/>
        </p:spPr>
        <p:txBody>
          <a:bodyPr vert="vert270" wrap="none">
            <a:spAutoFit/>
          </a:bodyPr>
          <a:lstStyle/>
          <a:p>
            <a:pPr eaLnBrk="1" fontAlgn="auto" hangingPunct="1">
              <a:spcBef>
                <a:spcPts val="0"/>
              </a:spcBef>
              <a:spcAft>
                <a:spcPts val="0"/>
              </a:spcAft>
              <a:defRPr/>
            </a:pPr>
            <a:r>
              <a:rPr lang="en-US" sz="2400" b="0" dirty="0">
                <a:solidFill>
                  <a:prstClr val="black"/>
                </a:solidFill>
                <a:latin typeface="Tahoma"/>
              </a:rPr>
              <a:t>Fail</a:t>
            </a:r>
          </a:p>
        </p:txBody>
      </p:sp>
      <p:sp>
        <p:nvSpPr>
          <p:cNvPr id="23" name="TextBox 22">
            <a:extLst>
              <a:ext uri="{FF2B5EF4-FFF2-40B4-BE49-F238E27FC236}">
                <a16:creationId xmlns:a16="http://schemas.microsoft.com/office/drawing/2014/main" id="{98FF42C3-075D-4F96-AE4A-F29F3794851E}"/>
              </a:ext>
            </a:extLst>
          </p:cNvPr>
          <p:cNvSpPr txBox="1"/>
          <p:nvPr/>
        </p:nvSpPr>
        <p:spPr>
          <a:xfrm>
            <a:off x="2137307" y="4441415"/>
            <a:ext cx="457590" cy="1152154"/>
          </a:xfrm>
          <a:prstGeom prst="rect">
            <a:avLst/>
          </a:prstGeom>
          <a:noFill/>
        </p:spPr>
        <p:txBody>
          <a:bodyPr vert="vert270" wrap="none">
            <a:spAutoFit/>
          </a:bodyPr>
          <a:lstStyle/>
          <a:p>
            <a:pPr eaLnBrk="1" fontAlgn="auto" hangingPunct="1">
              <a:spcBef>
                <a:spcPts val="0"/>
              </a:spcBef>
              <a:spcAft>
                <a:spcPts val="0"/>
              </a:spcAft>
              <a:defRPr/>
            </a:pPr>
            <a:r>
              <a:rPr lang="en-US" sz="2400" b="0" dirty="0">
                <a:solidFill>
                  <a:prstClr val="black"/>
                </a:solidFill>
                <a:latin typeface="Tahoma"/>
              </a:rPr>
              <a:t>Predicted</a:t>
            </a:r>
          </a:p>
        </p:txBody>
      </p:sp>
      <p:sp>
        <p:nvSpPr>
          <p:cNvPr id="103436" name="TextBox 23">
            <a:extLst>
              <a:ext uri="{FF2B5EF4-FFF2-40B4-BE49-F238E27FC236}">
                <a16:creationId xmlns:a16="http://schemas.microsoft.com/office/drawing/2014/main" id="{D0FB7246-3F56-4B02-B9B1-3DC5C6B3B29D}"/>
              </a:ext>
            </a:extLst>
          </p:cNvPr>
          <p:cNvSpPr txBox="1">
            <a:spLocks noChangeArrowheads="1"/>
          </p:cNvSpPr>
          <p:nvPr/>
        </p:nvSpPr>
        <p:spPr bwMode="auto">
          <a:xfrm>
            <a:off x="3732683" y="4340863"/>
            <a:ext cx="538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584</a:t>
            </a:r>
          </a:p>
        </p:txBody>
      </p:sp>
      <p:sp>
        <p:nvSpPr>
          <p:cNvPr id="103437" name="TextBox 24">
            <a:extLst>
              <a:ext uri="{FF2B5EF4-FFF2-40B4-BE49-F238E27FC236}">
                <a16:creationId xmlns:a16="http://schemas.microsoft.com/office/drawing/2014/main" id="{CD561511-97CF-4C92-B04E-F3A7A4A6795E}"/>
              </a:ext>
            </a:extLst>
          </p:cNvPr>
          <p:cNvSpPr txBox="1">
            <a:spLocks noChangeArrowheads="1"/>
          </p:cNvSpPr>
          <p:nvPr/>
        </p:nvSpPr>
        <p:spPr bwMode="auto">
          <a:xfrm>
            <a:off x="5097933" y="4340863"/>
            <a:ext cx="4095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42</a:t>
            </a:r>
          </a:p>
        </p:txBody>
      </p:sp>
      <p:sp>
        <p:nvSpPr>
          <p:cNvPr id="103438" name="TextBox 25">
            <a:extLst>
              <a:ext uri="{FF2B5EF4-FFF2-40B4-BE49-F238E27FC236}">
                <a16:creationId xmlns:a16="http://schemas.microsoft.com/office/drawing/2014/main" id="{FC4B2C50-C28D-42B8-88DB-E8054925C92C}"/>
              </a:ext>
            </a:extLst>
          </p:cNvPr>
          <p:cNvSpPr txBox="1">
            <a:spLocks noChangeArrowheads="1"/>
          </p:cNvSpPr>
          <p:nvPr/>
        </p:nvSpPr>
        <p:spPr bwMode="auto">
          <a:xfrm>
            <a:off x="5097933" y="5280663"/>
            <a:ext cx="53816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384</a:t>
            </a:r>
          </a:p>
        </p:txBody>
      </p:sp>
      <p:sp>
        <p:nvSpPr>
          <p:cNvPr id="103439" name="TextBox 26">
            <a:extLst>
              <a:ext uri="{FF2B5EF4-FFF2-40B4-BE49-F238E27FC236}">
                <a16:creationId xmlns:a16="http://schemas.microsoft.com/office/drawing/2014/main" id="{6696E7B2-B732-4A27-95AF-BB5BBB351965}"/>
              </a:ext>
            </a:extLst>
          </p:cNvPr>
          <p:cNvSpPr txBox="1">
            <a:spLocks noChangeArrowheads="1"/>
          </p:cNvSpPr>
          <p:nvPr/>
        </p:nvSpPr>
        <p:spPr bwMode="auto">
          <a:xfrm>
            <a:off x="3762845" y="5272726"/>
            <a:ext cx="409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30000"/>
              </a:spcBef>
              <a:buClr>
                <a:srgbClr val="C00000"/>
              </a:buClr>
              <a:buChar char="•"/>
              <a:defRPr sz="2800">
                <a:solidFill>
                  <a:schemeClr val="tx1"/>
                </a:solidFill>
                <a:latin typeface="Arial" panose="020B0604020202020204" pitchFamily="34" charset="0"/>
                <a:cs typeface="Arial" panose="020B0604020202020204" pitchFamily="34" charset="0"/>
              </a:defRPr>
            </a:lvl1pPr>
            <a:lvl2pPr marL="742950" indent="-285750">
              <a:lnSpc>
                <a:spcPct val="85000"/>
              </a:lnSpc>
              <a:spcBef>
                <a:spcPct val="30000"/>
              </a:spcBef>
              <a:buClr>
                <a:srgbClr val="C00000"/>
              </a:buClr>
              <a:buChar char="•"/>
              <a:defRPr sz="2400">
                <a:solidFill>
                  <a:schemeClr val="tx1"/>
                </a:solidFill>
                <a:latin typeface="Arial" panose="020B0604020202020204" pitchFamily="34" charset="0"/>
                <a:cs typeface="Arial" panose="020B0604020202020204" pitchFamily="34" charset="0"/>
              </a:defRPr>
            </a:lvl2pPr>
            <a:lvl3pPr marL="1143000" indent="-228600">
              <a:lnSpc>
                <a:spcPct val="85000"/>
              </a:lnSpc>
              <a:spcBef>
                <a:spcPct val="30000"/>
              </a:spcBef>
              <a:buClr>
                <a:srgbClr val="C00000"/>
              </a:buClr>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3300"/>
              </a:buClr>
              <a:buSzPct val="50000"/>
              <a:buFont typeface="Monotype Sorts" pitchFamily="2" charset="2"/>
              <a:buChar char="u"/>
              <a:defRPr>
                <a:solidFill>
                  <a:schemeClr val="tx1"/>
                </a:solidFill>
                <a:latin typeface="Arial Narrow" panose="020B0606020202030204" pitchFamily="34" charset="0"/>
                <a:cs typeface="Arial" panose="020B0604020202020204" pitchFamily="34" charset="0"/>
              </a:defRPr>
            </a:lvl4pPr>
            <a:lvl5pPr marL="2057400" indent="-228600">
              <a:spcBef>
                <a:spcPct val="20000"/>
              </a:spcBef>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100000"/>
              </a:lnSpc>
              <a:spcBef>
                <a:spcPct val="0"/>
              </a:spcBef>
              <a:buClrTx/>
              <a:buFontTx/>
              <a:buNone/>
            </a:pPr>
            <a:r>
              <a:rPr lang="en-US" altLang="en-US" sz="2400" b="0">
                <a:solidFill>
                  <a:srgbClr val="000000"/>
                </a:solidFill>
                <a:latin typeface="Tahoma" panose="020B0604030504040204" pitchFamily="34" charset="0"/>
              </a:rPr>
              <a:t>31</a:t>
            </a:r>
          </a:p>
        </p:txBody>
      </p:sp>
    </p:spTree>
    <p:extLst>
      <p:ext uri="{BB962C8B-B14F-4D97-AF65-F5344CB8AC3E}">
        <p14:creationId xmlns:p14="http://schemas.microsoft.com/office/powerpoint/2010/main" val="42706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752943-A92F-43B0-BB8E-D8FF625C6271}"/>
              </a:ext>
            </a:extLst>
          </p:cNvPr>
          <p:cNvSpPr>
            <a:spLocks noGrp="1" noChangeArrowheads="1"/>
          </p:cNvSpPr>
          <p:nvPr>
            <p:ph idx="1"/>
          </p:nvPr>
        </p:nvSpPr>
        <p:spPr>
          <a:xfrm>
            <a:off x="171450" y="838200"/>
            <a:ext cx="8972550" cy="5562600"/>
          </a:xfrm>
        </p:spPr>
        <p:txBody>
          <a:bodyPr/>
          <a:lstStyle/>
          <a:p>
            <a:r>
              <a:rPr lang="en-US" altLang="en-US" dirty="0"/>
              <a:t>Prediction of tool- and design-specific outcomes over longer and longer </a:t>
            </a:r>
            <a:r>
              <a:rPr lang="en-US" altLang="en-US" dirty="0" err="1"/>
              <a:t>subflows</a:t>
            </a:r>
            <a:endParaRPr lang="en-US" altLang="en-US" dirty="0"/>
          </a:p>
          <a:p>
            <a:pPr lvl="1"/>
            <a:r>
              <a:rPr lang="en-US" altLang="en-US" dirty="0"/>
              <a:t>Wiggling of longer and longer ropes</a:t>
            </a:r>
          </a:p>
          <a:p>
            <a:r>
              <a:rPr lang="en-US" altLang="en-US" dirty="0"/>
              <a:t>Prune, terminate </a:t>
            </a:r>
            <a:r>
              <a:rPr lang="en-US" altLang="en-US" dirty="0">
                <a:sym typeface="Wingdings" panose="05000000000000000000" pitchFamily="2" charset="2"/>
              </a:rPr>
              <a:t> </a:t>
            </a:r>
            <a:r>
              <a:rPr lang="en-US" altLang="en-US" dirty="0"/>
              <a:t>avoid wasted design resources</a:t>
            </a:r>
          </a:p>
          <a:p>
            <a:pPr lvl="1"/>
            <a:r>
              <a:rPr lang="en-US" altLang="en-US" dirty="0"/>
              <a:t>Better outcome within given resource budget</a:t>
            </a:r>
          </a:p>
          <a:p>
            <a:r>
              <a:rPr lang="en-US" altLang="en-US" b="1" dirty="0"/>
              <a:t>Implicit: improved </a:t>
            </a:r>
            <a:r>
              <a:rPr lang="en-US" altLang="en-US" b="1" i="1" dirty="0"/>
              <a:t>predictability</a:t>
            </a:r>
            <a:r>
              <a:rPr lang="en-US" altLang="en-US" b="1" dirty="0"/>
              <a:t> and </a:t>
            </a:r>
            <a:r>
              <a:rPr lang="en-US" altLang="en-US" b="1" i="1" dirty="0" err="1"/>
              <a:t>modelability</a:t>
            </a:r>
            <a:r>
              <a:rPr lang="en-US" altLang="en-US" b="1" dirty="0"/>
              <a:t> of heuristics and tools</a:t>
            </a:r>
          </a:p>
        </p:txBody>
      </p:sp>
      <p:sp>
        <p:nvSpPr>
          <p:cNvPr id="156675" name="Title 1">
            <a:extLst>
              <a:ext uri="{FF2B5EF4-FFF2-40B4-BE49-F238E27FC236}">
                <a16:creationId xmlns:a16="http://schemas.microsoft.com/office/drawing/2014/main" id="{A6546E1A-4481-4C3D-9EFA-74774ACB0F11}"/>
              </a:ext>
            </a:extLst>
          </p:cNvPr>
          <p:cNvSpPr>
            <a:spLocks noGrp="1" noChangeArrowheads="1"/>
          </p:cNvSpPr>
          <p:nvPr>
            <p:ph type="title"/>
          </p:nvPr>
        </p:nvSpPr>
        <p:spPr/>
        <p:txBody>
          <a:bodyPr/>
          <a:lstStyle/>
          <a:p>
            <a:r>
              <a:rPr lang="en-US" altLang="en-US">
                <a:solidFill>
                  <a:srgbClr val="FF0000"/>
                </a:solidFill>
              </a:rPr>
              <a:t>3. </a:t>
            </a:r>
            <a:r>
              <a:rPr lang="en-US" altLang="en-US"/>
              <a:t>Pruning via Predictors and Models</a:t>
            </a:r>
          </a:p>
        </p:txBody>
      </p:sp>
    </p:spTree>
    <p:extLst>
      <p:ext uri="{BB962C8B-B14F-4D97-AF65-F5344CB8AC3E}">
        <p14:creationId xmlns:p14="http://schemas.microsoft.com/office/powerpoint/2010/main" val="3762731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A7D3ED4-02C9-4D01-BF92-AFBF91B98180}"/>
              </a:ext>
            </a:extLst>
          </p:cNvPr>
          <p:cNvSpPr>
            <a:spLocks noGrp="1"/>
          </p:cNvSpPr>
          <p:nvPr>
            <p:ph idx="1"/>
          </p:nvPr>
        </p:nvSpPr>
        <p:spPr>
          <a:xfrm>
            <a:off x="171450" y="838200"/>
            <a:ext cx="8842375" cy="5562600"/>
          </a:xfrm>
        </p:spPr>
        <p:txBody>
          <a:bodyPr/>
          <a:lstStyle/>
          <a:p>
            <a:pPr marL="0" indent="0">
              <a:buFont typeface="Wingdings" panose="05000000000000000000" pitchFamily="2" charset="2"/>
              <a:buNone/>
              <a:defRPr/>
            </a:pPr>
            <a:r>
              <a:rPr lang="en-US" b="1" dirty="0"/>
              <a:t>Many challenges on the road ahead…</a:t>
            </a:r>
          </a:p>
          <a:p>
            <a:pPr marL="0" indent="0">
              <a:buFont typeface="Wingdings" panose="05000000000000000000" pitchFamily="2" charset="2"/>
              <a:buNone/>
              <a:defRPr/>
            </a:pPr>
            <a:endParaRPr lang="en-US" b="1" dirty="0"/>
          </a:p>
          <a:p>
            <a:pPr>
              <a:defRPr/>
            </a:pPr>
            <a:r>
              <a:rPr lang="en-US" dirty="0"/>
              <a:t>Latency and unpredictability of IC design tools/flows</a:t>
            </a:r>
          </a:p>
          <a:p>
            <a:pPr lvl="1">
              <a:defRPr/>
            </a:pPr>
            <a:r>
              <a:rPr lang="en-US" dirty="0"/>
              <a:t>Can’t “play the IC design game” 100M times in 3 days</a:t>
            </a:r>
          </a:p>
          <a:p>
            <a:pPr>
              <a:defRPr/>
            </a:pPr>
            <a:r>
              <a:rPr lang="en-US" dirty="0"/>
              <a:t>“Small data” challenge with a big-data problem </a:t>
            </a:r>
            <a:endParaRPr lang="en-US" b="1" dirty="0">
              <a:solidFill>
                <a:srgbClr val="1352B1"/>
              </a:solidFill>
            </a:endParaRPr>
          </a:p>
          <a:p>
            <a:pPr lvl="1">
              <a:defRPr/>
            </a:pPr>
            <a:r>
              <a:rPr lang="en-US" dirty="0"/>
              <a:t>Data points are expensive</a:t>
            </a:r>
          </a:p>
          <a:p>
            <a:pPr lvl="1">
              <a:defRPr/>
            </a:pPr>
            <a:r>
              <a:rPr lang="en-US" dirty="0"/>
              <a:t>Huge implementation space</a:t>
            </a:r>
          </a:p>
          <a:p>
            <a:pPr lvl="1">
              <a:defRPr/>
            </a:pPr>
            <a:r>
              <a:rPr lang="en-US" dirty="0"/>
              <a:t>Tool versions, design versions, technology all changing </a:t>
            </a:r>
            <a:r>
              <a:rPr lang="en-US" dirty="0">
                <a:solidFill>
                  <a:srgbClr val="FF0000"/>
                </a:solidFill>
              </a:rPr>
              <a:t>(pictures of cats and trees don’t change)</a:t>
            </a:r>
          </a:p>
          <a:p>
            <a:pPr>
              <a:defRPr/>
            </a:pPr>
            <a:r>
              <a:rPr lang="en-US" dirty="0"/>
              <a:t>Model parameters come from domain experts today</a:t>
            </a:r>
          </a:p>
          <a:p>
            <a:pPr>
              <a:defRPr/>
            </a:pPr>
            <a:r>
              <a:rPr lang="en-US" dirty="0"/>
              <a:t>Open: bridging real (top-secret!) and artificial (fake!)</a:t>
            </a:r>
          </a:p>
          <a:p>
            <a:pPr lvl="1">
              <a:defRPr/>
            </a:pPr>
            <a:r>
              <a:rPr lang="en-US" dirty="0"/>
              <a:t>My group: many years of “eye chart” papers  </a:t>
            </a:r>
          </a:p>
        </p:txBody>
      </p:sp>
      <p:sp>
        <p:nvSpPr>
          <p:cNvPr id="158723" name="Title 1">
            <a:extLst>
              <a:ext uri="{FF2B5EF4-FFF2-40B4-BE49-F238E27FC236}">
                <a16:creationId xmlns:a16="http://schemas.microsoft.com/office/drawing/2014/main" id="{25B899CE-D818-4B0D-AC48-E81ABDF81C3B}"/>
              </a:ext>
            </a:extLst>
          </p:cNvPr>
          <p:cNvSpPr>
            <a:spLocks noGrp="1" noChangeArrowheads="1"/>
          </p:cNvSpPr>
          <p:nvPr>
            <p:ph type="title"/>
          </p:nvPr>
        </p:nvSpPr>
        <p:spPr>
          <a:xfrm>
            <a:off x="161925" y="144463"/>
            <a:ext cx="8918575" cy="595312"/>
          </a:xfrm>
        </p:spPr>
        <p:txBody>
          <a:bodyPr/>
          <a:lstStyle/>
          <a:p>
            <a:r>
              <a:rPr lang="en-US" altLang="en-US">
                <a:solidFill>
                  <a:srgbClr val="FF0000"/>
                </a:solidFill>
              </a:rPr>
              <a:t>4. </a:t>
            </a:r>
            <a:r>
              <a:rPr lang="en-US" altLang="en-US"/>
              <a:t>Reinforcement Learning and “Intelligence”</a:t>
            </a:r>
          </a:p>
        </p:txBody>
      </p:sp>
    </p:spTree>
    <p:extLst>
      <p:ext uri="{BB962C8B-B14F-4D97-AF65-F5344CB8AC3E}">
        <p14:creationId xmlns:p14="http://schemas.microsoft.com/office/powerpoint/2010/main" val="2359882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500"/>
                                        <p:tgtEl>
                                          <p:spTgt spid="7">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31019"/>
          </a:xfrm>
        </p:spPr>
        <p:txBody>
          <a:bodyPr/>
          <a:lstStyle/>
          <a:p>
            <a:r>
              <a:rPr lang="en-US" dirty="0">
                <a:solidFill>
                  <a:schemeClr val="tx2"/>
                </a:solidFill>
              </a:rPr>
              <a:t>Unpredictability of Design</a:t>
            </a:r>
            <a:endParaRPr lang="en-US" dirty="0"/>
          </a:p>
        </p:txBody>
      </p:sp>
      <p:sp>
        <p:nvSpPr>
          <p:cNvPr id="3" name="Content Placeholder 2"/>
          <p:cNvSpPr>
            <a:spLocks noGrp="1"/>
          </p:cNvSpPr>
          <p:nvPr>
            <p:ph sz="half" idx="1"/>
          </p:nvPr>
        </p:nvSpPr>
        <p:spPr>
          <a:xfrm>
            <a:off x="48121" y="860727"/>
            <a:ext cx="9111783" cy="3247742"/>
          </a:xfrm>
        </p:spPr>
        <p:txBody>
          <a:bodyPr/>
          <a:lstStyle/>
          <a:p>
            <a:r>
              <a:rPr lang="en-US" altLang="en-US" sz="2400" b="1" dirty="0">
                <a:sym typeface="Wingdings" panose="05000000000000000000" pitchFamily="2" charset="2"/>
              </a:rPr>
              <a:t>I</a:t>
            </a:r>
            <a:r>
              <a:rPr lang="en-US" altLang="en-US" sz="2400" b="1" dirty="0">
                <a:latin typeface="Arial" panose="020B0604020202020204" pitchFamily="34" charset="0"/>
                <a:cs typeface="Arial" panose="020B0604020202020204" pitchFamily="34" charset="0"/>
                <a:sym typeface="Wingdings" panose="05000000000000000000" pitchFamily="2" charset="2"/>
              </a:rPr>
              <a:t>ntractable optimizations  heuristics piled on heuristics</a:t>
            </a:r>
          </a:p>
          <a:p>
            <a:pPr eaLnBrk="1" hangingPunct="1">
              <a:lnSpc>
                <a:spcPct val="85000"/>
              </a:lnSpc>
              <a:spcBef>
                <a:spcPct val="30000"/>
              </a:spcBef>
              <a:buClr>
                <a:srgbClr val="C00000"/>
              </a:buClr>
              <a:buFontTx/>
              <a:buChar char="•"/>
            </a:pP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“N</a:t>
            </a:r>
            <a:r>
              <a:rPr lang="en-US" altLang="en-US" b="1" dirty="0">
                <a:solidFill>
                  <a:srgbClr val="FF0000"/>
                </a:solidFill>
                <a:sym typeface="Wingdings" panose="05000000000000000000" pitchFamily="2" charset="2"/>
              </a:rPr>
              <a:t>oise</a:t>
            </a: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or “Chaos” when EDA tools “try hard</a:t>
            </a:r>
            <a:r>
              <a:rPr lang="en-US" altLang="en-US" dirty="0">
                <a:solidFill>
                  <a:srgbClr val="FF0000"/>
                </a:solidFill>
                <a:latin typeface="Arial" panose="020B0604020202020204" pitchFamily="34" charset="0"/>
                <a:cs typeface="Arial" panose="020B0604020202020204" pitchFamily="34" charset="0"/>
                <a:sym typeface="Wingdings" panose="05000000000000000000" pitchFamily="2" charset="2"/>
              </a:rPr>
              <a:t>”</a:t>
            </a:r>
          </a:p>
          <a:p>
            <a:pPr eaLnBrk="1" hangingPunct="1">
              <a:lnSpc>
                <a:spcPct val="85000"/>
              </a:lnSpc>
              <a:spcBef>
                <a:spcPct val="30000"/>
              </a:spcBef>
              <a:buClr>
                <a:srgbClr val="C00000"/>
              </a:buClr>
              <a:buFontTx/>
              <a:buChar char="•"/>
            </a:pPr>
            <a:r>
              <a:rPr lang="en-US" altLang="en-US" b="1" dirty="0">
                <a:sym typeface="Wingdings" panose="05000000000000000000" pitchFamily="2" charset="2"/>
              </a:rPr>
              <a:t>Unpredictability  added margin and schedule</a:t>
            </a:r>
            <a:endParaRPr lang="en-US" altLang="en-US" b="1" dirty="0">
              <a:latin typeface="Arial" panose="020B0604020202020204" pitchFamily="34" charset="0"/>
              <a:cs typeface="Arial" panose="020B0604020202020204" pitchFamily="34" charset="0"/>
              <a:sym typeface="Wingdings" panose="05000000000000000000" pitchFamily="2" charset="2"/>
            </a:endParaRPr>
          </a:p>
          <a:p>
            <a:pPr marL="230188" lvl="1" indent="0" eaLnBrk="1" hangingPunct="1">
              <a:lnSpc>
                <a:spcPct val="85000"/>
              </a:lnSpc>
              <a:spcBef>
                <a:spcPct val="30000"/>
              </a:spcBef>
              <a:buClr>
                <a:srgbClr val="C00000"/>
              </a:buClr>
              <a:buNone/>
            </a:pP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  14nm </a:t>
            </a:r>
            <a:r>
              <a:rPr lang="en-US" altLang="en-US" sz="2000" b="1" dirty="0" err="1">
                <a:solidFill>
                  <a:srgbClr val="FF0000"/>
                </a:solidFill>
                <a:latin typeface="Arial" panose="020B0604020202020204" pitchFamily="34" charset="0"/>
                <a:cs typeface="Arial" panose="020B0604020202020204" pitchFamily="34" charset="0"/>
                <a:sym typeface="Symbol" panose="05050102010706020507" pitchFamily="18" charset="2"/>
              </a:rPr>
              <a:t>PULPino</a:t>
            </a:r>
            <a:r>
              <a:rPr lang="en-US" altLang="en-US" sz="2000" b="1" dirty="0">
                <a:solidFill>
                  <a:srgbClr val="FF0000"/>
                </a:solidFill>
                <a:sym typeface="Symbol" panose="05050102010706020507" pitchFamily="18" charset="2"/>
              </a:rPr>
              <a:t>:  </a:t>
            </a: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area = </a:t>
            </a: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6% </a:t>
            </a:r>
            <a:r>
              <a:rPr lang="en-US" altLang="en-US" sz="2000" b="1" dirty="0">
                <a:solidFill>
                  <a:srgbClr val="FF0000"/>
                </a:solidFill>
                <a:sym typeface="Wingdings" panose="05000000000000000000" pitchFamily="2" charset="2"/>
              </a:rPr>
              <a:t>from </a:t>
            </a:r>
            <a:r>
              <a:rPr lang="en-US" altLang="en-US" sz="2000" b="1" dirty="0">
                <a:solidFill>
                  <a:srgbClr val="FF0000"/>
                </a:solidFill>
                <a:sym typeface="Symbol" panose="05050102010706020507" pitchFamily="18" charset="2"/>
              </a:rPr>
              <a:t></a:t>
            </a:r>
            <a:r>
              <a:rPr lang="en-US" altLang="en-US" sz="2000" b="1" dirty="0" err="1">
                <a:solidFill>
                  <a:srgbClr val="FF0000"/>
                </a:solidFill>
                <a:sym typeface="Symbol" panose="05050102010706020507" pitchFamily="18" charset="2"/>
              </a:rPr>
              <a:t>freq</a:t>
            </a:r>
            <a:r>
              <a:rPr lang="en-US" altLang="en-US" sz="2000" b="1" dirty="0">
                <a:solidFill>
                  <a:srgbClr val="FF0000"/>
                </a:solidFill>
                <a:sym typeface="Symbol" panose="05050102010706020507" pitchFamily="18" charset="2"/>
              </a:rPr>
              <a:t> = 10MHz !</a:t>
            </a:r>
            <a:endParaRPr lang="en-US" altLang="en-US" sz="2000" b="1" dirty="0">
              <a:solidFill>
                <a:srgbClr val="FF0000"/>
              </a:solidFill>
              <a:sym typeface="Wingdings" panose="05000000000000000000" pitchFamily="2" charset="2"/>
            </a:endParaRPr>
          </a:p>
          <a:p>
            <a:pPr eaLnBrk="1" hangingPunct="1">
              <a:lnSpc>
                <a:spcPct val="85000"/>
              </a:lnSpc>
              <a:spcBef>
                <a:spcPct val="30000"/>
              </a:spcBef>
              <a:buClr>
                <a:srgbClr val="C00000"/>
              </a:buClr>
              <a:buFontTx/>
              <a:buChar char="•"/>
            </a:pPr>
            <a:endParaRPr lang="en-US" altLang="en-US" sz="2400" dirty="0">
              <a:latin typeface="Arial" panose="020B0604020202020204" pitchFamily="34" charset="0"/>
              <a:cs typeface="Arial" panose="020B0604020202020204" pitchFamily="34" charset="0"/>
              <a:sym typeface="Wingdings" panose="05000000000000000000" pitchFamily="2" charset="2"/>
            </a:endParaRPr>
          </a:p>
          <a:p>
            <a:endParaRPr lang="en-US" sz="2400" dirty="0"/>
          </a:p>
        </p:txBody>
      </p:sp>
      <p:sp>
        <p:nvSpPr>
          <p:cNvPr id="9" name="Rectangle 8"/>
          <p:cNvSpPr/>
          <p:nvPr/>
        </p:nvSpPr>
        <p:spPr bwMode="auto">
          <a:xfrm>
            <a:off x="4751849" y="1509204"/>
            <a:ext cx="4171059"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sp>
        <p:nvSpPr>
          <p:cNvPr id="10" name="Rectangle 9"/>
          <p:cNvSpPr/>
          <p:nvPr/>
        </p:nvSpPr>
        <p:spPr bwMode="auto">
          <a:xfrm>
            <a:off x="4751849" y="1518195"/>
            <a:ext cx="3817117"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pic>
        <p:nvPicPr>
          <p:cNvPr id="13" name="Picture 12">
            <a:extLst>
              <a:ext uri="{FF2B5EF4-FFF2-40B4-BE49-F238E27FC236}">
                <a16:creationId xmlns:a16="http://schemas.microsoft.com/office/drawing/2014/main" id="{39B8F3BB-3D29-4785-829A-5ED0B9091B7E}"/>
              </a:ext>
            </a:extLst>
          </p:cNvPr>
          <p:cNvPicPr>
            <a:picLocks noChangeAspect="1"/>
          </p:cNvPicPr>
          <p:nvPr/>
        </p:nvPicPr>
        <p:blipFill rotWithShape="1">
          <a:blip r:embed="rId3"/>
          <a:srcRect l="7500" t="36340" r="27500" b="25000"/>
          <a:stretch/>
        </p:blipFill>
        <p:spPr>
          <a:xfrm>
            <a:off x="139148" y="2799523"/>
            <a:ext cx="8839976" cy="3505200"/>
          </a:xfrm>
          <a:prstGeom prst="rect">
            <a:avLst/>
          </a:prstGeom>
        </p:spPr>
      </p:pic>
      <p:sp>
        <p:nvSpPr>
          <p:cNvPr id="4" name="TextBox 3">
            <a:extLst>
              <a:ext uri="{FF2B5EF4-FFF2-40B4-BE49-F238E27FC236}">
                <a16:creationId xmlns:a16="http://schemas.microsoft.com/office/drawing/2014/main" id="{E67BEAFC-FB6D-45A9-867D-BD4DBF191DBA}"/>
              </a:ext>
            </a:extLst>
          </p:cNvPr>
          <p:cNvSpPr txBox="1"/>
          <p:nvPr/>
        </p:nvSpPr>
        <p:spPr>
          <a:xfrm>
            <a:off x="1494842" y="6267326"/>
            <a:ext cx="4770786" cy="400110"/>
          </a:xfrm>
          <a:prstGeom prst="rect">
            <a:avLst/>
          </a:prstGeom>
          <a:solidFill>
            <a:srgbClr val="FFFF00"/>
          </a:solidFill>
        </p:spPr>
        <p:txBody>
          <a:bodyPr wrap="square" rtlCol="0">
            <a:spAutoFit/>
          </a:bodyPr>
          <a:lstStyle/>
          <a:p>
            <a:r>
              <a:rPr lang="en-US" sz="2000" b="1" dirty="0">
                <a:sym typeface="Wingdings" panose="05000000000000000000" pitchFamily="2" charset="2"/>
              </a:rPr>
              <a:t>Challenges:  Schedule, Quality, </a:t>
            </a:r>
            <a:r>
              <a:rPr lang="en-US" sz="2000" b="1" dirty="0"/>
              <a:t>Cost</a:t>
            </a:r>
          </a:p>
        </p:txBody>
      </p:sp>
    </p:spTree>
    <p:extLst>
      <p:ext uri="{BB962C8B-B14F-4D97-AF65-F5344CB8AC3E}">
        <p14:creationId xmlns:p14="http://schemas.microsoft.com/office/powerpoint/2010/main" val="1972535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1A271-D90C-4B37-999F-4231BAB9640C}"/>
              </a:ext>
            </a:extLst>
          </p:cNvPr>
          <p:cNvSpPr>
            <a:spLocks noGrp="1" noChangeArrowheads="1"/>
          </p:cNvSpPr>
          <p:nvPr>
            <p:ph idx="1"/>
          </p:nvPr>
        </p:nvSpPr>
        <p:spPr/>
        <p:txBody>
          <a:bodyPr/>
          <a:lstStyle/>
          <a:p>
            <a:r>
              <a:rPr lang="en-US" altLang="en-US" b="1" dirty="0"/>
              <a:t>Automation of manual DRC violation fixing</a:t>
            </a:r>
          </a:p>
          <a:p>
            <a:pPr lvl="1"/>
            <a:r>
              <a:rPr lang="en-US" altLang="en-US" dirty="0"/>
              <a:t>P&amp;R tools cannot handle latest rule decks, unavoidable lack of routing resource in high-utilization block, etc.</a:t>
            </a:r>
          </a:p>
          <a:p>
            <a:r>
              <a:rPr lang="en-US" altLang="en-US" b="1" dirty="0"/>
              <a:t>Automation of manual timing closure</a:t>
            </a:r>
          </a:p>
          <a:p>
            <a:pPr lvl="1"/>
            <a:r>
              <a:rPr lang="en-US" altLang="en-US" dirty="0"/>
              <a:t>After routing and optimization, several thousand violations of </a:t>
            </a:r>
            <a:r>
              <a:rPr lang="en-US" altLang="en-US" dirty="0" err="1"/>
              <a:t>maxtrans</a:t>
            </a:r>
            <a:r>
              <a:rPr lang="en-US" altLang="en-US" dirty="0"/>
              <a:t>, setup, hold constraints exist</a:t>
            </a:r>
          </a:p>
          <a:p>
            <a:pPr lvl="1"/>
            <a:r>
              <a:rPr lang="en-US" altLang="en-US" dirty="0"/>
              <a:t>Engineer fixes 200-300 DRVs by hand, per day </a:t>
            </a:r>
          </a:p>
          <a:p>
            <a:r>
              <a:rPr lang="en-US" altLang="en-US" b="1" dirty="0"/>
              <a:t>Placement of memory instances in a P&amp;R block</a:t>
            </a:r>
          </a:p>
          <a:p>
            <a:r>
              <a:rPr lang="en-US" altLang="en-US" b="1" dirty="0"/>
              <a:t>Package layout automation</a:t>
            </a:r>
          </a:p>
          <a:p>
            <a:pPr lvl="1"/>
            <a:r>
              <a:rPr lang="en-US" altLang="en-US" dirty="0"/>
              <a:t>How to assess post-routed quality (e.g., bump inductances) of SOC floorplan and die-package pin map?</a:t>
            </a:r>
          </a:p>
          <a:p>
            <a:pPr lvl="1"/>
            <a:r>
              <a:rPr lang="en-US" altLang="en-US" dirty="0"/>
              <a:t>Required for: pin map, power delivery optimization</a:t>
            </a:r>
          </a:p>
          <a:p>
            <a:pPr lvl="1"/>
            <a:r>
              <a:rPr lang="en-US" altLang="en-US" dirty="0"/>
              <a:t>Requires: automation/estimation of manual package routing</a:t>
            </a:r>
          </a:p>
          <a:p>
            <a:endParaRPr lang="en-US" altLang="en-US" dirty="0"/>
          </a:p>
        </p:txBody>
      </p:sp>
      <p:sp>
        <p:nvSpPr>
          <p:cNvPr id="160771" name="Title 2">
            <a:extLst>
              <a:ext uri="{FF2B5EF4-FFF2-40B4-BE49-F238E27FC236}">
                <a16:creationId xmlns:a16="http://schemas.microsoft.com/office/drawing/2014/main" id="{36B91668-0F5E-43C9-B39F-8AF5664EC0D8}"/>
              </a:ext>
            </a:extLst>
          </p:cNvPr>
          <p:cNvSpPr>
            <a:spLocks noGrp="1" noChangeArrowheads="1"/>
          </p:cNvSpPr>
          <p:nvPr>
            <p:ph type="title"/>
          </p:nvPr>
        </p:nvSpPr>
        <p:spPr/>
        <p:txBody>
          <a:bodyPr/>
          <a:lstStyle/>
          <a:p>
            <a:r>
              <a:rPr lang="en-US" altLang="en-US" dirty="0" err="1">
                <a:solidFill>
                  <a:srgbClr val="FF0000"/>
                </a:solidFill>
              </a:rPr>
              <a:t>Todo</a:t>
            </a:r>
            <a:r>
              <a:rPr lang="en-US" altLang="en-US" dirty="0">
                <a:solidFill>
                  <a:srgbClr val="FF0000"/>
                </a:solidFill>
              </a:rPr>
              <a:t> List: </a:t>
            </a:r>
            <a:r>
              <a:rPr lang="en-US" altLang="en-US" dirty="0"/>
              <a:t>“Last Mile” Robots</a:t>
            </a:r>
          </a:p>
        </p:txBody>
      </p:sp>
    </p:spTree>
    <p:extLst>
      <p:ext uri="{BB962C8B-B14F-4D97-AF65-F5344CB8AC3E}">
        <p14:creationId xmlns:p14="http://schemas.microsoft.com/office/powerpoint/2010/main" val="34648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CEAF8-D6F1-4EB1-831B-A1DABCE1A395}"/>
              </a:ext>
            </a:extLst>
          </p:cNvPr>
          <p:cNvSpPr>
            <a:spLocks noGrp="1" noChangeArrowheads="1"/>
          </p:cNvSpPr>
          <p:nvPr>
            <p:ph idx="1"/>
          </p:nvPr>
        </p:nvSpPr>
        <p:spPr>
          <a:xfrm>
            <a:off x="171450" y="838200"/>
            <a:ext cx="8972550" cy="5562601"/>
          </a:xfrm>
        </p:spPr>
        <p:txBody>
          <a:bodyPr/>
          <a:lstStyle/>
          <a:p>
            <a:r>
              <a:rPr lang="en-US" altLang="en-US" b="1" dirty="0"/>
              <a:t>Prediction of the worst PBA path</a:t>
            </a:r>
          </a:p>
          <a:p>
            <a:r>
              <a:rPr lang="en-US" altLang="en-US" b="1" dirty="0"/>
              <a:t>Prediction of the worst PBA slack per endpoint, from GBA analysis</a:t>
            </a:r>
          </a:p>
          <a:p>
            <a:r>
              <a:rPr lang="en-US" altLang="en-US" b="1" dirty="0"/>
              <a:t>Prediction of timing at “missing corners”</a:t>
            </a:r>
          </a:p>
          <a:p>
            <a:pPr lvl="1"/>
            <a:r>
              <a:rPr lang="en-US" altLang="en-US" dirty="0"/>
              <a:t>Predict other impacts (e.g., transition times, ..) of an ECO as well</a:t>
            </a:r>
          </a:p>
          <a:p>
            <a:r>
              <a:rPr lang="en-US" altLang="en-US" b="1" dirty="0"/>
              <a:t>Closing of multi-physics analysis loops</a:t>
            </a:r>
          </a:p>
          <a:p>
            <a:pPr lvl="1"/>
            <a:r>
              <a:rPr lang="en-US" altLang="en-US" b="1" dirty="0"/>
              <a:t>Early priorities: </a:t>
            </a:r>
            <a:r>
              <a:rPr lang="en-US" altLang="en-US" b="1" dirty="0" err="1"/>
              <a:t>vectorless</a:t>
            </a:r>
            <a:r>
              <a:rPr lang="en-US" altLang="en-US" b="1" dirty="0"/>
              <a:t> dynamic IR drop, power-temperature loops</a:t>
            </a:r>
          </a:p>
          <a:p>
            <a:r>
              <a:rPr lang="en-US" altLang="en-US" dirty="0"/>
              <a:t>Continued improvement of timing correlation and estimation ! </a:t>
            </a:r>
          </a:p>
          <a:p>
            <a:pPr lvl="1"/>
            <a:r>
              <a:rPr lang="en-US" altLang="en-US" dirty="0"/>
              <a:t>Faster and better always helpful !</a:t>
            </a:r>
          </a:p>
          <a:p>
            <a:endParaRPr lang="en-US" altLang="en-US" dirty="0"/>
          </a:p>
          <a:p>
            <a:endParaRPr lang="en-US" altLang="en-US" dirty="0"/>
          </a:p>
        </p:txBody>
      </p:sp>
      <p:sp>
        <p:nvSpPr>
          <p:cNvPr id="162819" name="Title 2">
            <a:extLst>
              <a:ext uri="{FF2B5EF4-FFF2-40B4-BE49-F238E27FC236}">
                <a16:creationId xmlns:a16="http://schemas.microsoft.com/office/drawing/2014/main" id="{17800E76-9DA3-40D0-B270-DC142FCFA7A4}"/>
              </a:ext>
            </a:extLst>
          </p:cNvPr>
          <p:cNvSpPr>
            <a:spLocks noGrp="1" noChangeArrowheads="1"/>
          </p:cNvSpPr>
          <p:nvPr>
            <p:ph type="title"/>
          </p:nvPr>
        </p:nvSpPr>
        <p:spPr/>
        <p:txBody>
          <a:bodyPr/>
          <a:lstStyle/>
          <a:p>
            <a:r>
              <a:rPr lang="en-US" altLang="en-US" dirty="0" err="1">
                <a:solidFill>
                  <a:srgbClr val="FF0000"/>
                </a:solidFill>
              </a:rPr>
              <a:t>Todo</a:t>
            </a:r>
            <a:r>
              <a:rPr lang="en-US" altLang="en-US" dirty="0">
                <a:solidFill>
                  <a:srgbClr val="FF0000"/>
                </a:solidFill>
              </a:rPr>
              <a:t> List: </a:t>
            </a:r>
            <a:r>
              <a:rPr lang="en-US" altLang="en-US" dirty="0"/>
              <a:t>Improving Analysis Correlation</a:t>
            </a:r>
          </a:p>
        </p:txBody>
      </p:sp>
    </p:spTree>
    <p:extLst>
      <p:ext uri="{BB962C8B-B14F-4D97-AF65-F5344CB8AC3E}">
        <p14:creationId xmlns:p14="http://schemas.microsoft.com/office/powerpoint/2010/main" val="510583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F95E8-BD50-405A-ADCB-545929547EA3}"/>
              </a:ext>
            </a:extLst>
          </p:cNvPr>
          <p:cNvSpPr>
            <a:spLocks noGrp="1" noChangeArrowheads="1"/>
          </p:cNvSpPr>
          <p:nvPr>
            <p:ph idx="1"/>
          </p:nvPr>
        </p:nvSpPr>
        <p:spPr>
          <a:xfrm>
            <a:off x="52182" y="838200"/>
            <a:ext cx="9059863" cy="6286500"/>
          </a:xfrm>
        </p:spPr>
        <p:txBody>
          <a:bodyPr/>
          <a:lstStyle/>
          <a:p>
            <a:r>
              <a:rPr lang="en-US" altLang="en-US" dirty="0">
                <a:solidFill>
                  <a:srgbClr val="0070C0"/>
                </a:solidFill>
              </a:rPr>
              <a:t>Predict convergence point for P&amp;R, non-uniform PDN</a:t>
            </a:r>
          </a:p>
          <a:p>
            <a:r>
              <a:rPr lang="en-US" altLang="en-US" dirty="0">
                <a:solidFill>
                  <a:srgbClr val="0070C0"/>
                </a:solidFill>
              </a:rPr>
              <a:t>Estimate PPA response of block to floorplan context</a:t>
            </a:r>
          </a:p>
          <a:p>
            <a:r>
              <a:rPr lang="en-US" altLang="en-US" dirty="0">
                <a:solidFill>
                  <a:srgbClr val="0070C0"/>
                </a:solidFill>
              </a:rPr>
              <a:t>Estimate useful skew impact on post-route WNS,TNS</a:t>
            </a:r>
          </a:p>
          <a:p>
            <a:r>
              <a:rPr lang="en-US" altLang="en-US" dirty="0">
                <a:solidFill>
                  <a:srgbClr val="0070C0"/>
                </a:solidFill>
              </a:rPr>
              <a:t>“Auto-magic” determination of netlist constraints for given performance and power targets</a:t>
            </a:r>
          </a:p>
          <a:p>
            <a:pPr lvl="1"/>
            <a:r>
              <a:rPr lang="en-US" altLang="en-US" dirty="0">
                <a:solidFill>
                  <a:srgbClr val="0070C0"/>
                </a:solidFill>
              </a:rPr>
              <a:t>Key opportunity:  exactly ONE netlist is passed into place-and-route – how to generate this best netlist?</a:t>
            </a:r>
          </a:p>
          <a:p>
            <a:r>
              <a:rPr lang="en-US" altLang="en-US" dirty="0">
                <a:solidFill>
                  <a:srgbClr val="0070C0"/>
                </a:solidFill>
              </a:rPr>
              <a:t>Predict best “target sequence” of constraints through layout optimization phases</a:t>
            </a:r>
          </a:p>
          <a:p>
            <a:r>
              <a:rPr lang="en-US" altLang="en-US" dirty="0"/>
              <a:t>Predict “most-optimizable” cells during design closure</a:t>
            </a:r>
          </a:p>
          <a:p>
            <a:r>
              <a:rPr lang="en-US" altLang="en-US" dirty="0"/>
              <a:t>Predict divergence (detouring , timing/slew violations) between trial/global route and final detailed route</a:t>
            </a:r>
          </a:p>
          <a:p>
            <a:r>
              <a:rPr lang="en-US" altLang="en-US" dirty="0"/>
              <a:t>Predict “doomed runs” at all steps of design flow</a:t>
            </a:r>
          </a:p>
          <a:p>
            <a:endParaRPr lang="en-US" altLang="en-US" dirty="0"/>
          </a:p>
        </p:txBody>
      </p:sp>
      <p:sp>
        <p:nvSpPr>
          <p:cNvPr id="164867" name="Title 2">
            <a:extLst>
              <a:ext uri="{FF2B5EF4-FFF2-40B4-BE49-F238E27FC236}">
                <a16:creationId xmlns:a16="http://schemas.microsoft.com/office/drawing/2014/main" id="{F982C0C6-58C3-4603-940C-14850461F9DF}"/>
              </a:ext>
            </a:extLst>
          </p:cNvPr>
          <p:cNvSpPr>
            <a:spLocks noGrp="1" noChangeArrowheads="1"/>
          </p:cNvSpPr>
          <p:nvPr>
            <p:ph type="title"/>
          </p:nvPr>
        </p:nvSpPr>
        <p:spPr>
          <a:xfrm>
            <a:off x="-7938" y="104775"/>
            <a:ext cx="9239251" cy="595313"/>
          </a:xfrm>
        </p:spPr>
        <p:txBody>
          <a:bodyPr/>
          <a:lstStyle/>
          <a:p>
            <a:r>
              <a:rPr lang="en-US" altLang="en-US" dirty="0" err="1">
                <a:solidFill>
                  <a:srgbClr val="FF0000"/>
                </a:solidFill>
              </a:rPr>
              <a:t>Todo</a:t>
            </a:r>
            <a:r>
              <a:rPr lang="en-US" altLang="en-US" dirty="0">
                <a:solidFill>
                  <a:srgbClr val="FF0000"/>
                </a:solidFill>
              </a:rPr>
              <a:t> List: </a:t>
            </a:r>
            <a:r>
              <a:rPr lang="en-US" altLang="en-US" dirty="0"/>
              <a:t>Predictive Models of Tools, Designs</a:t>
            </a:r>
          </a:p>
        </p:txBody>
      </p:sp>
    </p:spTree>
    <p:extLst>
      <p:ext uri="{BB962C8B-B14F-4D97-AF65-F5344CB8AC3E}">
        <p14:creationId xmlns:p14="http://schemas.microsoft.com/office/powerpoint/2010/main" val="28613290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AF90B-4773-41E8-9EF3-FEE5CCDF67D7}"/>
              </a:ext>
            </a:extLst>
          </p:cNvPr>
          <p:cNvSpPr>
            <a:spLocks noGrp="1" noChangeArrowheads="1"/>
          </p:cNvSpPr>
          <p:nvPr>
            <p:ph idx="1"/>
          </p:nvPr>
        </p:nvSpPr>
        <p:spPr/>
        <p:txBody>
          <a:bodyPr/>
          <a:lstStyle/>
          <a:p>
            <a:r>
              <a:rPr lang="en-US" altLang="en-US" b="1" dirty="0"/>
              <a:t>Infrastructure for machine learning in IC design</a:t>
            </a:r>
          </a:p>
          <a:p>
            <a:pPr lvl="1"/>
            <a:r>
              <a:rPr lang="en-US" altLang="en-US" dirty="0"/>
              <a:t>Standards for model encapsulation, model application, and IP preservation when models are shared </a:t>
            </a:r>
          </a:p>
          <a:p>
            <a:r>
              <a:rPr lang="en-US" altLang="en-US" b="1" dirty="0"/>
              <a:t>Standard ML platform for EDA modeling</a:t>
            </a:r>
          </a:p>
          <a:p>
            <a:pPr lvl="1"/>
            <a:r>
              <a:rPr lang="en-US" altLang="en-US" dirty="0"/>
              <a:t>Enablement of design metrics collection, tool/flow model generation, design-adaptive tool/flow configuration, prediction of tool/flow outcomes</a:t>
            </a:r>
          </a:p>
          <a:p>
            <a:pPr lvl="1"/>
            <a:r>
              <a:rPr lang="en-US" altLang="en-US" dirty="0"/>
              <a:t>This recalls “METRICS”  </a:t>
            </a:r>
            <a:r>
              <a:rPr lang="en-US" altLang="en-US" sz="2000" dirty="0">
                <a:hlinkClick r:id="rId3"/>
              </a:rPr>
              <a:t>http://vlsicad.ucsd.edu/GSRC/metrics</a:t>
            </a:r>
            <a:r>
              <a:rPr lang="en-US" altLang="en-US" sz="2000" dirty="0"/>
              <a:t> </a:t>
            </a:r>
            <a:endParaRPr lang="en-US" altLang="en-US" dirty="0"/>
          </a:p>
          <a:p>
            <a:r>
              <a:rPr lang="en-US" altLang="en-US" b="1" dirty="0" err="1"/>
              <a:t>Modelable</a:t>
            </a:r>
            <a:r>
              <a:rPr lang="en-US" altLang="en-US" b="1" dirty="0"/>
              <a:t> algorithms and tools</a:t>
            </a:r>
          </a:p>
          <a:p>
            <a:pPr lvl="1"/>
            <a:r>
              <a:rPr lang="en-US" altLang="en-US" dirty="0"/>
              <a:t>Smoother, less chaotic outcomes than present methods</a:t>
            </a:r>
          </a:p>
          <a:p>
            <a:r>
              <a:rPr lang="en-US" altLang="en-US" b="1" dirty="0"/>
              <a:t>Datasets to support ML</a:t>
            </a:r>
          </a:p>
          <a:p>
            <a:pPr lvl="1"/>
            <a:r>
              <a:rPr lang="en-US" altLang="en-US" dirty="0"/>
              <a:t>Artificial circuits and “eyecharts”</a:t>
            </a:r>
          </a:p>
          <a:p>
            <a:pPr lvl="1"/>
            <a:r>
              <a:rPr lang="en-US" altLang="en-US" dirty="0"/>
              <a:t>Shared training data – e.g., timer correlation, post-route DRV prediction, optimal sizing</a:t>
            </a:r>
          </a:p>
        </p:txBody>
      </p:sp>
      <p:sp>
        <p:nvSpPr>
          <p:cNvPr id="166915" name="Title 2">
            <a:extLst>
              <a:ext uri="{FF2B5EF4-FFF2-40B4-BE49-F238E27FC236}">
                <a16:creationId xmlns:a16="http://schemas.microsoft.com/office/drawing/2014/main" id="{23527FBB-ABBF-4DE2-B266-4368DD93E953}"/>
              </a:ext>
            </a:extLst>
          </p:cNvPr>
          <p:cNvSpPr>
            <a:spLocks noGrp="1" noChangeArrowheads="1"/>
          </p:cNvSpPr>
          <p:nvPr>
            <p:ph type="title"/>
          </p:nvPr>
        </p:nvSpPr>
        <p:spPr/>
        <p:txBody>
          <a:bodyPr/>
          <a:lstStyle/>
          <a:p>
            <a:r>
              <a:rPr lang="en-US" altLang="en-US" dirty="0" err="1">
                <a:solidFill>
                  <a:srgbClr val="FF0000"/>
                </a:solidFill>
              </a:rPr>
              <a:t>Todo</a:t>
            </a:r>
            <a:r>
              <a:rPr lang="en-US" altLang="en-US" dirty="0">
                <a:solidFill>
                  <a:srgbClr val="FF0000"/>
                </a:solidFill>
              </a:rPr>
              <a:t> List: </a:t>
            </a:r>
            <a:r>
              <a:rPr lang="en-US" altLang="en-US" dirty="0"/>
              <a:t>And More…</a:t>
            </a:r>
          </a:p>
        </p:txBody>
      </p:sp>
    </p:spTree>
    <p:extLst>
      <p:ext uri="{BB962C8B-B14F-4D97-AF65-F5344CB8AC3E}">
        <p14:creationId xmlns:p14="http://schemas.microsoft.com/office/powerpoint/2010/main" val="3061318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t>… and a Vision</a:t>
            </a:r>
          </a:p>
          <a:p>
            <a:r>
              <a:rPr lang="en-US" b="1" dirty="0"/>
              <a:t>Machine Learning in PD</a:t>
            </a:r>
          </a:p>
          <a:p>
            <a:r>
              <a:rPr lang="en-US" b="1" dirty="0"/>
              <a:t>Modeling and Prediction</a:t>
            </a:r>
          </a:p>
          <a:p>
            <a:r>
              <a:rPr lang="en-US" b="1" dirty="0"/>
              <a:t>Analysis Correlation</a:t>
            </a:r>
          </a:p>
          <a:p>
            <a:r>
              <a:rPr lang="en-US" b="1" dirty="0"/>
              <a:t>Optimization</a:t>
            </a:r>
          </a:p>
          <a:p>
            <a:r>
              <a:rPr lang="en-US" b="1" dirty="0"/>
              <a:t>A Roadmap  </a:t>
            </a:r>
          </a:p>
          <a:p>
            <a:r>
              <a:rPr lang="en-US" b="1" dirty="0">
                <a:solidFill>
                  <a:srgbClr val="FF0000"/>
                </a:solidFill>
              </a:rPr>
              <a:t>Conclusion</a:t>
            </a:r>
          </a:p>
          <a:p>
            <a:pPr marL="0" indent="0">
              <a:buNone/>
            </a:pPr>
            <a:endParaRPr lang="en-US" b="1" dirty="0">
              <a:solidFill>
                <a:srgbClr val="FF0000"/>
              </a:solidFill>
            </a:endParaRPr>
          </a:p>
        </p:txBody>
      </p:sp>
    </p:spTree>
    <p:extLst>
      <p:ext uri="{BB962C8B-B14F-4D97-AF65-F5344CB8AC3E}">
        <p14:creationId xmlns:p14="http://schemas.microsoft.com/office/powerpoint/2010/main" val="30543917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8E638CE1-D95C-4086-B966-2F49E5AE8F30}"/>
              </a:ext>
            </a:extLst>
          </p:cNvPr>
          <p:cNvSpPr>
            <a:spLocks noGrp="1" noChangeArrowheads="1"/>
          </p:cNvSpPr>
          <p:nvPr>
            <p:ph type="title"/>
          </p:nvPr>
        </p:nvSpPr>
        <p:spPr/>
        <p:txBody>
          <a:bodyPr/>
          <a:lstStyle/>
          <a:p>
            <a:r>
              <a:rPr lang="en-US" altLang="en-US" dirty="0"/>
              <a:t>Conclusion</a:t>
            </a:r>
          </a:p>
        </p:txBody>
      </p:sp>
      <p:sp>
        <p:nvSpPr>
          <p:cNvPr id="3" name="Content Placeholder 2">
            <a:extLst>
              <a:ext uri="{FF2B5EF4-FFF2-40B4-BE49-F238E27FC236}">
                <a16:creationId xmlns:a16="http://schemas.microsoft.com/office/drawing/2014/main" id="{600ACD07-AB7D-4F46-8A82-3F4FDE89F52D}"/>
              </a:ext>
            </a:extLst>
          </p:cNvPr>
          <p:cNvSpPr>
            <a:spLocks noGrp="1" noChangeArrowheads="1"/>
          </p:cNvSpPr>
          <p:nvPr>
            <p:ph idx="1"/>
          </p:nvPr>
        </p:nvSpPr>
        <p:spPr>
          <a:xfrm>
            <a:off x="152400" y="809625"/>
            <a:ext cx="8991600" cy="5819775"/>
          </a:xfrm>
        </p:spPr>
        <p:txBody>
          <a:bodyPr/>
          <a:lstStyle/>
          <a:p>
            <a:r>
              <a:rPr lang="en-US" altLang="en-US" dirty="0"/>
              <a:t>Many high-value opportunities for ML in physical design</a:t>
            </a:r>
          </a:p>
          <a:p>
            <a:pPr lvl="1"/>
            <a:r>
              <a:rPr lang="en-US" altLang="en-US" dirty="0"/>
              <a:t>Analysis correlation </a:t>
            </a:r>
            <a:r>
              <a:rPr lang="en-US" altLang="en-US" dirty="0">
                <a:sym typeface="Wingdings" panose="05000000000000000000" pitchFamily="2" charset="2"/>
              </a:rPr>
              <a:t> less margin, i</a:t>
            </a:r>
            <a:r>
              <a:rPr lang="en-US" altLang="en-US" dirty="0"/>
              <a:t>mproved design QOR, faster convergence</a:t>
            </a:r>
          </a:p>
          <a:p>
            <a:pPr lvl="1"/>
            <a:r>
              <a:rPr lang="en-US" altLang="en-US" dirty="0"/>
              <a:t>Predictive modeling of tools/flows and designs </a:t>
            </a:r>
            <a:r>
              <a:rPr lang="en-US" altLang="en-US" dirty="0">
                <a:sym typeface="Wingdings" panose="05000000000000000000" pitchFamily="2" charset="2"/>
              </a:rPr>
              <a:t> f</a:t>
            </a:r>
            <a:r>
              <a:rPr lang="en-US" altLang="en-US" dirty="0"/>
              <a:t>ewer loops, less wasted effort, less pessimism, better design optimization, better resource management</a:t>
            </a:r>
          </a:p>
          <a:p>
            <a:r>
              <a:rPr lang="en-US" altLang="en-US" dirty="0"/>
              <a:t>Roadmap</a:t>
            </a:r>
          </a:p>
          <a:p>
            <a:pPr lvl="1"/>
            <a:r>
              <a:rPr lang="en-US" altLang="en-US" dirty="0"/>
              <a:t>Robots</a:t>
            </a:r>
          </a:p>
          <a:p>
            <a:pPr lvl="1"/>
            <a:r>
              <a:rPr lang="en-US" altLang="en-US" dirty="0"/>
              <a:t>Orchestration of robots</a:t>
            </a:r>
          </a:p>
          <a:p>
            <a:pPr lvl="1"/>
            <a:r>
              <a:rPr lang="en-US" altLang="en-US" dirty="0"/>
              <a:t>Pruning via predictors and models</a:t>
            </a:r>
          </a:p>
          <a:p>
            <a:pPr lvl="1"/>
            <a:r>
              <a:rPr lang="en-US" altLang="en-US" dirty="0"/>
              <a:t>Intelligence           </a:t>
            </a:r>
            <a:r>
              <a:rPr lang="en-US" altLang="en-US" dirty="0">
                <a:solidFill>
                  <a:srgbClr val="00B0F0"/>
                </a:solidFill>
              </a:rPr>
              <a:t>+ many specific “</a:t>
            </a:r>
            <a:r>
              <a:rPr lang="en-US" altLang="en-US" dirty="0" err="1">
                <a:solidFill>
                  <a:srgbClr val="00B0F0"/>
                </a:solidFill>
              </a:rPr>
              <a:t>todos</a:t>
            </a:r>
            <a:r>
              <a:rPr lang="en-US" altLang="en-US" dirty="0">
                <a:solidFill>
                  <a:srgbClr val="00B0F0"/>
                </a:solidFill>
              </a:rPr>
              <a:t>”</a:t>
            </a:r>
          </a:p>
          <a:p>
            <a:r>
              <a:rPr lang="en-US" altLang="en-US" dirty="0"/>
              <a:t>Other facets: enablement, standards, openness,…</a:t>
            </a:r>
          </a:p>
          <a:p>
            <a:r>
              <a:rPr lang="en-US" altLang="en-US" b="1" dirty="0">
                <a:solidFill>
                  <a:srgbClr val="1B00C0"/>
                </a:solidFill>
              </a:rPr>
              <a:t>I hope that many of you will join this quest !!!</a:t>
            </a:r>
          </a:p>
        </p:txBody>
      </p:sp>
    </p:spTree>
    <p:extLst>
      <p:ext uri="{BB962C8B-B14F-4D97-AF65-F5344CB8AC3E}">
        <p14:creationId xmlns:p14="http://schemas.microsoft.com/office/powerpoint/2010/main" val="3255578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00" y="2998022"/>
            <a:ext cx="8851900" cy="595312"/>
          </a:xfrm>
        </p:spPr>
        <p:txBody>
          <a:bodyPr/>
          <a:lstStyle/>
          <a:p>
            <a:pPr algn="ctr"/>
            <a:r>
              <a:rPr lang="en-US" dirty="0"/>
              <a:t>THANK YOU !</a:t>
            </a:r>
          </a:p>
        </p:txBody>
      </p:sp>
      <p:sp>
        <p:nvSpPr>
          <p:cNvPr id="2" name="TextBox 1">
            <a:extLst>
              <a:ext uri="{FF2B5EF4-FFF2-40B4-BE49-F238E27FC236}">
                <a16:creationId xmlns:a16="http://schemas.microsoft.com/office/drawing/2014/main" id="{B79D3202-67BD-4A7C-A368-EB7D28C002D2}"/>
              </a:ext>
            </a:extLst>
          </p:cNvPr>
          <p:cNvSpPr txBox="1"/>
          <p:nvPr/>
        </p:nvSpPr>
        <p:spPr>
          <a:xfrm>
            <a:off x="1371598" y="4492487"/>
            <a:ext cx="6818001" cy="707886"/>
          </a:xfrm>
          <a:prstGeom prst="rect">
            <a:avLst/>
          </a:prstGeom>
          <a:noFill/>
        </p:spPr>
        <p:txBody>
          <a:bodyPr wrap="square" rtlCol="0">
            <a:spAutoFit/>
          </a:bodyPr>
          <a:lstStyle/>
          <a:p>
            <a:r>
              <a:rPr lang="en-US" sz="2000" dirty="0"/>
              <a:t>Support from NSF, Qualcomm, Samsung, NXP, Mentor Graphics and the C-DEN center is gratefully acknowledged.</a:t>
            </a:r>
          </a:p>
        </p:txBody>
      </p:sp>
    </p:spTree>
    <p:extLst>
      <p:ext uri="{BB962C8B-B14F-4D97-AF65-F5344CB8AC3E}">
        <p14:creationId xmlns:p14="http://schemas.microsoft.com/office/powerpoint/2010/main" val="11461917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00" y="2998022"/>
            <a:ext cx="8851900" cy="595312"/>
          </a:xfrm>
        </p:spPr>
        <p:txBody>
          <a:bodyPr/>
          <a:lstStyle/>
          <a:p>
            <a:pPr algn="ctr"/>
            <a:r>
              <a:rPr lang="en-US" dirty="0"/>
              <a:t>BACKUP</a:t>
            </a:r>
          </a:p>
        </p:txBody>
      </p:sp>
    </p:spTree>
    <p:extLst>
      <p:ext uri="{BB962C8B-B14F-4D97-AF65-F5344CB8AC3E}">
        <p14:creationId xmlns:p14="http://schemas.microsoft.com/office/powerpoint/2010/main" val="225544912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7093E58-C6C7-49E6-AB77-A2B90AE4F167}"/>
              </a:ext>
            </a:extLst>
          </p:cNvPr>
          <p:cNvSpPr>
            <a:spLocks noGrp="1" noChangeArrowheads="1"/>
          </p:cNvSpPr>
          <p:nvPr>
            <p:ph type="title"/>
          </p:nvPr>
        </p:nvSpPr>
        <p:spPr>
          <a:xfrm>
            <a:off x="50800" y="76200"/>
            <a:ext cx="8982075" cy="685800"/>
          </a:xfrm>
        </p:spPr>
        <p:txBody>
          <a:bodyPr/>
          <a:lstStyle/>
          <a:p>
            <a:r>
              <a:rPr lang="en-US" altLang="en-US"/>
              <a:t>(This is “METRICS” !)</a:t>
            </a:r>
          </a:p>
        </p:txBody>
      </p:sp>
      <p:pic>
        <p:nvPicPr>
          <p:cNvPr id="146435" name="Picture 3">
            <a:extLst>
              <a:ext uri="{FF2B5EF4-FFF2-40B4-BE49-F238E27FC236}">
                <a16:creationId xmlns:a16="http://schemas.microsoft.com/office/drawing/2014/main" id="{5EA23D58-E531-4922-BB09-11A60ED86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55663"/>
            <a:ext cx="8734425" cy="30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436" name="TextBox 23">
            <a:extLst>
              <a:ext uri="{FF2B5EF4-FFF2-40B4-BE49-F238E27FC236}">
                <a16:creationId xmlns:a16="http://schemas.microsoft.com/office/drawing/2014/main" id="{4CD4B497-2FE5-4438-AE24-2CB4C71FB0FB}"/>
              </a:ext>
            </a:extLst>
          </p:cNvPr>
          <p:cNvSpPr txBox="1">
            <a:spLocks noChangeArrowheads="1"/>
          </p:cNvSpPr>
          <p:nvPr/>
        </p:nvSpPr>
        <p:spPr bwMode="auto">
          <a:xfrm>
            <a:off x="7594600" y="12700"/>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ko-KR" sz="2000">
                <a:solidFill>
                  <a:srgbClr val="0000FF"/>
                </a:solidFill>
                <a:ea typeface="굴림" panose="020B0600000101010101" pitchFamily="34" charset="-127"/>
              </a:rPr>
              <a:t>[ISQED01]</a:t>
            </a:r>
            <a:endParaRPr lang="en-US" altLang="ko-KR" sz="2000">
              <a:solidFill>
                <a:srgbClr val="0000FF"/>
              </a:solidFill>
              <a:latin typeface="Calibri" panose="020F0502020204030204" pitchFamily="34" charset="0"/>
              <a:ea typeface="굴림" panose="020B0600000101010101" pitchFamily="34" charset="-127"/>
            </a:endParaRPr>
          </a:p>
        </p:txBody>
      </p:sp>
      <p:sp>
        <p:nvSpPr>
          <p:cNvPr id="36" name="Content Placeholder 2">
            <a:extLst>
              <a:ext uri="{FF2B5EF4-FFF2-40B4-BE49-F238E27FC236}">
                <a16:creationId xmlns:a16="http://schemas.microsoft.com/office/drawing/2014/main" id="{D8B0B919-3A43-40B4-89CA-877B151A16B0}"/>
              </a:ext>
            </a:extLst>
          </p:cNvPr>
          <p:cNvSpPr>
            <a:spLocks noGrp="1" noChangeArrowheads="1"/>
          </p:cNvSpPr>
          <p:nvPr>
            <p:ph idx="1"/>
          </p:nvPr>
        </p:nvSpPr>
        <p:spPr>
          <a:xfrm>
            <a:off x="109538" y="4265613"/>
            <a:ext cx="8701087" cy="2351087"/>
          </a:xfrm>
        </p:spPr>
        <p:txBody>
          <a:bodyPr/>
          <a:lstStyle/>
          <a:p>
            <a:r>
              <a:rPr lang="en-US" altLang="en-US"/>
              <a:t>METRICS (1999; ISQED01): “Measure to Improve”</a:t>
            </a:r>
          </a:p>
          <a:p>
            <a:pPr lvl="1"/>
            <a:r>
              <a:rPr lang="en-US" altLang="en-US"/>
              <a:t>Goal #1: Predict outcome</a:t>
            </a:r>
          </a:p>
          <a:p>
            <a:pPr lvl="1"/>
            <a:r>
              <a:rPr lang="en-US" altLang="en-US"/>
              <a:t>Goal #2: Find sweet spot (field of use) of tool, flow</a:t>
            </a:r>
          </a:p>
          <a:p>
            <a:pPr lvl="1"/>
            <a:r>
              <a:rPr lang="en-US" altLang="en-US"/>
              <a:t>Goal #3: Dial in design-specific tool, flow knobs</a:t>
            </a:r>
          </a:p>
        </p:txBody>
      </p:sp>
      <p:sp>
        <p:nvSpPr>
          <p:cNvPr id="3" name="TextBox 2">
            <a:extLst>
              <a:ext uri="{FF2B5EF4-FFF2-40B4-BE49-F238E27FC236}">
                <a16:creationId xmlns:a16="http://schemas.microsoft.com/office/drawing/2014/main" id="{982D9EF4-7BE1-4192-BB4B-F7369C078767}"/>
              </a:ext>
            </a:extLst>
          </p:cNvPr>
          <p:cNvSpPr txBox="1">
            <a:spLocks noChangeArrowheads="1"/>
          </p:cNvSpPr>
          <p:nvPr/>
        </p:nvSpPr>
        <p:spPr bwMode="auto">
          <a:xfrm>
            <a:off x="1752600" y="6107113"/>
            <a:ext cx="571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a:hlinkClick r:id="rId4"/>
              </a:rPr>
              <a:t>http://vlsicad.ucsd.edu/GSRC/metrics</a:t>
            </a:r>
            <a:r>
              <a:rPr lang="en-US" altLang="en-US" sz="2400"/>
              <a:t> </a:t>
            </a:r>
          </a:p>
        </p:txBody>
      </p:sp>
    </p:spTree>
    <p:extLst>
      <p:ext uri="{BB962C8B-B14F-4D97-AF65-F5344CB8AC3E}">
        <p14:creationId xmlns:p14="http://schemas.microsoft.com/office/powerpoint/2010/main" val="2520354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fade">
                                      <p:cBhvr>
                                        <p:cTn id="10" dur="500"/>
                                        <p:tgtEl>
                                          <p:spTgt spid="3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fade">
                                      <p:cBhvr>
                                        <p:cTn id="13" dur="500"/>
                                        <p:tgtEl>
                                          <p:spTgt spid="3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xEl>
                                              <p:pRg st="3" end="3"/>
                                            </p:txEl>
                                          </p:spTgt>
                                        </p:tgtEl>
                                        <p:attrNameLst>
                                          <p:attrName>style.visibility</p:attrName>
                                        </p:attrNameLst>
                                      </p:cBhvr>
                                      <p:to>
                                        <p:strVal val="visible"/>
                                      </p:to>
                                    </p:set>
                                    <p:animEffect transition="in" filter="fade">
                                      <p:cBhvr>
                                        <p:cTn id="16" dur="500"/>
                                        <p:tgtEl>
                                          <p:spTgt spid="36">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927408"/>
            <a:ext cx="8836025" cy="5562601"/>
          </a:xfrm>
        </p:spPr>
        <p:txBody>
          <a:bodyPr>
            <a:normAutofit/>
          </a:bodyPr>
          <a:lstStyle/>
          <a:p>
            <a:r>
              <a:rPr lang="en-US" sz="2400" dirty="0"/>
              <a:t>Self-aligned multiple patterning + </a:t>
            </a:r>
            <a:r>
              <a:rPr lang="en-US" sz="2400" dirty="0" err="1"/>
              <a:t>Cutmask</a:t>
            </a:r>
            <a:endParaRPr lang="en-US" sz="2400" dirty="0"/>
          </a:p>
          <a:p>
            <a:r>
              <a:rPr lang="en-US" sz="2400" dirty="0"/>
              <a:t>Make a “sea of wires”</a:t>
            </a:r>
          </a:p>
          <a:p>
            <a:r>
              <a:rPr lang="en-US" sz="2400" dirty="0"/>
              <a:t>Make “cuts”</a:t>
            </a:r>
          </a:p>
          <a:p>
            <a:r>
              <a:rPr lang="en-US" sz="2600" dirty="0"/>
              <a:t>Cut shapes and locations determine </a:t>
            </a:r>
            <a:r>
              <a:rPr lang="en-US" sz="2600" b="1" dirty="0"/>
              <a:t>dummy wires</a:t>
            </a:r>
            <a:r>
              <a:rPr lang="en-US" sz="2600" dirty="0"/>
              <a:t> and </a:t>
            </a:r>
            <a:br>
              <a:rPr lang="en-US" sz="2600" dirty="0"/>
            </a:br>
            <a:r>
              <a:rPr lang="en-US" sz="2600" b="1" dirty="0"/>
              <a:t>end-of-line extensions</a:t>
            </a:r>
            <a:r>
              <a:rPr lang="en-US" sz="2600" dirty="0"/>
              <a:t> of wire segments </a:t>
            </a:r>
          </a:p>
          <a:p>
            <a:r>
              <a:rPr lang="en-US" sz="2600" b="1" dirty="0"/>
              <a:t>Final layout </a:t>
            </a:r>
            <a:r>
              <a:rPr lang="en-US" sz="2600" b="1" dirty="0">
                <a:sym typeface="Symbol" panose="05050102010706020507" pitchFamily="18" charset="2"/>
              </a:rPr>
              <a:t> Target layout</a:t>
            </a:r>
          </a:p>
          <a:p>
            <a:pPr marL="347663" lvl="1" indent="0">
              <a:buNone/>
            </a:pPr>
            <a:r>
              <a:rPr lang="en-US" sz="2200" dirty="0">
                <a:sym typeface="Wingdings" panose="05000000000000000000" pitchFamily="2" charset="2"/>
              </a:rPr>
              <a:t> T</a:t>
            </a:r>
            <a:r>
              <a:rPr lang="en-US" sz="2200" dirty="0"/>
              <a:t>iming and power not the same as originally designed !</a:t>
            </a:r>
          </a:p>
          <a:p>
            <a:pPr marL="347663" lvl="1" indent="0">
              <a:buNone/>
            </a:pPr>
            <a:r>
              <a:rPr lang="en-US" sz="2200" dirty="0">
                <a:sym typeface="Wingdings" panose="05000000000000000000" pitchFamily="2" charset="2"/>
              </a:rPr>
              <a:t> Need more margin !</a:t>
            </a:r>
            <a:endParaRPr lang="en-US" sz="2200" dirty="0"/>
          </a:p>
          <a:p>
            <a:pPr marL="260747" lvl="1" indent="0">
              <a:buNone/>
            </a:pPr>
            <a:endParaRPr lang="en-US" sz="2400" dirty="0"/>
          </a:p>
          <a:p>
            <a:pPr marL="260747" lvl="1" indent="0">
              <a:buNone/>
            </a:pPr>
            <a:endParaRPr lang="en-US" sz="2400" dirty="0"/>
          </a:p>
          <a:p>
            <a:endParaRPr lang="en-US" sz="2400" dirty="0"/>
          </a:p>
        </p:txBody>
      </p:sp>
      <p:sp>
        <p:nvSpPr>
          <p:cNvPr id="3" name="Title 2"/>
          <p:cNvSpPr>
            <a:spLocks noGrp="1"/>
          </p:cNvSpPr>
          <p:nvPr>
            <p:ph type="title"/>
          </p:nvPr>
        </p:nvSpPr>
        <p:spPr>
          <a:xfrm>
            <a:off x="108680" y="92440"/>
            <a:ext cx="9035320" cy="685800"/>
          </a:xfrm>
        </p:spPr>
        <p:txBody>
          <a:bodyPr/>
          <a:lstStyle/>
          <a:p>
            <a:r>
              <a:rPr lang="en-US" dirty="0"/>
              <a:t>Patterning and Margins for Wires (“BEOL”)</a:t>
            </a:r>
          </a:p>
        </p:txBody>
      </p:sp>
      <p:grpSp>
        <p:nvGrpSpPr>
          <p:cNvPr id="42" name="Group 41"/>
          <p:cNvGrpSpPr/>
          <p:nvPr/>
        </p:nvGrpSpPr>
        <p:grpSpPr>
          <a:xfrm>
            <a:off x="144380" y="4634334"/>
            <a:ext cx="2049600" cy="1225777"/>
            <a:chOff x="421534" y="2742099"/>
            <a:chExt cx="2716452" cy="1557249"/>
          </a:xfrm>
        </p:grpSpPr>
        <p:sp>
          <p:nvSpPr>
            <p:cNvPr id="43" name="Rectangle 42"/>
            <p:cNvSpPr/>
            <p:nvPr/>
          </p:nvSpPr>
          <p:spPr bwMode="auto">
            <a:xfrm>
              <a:off x="421534" y="2742099"/>
              <a:ext cx="2651760" cy="100584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44" name="Rectangle 43"/>
            <p:cNvSpPr/>
            <p:nvPr/>
          </p:nvSpPr>
          <p:spPr bwMode="auto">
            <a:xfrm>
              <a:off x="514879" y="3167006"/>
              <a:ext cx="1700157"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45" name="Rectangle 44"/>
            <p:cNvSpPr/>
            <p:nvPr/>
          </p:nvSpPr>
          <p:spPr bwMode="auto">
            <a:xfrm>
              <a:off x="2285031" y="2874906"/>
              <a:ext cx="667948"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46" name="Rectangle 45"/>
            <p:cNvSpPr/>
            <p:nvPr/>
          </p:nvSpPr>
          <p:spPr bwMode="auto">
            <a:xfrm>
              <a:off x="521110" y="3497206"/>
              <a:ext cx="721033"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47" name="TextBox 46"/>
            <p:cNvSpPr txBox="1"/>
            <p:nvPr/>
          </p:nvSpPr>
          <p:spPr>
            <a:xfrm>
              <a:off x="938650" y="3769058"/>
              <a:ext cx="2199336" cy="53029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prstClr val="black"/>
                  </a:solidFill>
                  <a:latin typeface="Calibri" panose="020F0502020204030204" pitchFamily="34" charset="0"/>
                </a:rPr>
                <a:t>Target </a:t>
              </a:r>
              <a:r>
                <a:rPr kumimoji="0" lang="en-US" sz="2000" b="1" i="0" u="none" strike="noStrike" kern="0" cap="none" spc="0" normalizeH="0" baseline="0" noProof="0" dirty="0">
                  <a:ln>
                    <a:noFill/>
                  </a:ln>
                  <a:solidFill>
                    <a:prstClr val="black"/>
                  </a:solidFill>
                  <a:effectLst/>
                  <a:uLnTx/>
                  <a:uFillTx/>
                  <a:latin typeface="Calibri" panose="020F0502020204030204" pitchFamily="34" charset="0"/>
                </a:rPr>
                <a:t> layout</a:t>
              </a:r>
            </a:p>
          </p:txBody>
        </p:sp>
      </p:grpSp>
      <p:grpSp>
        <p:nvGrpSpPr>
          <p:cNvPr id="48" name="Group 47"/>
          <p:cNvGrpSpPr/>
          <p:nvPr/>
        </p:nvGrpSpPr>
        <p:grpSpPr>
          <a:xfrm>
            <a:off x="6603428" y="4252363"/>
            <a:ext cx="2276305" cy="1602265"/>
            <a:chOff x="8982078" y="2256834"/>
            <a:chExt cx="3016916" cy="2035544"/>
          </a:xfrm>
        </p:grpSpPr>
        <p:sp>
          <p:nvSpPr>
            <p:cNvPr id="49" name="TextBox 48"/>
            <p:cNvSpPr txBox="1"/>
            <p:nvPr/>
          </p:nvSpPr>
          <p:spPr>
            <a:xfrm>
              <a:off x="10709796" y="3629736"/>
              <a:ext cx="128919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dummy fill</a:t>
              </a:r>
            </a:p>
          </p:txBody>
        </p:sp>
        <p:sp>
          <p:nvSpPr>
            <p:cNvPr id="50" name="Rectangle 49"/>
            <p:cNvSpPr/>
            <p:nvPr/>
          </p:nvSpPr>
          <p:spPr bwMode="auto">
            <a:xfrm>
              <a:off x="8982078" y="2701990"/>
              <a:ext cx="2651760" cy="100584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Narrow" pitchFamily="34" charset="0"/>
              </a:endParaRPr>
            </a:p>
          </p:txBody>
        </p:sp>
        <p:sp>
          <p:nvSpPr>
            <p:cNvPr id="51" name="Rectangle 50"/>
            <p:cNvSpPr/>
            <p:nvPr/>
          </p:nvSpPr>
          <p:spPr bwMode="auto">
            <a:xfrm>
              <a:off x="9079904" y="3112373"/>
              <a:ext cx="2231129" cy="147511"/>
            </a:xfrm>
            <a:prstGeom prst="rect">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Narrow" pitchFamily="34" charset="0"/>
              </a:endParaRPr>
            </a:p>
          </p:txBody>
        </p:sp>
        <p:sp>
          <p:nvSpPr>
            <p:cNvPr id="52" name="Rectangle 51"/>
            <p:cNvSpPr/>
            <p:nvPr/>
          </p:nvSpPr>
          <p:spPr bwMode="auto">
            <a:xfrm>
              <a:off x="9075423" y="3113834"/>
              <a:ext cx="1700157"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53" name="Rectangle 52"/>
            <p:cNvSpPr/>
            <p:nvPr/>
          </p:nvSpPr>
          <p:spPr bwMode="auto">
            <a:xfrm>
              <a:off x="9859608" y="2833336"/>
              <a:ext cx="1650294" cy="146304"/>
            </a:xfrm>
            <a:prstGeom prst="rect">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54" name="Rectangle 53"/>
            <p:cNvSpPr/>
            <p:nvPr/>
          </p:nvSpPr>
          <p:spPr bwMode="auto">
            <a:xfrm>
              <a:off x="10845575" y="2833590"/>
              <a:ext cx="667948"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55" name="Rectangle 54"/>
            <p:cNvSpPr/>
            <p:nvPr/>
          </p:nvSpPr>
          <p:spPr bwMode="auto">
            <a:xfrm>
              <a:off x="9075423" y="3456842"/>
              <a:ext cx="1251405" cy="146304"/>
            </a:xfrm>
            <a:prstGeom prst="rect">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56" name="Rectangle 55"/>
            <p:cNvSpPr/>
            <p:nvPr/>
          </p:nvSpPr>
          <p:spPr bwMode="auto">
            <a:xfrm>
              <a:off x="9081654" y="3457097"/>
              <a:ext cx="721033" cy="146050"/>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57" name="TextBox 56"/>
            <p:cNvSpPr txBox="1"/>
            <p:nvPr/>
          </p:nvSpPr>
          <p:spPr>
            <a:xfrm>
              <a:off x="9099303" y="3762089"/>
              <a:ext cx="1887027" cy="53028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rPr>
                <a:t>Final layout</a:t>
              </a:r>
            </a:p>
          </p:txBody>
        </p:sp>
        <p:cxnSp>
          <p:nvCxnSpPr>
            <p:cNvPr id="58" name="Straight Arrow Connector 57"/>
            <p:cNvCxnSpPr/>
            <p:nvPr/>
          </p:nvCxnSpPr>
          <p:spPr bwMode="auto">
            <a:xfrm flipH="1">
              <a:off x="10326829" y="2584461"/>
              <a:ext cx="178659" cy="25735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9" name="TextBox 58"/>
            <p:cNvSpPr txBox="1"/>
            <p:nvPr/>
          </p:nvSpPr>
          <p:spPr>
            <a:xfrm>
              <a:off x="10505489" y="2256834"/>
              <a:ext cx="119667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extension</a:t>
              </a:r>
            </a:p>
          </p:txBody>
        </p:sp>
        <p:sp>
          <p:nvSpPr>
            <p:cNvPr id="60" name="Rectangle 59"/>
            <p:cNvSpPr/>
            <p:nvPr/>
          </p:nvSpPr>
          <p:spPr bwMode="auto">
            <a:xfrm>
              <a:off x="9071345" y="2833336"/>
              <a:ext cx="603068" cy="146304"/>
            </a:xfrm>
            <a:prstGeom prst="rect">
              <a:avLst/>
            </a:prstGeom>
            <a:solidFill>
              <a:srgbClr val="FF0000"/>
            </a:solid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61" name="Rectangle 60"/>
            <p:cNvSpPr/>
            <p:nvPr/>
          </p:nvSpPr>
          <p:spPr bwMode="auto">
            <a:xfrm>
              <a:off x="10505489" y="3456843"/>
              <a:ext cx="991350" cy="136718"/>
            </a:xfrm>
            <a:prstGeom prst="rect">
              <a:avLst/>
            </a:prstGeom>
            <a:solidFill>
              <a:srgbClr val="FF0000"/>
            </a:solidFill>
            <a:ln w="2540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cxnSp>
          <p:nvCxnSpPr>
            <p:cNvPr id="62" name="Straight Arrow Connector 61"/>
            <p:cNvCxnSpPr>
              <a:endCxn id="61" idx="2"/>
            </p:cNvCxnSpPr>
            <p:nvPr/>
          </p:nvCxnSpPr>
          <p:spPr bwMode="auto">
            <a:xfrm flipH="1" flipV="1">
              <a:off x="11001165" y="3593560"/>
              <a:ext cx="232772" cy="20691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grpSp>
        <p:nvGrpSpPr>
          <p:cNvPr id="63" name="Group 62"/>
          <p:cNvGrpSpPr/>
          <p:nvPr/>
        </p:nvGrpSpPr>
        <p:grpSpPr>
          <a:xfrm>
            <a:off x="2307434" y="4635287"/>
            <a:ext cx="2000789" cy="1123307"/>
            <a:chOff x="3288352" y="2743307"/>
            <a:chExt cx="2651760" cy="1427069"/>
          </a:xfrm>
        </p:grpSpPr>
        <p:sp>
          <p:nvSpPr>
            <p:cNvPr id="64" name="Rectangle 63"/>
            <p:cNvSpPr/>
            <p:nvPr/>
          </p:nvSpPr>
          <p:spPr bwMode="auto">
            <a:xfrm>
              <a:off x="3288352" y="2743307"/>
              <a:ext cx="2651760" cy="100584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65" name="Rectangle 64"/>
            <p:cNvSpPr/>
            <p:nvPr/>
          </p:nvSpPr>
          <p:spPr bwMode="auto">
            <a:xfrm>
              <a:off x="3381697" y="3168214"/>
              <a:ext cx="2455480" cy="143816"/>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66" name="Rectangle 65"/>
            <p:cNvSpPr/>
            <p:nvPr/>
          </p:nvSpPr>
          <p:spPr bwMode="auto">
            <a:xfrm>
              <a:off x="3381697" y="2876114"/>
              <a:ext cx="2438100" cy="144842"/>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67" name="Rectangle 66"/>
            <p:cNvSpPr/>
            <p:nvPr/>
          </p:nvSpPr>
          <p:spPr bwMode="auto">
            <a:xfrm>
              <a:off x="3387928" y="3498414"/>
              <a:ext cx="2449249" cy="144842"/>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68" name="TextBox 67"/>
            <p:cNvSpPr txBox="1"/>
            <p:nvPr/>
          </p:nvSpPr>
          <p:spPr>
            <a:xfrm>
              <a:off x="4003588" y="3770266"/>
              <a:ext cx="108696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1D wires</a:t>
              </a:r>
            </a:p>
          </p:txBody>
        </p:sp>
      </p:grpSp>
      <p:grpSp>
        <p:nvGrpSpPr>
          <p:cNvPr id="69" name="Group 68"/>
          <p:cNvGrpSpPr/>
          <p:nvPr/>
        </p:nvGrpSpPr>
        <p:grpSpPr>
          <a:xfrm>
            <a:off x="4466702" y="4221339"/>
            <a:ext cx="2000789" cy="1522265"/>
            <a:chOff x="6150153" y="2217421"/>
            <a:chExt cx="2651760" cy="1933912"/>
          </a:xfrm>
        </p:grpSpPr>
        <p:sp>
          <p:nvSpPr>
            <p:cNvPr id="70" name="Rectangle 69"/>
            <p:cNvSpPr/>
            <p:nvPr/>
          </p:nvSpPr>
          <p:spPr bwMode="auto">
            <a:xfrm>
              <a:off x="6150153" y="2724264"/>
              <a:ext cx="2651760" cy="1005840"/>
            </a:xfrm>
            <a:prstGeom prst="rect">
              <a:avLst/>
            </a:prstGeom>
            <a:solidFill>
              <a:schemeClr val="bg2"/>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 Narrow" pitchFamily="34" charset="0"/>
              </a:endParaRPr>
            </a:p>
          </p:txBody>
        </p:sp>
        <p:sp>
          <p:nvSpPr>
            <p:cNvPr id="71" name="Rectangle 70"/>
            <p:cNvSpPr/>
            <p:nvPr/>
          </p:nvSpPr>
          <p:spPr bwMode="auto">
            <a:xfrm>
              <a:off x="6243498" y="3149171"/>
              <a:ext cx="2455480" cy="143816"/>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72" name="Rectangle 71"/>
            <p:cNvSpPr/>
            <p:nvPr/>
          </p:nvSpPr>
          <p:spPr bwMode="auto">
            <a:xfrm>
              <a:off x="6243498" y="2857071"/>
              <a:ext cx="2438100" cy="144842"/>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73" name="Rectangle 72"/>
            <p:cNvSpPr/>
            <p:nvPr/>
          </p:nvSpPr>
          <p:spPr bwMode="auto">
            <a:xfrm>
              <a:off x="6249729" y="3479371"/>
              <a:ext cx="2449249" cy="144842"/>
            </a:xfrm>
            <a:prstGeom prst="rect">
              <a:avLst/>
            </a:prstGeom>
            <a:solidFill>
              <a:srgbClr val="FF0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FF0000"/>
                </a:solidFill>
                <a:effectLst/>
                <a:uLnTx/>
                <a:uFillTx/>
                <a:latin typeface="Arial Narrow" pitchFamily="34" charset="0"/>
              </a:endParaRPr>
            </a:p>
          </p:txBody>
        </p:sp>
        <p:sp>
          <p:nvSpPr>
            <p:cNvPr id="74" name="TextBox 73"/>
            <p:cNvSpPr txBox="1"/>
            <p:nvPr/>
          </p:nvSpPr>
          <p:spPr>
            <a:xfrm>
              <a:off x="6804429" y="3751223"/>
              <a:ext cx="1245084"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Cut masks</a:t>
              </a:r>
            </a:p>
          </p:txBody>
        </p:sp>
        <p:sp>
          <p:nvSpPr>
            <p:cNvPr id="75" name="Rectangle 74"/>
            <p:cNvSpPr/>
            <p:nvPr/>
          </p:nvSpPr>
          <p:spPr bwMode="auto">
            <a:xfrm>
              <a:off x="6889295" y="2829326"/>
              <a:ext cx="181574" cy="182880"/>
            </a:xfrm>
            <a:prstGeom prst="rect">
              <a:avLst/>
            </a:prstGeom>
            <a:solidFill>
              <a:srgbClr val="FFC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Narrow" pitchFamily="34" charset="0"/>
              </a:endParaRPr>
            </a:p>
          </p:txBody>
        </p:sp>
        <p:sp>
          <p:nvSpPr>
            <p:cNvPr id="76" name="Rectangle 75"/>
            <p:cNvSpPr/>
            <p:nvPr/>
          </p:nvSpPr>
          <p:spPr bwMode="auto">
            <a:xfrm>
              <a:off x="7538089" y="3451994"/>
              <a:ext cx="181574" cy="182880"/>
            </a:xfrm>
            <a:prstGeom prst="rect">
              <a:avLst/>
            </a:prstGeom>
            <a:solidFill>
              <a:srgbClr val="FFC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Narrow" pitchFamily="34" charset="0"/>
              </a:endParaRPr>
            </a:p>
          </p:txBody>
        </p:sp>
        <p:sp>
          <p:nvSpPr>
            <p:cNvPr id="77" name="Rectangle 76"/>
            <p:cNvSpPr/>
            <p:nvPr/>
          </p:nvSpPr>
          <p:spPr bwMode="auto">
            <a:xfrm>
              <a:off x="8526526" y="3121068"/>
              <a:ext cx="181574" cy="182880"/>
            </a:xfrm>
            <a:prstGeom prst="rect">
              <a:avLst/>
            </a:prstGeom>
            <a:solidFill>
              <a:srgbClr val="FFC000"/>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prstClr val="black"/>
                </a:solidFill>
                <a:effectLst/>
                <a:uLnTx/>
                <a:uFillTx/>
                <a:latin typeface="Arial Narrow" pitchFamily="34" charset="0"/>
              </a:endParaRPr>
            </a:p>
          </p:txBody>
        </p:sp>
        <p:sp>
          <p:nvSpPr>
            <p:cNvPr id="78" name="TextBox 77"/>
            <p:cNvSpPr txBox="1"/>
            <p:nvPr/>
          </p:nvSpPr>
          <p:spPr>
            <a:xfrm>
              <a:off x="7213104" y="2217421"/>
              <a:ext cx="51488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pitchFamily="34" charset="0"/>
                </a:rPr>
                <a:t>cut</a:t>
              </a:r>
            </a:p>
          </p:txBody>
        </p:sp>
        <p:cxnSp>
          <p:nvCxnSpPr>
            <p:cNvPr id="79" name="Straight Arrow Connector 78"/>
            <p:cNvCxnSpPr/>
            <p:nvPr/>
          </p:nvCxnSpPr>
          <p:spPr bwMode="auto">
            <a:xfrm flipH="1">
              <a:off x="7043285" y="2690430"/>
              <a:ext cx="378009" cy="29935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704654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838200"/>
            <a:ext cx="8972550" cy="5562601"/>
          </a:xfrm>
        </p:spPr>
        <p:txBody>
          <a:bodyPr/>
          <a:lstStyle/>
          <a:p>
            <a:r>
              <a:rPr lang="en-US" b="1" dirty="0"/>
              <a:t>Quality</a:t>
            </a:r>
          </a:p>
          <a:p>
            <a:pPr lvl="1"/>
            <a:r>
              <a:rPr lang="en-US" dirty="0"/>
              <a:t>Improved design tools and methods</a:t>
            </a:r>
          </a:p>
          <a:p>
            <a:pPr lvl="1"/>
            <a:r>
              <a:rPr lang="en-US" dirty="0"/>
              <a:t>Reduced margins</a:t>
            </a:r>
          </a:p>
          <a:p>
            <a:r>
              <a:rPr lang="en-US" b="1" dirty="0"/>
              <a:t>Schedule</a:t>
            </a:r>
          </a:p>
          <a:p>
            <a:pPr lvl="1"/>
            <a:r>
              <a:rPr lang="en-US" dirty="0"/>
              <a:t>1 week = 1%</a:t>
            </a:r>
          </a:p>
          <a:p>
            <a:r>
              <a:rPr lang="en-US" b="1" dirty="0"/>
              <a:t>Cost</a:t>
            </a:r>
          </a:p>
          <a:p>
            <a:pPr lvl="1"/>
            <a:r>
              <a:rPr lang="en-US" dirty="0"/>
              <a:t>IC design is expensive (engineers, tools, spins, …)</a:t>
            </a:r>
          </a:p>
          <a:p>
            <a:pPr marL="0" indent="0">
              <a:buNone/>
            </a:pPr>
            <a:endParaRPr lang="en-US" dirty="0"/>
          </a:p>
        </p:txBody>
      </p:sp>
      <p:sp>
        <p:nvSpPr>
          <p:cNvPr id="3" name="Title 2"/>
          <p:cNvSpPr>
            <a:spLocks noGrp="1"/>
          </p:cNvSpPr>
          <p:nvPr>
            <p:ph type="title"/>
          </p:nvPr>
        </p:nvSpPr>
        <p:spPr/>
        <p:txBody>
          <a:bodyPr/>
          <a:lstStyle/>
          <a:p>
            <a:r>
              <a:rPr lang="en-US" dirty="0"/>
              <a:t>“The Last Semiconductor Scaling Levers”</a:t>
            </a:r>
          </a:p>
        </p:txBody>
      </p:sp>
    </p:spTree>
    <p:extLst>
      <p:ext uri="{BB962C8B-B14F-4D97-AF65-F5344CB8AC3E}">
        <p14:creationId xmlns:p14="http://schemas.microsoft.com/office/powerpoint/2010/main" val="204827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838200"/>
            <a:ext cx="6294663" cy="5562601"/>
          </a:xfrm>
        </p:spPr>
        <p:txBody>
          <a:bodyPr/>
          <a:lstStyle/>
          <a:p>
            <a:r>
              <a:rPr lang="en-US" sz="2000" b="1" dirty="0"/>
              <a:t>Neighbor diffusion effect (NDE)</a:t>
            </a:r>
          </a:p>
          <a:p>
            <a:pPr lvl="1"/>
            <a:r>
              <a:rPr lang="en-US" sz="1800" dirty="0"/>
              <a:t>Diffusion step = neighboring diffusion area height change</a:t>
            </a:r>
          </a:p>
          <a:p>
            <a:pPr lvl="1">
              <a:defRPr/>
            </a:pPr>
            <a:r>
              <a:rPr lang="en-US" sz="1800" dirty="0">
                <a:solidFill>
                  <a:sysClr val="windowText" lastClr="000000"/>
                </a:solidFill>
              </a:rPr>
              <a:t>Transistor drive strength and leakage prop. to horizontal fin spacing</a:t>
            </a:r>
          </a:p>
          <a:p>
            <a:pPr marL="347663" lvl="1" indent="0">
              <a:buNone/>
              <a:defRPr/>
            </a:pPr>
            <a:r>
              <a:rPr lang="en-US" sz="1000" dirty="0">
                <a:solidFill>
                  <a:sysClr val="windowText" lastClr="000000"/>
                </a:solidFill>
              </a:rPr>
              <a:t> </a:t>
            </a:r>
          </a:p>
          <a:p>
            <a:pPr>
              <a:spcBef>
                <a:spcPts val="0"/>
              </a:spcBef>
              <a:defRPr/>
            </a:pPr>
            <a:r>
              <a:rPr lang="en-US" sz="2000" b="1" dirty="0">
                <a:solidFill>
                  <a:prstClr val="black"/>
                </a:solidFill>
                <a:sym typeface="Symbol"/>
              </a:rPr>
              <a:t>2</a:t>
            </a:r>
            <a:r>
              <a:rPr lang="en-US" sz="2000" b="1" baseline="30000" dirty="0">
                <a:solidFill>
                  <a:prstClr val="black"/>
                </a:solidFill>
                <a:sym typeface="Symbol"/>
              </a:rPr>
              <a:t>nd</a:t>
            </a:r>
            <a:r>
              <a:rPr lang="en-US" sz="2000" b="1" dirty="0">
                <a:solidFill>
                  <a:prstClr val="black"/>
                </a:solidFill>
                <a:sym typeface="Symbol"/>
              </a:rPr>
              <a:t> Diffusion Break (DB)</a:t>
            </a:r>
          </a:p>
          <a:p>
            <a:pPr lvl="1">
              <a:spcBef>
                <a:spcPts val="0"/>
              </a:spcBef>
              <a:defRPr/>
            </a:pPr>
            <a:r>
              <a:rPr lang="en-US" sz="1800" dirty="0" err="1">
                <a:solidFill>
                  <a:prstClr val="black"/>
                </a:solidFill>
                <a:sym typeface="Symbol"/>
              </a:rPr>
              <a:t>Vt</a:t>
            </a:r>
            <a:r>
              <a:rPr lang="en-US" sz="1800" dirty="0">
                <a:solidFill>
                  <a:prstClr val="black"/>
                </a:solidFill>
                <a:sym typeface="Symbol"/>
              </a:rPr>
              <a:t> shift as a function of spacing to the 2</a:t>
            </a:r>
            <a:r>
              <a:rPr lang="en-US" sz="1800" baseline="30000" dirty="0">
                <a:solidFill>
                  <a:prstClr val="black"/>
                </a:solidFill>
                <a:sym typeface="Symbol"/>
              </a:rPr>
              <a:t>nd</a:t>
            </a:r>
            <a:r>
              <a:rPr lang="en-US" sz="1800" dirty="0">
                <a:solidFill>
                  <a:prstClr val="black"/>
                </a:solidFill>
                <a:sym typeface="Symbol"/>
              </a:rPr>
              <a:t> diffusion break</a:t>
            </a:r>
          </a:p>
          <a:p>
            <a:pPr marL="347663" lvl="1" indent="0">
              <a:spcBef>
                <a:spcPts val="0"/>
              </a:spcBef>
              <a:buNone/>
              <a:defRPr/>
            </a:pPr>
            <a:r>
              <a:rPr lang="en-US" sz="1050" dirty="0">
                <a:solidFill>
                  <a:prstClr val="black"/>
                </a:solidFill>
                <a:sym typeface="Symbol"/>
              </a:rPr>
              <a:t> </a:t>
            </a:r>
          </a:p>
          <a:p>
            <a:pPr>
              <a:spcBef>
                <a:spcPts val="0"/>
              </a:spcBef>
              <a:defRPr/>
            </a:pPr>
            <a:r>
              <a:rPr lang="en-US" sz="2000" b="1" dirty="0">
                <a:solidFill>
                  <a:prstClr val="black"/>
                </a:solidFill>
                <a:sym typeface="Symbol"/>
              </a:rPr>
              <a:t>Gate Cut (GC)</a:t>
            </a:r>
          </a:p>
          <a:p>
            <a:pPr lvl="1">
              <a:spcBef>
                <a:spcPts val="0"/>
              </a:spcBef>
              <a:defRPr/>
            </a:pPr>
            <a:r>
              <a:rPr lang="en-US" sz="1800" dirty="0" err="1">
                <a:solidFill>
                  <a:prstClr val="black"/>
                </a:solidFill>
                <a:sym typeface="Symbol"/>
              </a:rPr>
              <a:t>Idsat</a:t>
            </a:r>
            <a:r>
              <a:rPr lang="en-US" sz="1800" dirty="0">
                <a:solidFill>
                  <a:prstClr val="black"/>
                </a:solidFill>
                <a:sym typeface="Symbol"/>
              </a:rPr>
              <a:t> shifts as a function of gate-cut distance to DUT</a:t>
            </a:r>
          </a:p>
          <a:p>
            <a:pPr marL="347663" lvl="1" indent="0">
              <a:spcBef>
                <a:spcPts val="0"/>
              </a:spcBef>
              <a:buNone/>
              <a:defRPr/>
            </a:pPr>
            <a:r>
              <a:rPr lang="en-US" sz="1000" dirty="0">
                <a:solidFill>
                  <a:prstClr val="black"/>
                </a:solidFill>
                <a:sym typeface="Symbol"/>
              </a:rPr>
              <a:t> </a:t>
            </a:r>
          </a:p>
          <a:p>
            <a:pPr>
              <a:spcBef>
                <a:spcPts val="0"/>
              </a:spcBef>
              <a:defRPr/>
            </a:pPr>
            <a:r>
              <a:rPr lang="en-US" sz="2000" b="1" dirty="0">
                <a:sym typeface="Symbol"/>
              </a:rPr>
              <a:t>Worst corner has to consider NDE + 2</a:t>
            </a:r>
            <a:r>
              <a:rPr lang="en-US" sz="2000" b="1" baseline="30000" dirty="0">
                <a:sym typeface="Symbol"/>
              </a:rPr>
              <a:t>nd</a:t>
            </a:r>
            <a:r>
              <a:rPr lang="en-US" sz="2000" b="1" dirty="0">
                <a:sym typeface="Symbol"/>
              </a:rPr>
              <a:t> DB + GC</a:t>
            </a:r>
          </a:p>
          <a:p>
            <a:pPr marL="347663" lvl="1" indent="0">
              <a:spcBef>
                <a:spcPts val="0"/>
              </a:spcBef>
              <a:buNone/>
              <a:defRPr/>
            </a:pPr>
            <a:r>
              <a:rPr lang="en-US" sz="1800" b="1" dirty="0">
                <a:solidFill>
                  <a:srgbClr val="FF0000"/>
                </a:solidFill>
                <a:sym typeface="Wingdings" panose="05000000000000000000" pitchFamily="2" charset="2"/>
              </a:rPr>
              <a:t> More margin added besides PVT (!)</a:t>
            </a:r>
            <a:endParaRPr lang="en-US" sz="1800" b="1" dirty="0">
              <a:solidFill>
                <a:srgbClr val="FF0000"/>
              </a:solidFill>
              <a:sym typeface="Symbol"/>
            </a:endParaRPr>
          </a:p>
          <a:p>
            <a:pPr>
              <a:spcBef>
                <a:spcPts val="0"/>
              </a:spcBef>
              <a:defRPr/>
            </a:pPr>
            <a:endParaRPr lang="en-US" sz="2000" dirty="0"/>
          </a:p>
        </p:txBody>
      </p:sp>
      <p:sp>
        <p:nvSpPr>
          <p:cNvPr id="3" name="Title 2"/>
          <p:cNvSpPr>
            <a:spLocks noGrp="1"/>
          </p:cNvSpPr>
          <p:nvPr>
            <p:ph type="title"/>
          </p:nvPr>
        </p:nvSpPr>
        <p:spPr/>
        <p:txBody>
          <a:bodyPr/>
          <a:lstStyle/>
          <a:p>
            <a:r>
              <a:rPr lang="en-US" dirty="0"/>
              <a:t>Patterning and Margins for Gates (“FEOL”)</a:t>
            </a:r>
          </a:p>
        </p:txBody>
      </p:sp>
      <p:sp>
        <p:nvSpPr>
          <p:cNvPr id="17" name="직사각형 52">
            <a:extLst/>
          </p:cNvPr>
          <p:cNvSpPr/>
          <p:nvPr/>
        </p:nvSpPr>
        <p:spPr>
          <a:xfrm>
            <a:off x="4156644" y="4934614"/>
            <a:ext cx="240003" cy="110069"/>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18" name="TextBox 17">
            <a:extLst/>
          </p:cNvPr>
          <p:cNvSpPr txBox="1"/>
          <p:nvPr/>
        </p:nvSpPr>
        <p:spPr>
          <a:xfrm>
            <a:off x="4458171" y="4809336"/>
            <a:ext cx="124013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Diffusion</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19" name="직사각형 56">
            <a:extLst/>
          </p:cNvPr>
          <p:cNvSpPr/>
          <p:nvPr/>
        </p:nvSpPr>
        <p:spPr>
          <a:xfrm>
            <a:off x="4171184" y="5900674"/>
            <a:ext cx="241906" cy="116331"/>
          </a:xfrm>
          <a:prstGeom prst="rect">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0" name="TextBox 19">
            <a:extLst/>
          </p:cNvPr>
          <p:cNvSpPr txBox="1"/>
          <p:nvPr/>
        </p:nvSpPr>
        <p:spPr>
          <a:xfrm>
            <a:off x="4454500" y="5816218"/>
            <a:ext cx="632383"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PC</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21" name="Rectangle 20">
            <a:extLst/>
          </p:cNvPr>
          <p:cNvSpPr/>
          <p:nvPr/>
        </p:nvSpPr>
        <p:spPr>
          <a:xfrm>
            <a:off x="4172973" y="5596871"/>
            <a:ext cx="224947" cy="106062"/>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2" name="TextBox 21">
            <a:extLst/>
          </p:cNvPr>
          <p:cNvSpPr txBox="1"/>
          <p:nvPr/>
        </p:nvSpPr>
        <p:spPr>
          <a:xfrm>
            <a:off x="4460937" y="5484005"/>
            <a:ext cx="49499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Fin</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23" name="직사각형 326">
            <a:extLst/>
          </p:cNvPr>
          <p:cNvSpPr/>
          <p:nvPr/>
        </p:nvSpPr>
        <p:spPr>
          <a:xfrm>
            <a:off x="646854" y="4921074"/>
            <a:ext cx="563691" cy="471716"/>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4" name="직사각형 327">
            <a:extLst/>
          </p:cNvPr>
          <p:cNvSpPr/>
          <p:nvPr/>
        </p:nvSpPr>
        <p:spPr>
          <a:xfrm>
            <a:off x="1510810" y="5039003"/>
            <a:ext cx="563630" cy="35378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5" name="직사각형 331">
            <a:extLst/>
          </p:cNvPr>
          <p:cNvSpPr/>
          <p:nvPr/>
        </p:nvSpPr>
        <p:spPr>
          <a:xfrm>
            <a:off x="2379635" y="5156932"/>
            <a:ext cx="563691" cy="235858"/>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6" name="직사각형 339">
            <a:extLst/>
          </p:cNvPr>
          <p:cNvSpPr/>
          <p:nvPr/>
        </p:nvSpPr>
        <p:spPr>
          <a:xfrm>
            <a:off x="3243184" y="5041678"/>
            <a:ext cx="563624" cy="35378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7" name="Rectangle 26">
            <a:extLst/>
          </p:cNvPr>
          <p:cNvSpPr/>
          <p:nvPr/>
        </p:nvSpPr>
        <p:spPr>
          <a:xfrm>
            <a:off x="659694" y="5310068"/>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8" name="Rectangle 27">
            <a:extLst/>
          </p:cNvPr>
          <p:cNvSpPr/>
          <p:nvPr/>
        </p:nvSpPr>
        <p:spPr>
          <a:xfrm>
            <a:off x="658794" y="521097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29" name="Rectangle 28">
            <a:extLst/>
          </p:cNvPr>
          <p:cNvSpPr/>
          <p:nvPr/>
        </p:nvSpPr>
        <p:spPr>
          <a:xfrm>
            <a:off x="655607" y="497861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0" name="Rectangle 29">
            <a:extLst/>
          </p:cNvPr>
          <p:cNvSpPr/>
          <p:nvPr/>
        </p:nvSpPr>
        <p:spPr>
          <a:xfrm>
            <a:off x="658794" y="5097911"/>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1" name="Rectangle 30">
            <a:extLst/>
          </p:cNvPr>
          <p:cNvSpPr/>
          <p:nvPr/>
        </p:nvSpPr>
        <p:spPr>
          <a:xfrm>
            <a:off x="1524539" y="5309150"/>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2" name="Rectangle 31">
            <a:extLst/>
          </p:cNvPr>
          <p:cNvSpPr/>
          <p:nvPr/>
        </p:nvSpPr>
        <p:spPr>
          <a:xfrm>
            <a:off x="1523639" y="521005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3" name="Rectangle 32">
            <a:extLst/>
          </p:cNvPr>
          <p:cNvSpPr/>
          <p:nvPr/>
        </p:nvSpPr>
        <p:spPr>
          <a:xfrm>
            <a:off x="1523639" y="509855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4" name="Rectangle 33">
            <a:extLst/>
          </p:cNvPr>
          <p:cNvSpPr/>
          <p:nvPr/>
        </p:nvSpPr>
        <p:spPr>
          <a:xfrm>
            <a:off x="2390717" y="530739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5" name="Rectangle 34">
            <a:extLst/>
          </p:cNvPr>
          <p:cNvSpPr/>
          <p:nvPr/>
        </p:nvSpPr>
        <p:spPr>
          <a:xfrm>
            <a:off x="2389816" y="520829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6" name="Rectangle 35">
            <a:extLst/>
          </p:cNvPr>
          <p:cNvSpPr/>
          <p:nvPr/>
        </p:nvSpPr>
        <p:spPr>
          <a:xfrm>
            <a:off x="3257009" y="531223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7" name="Rectangle 36">
            <a:extLst/>
          </p:cNvPr>
          <p:cNvSpPr/>
          <p:nvPr/>
        </p:nvSpPr>
        <p:spPr>
          <a:xfrm>
            <a:off x="3256108" y="5213138"/>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38" name="Rectangle 37">
            <a:extLst/>
          </p:cNvPr>
          <p:cNvSpPr/>
          <p:nvPr/>
        </p:nvSpPr>
        <p:spPr>
          <a:xfrm>
            <a:off x="3256108" y="509851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cxnSp>
        <p:nvCxnSpPr>
          <p:cNvPr id="39" name="직선 화살표 연결선 129">
            <a:extLst/>
          </p:cNvPr>
          <p:cNvCxnSpPr>
            <a:cxnSpLocks/>
          </p:cNvCxnSpPr>
          <p:nvPr/>
        </p:nvCxnSpPr>
        <p:spPr>
          <a:xfrm flipV="1">
            <a:off x="598761" y="4917199"/>
            <a:ext cx="0" cy="478132"/>
          </a:xfrm>
          <a:prstGeom prst="straightConnector1">
            <a:avLst/>
          </a:prstGeom>
          <a:noFill/>
          <a:ln w="9525" cap="flat" cmpd="sng" algn="ctr">
            <a:solidFill>
              <a:sysClr val="windowText" lastClr="000000"/>
            </a:solidFill>
            <a:prstDash val="solid"/>
            <a:headEnd type="triangle"/>
            <a:tailEnd type="triangle"/>
          </a:ln>
          <a:effectLst/>
        </p:spPr>
      </p:cxnSp>
      <p:sp>
        <p:nvSpPr>
          <p:cNvPr id="40" name="TextBox 39">
            <a:extLst/>
          </p:cNvPr>
          <p:cNvSpPr txBox="1"/>
          <p:nvPr/>
        </p:nvSpPr>
        <p:spPr>
          <a:xfrm rot="16200000">
            <a:off x="-88848" y="4933642"/>
            <a:ext cx="933305"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a:ln>
                  <a:noFill/>
                </a:ln>
                <a:solidFill>
                  <a:prstClr val="black"/>
                </a:solidFill>
                <a:effectLst/>
                <a:uLnTx/>
                <a:uFillTx/>
                <a:latin typeface="Tahoma"/>
              </a:rPr>
              <a:t>Diffusion </a:t>
            </a:r>
            <a:r>
              <a:rPr kumimoji="0" lang="en-US" altLang="zh-CN" sz="1200" b="0" i="0" u="none" strike="noStrike" kern="0" cap="none" spc="0" normalizeH="0" baseline="0" noProof="0" dirty="0">
                <a:ln>
                  <a:noFill/>
                </a:ln>
                <a:solidFill>
                  <a:prstClr val="black"/>
                </a:solidFill>
                <a:effectLst/>
                <a:uLnTx/>
                <a:uFillTx/>
                <a:latin typeface="Tahoma"/>
              </a:rPr>
              <a:t>height</a:t>
            </a:r>
            <a:endParaRPr kumimoji="0" lang="ko-KR" altLang="en-US" sz="1200" b="0" i="0" u="none" strike="noStrike" kern="0" cap="none" spc="0" normalizeH="0" baseline="0" noProof="0" dirty="0">
              <a:ln>
                <a:noFill/>
              </a:ln>
              <a:solidFill>
                <a:prstClr val="black"/>
              </a:solidFill>
              <a:effectLst/>
              <a:uLnTx/>
              <a:uFillTx/>
              <a:latin typeface="Tahoma"/>
            </a:endParaRPr>
          </a:p>
        </p:txBody>
      </p:sp>
      <p:sp>
        <p:nvSpPr>
          <p:cNvPr id="45" name="모서리가 둥근 직사각형 634">
            <a:extLst/>
          </p:cNvPr>
          <p:cNvSpPr/>
          <p:nvPr/>
        </p:nvSpPr>
        <p:spPr>
          <a:xfrm>
            <a:off x="4164993" y="5260553"/>
            <a:ext cx="250320" cy="10686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6" name="TextBox 45">
            <a:extLst/>
          </p:cNvPr>
          <p:cNvSpPr txBox="1"/>
          <p:nvPr/>
        </p:nvSpPr>
        <p:spPr>
          <a:xfrm>
            <a:off x="4460569" y="5165481"/>
            <a:ext cx="1677969"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Diffusion break</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49" name="직사각형 326">
            <a:extLst/>
          </p:cNvPr>
          <p:cNvSpPr/>
          <p:nvPr/>
        </p:nvSpPr>
        <p:spPr>
          <a:xfrm>
            <a:off x="646854" y="6021128"/>
            <a:ext cx="563691" cy="471716"/>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0" name="직사각형 327">
            <a:extLst/>
          </p:cNvPr>
          <p:cNvSpPr/>
          <p:nvPr/>
        </p:nvSpPr>
        <p:spPr>
          <a:xfrm>
            <a:off x="1510810" y="6139057"/>
            <a:ext cx="563630" cy="35378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1" name="직사각형 331">
            <a:extLst/>
          </p:cNvPr>
          <p:cNvSpPr/>
          <p:nvPr/>
        </p:nvSpPr>
        <p:spPr>
          <a:xfrm>
            <a:off x="2379635" y="6256986"/>
            <a:ext cx="563691" cy="235858"/>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2" name="직사각형 339">
            <a:extLst/>
          </p:cNvPr>
          <p:cNvSpPr/>
          <p:nvPr/>
        </p:nvSpPr>
        <p:spPr>
          <a:xfrm>
            <a:off x="3243184" y="6141732"/>
            <a:ext cx="563624" cy="353787"/>
          </a:xfrm>
          <a:prstGeom prst="rect">
            <a:avLst/>
          </a:prstGeom>
          <a:solidFill>
            <a:srgbClr val="4F81B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3" name="Rectangle 52">
            <a:extLst/>
          </p:cNvPr>
          <p:cNvSpPr/>
          <p:nvPr/>
        </p:nvSpPr>
        <p:spPr>
          <a:xfrm>
            <a:off x="659694" y="641012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4" name="Rectangle 53">
            <a:extLst/>
          </p:cNvPr>
          <p:cNvSpPr/>
          <p:nvPr/>
        </p:nvSpPr>
        <p:spPr>
          <a:xfrm>
            <a:off x="658794" y="631102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5" name="Rectangle 54">
            <a:extLst/>
          </p:cNvPr>
          <p:cNvSpPr/>
          <p:nvPr/>
        </p:nvSpPr>
        <p:spPr>
          <a:xfrm>
            <a:off x="655607" y="6078667"/>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6" name="Rectangle 55">
            <a:extLst/>
          </p:cNvPr>
          <p:cNvSpPr/>
          <p:nvPr/>
        </p:nvSpPr>
        <p:spPr>
          <a:xfrm>
            <a:off x="658794" y="6197965"/>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7" name="Rectangle 56">
            <a:extLst/>
          </p:cNvPr>
          <p:cNvSpPr/>
          <p:nvPr/>
        </p:nvSpPr>
        <p:spPr>
          <a:xfrm>
            <a:off x="1524539" y="6409204"/>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8" name="Rectangle 57">
            <a:extLst/>
          </p:cNvPr>
          <p:cNvSpPr/>
          <p:nvPr/>
        </p:nvSpPr>
        <p:spPr>
          <a:xfrm>
            <a:off x="1523639" y="6310107"/>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59" name="Rectangle 58">
            <a:extLst/>
          </p:cNvPr>
          <p:cNvSpPr/>
          <p:nvPr/>
        </p:nvSpPr>
        <p:spPr>
          <a:xfrm>
            <a:off x="1523639" y="6198607"/>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0" name="Rectangle 59">
            <a:extLst/>
          </p:cNvPr>
          <p:cNvSpPr/>
          <p:nvPr/>
        </p:nvSpPr>
        <p:spPr>
          <a:xfrm>
            <a:off x="2390717" y="6407446"/>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1" name="Rectangle 60">
            <a:extLst/>
          </p:cNvPr>
          <p:cNvSpPr/>
          <p:nvPr/>
        </p:nvSpPr>
        <p:spPr>
          <a:xfrm>
            <a:off x="2389816" y="6308348"/>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2" name="Rectangle 61">
            <a:extLst/>
          </p:cNvPr>
          <p:cNvSpPr/>
          <p:nvPr/>
        </p:nvSpPr>
        <p:spPr>
          <a:xfrm>
            <a:off x="3257009" y="6412289"/>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3" name="Rectangle 62">
            <a:extLst/>
          </p:cNvPr>
          <p:cNvSpPr/>
          <p:nvPr/>
        </p:nvSpPr>
        <p:spPr>
          <a:xfrm>
            <a:off x="3256108" y="6313192"/>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4" name="Rectangle 63">
            <a:extLst/>
          </p:cNvPr>
          <p:cNvSpPr/>
          <p:nvPr/>
        </p:nvSpPr>
        <p:spPr>
          <a:xfrm>
            <a:off x="3256108" y="6198573"/>
            <a:ext cx="539726" cy="29953"/>
          </a:xfrm>
          <a:prstGeom prst="rect">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65" name="직사각형 340">
            <a:extLst/>
          </p:cNvPr>
          <p:cNvSpPr/>
          <p:nvPr/>
        </p:nvSpPr>
        <p:spPr>
          <a:xfrm>
            <a:off x="3446476" y="4846290"/>
            <a:ext cx="141249" cy="1713286"/>
          </a:xfrm>
          <a:prstGeom prst="rect">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grpSp>
        <p:nvGrpSpPr>
          <p:cNvPr id="77" name="Group 76"/>
          <p:cNvGrpSpPr/>
          <p:nvPr/>
        </p:nvGrpSpPr>
        <p:grpSpPr>
          <a:xfrm>
            <a:off x="999042" y="4436210"/>
            <a:ext cx="2240368" cy="2141088"/>
            <a:chOff x="2615589" y="4436210"/>
            <a:chExt cx="2240368" cy="2141088"/>
          </a:xfrm>
        </p:grpSpPr>
        <p:sp>
          <p:nvSpPr>
            <p:cNvPr id="48" name="TextBox 47">
              <a:extLst/>
            </p:cNvPr>
            <p:cNvSpPr txBox="1"/>
            <p:nvPr/>
          </p:nvSpPr>
          <p:spPr>
            <a:xfrm>
              <a:off x="3450448" y="4436210"/>
              <a:ext cx="828660"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2</a:t>
              </a:r>
              <a:r>
                <a:rPr kumimoji="0" lang="en-US" altLang="ko-KR" sz="1600" b="0" i="0" u="none" strike="noStrike" kern="0" cap="none" spc="0" normalizeH="0" baseline="30000" noProof="0" dirty="0">
                  <a:ln>
                    <a:noFill/>
                  </a:ln>
                  <a:solidFill>
                    <a:prstClr val="black"/>
                  </a:solidFill>
                  <a:effectLst/>
                  <a:uLnTx/>
                  <a:uFillTx/>
                  <a:latin typeface="Tahoma"/>
                </a:rPr>
                <a:t>nd</a:t>
              </a:r>
              <a:r>
                <a:rPr kumimoji="0" lang="en-US" altLang="ko-KR" sz="1600" b="0" i="0" u="none" strike="noStrike" kern="0" cap="none" spc="0" normalizeH="0" baseline="0" noProof="0" dirty="0">
                  <a:ln>
                    <a:noFill/>
                  </a:ln>
                  <a:solidFill>
                    <a:prstClr val="black"/>
                  </a:solidFill>
                  <a:effectLst/>
                  <a:uLnTx/>
                  <a:uFillTx/>
                  <a:latin typeface="Tahoma"/>
                </a:rPr>
                <a:t> DB</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42" name="모서리가 둥근 직사각형 634">
              <a:extLst/>
            </p:cNvPr>
            <p:cNvSpPr/>
            <p:nvPr/>
          </p:nvSpPr>
          <p:spPr>
            <a:xfrm>
              <a:off x="2823820" y="4809336"/>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모서리가 둥근 직사각형 634">
              <a:extLst/>
            </p:cNvPr>
            <p:cNvSpPr/>
            <p:nvPr/>
          </p:nvSpPr>
          <p:spPr>
            <a:xfrm>
              <a:off x="3681975" y="4809336"/>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모서리가 둥근 직사각형 634">
              <a:extLst/>
            </p:cNvPr>
            <p:cNvSpPr/>
            <p:nvPr/>
          </p:nvSpPr>
          <p:spPr>
            <a:xfrm>
              <a:off x="4558162" y="4803472"/>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TextBox 46">
              <a:extLst/>
            </p:cNvPr>
            <p:cNvSpPr txBox="1"/>
            <p:nvPr/>
          </p:nvSpPr>
          <p:spPr>
            <a:xfrm>
              <a:off x="2615589" y="4436210"/>
              <a:ext cx="732449"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1</a:t>
              </a:r>
              <a:r>
                <a:rPr kumimoji="0" lang="en-US" altLang="ko-KR" sz="1600" b="0" i="0" u="none" strike="noStrike" kern="0" cap="none" spc="0" normalizeH="0" baseline="30000" noProof="0" dirty="0">
                  <a:ln>
                    <a:noFill/>
                  </a:ln>
                  <a:solidFill>
                    <a:prstClr val="black"/>
                  </a:solidFill>
                  <a:effectLst/>
                  <a:uLnTx/>
                  <a:uFillTx/>
                  <a:latin typeface="Tahoma"/>
                </a:rPr>
                <a:t>st</a:t>
              </a:r>
              <a:r>
                <a:rPr kumimoji="0" lang="en-US" altLang="ko-KR" sz="1600" b="0" i="0" u="none" strike="noStrike" kern="0" cap="none" spc="0" normalizeH="0" baseline="0" noProof="0" dirty="0">
                  <a:ln>
                    <a:noFill/>
                  </a:ln>
                  <a:solidFill>
                    <a:prstClr val="black"/>
                  </a:solidFill>
                  <a:effectLst/>
                  <a:uLnTx/>
                  <a:uFillTx/>
                  <a:latin typeface="Tahoma"/>
                </a:rPr>
                <a:t> DB</a:t>
              </a:r>
              <a:endParaRPr kumimoji="0" lang="ko-KR" altLang="en-US" sz="1600" b="0" i="0" u="none" strike="noStrike" kern="0" cap="none" spc="0" normalizeH="0" baseline="0" noProof="0" dirty="0">
                <a:ln>
                  <a:noFill/>
                </a:ln>
                <a:solidFill>
                  <a:prstClr val="black"/>
                </a:solidFill>
                <a:effectLst/>
                <a:uLnTx/>
                <a:uFillTx/>
                <a:latin typeface="Tahoma"/>
              </a:endParaRPr>
            </a:p>
          </p:txBody>
        </p:sp>
        <p:sp>
          <p:nvSpPr>
            <p:cNvPr id="66" name="모서리가 둥근 직사각형 634">
              <a:extLst/>
            </p:cNvPr>
            <p:cNvSpPr/>
            <p:nvPr/>
          </p:nvSpPr>
          <p:spPr>
            <a:xfrm>
              <a:off x="2823820" y="5909390"/>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모서리가 둥근 직사각형 634">
              <a:extLst/>
            </p:cNvPr>
            <p:cNvSpPr/>
            <p:nvPr/>
          </p:nvSpPr>
          <p:spPr>
            <a:xfrm>
              <a:off x="3681975" y="5909390"/>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모서리가 둥근 직사각형 634">
              <a:extLst/>
            </p:cNvPr>
            <p:cNvSpPr/>
            <p:nvPr/>
          </p:nvSpPr>
          <p:spPr>
            <a:xfrm>
              <a:off x="4558162" y="5903526"/>
              <a:ext cx="297795" cy="667908"/>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69" name="직사각형 340">
            <a:extLst/>
          </p:cNvPr>
          <p:cNvSpPr/>
          <p:nvPr/>
        </p:nvSpPr>
        <p:spPr>
          <a:xfrm>
            <a:off x="2580369" y="4835711"/>
            <a:ext cx="141249" cy="1713286"/>
          </a:xfrm>
          <a:prstGeom prst="rect">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70" name="직사각형 340">
            <a:extLst/>
          </p:cNvPr>
          <p:cNvSpPr/>
          <p:nvPr/>
        </p:nvSpPr>
        <p:spPr>
          <a:xfrm>
            <a:off x="1703373" y="4846290"/>
            <a:ext cx="141249" cy="1713286"/>
          </a:xfrm>
          <a:prstGeom prst="rect">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71" name="직사각형 340">
            <a:extLst/>
          </p:cNvPr>
          <p:cNvSpPr/>
          <p:nvPr/>
        </p:nvSpPr>
        <p:spPr>
          <a:xfrm>
            <a:off x="837758" y="4846290"/>
            <a:ext cx="141249" cy="1713286"/>
          </a:xfrm>
          <a:prstGeom prst="rect">
            <a:avLst/>
          </a:prstGeom>
          <a:solidFill>
            <a:srgbClr val="C00000"/>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Tahoma"/>
              <a:ea typeface="+mn-ea"/>
              <a:cs typeface="+mn-cs"/>
            </a:endParaRPr>
          </a:p>
        </p:txBody>
      </p:sp>
      <p:sp>
        <p:nvSpPr>
          <p:cNvPr id="72" name="모서리가 둥근 직사각형 634">
            <a:extLst/>
          </p:cNvPr>
          <p:cNvSpPr/>
          <p:nvPr/>
        </p:nvSpPr>
        <p:spPr>
          <a:xfrm>
            <a:off x="4160289" y="6219394"/>
            <a:ext cx="250320" cy="10686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3" name="TextBox 72">
            <a:extLst/>
          </p:cNvPr>
          <p:cNvSpPr txBox="1"/>
          <p:nvPr/>
        </p:nvSpPr>
        <p:spPr>
          <a:xfrm>
            <a:off x="4459595" y="6124594"/>
            <a:ext cx="1677969"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black"/>
                </a:solidFill>
                <a:effectLst/>
                <a:uLnTx/>
                <a:uFillTx/>
                <a:latin typeface="Tahoma"/>
              </a:rPr>
              <a:t>Gate cut</a:t>
            </a:r>
            <a:endParaRPr kumimoji="0" lang="ko-KR" altLang="en-US" sz="1600" b="0" i="0" u="none" strike="noStrike" kern="0" cap="none" spc="0" normalizeH="0" baseline="0" noProof="0" dirty="0">
              <a:ln>
                <a:noFill/>
              </a:ln>
              <a:solidFill>
                <a:prstClr val="black"/>
              </a:solidFill>
              <a:effectLst/>
              <a:uLnTx/>
              <a:uFillTx/>
              <a:latin typeface="Tahoma"/>
            </a:endParaRPr>
          </a:p>
        </p:txBody>
      </p:sp>
      <p:grpSp>
        <p:nvGrpSpPr>
          <p:cNvPr id="82" name="Group 81"/>
          <p:cNvGrpSpPr/>
          <p:nvPr/>
        </p:nvGrpSpPr>
        <p:grpSpPr>
          <a:xfrm>
            <a:off x="2531071" y="5633745"/>
            <a:ext cx="1111189" cy="106863"/>
            <a:chOff x="4147618" y="5633745"/>
            <a:chExt cx="1111189" cy="106863"/>
          </a:xfrm>
        </p:grpSpPr>
        <p:sp>
          <p:nvSpPr>
            <p:cNvPr id="74" name="모서리가 둥근 직사각형 634">
              <a:extLst/>
            </p:cNvPr>
            <p:cNvSpPr/>
            <p:nvPr/>
          </p:nvSpPr>
          <p:spPr>
            <a:xfrm>
              <a:off x="5008487" y="5633745"/>
              <a:ext cx="250320" cy="10686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모서리가 둥근 직사각형 634">
              <a:extLst/>
            </p:cNvPr>
            <p:cNvSpPr/>
            <p:nvPr/>
          </p:nvSpPr>
          <p:spPr>
            <a:xfrm>
              <a:off x="4147618" y="5633745"/>
              <a:ext cx="250320" cy="106863"/>
            </a:xfrm>
            <a:prstGeom prst="round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84" name="Group 83"/>
          <p:cNvGrpSpPr/>
          <p:nvPr/>
        </p:nvGrpSpPr>
        <p:grpSpPr>
          <a:xfrm>
            <a:off x="912826" y="4745736"/>
            <a:ext cx="1164249" cy="1924469"/>
            <a:chOff x="2529373" y="4745736"/>
            <a:chExt cx="1164249" cy="1924469"/>
          </a:xfrm>
        </p:grpSpPr>
        <p:sp>
          <p:nvSpPr>
            <p:cNvPr id="14" name="Rectangle: Rounded Corners 13">
              <a:extLst/>
            </p:cNvPr>
            <p:cNvSpPr/>
            <p:nvPr/>
          </p:nvSpPr>
          <p:spPr bwMode="auto">
            <a:xfrm>
              <a:off x="3106926" y="4745736"/>
              <a:ext cx="586696" cy="1924469"/>
            </a:xfrm>
            <a:prstGeom prst="roundRect">
              <a:avLst/>
            </a:prstGeom>
            <a:noFill/>
            <a:ln w="254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cxnSp>
          <p:nvCxnSpPr>
            <p:cNvPr id="15" name="Straight Arrow Connector 14">
              <a:extLst/>
            </p:cNvPr>
            <p:cNvCxnSpPr/>
            <p:nvPr/>
          </p:nvCxnSpPr>
          <p:spPr bwMode="auto">
            <a:xfrm flipV="1">
              <a:off x="2927863" y="5687177"/>
              <a:ext cx="154180" cy="2481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6" name="TextBox 15">
              <a:extLst/>
            </p:cNvPr>
            <p:cNvSpPr txBox="1"/>
            <p:nvPr/>
          </p:nvSpPr>
          <p:spPr>
            <a:xfrm>
              <a:off x="2529373" y="5567215"/>
              <a:ext cx="492617" cy="276999"/>
            </a:xfrm>
            <a:prstGeom prst="rect">
              <a:avLst/>
            </a:prstGeom>
            <a:noFill/>
          </p:spPr>
          <p:txBody>
            <a:bodyPr wrap="square" rtlCol="0">
              <a:spAutoFit/>
            </a:bodyPr>
            <a:lstStyle/>
            <a:p>
              <a:r>
                <a:rPr lang="en-US" sz="1200" dirty="0"/>
                <a:t>DUT</a:t>
              </a:r>
            </a:p>
          </p:txBody>
        </p:sp>
      </p:grpSp>
      <p:grpSp>
        <p:nvGrpSpPr>
          <p:cNvPr id="86" name="Group 85"/>
          <p:cNvGrpSpPr/>
          <p:nvPr/>
        </p:nvGrpSpPr>
        <p:grpSpPr>
          <a:xfrm>
            <a:off x="6596743" y="1317167"/>
            <a:ext cx="2130895" cy="2612332"/>
            <a:chOff x="6490591" y="1412632"/>
            <a:chExt cx="2130895" cy="2612332"/>
          </a:xfrm>
        </p:grpSpPr>
        <p:pic>
          <p:nvPicPr>
            <p:cNvPr id="89" name="Picture 88">
              <a:extLst/>
            </p:cNvPr>
            <p:cNvPicPr>
              <a:picLocks noChangeAspect="1"/>
            </p:cNvPicPr>
            <p:nvPr/>
          </p:nvPicPr>
          <p:blipFill rotWithShape="1">
            <a:blip r:embed="rId3"/>
            <a:srcRect r="49508" b="21698"/>
            <a:stretch/>
          </p:blipFill>
          <p:spPr>
            <a:xfrm>
              <a:off x="6544363" y="1412632"/>
              <a:ext cx="2077123" cy="2612332"/>
            </a:xfrm>
            <a:prstGeom prst="rect">
              <a:avLst/>
            </a:prstGeom>
          </p:spPr>
        </p:pic>
        <p:sp>
          <p:nvSpPr>
            <p:cNvPr id="90" name="Rectangle 89">
              <a:extLst/>
            </p:cNvPr>
            <p:cNvSpPr/>
            <p:nvPr/>
          </p:nvSpPr>
          <p:spPr bwMode="auto">
            <a:xfrm>
              <a:off x="6490591" y="1437335"/>
              <a:ext cx="319943" cy="413627"/>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Narrow" pitchFamily="34" charset="0"/>
              </a:endParaRPr>
            </a:p>
          </p:txBody>
        </p:sp>
      </p:grpSp>
      <p:pic>
        <p:nvPicPr>
          <p:cNvPr id="92" name="Picture 91">
            <a:extLst/>
          </p:cNvPr>
          <p:cNvPicPr>
            <a:picLocks noChangeAspect="1"/>
          </p:cNvPicPr>
          <p:nvPr/>
        </p:nvPicPr>
        <p:blipFill rotWithShape="1">
          <a:blip r:embed="rId4"/>
          <a:srcRect r="4568" b="18543"/>
          <a:stretch/>
        </p:blipFill>
        <p:spPr>
          <a:xfrm>
            <a:off x="5992081" y="4338397"/>
            <a:ext cx="3132730" cy="1758643"/>
          </a:xfrm>
          <a:prstGeom prst="rect">
            <a:avLst/>
          </a:prstGeom>
        </p:spPr>
      </p:pic>
      <p:sp>
        <p:nvSpPr>
          <p:cNvPr id="94" name="TextBox 93"/>
          <p:cNvSpPr txBox="1"/>
          <p:nvPr/>
        </p:nvSpPr>
        <p:spPr>
          <a:xfrm>
            <a:off x="6321288" y="6063990"/>
            <a:ext cx="2146852" cy="338554"/>
          </a:xfrm>
          <a:prstGeom prst="rect">
            <a:avLst/>
          </a:prstGeom>
          <a:noFill/>
        </p:spPr>
        <p:txBody>
          <a:bodyPr wrap="square" rtlCol="0">
            <a:spAutoFit/>
          </a:bodyPr>
          <a:lstStyle/>
          <a:p>
            <a:r>
              <a:rPr lang="en-US" sz="1600" dirty="0"/>
              <a:t>Gate Cut (GC) Effect</a:t>
            </a:r>
          </a:p>
        </p:txBody>
      </p:sp>
    </p:spTree>
    <p:extLst>
      <p:ext uri="{BB962C8B-B14F-4D97-AF65-F5344CB8AC3E}">
        <p14:creationId xmlns:p14="http://schemas.microsoft.com/office/powerpoint/2010/main" val="2596551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500"/>
                                        <p:tgtEl>
                                          <p:spTgt spid="2">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7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par>
                                <p:cTn id="45" presetID="1"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768A7EE5-C1F1-41E1-8BD5-CC32216CBFF7}"/>
              </a:ext>
            </a:extLst>
          </p:cNvPr>
          <p:cNvSpPr/>
          <p:nvPr/>
        </p:nvSpPr>
        <p:spPr>
          <a:xfrm>
            <a:off x="3987800" y="1182688"/>
            <a:ext cx="1565275" cy="738187"/>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Sim </a:t>
            </a:r>
            <a:r>
              <a:rPr lang="en-US" b="0" kern="0" dirty="0">
                <a:latin typeface="Calibri" panose="020F0502020204030204"/>
              </a:rPr>
              <a:t>Results</a:t>
            </a:r>
            <a:r>
              <a:rPr lang="en-US" b="0" kern="0" dirty="0">
                <a:solidFill>
                  <a:srgbClr val="FF0000"/>
                </a:solidFill>
                <a:latin typeface="Calibri" panose="020F0502020204030204"/>
              </a:rPr>
              <a:t> </a:t>
            </a:r>
            <a:r>
              <a:rPr lang="en-US" b="0" kern="0" dirty="0">
                <a:solidFill>
                  <a:prstClr val="black"/>
                </a:solidFill>
                <a:latin typeface="Calibri" panose="020F0502020204030204"/>
              </a:rPr>
              <a:t>(</a:t>
            </a:r>
            <a:r>
              <a:rPr lang="en-US" b="0" kern="0" dirty="0" err="1">
                <a:solidFill>
                  <a:prstClr val="black"/>
                </a:solidFill>
                <a:latin typeface="Calibri" panose="020F0502020204030204"/>
              </a:rPr>
              <a:t>Dyn</a:t>
            </a:r>
            <a:r>
              <a:rPr lang="en-US" b="0" kern="0" dirty="0">
                <a:solidFill>
                  <a:prstClr val="black"/>
                </a:solidFill>
                <a:latin typeface="Calibri" panose="020F0502020204030204"/>
              </a:rPr>
              <a:t>.) </a:t>
            </a:r>
            <a:r>
              <a:rPr lang="en-US" kern="0" dirty="0">
                <a:solidFill>
                  <a:prstClr val="black"/>
                </a:solidFill>
                <a:latin typeface="Calibri" panose="020F0502020204030204"/>
              </a:rPr>
              <a:t>Activity Factor</a:t>
            </a:r>
            <a:r>
              <a:rPr lang="en-US" b="0" kern="0" dirty="0">
                <a:solidFill>
                  <a:prstClr val="black"/>
                </a:solidFill>
                <a:latin typeface="Calibri" panose="020F0502020204030204"/>
              </a:rPr>
              <a:t> (Static) </a:t>
            </a:r>
          </a:p>
        </p:txBody>
      </p:sp>
      <p:cxnSp>
        <p:nvCxnSpPr>
          <p:cNvPr id="89091" name="Curved Connector 438">
            <a:extLst>
              <a:ext uri="{FF2B5EF4-FFF2-40B4-BE49-F238E27FC236}">
                <a16:creationId xmlns:a16="http://schemas.microsoft.com/office/drawing/2014/main" id="{C670BB98-AED3-4CEB-9F44-4FECC2C983AA}"/>
              </a:ext>
            </a:extLst>
          </p:cNvPr>
          <p:cNvCxnSpPr>
            <a:cxnSpLocks noChangeShapeType="1"/>
            <a:stCxn id="440" idx="6"/>
            <a:endCxn id="446" idx="4"/>
          </p:cNvCxnSpPr>
          <p:nvPr/>
        </p:nvCxnSpPr>
        <p:spPr bwMode="auto">
          <a:xfrm flipV="1">
            <a:off x="3460750" y="3171825"/>
            <a:ext cx="3829050" cy="1817688"/>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sp>
        <p:nvSpPr>
          <p:cNvPr id="440" name="Oval 439">
            <a:extLst>
              <a:ext uri="{FF2B5EF4-FFF2-40B4-BE49-F238E27FC236}">
                <a16:creationId xmlns:a16="http://schemas.microsoft.com/office/drawing/2014/main" id="{8761CABA-AA02-48D8-A4CD-0FB0DF2FED71}"/>
              </a:ext>
            </a:extLst>
          </p:cNvPr>
          <p:cNvSpPr/>
          <p:nvPr/>
        </p:nvSpPr>
        <p:spPr>
          <a:xfrm>
            <a:off x="2127250" y="4419600"/>
            <a:ext cx="1333500" cy="1138238"/>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Timing/Noise</a:t>
            </a:r>
          </a:p>
        </p:txBody>
      </p:sp>
      <p:sp>
        <p:nvSpPr>
          <p:cNvPr id="441" name="Oval 440">
            <a:extLst>
              <a:ext uri="{FF2B5EF4-FFF2-40B4-BE49-F238E27FC236}">
                <a16:creationId xmlns:a16="http://schemas.microsoft.com/office/drawing/2014/main" id="{52FFA5D7-5FFF-4199-92AD-9CEC4D398ED7}"/>
              </a:ext>
            </a:extLst>
          </p:cNvPr>
          <p:cNvSpPr/>
          <p:nvPr/>
        </p:nvSpPr>
        <p:spPr>
          <a:xfrm>
            <a:off x="6311900" y="5834063"/>
            <a:ext cx="1550988" cy="738187"/>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MTTF &amp; Aging</a:t>
            </a:r>
          </a:p>
        </p:txBody>
      </p:sp>
      <p:sp>
        <p:nvSpPr>
          <p:cNvPr id="442" name="Oval 441">
            <a:extLst>
              <a:ext uri="{FF2B5EF4-FFF2-40B4-BE49-F238E27FC236}">
                <a16:creationId xmlns:a16="http://schemas.microsoft.com/office/drawing/2014/main" id="{FF9DAFE1-A608-4A7D-88FB-41D5E0FF8EA1}"/>
              </a:ext>
            </a:extLst>
          </p:cNvPr>
          <p:cNvSpPr/>
          <p:nvPr/>
        </p:nvSpPr>
        <p:spPr>
          <a:xfrm>
            <a:off x="0" y="4579938"/>
            <a:ext cx="1987550" cy="1211262"/>
          </a:xfrm>
          <a:prstGeom prst="ellipse">
            <a:avLst/>
          </a:prstGeom>
          <a:noFill/>
          <a:ln w="6350" cap="flat" cmpd="sng" algn="ctr">
            <a:solidFill>
              <a:srgbClr val="4472C4"/>
            </a:solidFill>
            <a:prstDash val="solid"/>
            <a:miter lim="800000"/>
          </a:ln>
          <a:effectLst/>
        </p:spPr>
        <p:txBody>
          <a:bodyPr anchor="ctr"/>
          <a:lstStyle/>
          <a:p>
            <a:pPr algn="ctr" fontAlgn="auto">
              <a:spcBef>
                <a:spcPts val="0"/>
              </a:spcBef>
              <a:spcAft>
                <a:spcPts val="0"/>
              </a:spcAft>
              <a:defRPr/>
            </a:pPr>
            <a:r>
              <a:rPr lang="en-US" b="0" kern="0" dirty="0">
                <a:solidFill>
                  <a:prstClr val="black"/>
                </a:solidFill>
                <a:latin typeface="Calibri" panose="020F0502020204030204"/>
              </a:rPr>
              <a:t>P&amp;R + Optimization</a:t>
            </a:r>
          </a:p>
        </p:txBody>
      </p:sp>
      <p:sp>
        <p:nvSpPr>
          <p:cNvPr id="445" name="Oval 444">
            <a:extLst>
              <a:ext uri="{FF2B5EF4-FFF2-40B4-BE49-F238E27FC236}">
                <a16:creationId xmlns:a16="http://schemas.microsoft.com/office/drawing/2014/main" id="{0B836EF1-14CF-49DE-A834-F36B946FCFF4}"/>
              </a:ext>
            </a:extLst>
          </p:cNvPr>
          <p:cNvSpPr/>
          <p:nvPr/>
        </p:nvSpPr>
        <p:spPr>
          <a:xfrm>
            <a:off x="4416425" y="3163888"/>
            <a:ext cx="1447800" cy="10033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Power </a:t>
            </a:r>
          </a:p>
          <a:p>
            <a:pPr algn="ctr" eaLnBrk="1" fontAlgn="auto" hangingPunct="1">
              <a:spcBef>
                <a:spcPts val="0"/>
              </a:spcBef>
              <a:spcAft>
                <a:spcPts val="0"/>
              </a:spcAft>
              <a:defRPr/>
            </a:pPr>
            <a:r>
              <a:rPr lang="en-US" kern="0" dirty="0">
                <a:solidFill>
                  <a:prstClr val="black"/>
                </a:solidFill>
                <a:latin typeface="Calibri" panose="020F0502020204030204"/>
              </a:rPr>
              <a:t>Analysis</a:t>
            </a:r>
          </a:p>
        </p:txBody>
      </p:sp>
      <p:sp>
        <p:nvSpPr>
          <p:cNvPr id="446" name="Oval 445">
            <a:extLst>
              <a:ext uri="{FF2B5EF4-FFF2-40B4-BE49-F238E27FC236}">
                <a16:creationId xmlns:a16="http://schemas.microsoft.com/office/drawing/2014/main" id="{B333DFAD-058C-44E4-97F7-58FC8E544C23}"/>
              </a:ext>
            </a:extLst>
          </p:cNvPr>
          <p:cNvSpPr/>
          <p:nvPr/>
        </p:nvSpPr>
        <p:spPr>
          <a:xfrm>
            <a:off x="6553200" y="2435225"/>
            <a:ext cx="1473200" cy="7366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Thermal Analysis</a:t>
            </a:r>
          </a:p>
        </p:txBody>
      </p:sp>
      <p:sp>
        <p:nvSpPr>
          <p:cNvPr id="447" name="Oval 446">
            <a:extLst>
              <a:ext uri="{FF2B5EF4-FFF2-40B4-BE49-F238E27FC236}">
                <a16:creationId xmlns:a16="http://schemas.microsoft.com/office/drawing/2014/main" id="{0F7D46EF-D82A-4D1E-B39E-BA43F9A088BB}"/>
              </a:ext>
            </a:extLst>
          </p:cNvPr>
          <p:cNvSpPr/>
          <p:nvPr/>
        </p:nvSpPr>
        <p:spPr>
          <a:xfrm>
            <a:off x="6157913" y="4244975"/>
            <a:ext cx="1766887" cy="1292225"/>
          </a:xfrm>
          <a:prstGeom prst="ellipse">
            <a:avLst/>
          </a:prstGeom>
          <a:noFill/>
          <a:ln w="6350" cap="flat" cmpd="sng" algn="ctr">
            <a:solidFill>
              <a:srgbClr val="4472C4"/>
            </a:solidFill>
            <a:prstDash val="solid"/>
            <a:miter lim="800000"/>
          </a:ln>
          <a:effectLst/>
        </p:spPr>
        <p:txBody>
          <a:bodyPr anchor="ctr"/>
          <a:lstStyle/>
          <a:p>
            <a:pPr eaLnBrk="1" fontAlgn="auto" hangingPunct="1">
              <a:spcBef>
                <a:spcPts val="0"/>
              </a:spcBef>
              <a:spcAft>
                <a:spcPts val="0"/>
              </a:spcAft>
              <a:defRPr/>
            </a:pPr>
            <a:r>
              <a:rPr lang="en-US" kern="0" dirty="0">
                <a:solidFill>
                  <a:prstClr val="black"/>
                </a:solidFill>
                <a:latin typeface="Calibri" panose="020F0502020204030204"/>
              </a:rPr>
              <a:t>Task Mapping/ Migration/ (DVFS)</a:t>
            </a:r>
          </a:p>
        </p:txBody>
      </p:sp>
      <p:sp>
        <p:nvSpPr>
          <p:cNvPr id="448" name="Rectangle 447">
            <a:extLst>
              <a:ext uri="{FF2B5EF4-FFF2-40B4-BE49-F238E27FC236}">
                <a16:creationId xmlns:a16="http://schemas.microsoft.com/office/drawing/2014/main" id="{477CDB86-877C-498F-9323-FAF863A55A66}"/>
              </a:ext>
            </a:extLst>
          </p:cNvPr>
          <p:cNvSpPr/>
          <p:nvPr/>
        </p:nvSpPr>
        <p:spPr>
          <a:xfrm>
            <a:off x="7680325" y="3470275"/>
            <a:ext cx="1019175" cy="601663"/>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Temp Map</a:t>
            </a:r>
          </a:p>
        </p:txBody>
      </p:sp>
      <p:sp>
        <p:nvSpPr>
          <p:cNvPr id="449" name="Rectangle 448">
            <a:extLst>
              <a:ext uri="{FF2B5EF4-FFF2-40B4-BE49-F238E27FC236}">
                <a16:creationId xmlns:a16="http://schemas.microsoft.com/office/drawing/2014/main" id="{A20A3BD2-F8EE-4A3C-9C50-605468FAC6B4}"/>
              </a:ext>
            </a:extLst>
          </p:cNvPr>
          <p:cNvSpPr/>
          <p:nvPr/>
        </p:nvSpPr>
        <p:spPr>
          <a:xfrm>
            <a:off x="5395913" y="2330450"/>
            <a:ext cx="811212" cy="765175"/>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Power Trace</a:t>
            </a:r>
          </a:p>
        </p:txBody>
      </p:sp>
      <p:sp>
        <p:nvSpPr>
          <p:cNvPr id="450" name="Rectangle 449">
            <a:extLst>
              <a:ext uri="{FF2B5EF4-FFF2-40B4-BE49-F238E27FC236}">
                <a16:creationId xmlns:a16="http://schemas.microsoft.com/office/drawing/2014/main" id="{3FD16A75-B99B-4232-BF07-BB8B901C6CF3}"/>
              </a:ext>
            </a:extLst>
          </p:cNvPr>
          <p:cNvSpPr/>
          <p:nvPr/>
        </p:nvSpPr>
        <p:spPr>
          <a:xfrm>
            <a:off x="4765675" y="4959350"/>
            <a:ext cx="1141413" cy="766763"/>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Reliability</a:t>
            </a:r>
          </a:p>
          <a:p>
            <a:pPr algn="ctr" eaLnBrk="1" fontAlgn="auto" hangingPunct="1">
              <a:spcBef>
                <a:spcPts val="0"/>
              </a:spcBef>
              <a:spcAft>
                <a:spcPts val="0"/>
              </a:spcAft>
              <a:defRPr/>
            </a:pPr>
            <a:r>
              <a:rPr lang="en-US" kern="0" dirty="0">
                <a:solidFill>
                  <a:prstClr val="black"/>
                </a:solidFill>
                <a:latin typeface="Calibri" panose="020F0502020204030204"/>
              </a:rPr>
              <a:t>Report</a:t>
            </a:r>
            <a:endParaRPr lang="en-US" b="0" kern="0" dirty="0">
              <a:solidFill>
                <a:prstClr val="black"/>
              </a:solidFill>
              <a:latin typeface="Calibri" panose="020F0502020204030204"/>
            </a:endParaRPr>
          </a:p>
        </p:txBody>
      </p:sp>
      <p:sp>
        <p:nvSpPr>
          <p:cNvPr id="455" name="Rectangle 454">
            <a:extLst>
              <a:ext uri="{FF2B5EF4-FFF2-40B4-BE49-F238E27FC236}">
                <a16:creationId xmlns:a16="http://schemas.microsoft.com/office/drawing/2014/main" id="{CCA087C7-125D-4EF4-9CC0-057C0ADDDEEC}"/>
              </a:ext>
            </a:extLst>
          </p:cNvPr>
          <p:cNvSpPr/>
          <p:nvPr/>
        </p:nvSpPr>
        <p:spPr>
          <a:xfrm>
            <a:off x="762000" y="1271588"/>
            <a:ext cx="1676400" cy="869950"/>
          </a:xfrm>
          <a:prstGeom prst="rect">
            <a:avLst/>
          </a:prstGeom>
          <a:no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r>
              <a:rPr lang="en-US" sz="1600" kern="0" dirty="0">
                <a:solidFill>
                  <a:prstClr val="black"/>
                </a:solidFill>
                <a:latin typeface="Calibri" panose="020F0502020204030204"/>
              </a:rPr>
              <a:t>Tech files,</a:t>
            </a:r>
            <a:r>
              <a:rPr lang="en-US" sz="1600" b="0" kern="0" dirty="0">
                <a:solidFill>
                  <a:prstClr val="black"/>
                </a:solidFill>
                <a:latin typeface="Calibri" panose="020F0502020204030204"/>
              </a:rPr>
              <a:t> signoff criteria, corners</a:t>
            </a:r>
          </a:p>
        </p:txBody>
      </p:sp>
      <p:sp>
        <p:nvSpPr>
          <p:cNvPr id="456" name="Rectangle 455">
            <a:extLst>
              <a:ext uri="{FF2B5EF4-FFF2-40B4-BE49-F238E27FC236}">
                <a16:creationId xmlns:a16="http://schemas.microsoft.com/office/drawing/2014/main" id="{7B8AE1E1-62C8-4D9F-A6F1-BB3C7DA4E385}"/>
              </a:ext>
            </a:extLst>
          </p:cNvPr>
          <p:cNvSpPr/>
          <p:nvPr/>
        </p:nvSpPr>
        <p:spPr>
          <a:xfrm>
            <a:off x="1514475" y="3752850"/>
            <a:ext cx="695325" cy="414338"/>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Slack</a:t>
            </a:r>
            <a:endParaRPr lang="en-US" b="0" kern="0" dirty="0">
              <a:solidFill>
                <a:prstClr val="black"/>
              </a:solidFill>
              <a:latin typeface="Calibri" panose="020F0502020204030204"/>
            </a:endParaRPr>
          </a:p>
        </p:txBody>
      </p:sp>
      <p:sp>
        <p:nvSpPr>
          <p:cNvPr id="458" name="Rectangle 457">
            <a:extLst>
              <a:ext uri="{FF2B5EF4-FFF2-40B4-BE49-F238E27FC236}">
                <a16:creationId xmlns:a16="http://schemas.microsoft.com/office/drawing/2014/main" id="{512A981E-7C31-4B6A-B8F6-F8CC6FA3B992}"/>
              </a:ext>
            </a:extLst>
          </p:cNvPr>
          <p:cNvSpPr/>
          <p:nvPr/>
        </p:nvSpPr>
        <p:spPr>
          <a:xfrm>
            <a:off x="3343275" y="2246313"/>
            <a:ext cx="984250" cy="747712"/>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IR Drop Map</a:t>
            </a:r>
          </a:p>
        </p:txBody>
      </p:sp>
      <p:sp>
        <p:nvSpPr>
          <p:cNvPr id="459" name="Rectangle 458">
            <a:extLst>
              <a:ext uri="{FF2B5EF4-FFF2-40B4-BE49-F238E27FC236}">
                <a16:creationId xmlns:a16="http://schemas.microsoft.com/office/drawing/2014/main" id="{D04C1E0D-FA19-4D6C-845B-8438630129C8}"/>
              </a:ext>
            </a:extLst>
          </p:cNvPr>
          <p:cNvSpPr/>
          <p:nvPr/>
        </p:nvSpPr>
        <p:spPr>
          <a:xfrm>
            <a:off x="3111500" y="3397250"/>
            <a:ext cx="1060450" cy="704850"/>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Timing / Glitches</a:t>
            </a:r>
            <a:endParaRPr lang="en-US" b="0" kern="0" dirty="0">
              <a:solidFill>
                <a:prstClr val="black"/>
              </a:solidFill>
              <a:latin typeface="Calibri" panose="020F0502020204030204"/>
            </a:endParaRPr>
          </a:p>
        </p:txBody>
      </p:sp>
      <p:sp>
        <p:nvSpPr>
          <p:cNvPr id="460" name="Oval 459">
            <a:extLst>
              <a:ext uri="{FF2B5EF4-FFF2-40B4-BE49-F238E27FC236}">
                <a16:creationId xmlns:a16="http://schemas.microsoft.com/office/drawing/2014/main" id="{3980BC78-420B-4527-BF64-9EB64ED5DCD8}"/>
              </a:ext>
            </a:extLst>
          </p:cNvPr>
          <p:cNvSpPr/>
          <p:nvPr/>
        </p:nvSpPr>
        <p:spPr>
          <a:xfrm>
            <a:off x="1211263" y="2443163"/>
            <a:ext cx="1190625" cy="688975"/>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AVS</a:t>
            </a:r>
          </a:p>
        </p:txBody>
      </p:sp>
      <p:cxnSp>
        <p:nvCxnSpPr>
          <p:cNvPr id="89106" name="Curved Connector 465">
            <a:extLst>
              <a:ext uri="{FF2B5EF4-FFF2-40B4-BE49-F238E27FC236}">
                <a16:creationId xmlns:a16="http://schemas.microsoft.com/office/drawing/2014/main" id="{E42E788A-6C27-4237-95A6-BB748B86243F}"/>
              </a:ext>
            </a:extLst>
          </p:cNvPr>
          <p:cNvCxnSpPr>
            <a:cxnSpLocks noChangeShapeType="1"/>
            <a:stCxn id="445" idx="4"/>
            <a:endCxn id="450" idx="0"/>
          </p:cNvCxnSpPr>
          <p:nvPr/>
        </p:nvCxnSpPr>
        <p:spPr bwMode="auto">
          <a:xfrm rot="16200000" flipH="1">
            <a:off x="4842669" y="4464844"/>
            <a:ext cx="792162" cy="196850"/>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07" name="Curved Connector 466">
            <a:extLst>
              <a:ext uri="{FF2B5EF4-FFF2-40B4-BE49-F238E27FC236}">
                <a16:creationId xmlns:a16="http://schemas.microsoft.com/office/drawing/2014/main" id="{FF66D1ED-F390-4226-AB39-BDD0484F13C1}"/>
              </a:ext>
            </a:extLst>
          </p:cNvPr>
          <p:cNvCxnSpPr>
            <a:cxnSpLocks noChangeShapeType="1"/>
            <a:stCxn id="450" idx="3"/>
            <a:endCxn id="441" idx="1"/>
          </p:cNvCxnSpPr>
          <p:nvPr/>
        </p:nvCxnSpPr>
        <p:spPr bwMode="auto">
          <a:xfrm>
            <a:off x="5907088" y="5341938"/>
            <a:ext cx="631825" cy="60007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08" name="Curved Connector 468">
            <a:extLst>
              <a:ext uri="{FF2B5EF4-FFF2-40B4-BE49-F238E27FC236}">
                <a16:creationId xmlns:a16="http://schemas.microsoft.com/office/drawing/2014/main" id="{20058EF6-9780-4103-A00E-5D4CE551F69B}"/>
              </a:ext>
            </a:extLst>
          </p:cNvPr>
          <p:cNvCxnSpPr>
            <a:cxnSpLocks noChangeShapeType="1"/>
            <a:stCxn id="445" idx="7"/>
            <a:endCxn id="449" idx="2"/>
          </p:cNvCxnSpPr>
          <p:nvPr/>
        </p:nvCxnSpPr>
        <p:spPr bwMode="auto">
          <a:xfrm rot="5400000" flipH="1" flipV="1">
            <a:off x="5619750" y="3127375"/>
            <a:ext cx="214313" cy="150813"/>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09" name="Curved Connector 469">
            <a:extLst>
              <a:ext uri="{FF2B5EF4-FFF2-40B4-BE49-F238E27FC236}">
                <a16:creationId xmlns:a16="http://schemas.microsoft.com/office/drawing/2014/main" id="{E9DA2C92-7215-44EF-A3CA-14BFDACFEF55}"/>
              </a:ext>
            </a:extLst>
          </p:cNvPr>
          <p:cNvCxnSpPr>
            <a:cxnSpLocks noChangeShapeType="1"/>
            <a:stCxn id="449" idx="3"/>
            <a:endCxn id="446" idx="2"/>
          </p:cNvCxnSpPr>
          <p:nvPr/>
        </p:nvCxnSpPr>
        <p:spPr bwMode="auto">
          <a:xfrm>
            <a:off x="6207125" y="2713038"/>
            <a:ext cx="346075" cy="90487"/>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10" name="Curved Connector 470">
            <a:extLst>
              <a:ext uri="{FF2B5EF4-FFF2-40B4-BE49-F238E27FC236}">
                <a16:creationId xmlns:a16="http://schemas.microsoft.com/office/drawing/2014/main" id="{A45C9FFE-3C54-447B-8C84-EACA55BFD27A}"/>
              </a:ext>
            </a:extLst>
          </p:cNvPr>
          <p:cNvCxnSpPr>
            <a:cxnSpLocks noChangeShapeType="1"/>
            <a:stCxn id="446" idx="6"/>
            <a:endCxn id="448" idx="0"/>
          </p:cNvCxnSpPr>
          <p:nvPr/>
        </p:nvCxnSpPr>
        <p:spPr bwMode="auto">
          <a:xfrm>
            <a:off x="8026400" y="2803525"/>
            <a:ext cx="163513" cy="666750"/>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11" name="Curved Connector 471">
            <a:extLst>
              <a:ext uri="{FF2B5EF4-FFF2-40B4-BE49-F238E27FC236}">
                <a16:creationId xmlns:a16="http://schemas.microsoft.com/office/drawing/2014/main" id="{11820EB3-45DC-4563-B2BF-1AE8E1B3A41A}"/>
              </a:ext>
            </a:extLst>
          </p:cNvPr>
          <p:cNvCxnSpPr>
            <a:cxnSpLocks noChangeShapeType="1"/>
            <a:stCxn id="448" idx="2"/>
            <a:endCxn id="447" idx="6"/>
          </p:cNvCxnSpPr>
          <p:nvPr/>
        </p:nvCxnSpPr>
        <p:spPr bwMode="auto">
          <a:xfrm rot="5400000">
            <a:off x="7647782" y="4348956"/>
            <a:ext cx="819150" cy="265113"/>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12" name="Curved Connector 472">
            <a:extLst>
              <a:ext uri="{FF2B5EF4-FFF2-40B4-BE49-F238E27FC236}">
                <a16:creationId xmlns:a16="http://schemas.microsoft.com/office/drawing/2014/main" id="{865D4D61-FADE-497A-8AF1-56E97E34D2FF}"/>
              </a:ext>
            </a:extLst>
          </p:cNvPr>
          <p:cNvCxnSpPr>
            <a:cxnSpLocks noChangeShapeType="1"/>
            <a:stCxn id="448" idx="2"/>
            <a:endCxn id="441" idx="6"/>
          </p:cNvCxnSpPr>
          <p:nvPr/>
        </p:nvCxnSpPr>
        <p:spPr bwMode="auto">
          <a:xfrm rot="5400000">
            <a:off x="6960395" y="4974431"/>
            <a:ext cx="2132012" cy="327025"/>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13" name="Curved Connector 473">
            <a:extLst>
              <a:ext uri="{FF2B5EF4-FFF2-40B4-BE49-F238E27FC236}">
                <a16:creationId xmlns:a16="http://schemas.microsoft.com/office/drawing/2014/main" id="{E516F531-89AE-47E8-8EF1-71BA73ADC4F9}"/>
              </a:ext>
            </a:extLst>
          </p:cNvPr>
          <p:cNvCxnSpPr>
            <a:cxnSpLocks noChangeShapeType="1"/>
            <a:stCxn id="447" idx="2"/>
            <a:endCxn id="445" idx="5"/>
          </p:cNvCxnSpPr>
          <p:nvPr/>
        </p:nvCxnSpPr>
        <p:spPr bwMode="auto">
          <a:xfrm rot="10800000">
            <a:off x="5651500" y="4021138"/>
            <a:ext cx="506413" cy="869950"/>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14" name="Straight Arrow Connector 474">
            <a:extLst>
              <a:ext uri="{FF2B5EF4-FFF2-40B4-BE49-F238E27FC236}">
                <a16:creationId xmlns:a16="http://schemas.microsoft.com/office/drawing/2014/main" id="{38D273E2-8E5A-4749-8B80-DDA9C2548A54}"/>
              </a:ext>
            </a:extLst>
          </p:cNvPr>
          <p:cNvCxnSpPr>
            <a:cxnSpLocks noChangeShapeType="1"/>
            <a:stCxn id="441" idx="0"/>
            <a:endCxn id="447" idx="4"/>
          </p:cNvCxnSpPr>
          <p:nvPr/>
        </p:nvCxnSpPr>
        <p:spPr bwMode="auto">
          <a:xfrm flipH="1" flipV="1">
            <a:off x="7040563" y="5537200"/>
            <a:ext cx="46037" cy="296863"/>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15" name="Curved Connector 475">
            <a:extLst>
              <a:ext uri="{FF2B5EF4-FFF2-40B4-BE49-F238E27FC236}">
                <a16:creationId xmlns:a16="http://schemas.microsoft.com/office/drawing/2014/main" id="{42515470-B4C1-41F5-AA34-05051BD3DD19}"/>
              </a:ext>
            </a:extLst>
          </p:cNvPr>
          <p:cNvCxnSpPr>
            <a:cxnSpLocks noChangeShapeType="1"/>
            <a:stCxn id="448" idx="1"/>
            <a:endCxn id="445" idx="6"/>
          </p:cNvCxnSpPr>
          <p:nvPr/>
        </p:nvCxnSpPr>
        <p:spPr bwMode="auto">
          <a:xfrm rot="10800000">
            <a:off x="5864225" y="3665538"/>
            <a:ext cx="1816100" cy="104775"/>
          </a:xfrm>
          <a:prstGeom prst="curvedConnector3">
            <a:avLst>
              <a:gd name="adj1" fmla="val 50000"/>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16" name="Curved Connector 476">
            <a:extLst>
              <a:ext uri="{FF2B5EF4-FFF2-40B4-BE49-F238E27FC236}">
                <a16:creationId xmlns:a16="http://schemas.microsoft.com/office/drawing/2014/main" id="{10048406-DC19-453B-AEC7-4E5E1EC1E072}"/>
              </a:ext>
            </a:extLst>
          </p:cNvPr>
          <p:cNvCxnSpPr>
            <a:cxnSpLocks noChangeShapeType="1"/>
            <a:stCxn id="459" idx="3"/>
            <a:endCxn id="445" idx="2"/>
          </p:cNvCxnSpPr>
          <p:nvPr/>
        </p:nvCxnSpPr>
        <p:spPr bwMode="auto">
          <a:xfrm flipV="1">
            <a:off x="4171950" y="3665538"/>
            <a:ext cx="244475" cy="84137"/>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17" name="Curved Connector 477">
            <a:extLst>
              <a:ext uri="{FF2B5EF4-FFF2-40B4-BE49-F238E27FC236}">
                <a16:creationId xmlns:a16="http://schemas.microsoft.com/office/drawing/2014/main" id="{E71B1342-32E5-43D6-BB52-931CA6118230}"/>
              </a:ext>
            </a:extLst>
          </p:cNvPr>
          <p:cNvCxnSpPr>
            <a:cxnSpLocks noChangeShapeType="1"/>
            <a:stCxn id="440" idx="5"/>
            <a:endCxn id="459" idx="2"/>
          </p:cNvCxnSpPr>
          <p:nvPr/>
        </p:nvCxnSpPr>
        <p:spPr bwMode="auto">
          <a:xfrm rot="5400000" flipH="1" flipV="1">
            <a:off x="2809082" y="4558506"/>
            <a:ext cx="1289050" cy="376237"/>
          </a:xfrm>
          <a:prstGeom prst="curvedConnector3">
            <a:avLst>
              <a:gd name="adj1" fmla="val -30667"/>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18" name="Curved Connector 478">
            <a:extLst>
              <a:ext uri="{FF2B5EF4-FFF2-40B4-BE49-F238E27FC236}">
                <a16:creationId xmlns:a16="http://schemas.microsoft.com/office/drawing/2014/main" id="{C54A4891-672A-44D1-B7C4-191085230231}"/>
              </a:ext>
            </a:extLst>
          </p:cNvPr>
          <p:cNvCxnSpPr>
            <a:cxnSpLocks noChangeShapeType="1"/>
            <a:stCxn id="459" idx="0"/>
            <a:endCxn id="440" idx="0"/>
          </p:cNvCxnSpPr>
          <p:nvPr/>
        </p:nvCxnSpPr>
        <p:spPr bwMode="auto">
          <a:xfrm rot="-5400000" flipH="1" flipV="1">
            <a:off x="2706688" y="3484562"/>
            <a:ext cx="1022350" cy="847725"/>
          </a:xfrm>
          <a:prstGeom prst="curvedConnector3">
            <a:avLst>
              <a:gd name="adj1" fmla="val -22375"/>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19" name="Curved Connector 480">
            <a:extLst>
              <a:ext uri="{FF2B5EF4-FFF2-40B4-BE49-F238E27FC236}">
                <a16:creationId xmlns:a16="http://schemas.microsoft.com/office/drawing/2014/main" id="{7D616620-032A-4699-ACD7-FD716C36A043}"/>
              </a:ext>
            </a:extLst>
          </p:cNvPr>
          <p:cNvCxnSpPr>
            <a:cxnSpLocks noChangeShapeType="1"/>
            <a:stCxn id="445" idx="1"/>
            <a:endCxn id="458" idx="3"/>
          </p:cNvCxnSpPr>
          <p:nvPr/>
        </p:nvCxnSpPr>
        <p:spPr bwMode="auto">
          <a:xfrm rot="16200000" flipV="1">
            <a:off x="4133056" y="2813844"/>
            <a:ext cx="690563" cy="30162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0" name="Curved Connector 482">
            <a:extLst>
              <a:ext uri="{FF2B5EF4-FFF2-40B4-BE49-F238E27FC236}">
                <a16:creationId xmlns:a16="http://schemas.microsoft.com/office/drawing/2014/main" id="{6BB5A98F-9BD3-4C17-8D3F-0C2518BEE367}"/>
              </a:ext>
            </a:extLst>
          </p:cNvPr>
          <p:cNvCxnSpPr>
            <a:cxnSpLocks noChangeShapeType="1"/>
            <a:stCxn id="458" idx="1"/>
            <a:endCxn id="440" idx="0"/>
          </p:cNvCxnSpPr>
          <p:nvPr/>
        </p:nvCxnSpPr>
        <p:spPr bwMode="auto">
          <a:xfrm rot="10800000" flipV="1">
            <a:off x="2794000" y="2619375"/>
            <a:ext cx="549275" cy="180022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1" name="Straight Arrow Connector 483">
            <a:extLst>
              <a:ext uri="{FF2B5EF4-FFF2-40B4-BE49-F238E27FC236}">
                <a16:creationId xmlns:a16="http://schemas.microsoft.com/office/drawing/2014/main" id="{19549B74-A7EC-4ABF-8F83-DEF2A31AC735}"/>
              </a:ext>
            </a:extLst>
          </p:cNvPr>
          <p:cNvCxnSpPr>
            <a:cxnSpLocks noChangeShapeType="1"/>
            <a:stCxn id="456" idx="1"/>
          </p:cNvCxnSpPr>
          <p:nvPr/>
        </p:nvCxnSpPr>
        <p:spPr bwMode="auto">
          <a:xfrm flipH="1">
            <a:off x="1282700" y="3959225"/>
            <a:ext cx="231775" cy="676275"/>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2" name="Straight Arrow Connector 484">
            <a:extLst>
              <a:ext uri="{FF2B5EF4-FFF2-40B4-BE49-F238E27FC236}">
                <a16:creationId xmlns:a16="http://schemas.microsoft.com/office/drawing/2014/main" id="{8EEB39D0-385E-4AB6-BC42-9A80BE367FD1}"/>
              </a:ext>
            </a:extLst>
          </p:cNvPr>
          <p:cNvCxnSpPr>
            <a:cxnSpLocks noChangeShapeType="1"/>
            <a:endCxn id="456" idx="3"/>
          </p:cNvCxnSpPr>
          <p:nvPr/>
        </p:nvCxnSpPr>
        <p:spPr bwMode="auto">
          <a:xfrm flipH="1" flipV="1">
            <a:off x="2209800" y="3959225"/>
            <a:ext cx="366713" cy="534988"/>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3" name="Straight Arrow Connector 487">
            <a:extLst>
              <a:ext uri="{FF2B5EF4-FFF2-40B4-BE49-F238E27FC236}">
                <a16:creationId xmlns:a16="http://schemas.microsoft.com/office/drawing/2014/main" id="{1ABA99B3-1A0C-4973-915F-FFA4CBBD7253}"/>
              </a:ext>
            </a:extLst>
          </p:cNvPr>
          <p:cNvCxnSpPr>
            <a:cxnSpLocks noChangeShapeType="1"/>
            <a:stCxn id="456" idx="0"/>
            <a:endCxn id="460" idx="4"/>
          </p:cNvCxnSpPr>
          <p:nvPr/>
        </p:nvCxnSpPr>
        <p:spPr bwMode="auto">
          <a:xfrm flipH="1" flipV="1">
            <a:off x="1806575" y="3132138"/>
            <a:ext cx="55563" cy="620712"/>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4" name="Straight Arrow Connector 488">
            <a:extLst>
              <a:ext uri="{FF2B5EF4-FFF2-40B4-BE49-F238E27FC236}">
                <a16:creationId xmlns:a16="http://schemas.microsoft.com/office/drawing/2014/main" id="{5F922E3B-D0FD-40C1-877C-3BD7C0D8AD39}"/>
              </a:ext>
            </a:extLst>
          </p:cNvPr>
          <p:cNvCxnSpPr>
            <a:cxnSpLocks noChangeShapeType="1"/>
            <a:stCxn id="460" idx="0"/>
            <a:endCxn id="455" idx="2"/>
          </p:cNvCxnSpPr>
          <p:nvPr/>
        </p:nvCxnSpPr>
        <p:spPr bwMode="auto">
          <a:xfrm flipH="1" flipV="1">
            <a:off x="1600200" y="2141538"/>
            <a:ext cx="206375" cy="301625"/>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25" name="Curved Connector 489">
            <a:extLst>
              <a:ext uri="{FF2B5EF4-FFF2-40B4-BE49-F238E27FC236}">
                <a16:creationId xmlns:a16="http://schemas.microsoft.com/office/drawing/2014/main" id="{EA08BD89-C25D-44C4-B32A-9ED2FB62B19F}"/>
              </a:ext>
            </a:extLst>
          </p:cNvPr>
          <p:cNvCxnSpPr>
            <a:cxnSpLocks noChangeShapeType="1"/>
            <a:stCxn id="455" idx="3"/>
            <a:endCxn id="440" idx="0"/>
          </p:cNvCxnSpPr>
          <p:nvPr/>
        </p:nvCxnSpPr>
        <p:spPr bwMode="auto">
          <a:xfrm>
            <a:off x="2438400" y="1706563"/>
            <a:ext cx="355600" cy="2713037"/>
          </a:xfrm>
          <a:prstGeom prst="curved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89126" name="Elbow Connector 490">
            <a:extLst>
              <a:ext uri="{FF2B5EF4-FFF2-40B4-BE49-F238E27FC236}">
                <a16:creationId xmlns:a16="http://schemas.microsoft.com/office/drawing/2014/main" id="{B5EB3917-4537-448B-9810-2ED9CACAC09D}"/>
              </a:ext>
            </a:extLst>
          </p:cNvPr>
          <p:cNvCxnSpPr>
            <a:cxnSpLocks noChangeShapeType="1"/>
            <a:stCxn id="455" idx="1"/>
          </p:cNvCxnSpPr>
          <p:nvPr/>
        </p:nvCxnSpPr>
        <p:spPr bwMode="auto">
          <a:xfrm rot="10800000" flipV="1">
            <a:off x="542925" y="1706563"/>
            <a:ext cx="219075" cy="2976562"/>
          </a:xfrm>
          <a:prstGeom prst="bent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89127" name="Curved Connector 498">
            <a:extLst>
              <a:ext uri="{FF2B5EF4-FFF2-40B4-BE49-F238E27FC236}">
                <a16:creationId xmlns:a16="http://schemas.microsoft.com/office/drawing/2014/main" id="{7C2DE033-8252-4553-895A-64293A503A8D}"/>
              </a:ext>
            </a:extLst>
          </p:cNvPr>
          <p:cNvCxnSpPr>
            <a:cxnSpLocks noChangeShapeType="1"/>
            <a:stCxn id="455" idx="3"/>
            <a:endCxn id="445" idx="0"/>
          </p:cNvCxnSpPr>
          <p:nvPr/>
        </p:nvCxnSpPr>
        <p:spPr bwMode="auto">
          <a:xfrm>
            <a:off x="2438400" y="1706563"/>
            <a:ext cx="2701925" cy="1457325"/>
          </a:xfrm>
          <a:prstGeom prst="curved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89128" name="Elbow Connector 500">
            <a:extLst>
              <a:ext uri="{FF2B5EF4-FFF2-40B4-BE49-F238E27FC236}">
                <a16:creationId xmlns:a16="http://schemas.microsoft.com/office/drawing/2014/main" id="{51B0792A-4375-4E02-8283-8619F687A8F8}"/>
              </a:ext>
            </a:extLst>
          </p:cNvPr>
          <p:cNvCxnSpPr>
            <a:cxnSpLocks noChangeShapeType="1"/>
          </p:cNvCxnSpPr>
          <p:nvPr/>
        </p:nvCxnSpPr>
        <p:spPr bwMode="auto">
          <a:xfrm flipH="1" flipV="1">
            <a:off x="2814638" y="3336925"/>
            <a:ext cx="5824537" cy="336550"/>
          </a:xfrm>
          <a:prstGeom prst="bentConnector4">
            <a:avLst>
              <a:gd name="adj1" fmla="val -5079"/>
              <a:gd name="adj2" fmla="val 763264"/>
            </a:avLst>
          </a:prstGeom>
          <a:noFill/>
          <a:ln w="285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89129" name="Elbow Connector 502">
            <a:extLst>
              <a:ext uri="{FF2B5EF4-FFF2-40B4-BE49-F238E27FC236}">
                <a16:creationId xmlns:a16="http://schemas.microsoft.com/office/drawing/2014/main" id="{096E7525-0B45-4740-A218-1EACEF3588CB}"/>
              </a:ext>
            </a:extLst>
          </p:cNvPr>
          <p:cNvCxnSpPr>
            <a:cxnSpLocks noChangeShapeType="1"/>
            <a:stCxn id="450" idx="2"/>
            <a:endCxn id="442" idx="3"/>
          </p:cNvCxnSpPr>
          <p:nvPr/>
        </p:nvCxnSpPr>
        <p:spPr bwMode="auto">
          <a:xfrm rot="5400000" flipH="1">
            <a:off x="2757487" y="3146426"/>
            <a:ext cx="112713" cy="5046662"/>
          </a:xfrm>
          <a:prstGeom prst="bentConnector3">
            <a:avLst>
              <a:gd name="adj1" fmla="val -500639"/>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30" name="Elbow Connector 503">
            <a:extLst>
              <a:ext uri="{FF2B5EF4-FFF2-40B4-BE49-F238E27FC236}">
                <a16:creationId xmlns:a16="http://schemas.microsoft.com/office/drawing/2014/main" id="{B1F01A9A-A566-4954-9AFF-F8E1F9268A5E}"/>
              </a:ext>
            </a:extLst>
          </p:cNvPr>
          <p:cNvCxnSpPr>
            <a:cxnSpLocks noChangeShapeType="1"/>
            <a:stCxn id="442" idx="4"/>
          </p:cNvCxnSpPr>
          <p:nvPr/>
        </p:nvCxnSpPr>
        <p:spPr bwMode="auto">
          <a:xfrm rot="16200000" flipH="1">
            <a:off x="2270125" y="4514850"/>
            <a:ext cx="784225" cy="3336925"/>
          </a:xfrm>
          <a:prstGeom prst="bent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31" name="Straight Arrow Connector 504">
            <a:extLst>
              <a:ext uri="{FF2B5EF4-FFF2-40B4-BE49-F238E27FC236}">
                <a16:creationId xmlns:a16="http://schemas.microsoft.com/office/drawing/2014/main" id="{368700C7-DF13-466C-A310-EF98C5E4D2BA}"/>
              </a:ext>
            </a:extLst>
          </p:cNvPr>
          <p:cNvCxnSpPr>
            <a:cxnSpLocks noChangeShapeType="1"/>
            <a:endCxn id="445" idx="3"/>
          </p:cNvCxnSpPr>
          <p:nvPr/>
        </p:nvCxnSpPr>
        <p:spPr bwMode="auto">
          <a:xfrm flipV="1">
            <a:off x="4330700" y="4021138"/>
            <a:ext cx="298450" cy="2565400"/>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32" name="Curved Connector 505">
            <a:extLst>
              <a:ext uri="{FF2B5EF4-FFF2-40B4-BE49-F238E27FC236}">
                <a16:creationId xmlns:a16="http://schemas.microsoft.com/office/drawing/2014/main" id="{1BE99351-1F0C-4FDD-86E7-F9210425513D}"/>
              </a:ext>
            </a:extLst>
          </p:cNvPr>
          <p:cNvCxnSpPr>
            <a:cxnSpLocks noChangeShapeType="1"/>
            <a:stCxn id="442" idx="4"/>
            <a:endCxn id="440" idx="4"/>
          </p:cNvCxnSpPr>
          <p:nvPr/>
        </p:nvCxnSpPr>
        <p:spPr bwMode="auto">
          <a:xfrm rot="5400000" flipH="1" flipV="1">
            <a:off x="1777207" y="4774406"/>
            <a:ext cx="233362" cy="1800225"/>
          </a:xfrm>
          <a:prstGeom prst="curvedConnector3">
            <a:avLst>
              <a:gd name="adj1" fmla="val -7316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33" name="Curved Connector 507">
            <a:extLst>
              <a:ext uri="{FF2B5EF4-FFF2-40B4-BE49-F238E27FC236}">
                <a16:creationId xmlns:a16="http://schemas.microsoft.com/office/drawing/2014/main" id="{66EC9FED-B800-4972-B559-3389A03BCB54}"/>
              </a:ext>
            </a:extLst>
          </p:cNvPr>
          <p:cNvCxnSpPr>
            <a:cxnSpLocks noChangeShapeType="1"/>
            <a:stCxn id="441" idx="2"/>
            <a:endCxn id="440" idx="4"/>
          </p:cNvCxnSpPr>
          <p:nvPr/>
        </p:nvCxnSpPr>
        <p:spPr bwMode="auto">
          <a:xfrm rot="10800000">
            <a:off x="2794000" y="5557838"/>
            <a:ext cx="3517900" cy="646112"/>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89134" name="Straight Arrow Connector 508">
            <a:extLst>
              <a:ext uri="{FF2B5EF4-FFF2-40B4-BE49-F238E27FC236}">
                <a16:creationId xmlns:a16="http://schemas.microsoft.com/office/drawing/2014/main" id="{F9E83F50-B393-4904-BB16-3B119C1149BD}"/>
              </a:ext>
            </a:extLst>
          </p:cNvPr>
          <p:cNvCxnSpPr>
            <a:cxnSpLocks noChangeShapeType="1"/>
            <a:endCxn id="445" idx="0"/>
          </p:cNvCxnSpPr>
          <p:nvPr/>
        </p:nvCxnSpPr>
        <p:spPr bwMode="auto">
          <a:xfrm>
            <a:off x="5140325" y="2057400"/>
            <a:ext cx="0" cy="1106488"/>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9135" name="Straight Arrow Connector 131">
            <a:extLst>
              <a:ext uri="{FF2B5EF4-FFF2-40B4-BE49-F238E27FC236}">
                <a16:creationId xmlns:a16="http://schemas.microsoft.com/office/drawing/2014/main" id="{DA6A2A84-2F0A-4B5A-A1B0-27E4C70859E3}"/>
              </a:ext>
            </a:extLst>
          </p:cNvPr>
          <p:cNvCxnSpPr>
            <a:cxnSpLocks noChangeShapeType="1"/>
            <a:stCxn id="133" idx="1"/>
            <a:endCxn id="138" idx="6"/>
          </p:cNvCxnSpPr>
          <p:nvPr/>
        </p:nvCxnSpPr>
        <p:spPr bwMode="auto">
          <a:xfrm flipH="1" flipV="1">
            <a:off x="7205663" y="1630363"/>
            <a:ext cx="252412" cy="222250"/>
          </a:xfrm>
          <a:prstGeom prst="straightConnector1">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sp>
        <p:nvSpPr>
          <p:cNvPr id="133" name="Rectangle 132">
            <a:extLst>
              <a:ext uri="{FF2B5EF4-FFF2-40B4-BE49-F238E27FC236}">
                <a16:creationId xmlns:a16="http://schemas.microsoft.com/office/drawing/2014/main" id="{FD2CFAE9-7776-4110-BCDF-B4FCFC5C4A43}"/>
              </a:ext>
            </a:extLst>
          </p:cNvPr>
          <p:cNvSpPr/>
          <p:nvPr/>
        </p:nvSpPr>
        <p:spPr>
          <a:xfrm>
            <a:off x="7458075" y="1341438"/>
            <a:ext cx="1328738" cy="1023937"/>
          </a:xfrm>
          <a:prstGeom prst="rect">
            <a:avLst/>
          </a:prstGeom>
          <a:no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r>
              <a:rPr lang="en-US" sz="1600" kern="0" dirty="0">
                <a:latin typeface="Calibri" panose="020F0502020204030204"/>
              </a:rPr>
              <a:t>Sim vectors</a:t>
            </a:r>
            <a:br>
              <a:rPr lang="en-US" sz="1600" b="0" kern="0" dirty="0">
                <a:latin typeface="Calibri" panose="020F0502020204030204"/>
              </a:rPr>
            </a:br>
            <a:r>
              <a:rPr lang="en-US" sz="1600" b="0" kern="0" dirty="0">
                <a:latin typeface="Calibri" panose="020F0502020204030204"/>
              </a:rPr>
              <a:t>Benchmark</a:t>
            </a:r>
            <a:br>
              <a:rPr lang="en-US" sz="1600" kern="0" dirty="0">
                <a:latin typeface="Calibri" panose="020F0502020204030204"/>
              </a:rPr>
            </a:br>
            <a:r>
              <a:rPr lang="en-US" sz="1600" kern="0" dirty="0">
                <a:latin typeface="Calibri" panose="020F0502020204030204"/>
              </a:rPr>
              <a:t>RTL</a:t>
            </a:r>
            <a:endParaRPr lang="en-US" sz="1600" b="0" kern="0" dirty="0">
              <a:latin typeface="Calibri" panose="020F0502020204030204"/>
            </a:endParaRPr>
          </a:p>
        </p:txBody>
      </p:sp>
      <p:sp>
        <p:nvSpPr>
          <p:cNvPr id="138" name="Oval 137">
            <a:extLst>
              <a:ext uri="{FF2B5EF4-FFF2-40B4-BE49-F238E27FC236}">
                <a16:creationId xmlns:a16="http://schemas.microsoft.com/office/drawing/2014/main" id="{09FEBEB2-612D-41EA-9ADF-7256A5E154B9}"/>
              </a:ext>
            </a:extLst>
          </p:cNvPr>
          <p:cNvSpPr/>
          <p:nvPr/>
        </p:nvSpPr>
        <p:spPr>
          <a:xfrm>
            <a:off x="5853113" y="1293813"/>
            <a:ext cx="1352550" cy="6731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sz="1400" b="0" kern="0" dirty="0">
                <a:latin typeface="Calibri" panose="020F0502020204030204"/>
              </a:rPr>
              <a:t>Functional Sim</a:t>
            </a:r>
          </a:p>
        </p:txBody>
      </p:sp>
      <p:cxnSp>
        <p:nvCxnSpPr>
          <p:cNvPr id="89138" name="Straight Arrow Connector 138">
            <a:extLst>
              <a:ext uri="{FF2B5EF4-FFF2-40B4-BE49-F238E27FC236}">
                <a16:creationId xmlns:a16="http://schemas.microsoft.com/office/drawing/2014/main" id="{998B2C2F-7E5C-4C23-9580-F32ED45D4142}"/>
              </a:ext>
            </a:extLst>
          </p:cNvPr>
          <p:cNvCxnSpPr>
            <a:cxnSpLocks noChangeShapeType="1"/>
            <a:stCxn id="138" idx="2"/>
            <a:endCxn id="141" idx="3"/>
          </p:cNvCxnSpPr>
          <p:nvPr/>
        </p:nvCxnSpPr>
        <p:spPr bwMode="auto">
          <a:xfrm flipH="1" flipV="1">
            <a:off x="5553075" y="1552575"/>
            <a:ext cx="300038" cy="77788"/>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31" name="Elbow Connector 30">
            <a:extLst>
              <a:ext uri="{FF2B5EF4-FFF2-40B4-BE49-F238E27FC236}">
                <a16:creationId xmlns:a16="http://schemas.microsoft.com/office/drawing/2014/main" id="{F360D7AC-34B2-4D70-8FD7-894420AEEC85}"/>
              </a:ext>
            </a:extLst>
          </p:cNvPr>
          <p:cNvCxnSpPr>
            <a:stCxn id="442" idx="1"/>
            <a:endCxn id="138" idx="0"/>
          </p:cNvCxnSpPr>
          <p:nvPr/>
        </p:nvCxnSpPr>
        <p:spPr>
          <a:xfrm rot="5400000" flipH="1" flipV="1">
            <a:off x="1678782" y="-94456"/>
            <a:ext cx="3462337" cy="6238875"/>
          </a:xfrm>
          <a:prstGeom prst="bentConnector3">
            <a:avLst>
              <a:gd name="adj1" fmla="val 106600"/>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140" name="Title 1">
            <a:extLst>
              <a:ext uri="{FF2B5EF4-FFF2-40B4-BE49-F238E27FC236}">
                <a16:creationId xmlns:a16="http://schemas.microsoft.com/office/drawing/2014/main" id="{A55C85A9-3953-4B78-8ACA-EAB7FD973E00}"/>
              </a:ext>
            </a:extLst>
          </p:cNvPr>
          <p:cNvSpPr>
            <a:spLocks noGrp="1" noChangeArrowheads="1"/>
          </p:cNvSpPr>
          <p:nvPr>
            <p:ph type="title"/>
          </p:nvPr>
        </p:nvSpPr>
        <p:spPr>
          <a:xfrm>
            <a:off x="76200" y="122238"/>
            <a:ext cx="9067800" cy="563562"/>
          </a:xfrm>
        </p:spPr>
        <p:txBody>
          <a:bodyPr lIns="91440" tIns="45720" rIns="91440" bIns="45720" anchor="ctr"/>
          <a:lstStyle/>
          <a:p>
            <a:r>
              <a:rPr lang="en-US" altLang="en-US"/>
              <a:t>Closing Multiphysics Analysis Loops</a:t>
            </a:r>
          </a:p>
        </p:txBody>
      </p:sp>
      <p:cxnSp>
        <p:nvCxnSpPr>
          <p:cNvPr id="89141" name="Straight Arrow Connector 199">
            <a:extLst>
              <a:ext uri="{FF2B5EF4-FFF2-40B4-BE49-F238E27FC236}">
                <a16:creationId xmlns:a16="http://schemas.microsoft.com/office/drawing/2014/main" id="{61E0A30E-9A2B-47F1-97CE-22088774E8EA}"/>
              </a:ext>
            </a:extLst>
          </p:cNvPr>
          <p:cNvCxnSpPr>
            <a:cxnSpLocks noChangeShapeType="1"/>
            <a:endCxn id="440" idx="0"/>
          </p:cNvCxnSpPr>
          <p:nvPr/>
        </p:nvCxnSpPr>
        <p:spPr bwMode="auto">
          <a:xfrm flipH="1">
            <a:off x="2794000" y="3322638"/>
            <a:ext cx="22225" cy="1096962"/>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89142" name="Rectangle 54">
            <a:extLst>
              <a:ext uri="{FF2B5EF4-FFF2-40B4-BE49-F238E27FC236}">
                <a16:creationId xmlns:a16="http://schemas.microsoft.com/office/drawing/2014/main" id="{65CA96BC-3030-43E4-9E53-2445752BFE43}"/>
              </a:ext>
            </a:extLst>
          </p:cNvPr>
          <p:cNvSpPr>
            <a:spLocks noChangeArrowheads="1"/>
          </p:cNvSpPr>
          <p:nvPr/>
        </p:nvSpPr>
        <p:spPr bwMode="auto">
          <a:xfrm>
            <a:off x="7600950" y="-31750"/>
            <a:ext cx="1341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ko-KR">
                <a:solidFill>
                  <a:srgbClr val="0000FF"/>
                </a:solidFill>
                <a:ea typeface="굴림" panose="020B0600000101010101" pitchFamily="34" charset="-127"/>
              </a:rPr>
              <a:t>[ASPDAC16]</a:t>
            </a:r>
            <a:endParaRPr lang="en-US" altLang="ko-KR">
              <a:solidFill>
                <a:srgbClr val="0000FF"/>
              </a:solidFill>
              <a:latin typeface="Calibri" panose="020F0502020204030204" pitchFamily="34" charset="0"/>
              <a:ea typeface="굴림" panose="020B0600000101010101" pitchFamily="34" charset="-127"/>
            </a:endParaRPr>
          </a:p>
        </p:txBody>
      </p:sp>
    </p:spTree>
    <p:extLst>
      <p:ext uri="{BB962C8B-B14F-4D97-AF65-F5344CB8AC3E}">
        <p14:creationId xmlns:p14="http://schemas.microsoft.com/office/powerpoint/2010/main" val="304869465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3452EF8A-A5FA-440E-866C-607FC464F510}"/>
              </a:ext>
            </a:extLst>
          </p:cNvPr>
          <p:cNvSpPr/>
          <p:nvPr/>
        </p:nvSpPr>
        <p:spPr>
          <a:xfrm>
            <a:off x="3987800" y="1182688"/>
            <a:ext cx="1565275" cy="738187"/>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Sim </a:t>
            </a:r>
            <a:r>
              <a:rPr lang="en-US" b="0" kern="0" dirty="0">
                <a:latin typeface="Calibri" panose="020F0502020204030204"/>
              </a:rPr>
              <a:t>Results</a:t>
            </a:r>
            <a:r>
              <a:rPr lang="en-US" b="0" kern="0" dirty="0">
                <a:solidFill>
                  <a:srgbClr val="FF0000"/>
                </a:solidFill>
                <a:latin typeface="Calibri" panose="020F0502020204030204"/>
              </a:rPr>
              <a:t> </a:t>
            </a:r>
            <a:r>
              <a:rPr lang="en-US" b="0" kern="0" dirty="0">
                <a:solidFill>
                  <a:prstClr val="black"/>
                </a:solidFill>
                <a:latin typeface="Calibri" panose="020F0502020204030204"/>
              </a:rPr>
              <a:t>(</a:t>
            </a:r>
            <a:r>
              <a:rPr lang="en-US" b="0" kern="0" dirty="0" err="1">
                <a:solidFill>
                  <a:prstClr val="black"/>
                </a:solidFill>
                <a:latin typeface="Calibri" panose="020F0502020204030204"/>
              </a:rPr>
              <a:t>Dyn</a:t>
            </a:r>
            <a:r>
              <a:rPr lang="en-US" b="0" kern="0" dirty="0">
                <a:solidFill>
                  <a:prstClr val="black"/>
                </a:solidFill>
                <a:latin typeface="Calibri" panose="020F0502020204030204"/>
              </a:rPr>
              <a:t>.) </a:t>
            </a:r>
            <a:r>
              <a:rPr lang="en-US" kern="0" dirty="0">
                <a:solidFill>
                  <a:prstClr val="black"/>
                </a:solidFill>
                <a:latin typeface="Calibri" panose="020F0502020204030204"/>
              </a:rPr>
              <a:t>Activity Factor</a:t>
            </a:r>
            <a:r>
              <a:rPr lang="en-US" b="0" kern="0" dirty="0">
                <a:solidFill>
                  <a:prstClr val="black"/>
                </a:solidFill>
                <a:latin typeface="Calibri" panose="020F0502020204030204"/>
              </a:rPr>
              <a:t> (Static) </a:t>
            </a:r>
          </a:p>
        </p:txBody>
      </p:sp>
      <p:cxnSp>
        <p:nvCxnSpPr>
          <p:cNvPr id="91139" name="Curved Connector 438">
            <a:extLst>
              <a:ext uri="{FF2B5EF4-FFF2-40B4-BE49-F238E27FC236}">
                <a16:creationId xmlns:a16="http://schemas.microsoft.com/office/drawing/2014/main" id="{1B9CED95-B1F7-415F-8E71-E96A8D1DC4D5}"/>
              </a:ext>
            </a:extLst>
          </p:cNvPr>
          <p:cNvCxnSpPr>
            <a:cxnSpLocks noChangeShapeType="1"/>
            <a:stCxn id="440" idx="6"/>
            <a:endCxn id="446" idx="4"/>
          </p:cNvCxnSpPr>
          <p:nvPr/>
        </p:nvCxnSpPr>
        <p:spPr bwMode="auto">
          <a:xfrm flipV="1">
            <a:off x="3460750" y="3171825"/>
            <a:ext cx="3829050" cy="1817688"/>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sp>
        <p:nvSpPr>
          <p:cNvPr id="440" name="Oval 439">
            <a:extLst>
              <a:ext uri="{FF2B5EF4-FFF2-40B4-BE49-F238E27FC236}">
                <a16:creationId xmlns:a16="http://schemas.microsoft.com/office/drawing/2014/main" id="{A43FFBF7-9C20-4104-9FC7-3BF5E10F6F82}"/>
              </a:ext>
            </a:extLst>
          </p:cNvPr>
          <p:cNvSpPr/>
          <p:nvPr/>
        </p:nvSpPr>
        <p:spPr>
          <a:xfrm>
            <a:off x="2127250" y="4419600"/>
            <a:ext cx="1333500" cy="1138238"/>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Timing/Noise</a:t>
            </a:r>
          </a:p>
        </p:txBody>
      </p:sp>
      <p:sp>
        <p:nvSpPr>
          <p:cNvPr id="441" name="Oval 440">
            <a:extLst>
              <a:ext uri="{FF2B5EF4-FFF2-40B4-BE49-F238E27FC236}">
                <a16:creationId xmlns:a16="http://schemas.microsoft.com/office/drawing/2014/main" id="{00FCE529-6305-41C5-BDD6-BE2178B29936}"/>
              </a:ext>
            </a:extLst>
          </p:cNvPr>
          <p:cNvSpPr/>
          <p:nvPr/>
        </p:nvSpPr>
        <p:spPr>
          <a:xfrm>
            <a:off x="6311900" y="5834063"/>
            <a:ext cx="1550988" cy="738187"/>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MTTF &amp; Aging</a:t>
            </a:r>
          </a:p>
        </p:txBody>
      </p:sp>
      <p:sp>
        <p:nvSpPr>
          <p:cNvPr id="442" name="Oval 441">
            <a:extLst>
              <a:ext uri="{FF2B5EF4-FFF2-40B4-BE49-F238E27FC236}">
                <a16:creationId xmlns:a16="http://schemas.microsoft.com/office/drawing/2014/main" id="{6C4CA72E-FB16-4FFF-972E-B137CDF3F5DD}"/>
              </a:ext>
            </a:extLst>
          </p:cNvPr>
          <p:cNvSpPr/>
          <p:nvPr/>
        </p:nvSpPr>
        <p:spPr>
          <a:xfrm>
            <a:off x="0" y="4579938"/>
            <a:ext cx="1987550" cy="1211262"/>
          </a:xfrm>
          <a:prstGeom prst="ellipse">
            <a:avLst/>
          </a:prstGeom>
          <a:noFill/>
          <a:ln w="6350" cap="flat" cmpd="sng" algn="ctr">
            <a:solidFill>
              <a:srgbClr val="4472C4"/>
            </a:solidFill>
            <a:prstDash val="solid"/>
            <a:miter lim="800000"/>
          </a:ln>
          <a:effectLst/>
        </p:spPr>
        <p:txBody>
          <a:bodyPr anchor="ctr"/>
          <a:lstStyle/>
          <a:p>
            <a:pPr algn="ctr" fontAlgn="auto">
              <a:spcBef>
                <a:spcPts val="0"/>
              </a:spcBef>
              <a:spcAft>
                <a:spcPts val="0"/>
              </a:spcAft>
              <a:defRPr/>
            </a:pPr>
            <a:r>
              <a:rPr lang="en-US" b="0" kern="0" dirty="0">
                <a:solidFill>
                  <a:prstClr val="black"/>
                </a:solidFill>
                <a:latin typeface="Calibri" panose="020F0502020204030204"/>
              </a:rPr>
              <a:t>P&amp;R + Optimization</a:t>
            </a:r>
          </a:p>
        </p:txBody>
      </p:sp>
      <p:sp>
        <p:nvSpPr>
          <p:cNvPr id="445" name="Oval 444">
            <a:extLst>
              <a:ext uri="{FF2B5EF4-FFF2-40B4-BE49-F238E27FC236}">
                <a16:creationId xmlns:a16="http://schemas.microsoft.com/office/drawing/2014/main" id="{9AB34995-86AA-4813-B72A-7097FD98EA7E}"/>
              </a:ext>
            </a:extLst>
          </p:cNvPr>
          <p:cNvSpPr/>
          <p:nvPr/>
        </p:nvSpPr>
        <p:spPr>
          <a:xfrm>
            <a:off x="4416425" y="3163888"/>
            <a:ext cx="1447800" cy="10033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Power </a:t>
            </a:r>
          </a:p>
          <a:p>
            <a:pPr algn="ctr" eaLnBrk="1" fontAlgn="auto" hangingPunct="1">
              <a:spcBef>
                <a:spcPts val="0"/>
              </a:spcBef>
              <a:spcAft>
                <a:spcPts val="0"/>
              </a:spcAft>
              <a:defRPr/>
            </a:pPr>
            <a:r>
              <a:rPr lang="en-US" kern="0" dirty="0">
                <a:solidFill>
                  <a:prstClr val="black"/>
                </a:solidFill>
                <a:latin typeface="Calibri" panose="020F0502020204030204"/>
              </a:rPr>
              <a:t>Analysis</a:t>
            </a:r>
          </a:p>
        </p:txBody>
      </p:sp>
      <p:sp>
        <p:nvSpPr>
          <p:cNvPr id="446" name="Oval 445">
            <a:extLst>
              <a:ext uri="{FF2B5EF4-FFF2-40B4-BE49-F238E27FC236}">
                <a16:creationId xmlns:a16="http://schemas.microsoft.com/office/drawing/2014/main" id="{2233A54E-08EC-46C5-9015-C6EFB440879E}"/>
              </a:ext>
            </a:extLst>
          </p:cNvPr>
          <p:cNvSpPr/>
          <p:nvPr/>
        </p:nvSpPr>
        <p:spPr>
          <a:xfrm>
            <a:off x="6553200" y="2435225"/>
            <a:ext cx="1473200" cy="7366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Thermal Analysis</a:t>
            </a:r>
          </a:p>
        </p:txBody>
      </p:sp>
      <p:sp>
        <p:nvSpPr>
          <p:cNvPr id="447" name="Oval 446">
            <a:extLst>
              <a:ext uri="{FF2B5EF4-FFF2-40B4-BE49-F238E27FC236}">
                <a16:creationId xmlns:a16="http://schemas.microsoft.com/office/drawing/2014/main" id="{40A32A81-549E-4363-98D8-176D437019E4}"/>
              </a:ext>
            </a:extLst>
          </p:cNvPr>
          <p:cNvSpPr/>
          <p:nvPr/>
        </p:nvSpPr>
        <p:spPr>
          <a:xfrm>
            <a:off x="6157913" y="4244975"/>
            <a:ext cx="1766887" cy="1292225"/>
          </a:xfrm>
          <a:prstGeom prst="ellipse">
            <a:avLst/>
          </a:prstGeom>
          <a:noFill/>
          <a:ln w="6350" cap="flat" cmpd="sng" algn="ctr">
            <a:solidFill>
              <a:srgbClr val="4472C4"/>
            </a:solidFill>
            <a:prstDash val="solid"/>
            <a:miter lim="800000"/>
          </a:ln>
          <a:effectLst/>
        </p:spPr>
        <p:txBody>
          <a:bodyPr anchor="ctr"/>
          <a:lstStyle/>
          <a:p>
            <a:pPr eaLnBrk="1" fontAlgn="auto" hangingPunct="1">
              <a:spcBef>
                <a:spcPts val="0"/>
              </a:spcBef>
              <a:spcAft>
                <a:spcPts val="0"/>
              </a:spcAft>
              <a:defRPr/>
            </a:pPr>
            <a:r>
              <a:rPr lang="en-US" kern="0" dirty="0">
                <a:solidFill>
                  <a:prstClr val="black"/>
                </a:solidFill>
                <a:latin typeface="Calibri" panose="020F0502020204030204"/>
              </a:rPr>
              <a:t>Task Mapping/ Migration/ (DVFS)</a:t>
            </a:r>
          </a:p>
        </p:txBody>
      </p:sp>
      <p:sp>
        <p:nvSpPr>
          <p:cNvPr id="448" name="Rectangle 447">
            <a:extLst>
              <a:ext uri="{FF2B5EF4-FFF2-40B4-BE49-F238E27FC236}">
                <a16:creationId xmlns:a16="http://schemas.microsoft.com/office/drawing/2014/main" id="{739EAE26-C275-4E17-BC8A-786D561699C8}"/>
              </a:ext>
            </a:extLst>
          </p:cNvPr>
          <p:cNvSpPr/>
          <p:nvPr/>
        </p:nvSpPr>
        <p:spPr>
          <a:xfrm>
            <a:off x="7680325" y="3470275"/>
            <a:ext cx="1019175" cy="601663"/>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Temp Map</a:t>
            </a:r>
          </a:p>
        </p:txBody>
      </p:sp>
      <p:sp>
        <p:nvSpPr>
          <p:cNvPr id="449" name="Rectangle 448">
            <a:extLst>
              <a:ext uri="{FF2B5EF4-FFF2-40B4-BE49-F238E27FC236}">
                <a16:creationId xmlns:a16="http://schemas.microsoft.com/office/drawing/2014/main" id="{DECB0D4B-BBBB-4C17-851F-DEDE34DF890C}"/>
              </a:ext>
            </a:extLst>
          </p:cNvPr>
          <p:cNvSpPr/>
          <p:nvPr/>
        </p:nvSpPr>
        <p:spPr>
          <a:xfrm>
            <a:off x="5395913" y="2330450"/>
            <a:ext cx="811212" cy="765175"/>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Power Trace</a:t>
            </a:r>
          </a:p>
        </p:txBody>
      </p:sp>
      <p:sp>
        <p:nvSpPr>
          <p:cNvPr id="450" name="Rectangle 449">
            <a:extLst>
              <a:ext uri="{FF2B5EF4-FFF2-40B4-BE49-F238E27FC236}">
                <a16:creationId xmlns:a16="http://schemas.microsoft.com/office/drawing/2014/main" id="{3C617C10-9E1A-400B-95B7-1F2FCB0C78BF}"/>
              </a:ext>
            </a:extLst>
          </p:cNvPr>
          <p:cNvSpPr/>
          <p:nvPr/>
        </p:nvSpPr>
        <p:spPr>
          <a:xfrm>
            <a:off x="4765675" y="4959350"/>
            <a:ext cx="1141413" cy="766763"/>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Reliability</a:t>
            </a:r>
          </a:p>
          <a:p>
            <a:pPr algn="ctr" eaLnBrk="1" fontAlgn="auto" hangingPunct="1">
              <a:spcBef>
                <a:spcPts val="0"/>
              </a:spcBef>
              <a:spcAft>
                <a:spcPts val="0"/>
              </a:spcAft>
              <a:defRPr/>
            </a:pPr>
            <a:r>
              <a:rPr lang="en-US" kern="0" dirty="0">
                <a:solidFill>
                  <a:prstClr val="black"/>
                </a:solidFill>
                <a:latin typeface="Calibri" panose="020F0502020204030204"/>
              </a:rPr>
              <a:t>Report</a:t>
            </a:r>
            <a:endParaRPr lang="en-US" b="0" kern="0" dirty="0">
              <a:solidFill>
                <a:prstClr val="black"/>
              </a:solidFill>
              <a:latin typeface="Calibri" panose="020F0502020204030204"/>
            </a:endParaRPr>
          </a:p>
        </p:txBody>
      </p:sp>
      <p:sp>
        <p:nvSpPr>
          <p:cNvPr id="455" name="Rectangle 454">
            <a:extLst>
              <a:ext uri="{FF2B5EF4-FFF2-40B4-BE49-F238E27FC236}">
                <a16:creationId xmlns:a16="http://schemas.microsoft.com/office/drawing/2014/main" id="{89F443B6-7D7B-44C0-838A-0023FEE0FC6D}"/>
              </a:ext>
            </a:extLst>
          </p:cNvPr>
          <p:cNvSpPr/>
          <p:nvPr/>
        </p:nvSpPr>
        <p:spPr>
          <a:xfrm>
            <a:off x="762000" y="1271588"/>
            <a:ext cx="1676400" cy="869950"/>
          </a:xfrm>
          <a:prstGeom prst="rect">
            <a:avLst/>
          </a:prstGeom>
          <a:no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r>
              <a:rPr lang="en-US" sz="1600" kern="0" dirty="0">
                <a:solidFill>
                  <a:prstClr val="black"/>
                </a:solidFill>
                <a:latin typeface="Calibri" panose="020F0502020204030204"/>
              </a:rPr>
              <a:t>Tech files,</a:t>
            </a:r>
            <a:r>
              <a:rPr lang="en-US" sz="1600" b="0" kern="0" dirty="0">
                <a:solidFill>
                  <a:prstClr val="black"/>
                </a:solidFill>
                <a:latin typeface="Calibri" panose="020F0502020204030204"/>
              </a:rPr>
              <a:t> signoff criteria, corners</a:t>
            </a:r>
          </a:p>
        </p:txBody>
      </p:sp>
      <p:sp>
        <p:nvSpPr>
          <p:cNvPr id="456" name="Rectangle 455">
            <a:extLst>
              <a:ext uri="{FF2B5EF4-FFF2-40B4-BE49-F238E27FC236}">
                <a16:creationId xmlns:a16="http://schemas.microsoft.com/office/drawing/2014/main" id="{57386A5D-4723-45C9-93EC-618DDD94E1BB}"/>
              </a:ext>
            </a:extLst>
          </p:cNvPr>
          <p:cNvSpPr/>
          <p:nvPr/>
        </p:nvSpPr>
        <p:spPr>
          <a:xfrm>
            <a:off x="1514475" y="3752850"/>
            <a:ext cx="695325" cy="414338"/>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Slack</a:t>
            </a:r>
            <a:endParaRPr lang="en-US" b="0" kern="0" dirty="0">
              <a:solidFill>
                <a:prstClr val="black"/>
              </a:solidFill>
              <a:latin typeface="Calibri" panose="020F0502020204030204"/>
            </a:endParaRPr>
          </a:p>
        </p:txBody>
      </p:sp>
      <p:sp>
        <p:nvSpPr>
          <p:cNvPr id="458" name="Rectangle 457">
            <a:extLst>
              <a:ext uri="{FF2B5EF4-FFF2-40B4-BE49-F238E27FC236}">
                <a16:creationId xmlns:a16="http://schemas.microsoft.com/office/drawing/2014/main" id="{78B461D2-65CB-4A1F-83EA-6A0A95853CBF}"/>
              </a:ext>
            </a:extLst>
          </p:cNvPr>
          <p:cNvSpPr/>
          <p:nvPr/>
        </p:nvSpPr>
        <p:spPr>
          <a:xfrm>
            <a:off x="3343275" y="2246313"/>
            <a:ext cx="984250" cy="747712"/>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IR Drop Map</a:t>
            </a:r>
          </a:p>
        </p:txBody>
      </p:sp>
      <p:sp>
        <p:nvSpPr>
          <p:cNvPr id="459" name="Rectangle 458">
            <a:extLst>
              <a:ext uri="{FF2B5EF4-FFF2-40B4-BE49-F238E27FC236}">
                <a16:creationId xmlns:a16="http://schemas.microsoft.com/office/drawing/2014/main" id="{52AEEB83-E82A-4B1C-9A0B-764D8838FAC5}"/>
              </a:ext>
            </a:extLst>
          </p:cNvPr>
          <p:cNvSpPr/>
          <p:nvPr/>
        </p:nvSpPr>
        <p:spPr>
          <a:xfrm>
            <a:off x="3111500" y="3397250"/>
            <a:ext cx="1060450" cy="704850"/>
          </a:xfrm>
          <a:prstGeom prst="rect">
            <a:avLst/>
          </a:prstGeom>
          <a:noFill/>
          <a:ln w="6350" cap="flat" cmpd="sng" algn="ctr">
            <a:solidFill>
              <a:srgbClr val="ED7D31"/>
            </a:solidFill>
            <a:prstDash val="solid"/>
            <a:miter lim="800000"/>
          </a:ln>
          <a:effectLst/>
        </p:spPr>
        <p:txBody>
          <a:bodyPr anchor="ctr"/>
          <a:lstStyle/>
          <a:p>
            <a:pPr algn="ctr" eaLnBrk="1" fontAlgn="auto" hangingPunct="1">
              <a:spcBef>
                <a:spcPts val="0"/>
              </a:spcBef>
              <a:spcAft>
                <a:spcPts val="0"/>
              </a:spcAft>
              <a:defRPr/>
            </a:pPr>
            <a:r>
              <a:rPr lang="en-US" kern="0" dirty="0">
                <a:solidFill>
                  <a:prstClr val="black"/>
                </a:solidFill>
                <a:latin typeface="Calibri" panose="020F0502020204030204"/>
              </a:rPr>
              <a:t>Timing / Glitches</a:t>
            </a:r>
            <a:endParaRPr lang="en-US" b="0" kern="0" dirty="0">
              <a:solidFill>
                <a:prstClr val="black"/>
              </a:solidFill>
              <a:latin typeface="Calibri" panose="020F0502020204030204"/>
            </a:endParaRPr>
          </a:p>
        </p:txBody>
      </p:sp>
      <p:sp>
        <p:nvSpPr>
          <p:cNvPr id="460" name="Oval 459">
            <a:extLst>
              <a:ext uri="{FF2B5EF4-FFF2-40B4-BE49-F238E27FC236}">
                <a16:creationId xmlns:a16="http://schemas.microsoft.com/office/drawing/2014/main" id="{DDA1A68B-795E-4FA1-AEAC-FB7CFC91B4B3}"/>
              </a:ext>
            </a:extLst>
          </p:cNvPr>
          <p:cNvSpPr/>
          <p:nvPr/>
        </p:nvSpPr>
        <p:spPr>
          <a:xfrm>
            <a:off x="1211263" y="2443163"/>
            <a:ext cx="1190625" cy="688975"/>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b="0" kern="0" dirty="0">
                <a:solidFill>
                  <a:prstClr val="black"/>
                </a:solidFill>
                <a:latin typeface="Calibri" panose="020F0502020204030204"/>
              </a:rPr>
              <a:t>AVS</a:t>
            </a:r>
          </a:p>
        </p:txBody>
      </p:sp>
      <p:cxnSp>
        <p:nvCxnSpPr>
          <p:cNvPr id="91154" name="Curved Connector 465">
            <a:extLst>
              <a:ext uri="{FF2B5EF4-FFF2-40B4-BE49-F238E27FC236}">
                <a16:creationId xmlns:a16="http://schemas.microsoft.com/office/drawing/2014/main" id="{4C4D88F0-96E2-439C-8B80-D34D4B889676}"/>
              </a:ext>
            </a:extLst>
          </p:cNvPr>
          <p:cNvCxnSpPr>
            <a:cxnSpLocks noChangeShapeType="1"/>
            <a:stCxn id="445" idx="4"/>
            <a:endCxn id="450" idx="0"/>
          </p:cNvCxnSpPr>
          <p:nvPr/>
        </p:nvCxnSpPr>
        <p:spPr bwMode="auto">
          <a:xfrm rot="16200000" flipH="1">
            <a:off x="4842669" y="4464844"/>
            <a:ext cx="792162" cy="196850"/>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55" name="Curved Connector 466">
            <a:extLst>
              <a:ext uri="{FF2B5EF4-FFF2-40B4-BE49-F238E27FC236}">
                <a16:creationId xmlns:a16="http://schemas.microsoft.com/office/drawing/2014/main" id="{690F176F-8556-4B15-B423-4EE73FEFE593}"/>
              </a:ext>
            </a:extLst>
          </p:cNvPr>
          <p:cNvCxnSpPr>
            <a:cxnSpLocks noChangeShapeType="1"/>
            <a:stCxn id="450" idx="3"/>
            <a:endCxn id="441" idx="1"/>
          </p:cNvCxnSpPr>
          <p:nvPr/>
        </p:nvCxnSpPr>
        <p:spPr bwMode="auto">
          <a:xfrm>
            <a:off x="5907088" y="5341938"/>
            <a:ext cx="631825" cy="60007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56" name="Curved Connector 468">
            <a:extLst>
              <a:ext uri="{FF2B5EF4-FFF2-40B4-BE49-F238E27FC236}">
                <a16:creationId xmlns:a16="http://schemas.microsoft.com/office/drawing/2014/main" id="{E10E9327-44F4-4AFF-98D8-302B90B9562E}"/>
              </a:ext>
            </a:extLst>
          </p:cNvPr>
          <p:cNvCxnSpPr>
            <a:cxnSpLocks noChangeShapeType="1"/>
            <a:stCxn id="445" idx="7"/>
            <a:endCxn id="449" idx="2"/>
          </p:cNvCxnSpPr>
          <p:nvPr/>
        </p:nvCxnSpPr>
        <p:spPr bwMode="auto">
          <a:xfrm rot="5400000" flipH="1" flipV="1">
            <a:off x="5619750" y="3127375"/>
            <a:ext cx="214313" cy="150813"/>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57" name="Curved Connector 469">
            <a:extLst>
              <a:ext uri="{FF2B5EF4-FFF2-40B4-BE49-F238E27FC236}">
                <a16:creationId xmlns:a16="http://schemas.microsoft.com/office/drawing/2014/main" id="{89D5F286-9BE6-47CF-B626-B803F4400FC7}"/>
              </a:ext>
            </a:extLst>
          </p:cNvPr>
          <p:cNvCxnSpPr>
            <a:cxnSpLocks noChangeShapeType="1"/>
            <a:stCxn id="449" idx="3"/>
            <a:endCxn id="446" idx="2"/>
          </p:cNvCxnSpPr>
          <p:nvPr/>
        </p:nvCxnSpPr>
        <p:spPr bwMode="auto">
          <a:xfrm>
            <a:off x="6207125" y="2713038"/>
            <a:ext cx="346075" cy="90487"/>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58" name="Curved Connector 470">
            <a:extLst>
              <a:ext uri="{FF2B5EF4-FFF2-40B4-BE49-F238E27FC236}">
                <a16:creationId xmlns:a16="http://schemas.microsoft.com/office/drawing/2014/main" id="{D5832258-0136-4365-9D79-634205B5A9E0}"/>
              </a:ext>
            </a:extLst>
          </p:cNvPr>
          <p:cNvCxnSpPr>
            <a:cxnSpLocks noChangeShapeType="1"/>
            <a:stCxn id="446" idx="6"/>
            <a:endCxn id="448" idx="0"/>
          </p:cNvCxnSpPr>
          <p:nvPr/>
        </p:nvCxnSpPr>
        <p:spPr bwMode="auto">
          <a:xfrm>
            <a:off x="8026400" y="2803525"/>
            <a:ext cx="163513" cy="666750"/>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59" name="Curved Connector 471">
            <a:extLst>
              <a:ext uri="{FF2B5EF4-FFF2-40B4-BE49-F238E27FC236}">
                <a16:creationId xmlns:a16="http://schemas.microsoft.com/office/drawing/2014/main" id="{112F0947-D06C-4B7A-A7B3-F2B75B3428F3}"/>
              </a:ext>
            </a:extLst>
          </p:cNvPr>
          <p:cNvCxnSpPr>
            <a:cxnSpLocks noChangeShapeType="1"/>
            <a:stCxn id="448" idx="2"/>
            <a:endCxn id="447" idx="6"/>
          </p:cNvCxnSpPr>
          <p:nvPr/>
        </p:nvCxnSpPr>
        <p:spPr bwMode="auto">
          <a:xfrm rot="5400000">
            <a:off x="7647782" y="4348956"/>
            <a:ext cx="819150" cy="265113"/>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60" name="Curved Connector 472">
            <a:extLst>
              <a:ext uri="{FF2B5EF4-FFF2-40B4-BE49-F238E27FC236}">
                <a16:creationId xmlns:a16="http://schemas.microsoft.com/office/drawing/2014/main" id="{7910C98D-0F84-4316-B554-4222D383EE46}"/>
              </a:ext>
            </a:extLst>
          </p:cNvPr>
          <p:cNvCxnSpPr>
            <a:cxnSpLocks noChangeShapeType="1"/>
            <a:stCxn id="448" idx="2"/>
            <a:endCxn id="441" idx="6"/>
          </p:cNvCxnSpPr>
          <p:nvPr/>
        </p:nvCxnSpPr>
        <p:spPr bwMode="auto">
          <a:xfrm rot="5400000">
            <a:off x="6960395" y="4974431"/>
            <a:ext cx="2132012" cy="327025"/>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61" name="Curved Connector 473">
            <a:extLst>
              <a:ext uri="{FF2B5EF4-FFF2-40B4-BE49-F238E27FC236}">
                <a16:creationId xmlns:a16="http://schemas.microsoft.com/office/drawing/2014/main" id="{DB07E65C-A620-4365-82F4-D3BEB089C270}"/>
              </a:ext>
            </a:extLst>
          </p:cNvPr>
          <p:cNvCxnSpPr>
            <a:cxnSpLocks noChangeShapeType="1"/>
            <a:stCxn id="447" idx="2"/>
            <a:endCxn id="445" idx="5"/>
          </p:cNvCxnSpPr>
          <p:nvPr/>
        </p:nvCxnSpPr>
        <p:spPr bwMode="auto">
          <a:xfrm rot="10800000">
            <a:off x="5651500" y="4021138"/>
            <a:ext cx="506413" cy="869950"/>
          </a:xfrm>
          <a:prstGeom prst="curvedConnector2">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62" name="Straight Arrow Connector 474">
            <a:extLst>
              <a:ext uri="{FF2B5EF4-FFF2-40B4-BE49-F238E27FC236}">
                <a16:creationId xmlns:a16="http://schemas.microsoft.com/office/drawing/2014/main" id="{B59A9439-A1EB-4232-A129-2AD4C78F0D7C}"/>
              </a:ext>
            </a:extLst>
          </p:cNvPr>
          <p:cNvCxnSpPr>
            <a:cxnSpLocks noChangeShapeType="1"/>
            <a:stCxn id="441" idx="0"/>
            <a:endCxn id="447" idx="4"/>
          </p:cNvCxnSpPr>
          <p:nvPr/>
        </p:nvCxnSpPr>
        <p:spPr bwMode="auto">
          <a:xfrm flipH="1" flipV="1">
            <a:off x="7040563" y="5537200"/>
            <a:ext cx="46037" cy="296863"/>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63" name="Curved Connector 475">
            <a:extLst>
              <a:ext uri="{FF2B5EF4-FFF2-40B4-BE49-F238E27FC236}">
                <a16:creationId xmlns:a16="http://schemas.microsoft.com/office/drawing/2014/main" id="{B356EB17-2CC3-4529-98B3-0C2DC2DC69CD}"/>
              </a:ext>
            </a:extLst>
          </p:cNvPr>
          <p:cNvCxnSpPr>
            <a:cxnSpLocks noChangeShapeType="1"/>
            <a:stCxn id="448" idx="1"/>
            <a:endCxn id="445" idx="6"/>
          </p:cNvCxnSpPr>
          <p:nvPr/>
        </p:nvCxnSpPr>
        <p:spPr bwMode="auto">
          <a:xfrm rot="10800000">
            <a:off x="5864225" y="3665538"/>
            <a:ext cx="1816100" cy="104775"/>
          </a:xfrm>
          <a:prstGeom prst="curvedConnector3">
            <a:avLst>
              <a:gd name="adj1" fmla="val 50000"/>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64" name="Curved Connector 476">
            <a:extLst>
              <a:ext uri="{FF2B5EF4-FFF2-40B4-BE49-F238E27FC236}">
                <a16:creationId xmlns:a16="http://schemas.microsoft.com/office/drawing/2014/main" id="{68C47D8E-929F-4411-B2AE-30DA28C5470F}"/>
              </a:ext>
            </a:extLst>
          </p:cNvPr>
          <p:cNvCxnSpPr>
            <a:cxnSpLocks noChangeShapeType="1"/>
            <a:stCxn id="459" idx="3"/>
            <a:endCxn id="445" idx="2"/>
          </p:cNvCxnSpPr>
          <p:nvPr/>
        </p:nvCxnSpPr>
        <p:spPr bwMode="auto">
          <a:xfrm flipV="1">
            <a:off x="4171950" y="3665538"/>
            <a:ext cx="244475" cy="84137"/>
          </a:xfrm>
          <a:prstGeom prst="curvedConnector3">
            <a:avLst>
              <a:gd name="adj1" fmla="val 50000"/>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65" name="Curved Connector 477">
            <a:extLst>
              <a:ext uri="{FF2B5EF4-FFF2-40B4-BE49-F238E27FC236}">
                <a16:creationId xmlns:a16="http://schemas.microsoft.com/office/drawing/2014/main" id="{3D3D479E-100D-4EA1-A2A0-D29306C00C5B}"/>
              </a:ext>
            </a:extLst>
          </p:cNvPr>
          <p:cNvCxnSpPr>
            <a:cxnSpLocks noChangeShapeType="1"/>
            <a:stCxn id="440" idx="5"/>
            <a:endCxn id="459" idx="2"/>
          </p:cNvCxnSpPr>
          <p:nvPr/>
        </p:nvCxnSpPr>
        <p:spPr bwMode="auto">
          <a:xfrm rot="5400000" flipH="1" flipV="1">
            <a:off x="2809082" y="4558506"/>
            <a:ext cx="1289050" cy="376237"/>
          </a:xfrm>
          <a:prstGeom prst="curvedConnector3">
            <a:avLst>
              <a:gd name="adj1" fmla="val -30667"/>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66" name="Curved Connector 478">
            <a:extLst>
              <a:ext uri="{FF2B5EF4-FFF2-40B4-BE49-F238E27FC236}">
                <a16:creationId xmlns:a16="http://schemas.microsoft.com/office/drawing/2014/main" id="{1BCD1D6E-8C27-40E6-8215-740F7B451768}"/>
              </a:ext>
            </a:extLst>
          </p:cNvPr>
          <p:cNvCxnSpPr>
            <a:cxnSpLocks noChangeShapeType="1"/>
            <a:stCxn id="459" idx="0"/>
            <a:endCxn id="440" idx="0"/>
          </p:cNvCxnSpPr>
          <p:nvPr/>
        </p:nvCxnSpPr>
        <p:spPr bwMode="auto">
          <a:xfrm rot="-5400000" flipH="1" flipV="1">
            <a:off x="2706688" y="3484562"/>
            <a:ext cx="1022350" cy="847725"/>
          </a:xfrm>
          <a:prstGeom prst="curvedConnector3">
            <a:avLst>
              <a:gd name="adj1" fmla="val -22375"/>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67" name="Curved Connector 480">
            <a:extLst>
              <a:ext uri="{FF2B5EF4-FFF2-40B4-BE49-F238E27FC236}">
                <a16:creationId xmlns:a16="http://schemas.microsoft.com/office/drawing/2014/main" id="{1BED7B95-EB18-4F62-BDF6-9FA179FC7F1C}"/>
              </a:ext>
            </a:extLst>
          </p:cNvPr>
          <p:cNvCxnSpPr>
            <a:cxnSpLocks noChangeShapeType="1"/>
            <a:stCxn id="445" idx="1"/>
            <a:endCxn id="458" idx="3"/>
          </p:cNvCxnSpPr>
          <p:nvPr/>
        </p:nvCxnSpPr>
        <p:spPr bwMode="auto">
          <a:xfrm rot="16200000" flipV="1">
            <a:off x="4133056" y="2813844"/>
            <a:ext cx="690563" cy="30162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68" name="Curved Connector 482">
            <a:extLst>
              <a:ext uri="{FF2B5EF4-FFF2-40B4-BE49-F238E27FC236}">
                <a16:creationId xmlns:a16="http://schemas.microsoft.com/office/drawing/2014/main" id="{E6CD4FA6-F956-4FC2-8DBB-D8F24CE62702}"/>
              </a:ext>
            </a:extLst>
          </p:cNvPr>
          <p:cNvCxnSpPr>
            <a:cxnSpLocks noChangeShapeType="1"/>
            <a:stCxn id="458" idx="1"/>
            <a:endCxn id="440" idx="0"/>
          </p:cNvCxnSpPr>
          <p:nvPr/>
        </p:nvCxnSpPr>
        <p:spPr bwMode="auto">
          <a:xfrm rot="10800000" flipV="1">
            <a:off x="2794000" y="2619375"/>
            <a:ext cx="549275" cy="1800225"/>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69" name="Straight Arrow Connector 483">
            <a:extLst>
              <a:ext uri="{FF2B5EF4-FFF2-40B4-BE49-F238E27FC236}">
                <a16:creationId xmlns:a16="http://schemas.microsoft.com/office/drawing/2014/main" id="{5BD107B3-BBC5-412F-A564-5674CC799E12}"/>
              </a:ext>
            </a:extLst>
          </p:cNvPr>
          <p:cNvCxnSpPr>
            <a:cxnSpLocks noChangeShapeType="1"/>
            <a:stCxn id="456" idx="1"/>
          </p:cNvCxnSpPr>
          <p:nvPr/>
        </p:nvCxnSpPr>
        <p:spPr bwMode="auto">
          <a:xfrm flipH="1">
            <a:off x="1282700" y="3959225"/>
            <a:ext cx="231775" cy="676275"/>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0" name="Straight Arrow Connector 484">
            <a:extLst>
              <a:ext uri="{FF2B5EF4-FFF2-40B4-BE49-F238E27FC236}">
                <a16:creationId xmlns:a16="http://schemas.microsoft.com/office/drawing/2014/main" id="{2F404CDF-3D9A-499A-93AA-943A4DD6545B}"/>
              </a:ext>
            </a:extLst>
          </p:cNvPr>
          <p:cNvCxnSpPr>
            <a:cxnSpLocks noChangeShapeType="1"/>
            <a:endCxn id="456" idx="3"/>
          </p:cNvCxnSpPr>
          <p:nvPr/>
        </p:nvCxnSpPr>
        <p:spPr bwMode="auto">
          <a:xfrm flipH="1" flipV="1">
            <a:off x="2209800" y="3959225"/>
            <a:ext cx="366713" cy="534988"/>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1" name="Straight Arrow Connector 487">
            <a:extLst>
              <a:ext uri="{FF2B5EF4-FFF2-40B4-BE49-F238E27FC236}">
                <a16:creationId xmlns:a16="http://schemas.microsoft.com/office/drawing/2014/main" id="{E6E65F4B-6B09-4CB4-B759-C89DFA1A808C}"/>
              </a:ext>
            </a:extLst>
          </p:cNvPr>
          <p:cNvCxnSpPr>
            <a:cxnSpLocks noChangeShapeType="1"/>
            <a:stCxn id="456" idx="0"/>
            <a:endCxn id="460" idx="4"/>
          </p:cNvCxnSpPr>
          <p:nvPr/>
        </p:nvCxnSpPr>
        <p:spPr bwMode="auto">
          <a:xfrm flipH="1" flipV="1">
            <a:off x="1806575" y="3132138"/>
            <a:ext cx="55563" cy="620712"/>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2" name="Straight Arrow Connector 488">
            <a:extLst>
              <a:ext uri="{FF2B5EF4-FFF2-40B4-BE49-F238E27FC236}">
                <a16:creationId xmlns:a16="http://schemas.microsoft.com/office/drawing/2014/main" id="{F2765214-0750-4692-BC1C-85EBC9D230E9}"/>
              </a:ext>
            </a:extLst>
          </p:cNvPr>
          <p:cNvCxnSpPr>
            <a:cxnSpLocks noChangeShapeType="1"/>
            <a:stCxn id="460" idx="0"/>
            <a:endCxn id="455" idx="2"/>
          </p:cNvCxnSpPr>
          <p:nvPr/>
        </p:nvCxnSpPr>
        <p:spPr bwMode="auto">
          <a:xfrm flipH="1" flipV="1">
            <a:off x="1600200" y="2141538"/>
            <a:ext cx="206375" cy="301625"/>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3" name="Curved Connector 489">
            <a:extLst>
              <a:ext uri="{FF2B5EF4-FFF2-40B4-BE49-F238E27FC236}">
                <a16:creationId xmlns:a16="http://schemas.microsoft.com/office/drawing/2014/main" id="{3F8FE672-CA61-4530-94E3-21038686680D}"/>
              </a:ext>
            </a:extLst>
          </p:cNvPr>
          <p:cNvCxnSpPr>
            <a:cxnSpLocks noChangeShapeType="1"/>
            <a:stCxn id="455" idx="3"/>
            <a:endCxn id="440" idx="0"/>
          </p:cNvCxnSpPr>
          <p:nvPr/>
        </p:nvCxnSpPr>
        <p:spPr bwMode="auto">
          <a:xfrm>
            <a:off x="2438400" y="1706563"/>
            <a:ext cx="355600" cy="2713037"/>
          </a:xfrm>
          <a:prstGeom prst="curved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91174" name="Elbow Connector 490">
            <a:extLst>
              <a:ext uri="{FF2B5EF4-FFF2-40B4-BE49-F238E27FC236}">
                <a16:creationId xmlns:a16="http://schemas.microsoft.com/office/drawing/2014/main" id="{4AB5366F-CFAE-4148-BDE8-AD7E714AFB53}"/>
              </a:ext>
            </a:extLst>
          </p:cNvPr>
          <p:cNvCxnSpPr>
            <a:cxnSpLocks noChangeShapeType="1"/>
            <a:stCxn id="455" idx="1"/>
          </p:cNvCxnSpPr>
          <p:nvPr/>
        </p:nvCxnSpPr>
        <p:spPr bwMode="auto">
          <a:xfrm rot="10800000" flipV="1">
            <a:off x="542925" y="1706563"/>
            <a:ext cx="219075" cy="2976562"/>
          </a:xfrm>
          <a:prstGeom prst="bent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91175" name="Curved Connector 498">
            <a:extLst>
              <a:ext uri="{FF2B5EF4-FFF2-40B4-BE49-F238E27FC236}">
                <a16:creationId xmlns:a16="http://schemas.microsoft.com/office/drawing/2014/main" id="{70C0C232-E0F7-4640-9D15-791F4AA03AAB}"/>
              </a:ext>
            </a:extLst>
          </p:cNvPr>
          <p:cNvCxnSpPr>
            <a:cxnSpLocks noChangeShapeType="1"/>
            <a:stCxn id="455" idx="3"/>
            <a:endCxn id="445" idx="0"/>
          </p:cNvCxnSpPr>
          <p:nvPr/>
        </p:nvCxnSpPr>
        <p:spPr bwMode="auto">
          <a:xfrm>
            <a:off x="2438400" y="1706563"/>
            <a:ext cx="2701925" cy="1457325"/>
          </a:xfrm>
          <a:prstGeom prst="curvedConnector2">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cxnSp>
        <p:nvCxnSpPr>
          <p:cNvPr id="91176" name="Elbow Connector 500">
            <a:extLst>
              <a:ext uri="{FF2B5EF4-FFF2-40B4-BE49-F238E27FC236}">
                <a16:creationId xmlns:a16="http://schemas.microsoft.com/office/drawing/2014/main" id="{332F5605-26D2-46E3-93D3-258682BF85BE}"/>
              </a:ext>
            </a:extLst>
          </p:cNvPr>
          <p:cNvCxnSpPr>
            <a:cxnSpLocks noChangeShapeType="1"/>
          </p:cNvCxnSpPr>
          <p:nvPr/>
        </p:nvCxnSpPr>
        <p:spPr bwMode="auto">
          <a:xfrm flipH="1" flipV="1">
            <a:off x="2814638" y="3336925"/>
            <a:ext cx="5824537" cy="336550"/>
          </a:xfrm>
          <a:prstGeom prst="bentConnector4">
            <a:avLst>
              <a:gd name="adj1" fmla="val -5079"/>
              <a:gd name="adj2" fmla="val 763264"/>
            </a:avLst>
          </a:prstGeom>
          <a:noFill/>
          <a:ln w="28575"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1177" name="Elbow Connector 502">
            <a:extLst>
              <a:ext uri="{FF2B5EF4-FFF2-40B4-BE49-F238E27FC236}">
                <a16:creationId xmlns:a16="http://schemas.microsoft.com/office/drawing/2014/main" id="{B49638F6-AB97-44FF-9812-80E1AE612B91}"/>
              </a:ext>
            </a:extLst>
          </p:cNvPr>
          <p:cNvCxnSpPr>
            <a:cxnSpLocks noChangeShapeType="1"/>
            <a:stCxn id="450" idx="2"/>
            <a:endCxn id="442" idx="3"/>
          </p:cNvCxnSpPr>
          <p:nvPr/>
        </p:nvCxnSpPr>
        <p:spPr bwMode="auto">
          <a:xfrm rot="5400000" flipH="1">
            <a:off x="2757487" y="3146426"/>
            <a:ext cx="112713" cy="5046662"/>
          </a:xfrm>
          <a:prstGeom prst="bentConnector3">
            <a:avLst>
              <a:gd name="adj1" fmla="val -500639"/>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8" name="Elbow Connector 503">
            <a:extLst>
              <a:ext uri="{FF2B5EF4-FFF2-40B4-BE49-F238E27FC236}">
                <a16:creationId xmlns:a16="http://schemas.microsoft.com/office/drawing/2014/main" id="{86DEC4A1-1090-4FC2-A6AC-FA57812AC6C0}"/>
              </a:ext>
            </a:extLst>
          </p:cNvPr>
          <p:cNvCxnSpPr>
            <a:cxnSpLocks noChangeShapeType="1"/>
            <a:stCxn id="442" idx="4"/>
          </p:cNvCxnSpPr>
          <p:nvPr/>
        </p:nvCxnSpPr>
        <p:spPr bwMode="auto">
          <a:xfrm rot="16200000" flipH="1">
            <a:off x="2270125" y="4514850"/>
            <a:ext cx="784225" cy="3336925"/>
          </a:xfrm>
          <a:prstGeom prst="bent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79" name="Straight Arrow Connector 504">
            <a:extLst>
              <a:ext uri="{FF2B5EF4-FFF2-40B4-BE49-F238E27FC236}">
                <a16:creationId xmlns:a16="http://schemas.microsoft.com/office/drawing/2014/main" id="{4556EF2C-3B8B-45FD-A00D-9359B584A3E5}"/>
              </a:ext>
            </a:extLst>
          </p:cNvPr>
          <p:cNvCxnSpPr>
            <a:cxnSpLocks noChangeShapeType="1"/>
            <a:endCxn id="445" idx="3"/>
          </p:cNvCxnSpPr>
          <p:nvPr/>
        </p:nvCxnSpPr>
        <p:spPr bwMode="auto">
          <a:xfrm flipV="1">
            <a:off x="4330700" y="4021138"/>
            <a:ext cx="298450" cy="2565400"/>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80" name="Curved Connector 505">
            <a:extLst>
              <a:ext uri="{FF2B5EF4-FFF2-40B4-BE49-F238E27FC236}">
                <a16:creationId xmlns:a16="http://schemas.microsoft.com/office/drawing/2014/main" id="{1F41BF3C-326A-4DE0-BCE1-C2E51038F088}"/>
              </a:ext>
            </a:extLst>
          </p:cNvPr>
          <p:cNvCxnSpPr>
            <a:cxnSpLocks noChangeShapeType="1"/>
            <a:stCxn id="442" idx="4"/>
            <a:endCxn id="440" idx="4"/>
          </p:cNvCxnSpPr>
          <p:nvPr/>
        </p:nvCxnSpPr>
        <p:spPr bwMode="auto">
          <a:xfrm rot="5400000" flipH="1" flipV="1">
            <a:off x="1777207" y="4774406"/>
            <a:ext cx="233362" cy="1800225"/>
          </a:xfrm>
          <a:prstGeom prst="curvedConnector3">
            <a:avLst>
              <a:gd name="adj1" fmla="val -7316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81" name="Curved Connector 507">
            <a:extLst>
              <a:ext uri="{FF2B5EF4-FFF2-40B4-BE49-F238E27FC236}">
                <a16:creationId xmlns:a16="http://schemas.microsoft.com/office/drawing/2014/main" id="{7AE550EC-690C-48C8-8767-B72C0E41E488}"/>
              </a:ext>
            </a:extLst>
          </p:cNvPr>
          <p:cNvCxnSpPr>
            <a:cxnSpLocks noChangeShapeType="1"/>
            <a:stCxn id="441" idx="2"/>
            <a:endCxn id="440" idx="4"/>
          </p:cNvCxnSpPr>
          <p:nvPr/>
        </p:nvCxnSpPr>
        <p:spPr bwMode="auto">
          <a:xfrm rot="10800000">
            <a:off x="2794000" y="5557838"/>
            <a:ext cx="3517900" cy="646112"/>
          </a:xfrm>
          <a:prstGeom prst="curvedConnector2">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91182" name="Straight Arrow Connector 508">
            <a:extLst>
              <a:ext uri="{FF2B5EF4-FFF2-40B4-BE49-F238E27FC236}">
                <a16:creationId xmlns:a16="http://schemas.microsoft.com/office/drawing/2014/main" id="{A45F481C-5A98-4BB8-8F59-3E98781D2264}"/>
              </a:ext>
            </a:extLst>
          </p:cNvPr>
          <p:cNvCxnSpPr>
            <a:cxnSpLocks noChangeShapeType="1"/>
            <a:endCxn id="445" idx="0"/>
          </p:cNvCxnSpPr>
          <p:nvPr/>
        </p:nvCxnSpPr>
        <p:spPr bwMode="auto">
          <a:xfrm>
            <a:off x="5140325" y="2057400"/>
            <a:ext cx="0" cy="1106488"/>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91183" name="Straight Arrow Connector 131">
            <a:extLst>
              <a:ext uri="{FF2B5EF4-FFF2-40B4-BE49-F238E27FC236}">
                <a16:creationId xmlns:a16="http://schemas.microsoft.com/office/drawing/2014/main" id="{20F6C39D-8665-4506-B06F-2034686E4027}"/>
              </a:ext>
            </a:extLst>
          </p:cNvPr>
          <p:cNvCxnSpPr>
            <a:cxnSpLocks noChangeShapeType="1"/>
            <a:stCxn id="133" idx="1"/>
            <a:endCxn id="138" idx="6"/>
          </p:cNvCxnSpPr>
          <p:nvPr/>
        </p:nvCxnSpPr>
        <p:spPr bwMode="auto">
          <a:xfrm flipH="1" flipV="1">
            <a:off x="7205663" y="1630363"/>
            <a:ext cx="252412" cy="222250"/>
          </a:xfrm>
          <a:prstGeom prst="straightConnector1">
            <a:avLst/>
          </a:prstGeom>
          <a:noFill/>
          <a:ln w="28575" algn="ctr">
            <a:solidFill>
              <a:srgbClr val="70AD47"/>
            </a:solidFill>
            <a:miter lim="800000"/>
            <a:headEnd/>
            <a:tailEnd type="triangle" w="med" len="med"/>
          </a:ln>
          <a:extLst>
            <a:ext uri="{909E8E84-426E-40DD-AFC4-6F175D3DCCD1}">
              <a14:hiddenFill xmlns:a14="http://schemas.microsoft.com/office/drawing/2010/main">
                <a:noFill/>
              </a14:hiddenFill>
            </a:ext>
          </a:extLst>
        </p:spPr>
      </p:cxnSp>
      <p:sp>
        <p:nvSpPr>
          <p:cNvPr id="133" name="Rectangle 132">
            <a:extLst>
              <a:ext uri="{FF2B5EF4-FFF2-40B4-BE49-F238E27FC236}">
                <a16:creationId xmlns:a16="http://schemas.microsoft.com/office/drawing/2014/main" id="{314E8461-4AE7-4881-AD4D-B87EB3F83649}"/>
              </a:ext>
            </a:extLst>
          </p:cNvPr>
          <p:cNvSpPr/>
          <p:nvPr/>
        </p:nvSpPr>
        <p:spPr>
          <a:xfrm>
            <a:off x="7458075" y="1341438"/>
            <a:ext cx="1328738" cy="1023937"/>
          </a:xfrm>
          <a:prstGeom prst="rect">
            <a:avLst/>
          </a:prstGeom>
          <a:noFill/>
          <a:ln w="6350" cap="flat" cmpd="sng" algn="ctr">
            <a:solidFill>
              <a:srgbClr val="70AD47"/>
            </a:solidFill>
            <a:prstDash val="solid"/>
            <a:miter lim="800000"/>
          </a:ln>
          <a:effectLst/>
        </p:spPr>
        <p:txBody>
          <a:bodyPr anchor="ctr"/>
          <a:lstStyle/>
          <a:p>
            <a:pPr algn="ctr" eaLnBrk="1" fontAlgn="auto" hangingPunct="1">
              <a:spcBef>
                <a:spcPts val="0"/>
              </a:spcBef>
              <a:spcAft>
                <a:spcPts val="0"/>
              </a:spcAft>
              <a:defRPr/>
            </a:pPr>
            <a:r>
              <a:rPr lang="en-US" sz="1600" kern="0" dirty="0">
                <a:latin typeface="Calibri" panose="020F0502020204030204"/>
              </a:rPr>
              <a:t>Sim vectors</a:t>
            </a:r>
            <a:br>
              <a:rPr lang="en-US" sz="1600" b="0" kern="0" dirty="0">
                <a:latin typeface="Calibri" panose="020F0502020204030204"/>
              </a:rPr>
            </a:br>
            <a:r>
              <a:rPr lang="en-US" sz="1600" b="0" kern="0" dirty="0">
                <a:latin typeface="Calibri" panose="020F0502020204030204"/>
              </a:rPr>
              <a:t>Benchmark</a:t>
            </a:r>
            <a:br>
              <a:rPr lang="en-US" sz="1600" kern="0" dirty="0">
                <a:latin typeface="Calibri" panose="020F0502020204030204"/>
              </a:rPr>
            </a:br>
            <a:r>
              <a:rPr lang="en-US" sz="1600" kern="0" dirty="0">
                <a:latin typeface="Calibri" panose="020F0502020204030204"/>
              </a:rPr>
              <a:t>RTL</a:t>
            </a:r>
            <a:endParaRPr lang="en-US" sz="1600" b="0" kern="0" dirty="0">
              <a:latin typeface="Calibri" panose="020F0502020204030204"/>
            </a:endParaRPr>
          </a:p>
        </p:txBody>
      </p:sp>
      <p:sp>
        <p:nvSpPr>
          <p:cNvPr id="138" name="Oval 137">
            <a:extLst>
              <a:ext uri="{FF2B5EF4-FFF2-40B4-BE49-F238E27FC236}">
                <a16:creationId xmlns:a16="http://schemas.microsoft.com/office/drawing/2014/main" id="{E17CF9CE-3DB3-4FBF-B5DD-79E23DA6A1A9}"/>
              </a:ext>
            </a:extLst>
          </p:cNvPr>
          <p:cNvSpPr/>
          <p:nvPr/>
        </p:nvSpPr>
        <p:spPr>
          <a:xfrm>
            <a:off x="5853113" y="1293813"/>
            <a:ext cx="1352550" cy="673100"/>
          </a:xfrm>
          <a:prstGeom prst="ellipse">
            <a:avLst/>
          </a:prstGeom>
          <a:noFill/>
          <a:ln w="6350" cap="flat" cmpd="sng" algn="ctr">
            <a:solidFill>
              <a:srgbClr val="4472C4"/>
            </a:solidFill>
            <a:prstDash val="solid"/>
            <a:miter lim="800000"/>
          </a:ln>
          <a:effectLst/>
        </p:spPr>
        <p:txBody>
          <a:bodyPr anchor="ctr"/>
          <a:lstStyle/>
          <a:p>
            <a:pPr algn="ctr" eaLnBrk="1" fontAlgn="auto" hangingPunct="1">
              <a:spcBef>
                <a:spcPts val="0"/>
              </a:spcBef>
              <a:spcAft>
                <a:spcPts val="0"/>
              </a:spcAft>
              <a:defRPr/>
            </a:pPr>
            <a:r>
              <a:rPr lang="en-US" sz="1400" b="0" kern="0" dirty="0">
                <a:latin typeface="Calibri" panose="020F0502020204030204"/>
              </a:rPr>
              <a:t>Functional Sim</a:t>
            </a:r>
          </a:p>
        </p:txBody>
      </p:sp>
      <p:cxnSp>
        <p:nvCxnSpPr>
          <p:cNvPr id="91186" name="Straight Arrow Connector 138">
            <a:extLst>
              <a:ext uri="{FF2B5EF4-FFF2-40B4-BE49-F238E27FC236}">
                <a16:creationId xmlns:a16="http://schemas.microsoft.com/office/drawing/2014/main" id="{D2F2EAA4-55EE-4CBD-A9AE-A1AC7C49919E}"/>
              </a:ext>
            </a:extLst>
          </p:cNvPr>
          <p:cNvCxnSpPr>
            <a:cxnSpLocks noChangeShapeType="1"/>
            <a:stCxn id="138" idx="2"/>
            <a:endCxn id="141" idx="3"/>
          </p:cNvCxnSpPr>
          <p:nvPr/>
        </p:nvCxnSpPr>
        <p:spPr bwMode="auto">
          <a:xfrm flipH="1" flipV="1">
            <a:off x="5553075" y="1552575"/>
            <a:ext cx="300038" cy="77788"/>
          </a:xfrm>
          <a:prstGeom prst="straightConnector1">
            <a:avLst/>
          </a:prstGeom>
          <a:noFill/>
          <a:ln w="28575" algn="ctr">
            <a:solidFill>
              <a:srgbClr val="5B9BD5"/>
            </a:solidFill>
            <a:miter lim="800000"/>
            <a:headEnd/>
            <a:tailEnd type="triangle" w="med" len="med"/>
          </a:ln>
          <a:extLst>
            <a:ext uri="{909E8E84-426E-40DD-AFC4-6F175D3DCCD1}">
              <a14:hiddenFill xmlns:a14="http://schemas.microsoft.com/office/drawing/2010/main">
                <a:noFill/>
              </a14:hiddenFill>
            </a:ext>
          </a:extLst>
        </p:spPr>
      </p:cxnSp>
      <p:cxnSp>
        <p:nvCxnSpPr>
          <p:cNvPr id="31" name="Elbow Connector 30">
            <a:extLst>
              <a:ext uri="{FF2B5EF4-FFF2-40B4-BE49-F238E27FC236}">
                <a16:creationId xmlns:a16="http://schemas.microsoft.com/office/drawing/2014/main" id="{E8C54627-DAE9-40E0-9333-58CC2119C4A0}"/>
              </a:ext>
            </a:extLst>
          </p:cNvPr>
          <p:cNvCxnSpPr>
            <a:stCxn id="442" idx="1"/>
            <a:endCxn id="138" idx="0"/>
          </p:cNvCxnSpPr>
          <p:nvPr/>
        </p:nvCxnSpPr>
        <p:spPr>
          <a:xfrm rot="5400000" flipH="1" flipV="1">
            <a:off x="1678782" y="-94456"/>
            <a:ext cx="3462337" cy="6238875"/>
          </a:xfrm>
          <a:prstGeom prst="bentConnector3">
            <a:avLst>
              <a:gd name="adj1" fmla="val 106600"/>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C5FB972-969F-4A88-8EBA-D8CAF9919DAC}"/>
              </a:ext>
            </a:extLst>
          </p:cNvPr>
          <p:cNvGrpSpPr>
            <a:grpSpLocks/>
          </p:cNvGrpSpPr>
          <p:nvPr/>
        </p:nvGrpSpPr>
        <p:grpSpPr bwMode="auto">
          <a:xfrm>
            <a:off x="2392363" y="1749425"/>
            <a:ext cx="3654425" cy="3767138"/>
            <a:chOff x="2238379" y="1500513"/>
            <a:chExt cx="3654692" cy="3767761"/>
          </a:xfrm>
        </p:grpSpPr>
        <p:sp>
          <p:nvSpPr>
            <p:cNvPr id="183" name="Hexagon 182">
              <a:extLst>
                <a:ext uri="{FF2B5EF4-FFF2-40B4-BE49-F238E27FC236}">
                  <a16:creationId xmlns:a16="http://schemas.microsoft.com/office/drawing/2014/main" id="{657CC25B-0468-4A78-94F3-4DE174EE566A}"/>
                </a:ext>
              </a:extLst>
            </p:cNvPr>
            <p:cNvSpPr/>
            <p:nvPr/>
          </p:nvSpPr>
          <p:spPr>
            <a:xfrm>
              <a:off x="2238379" y="2035589"/>
              <a:ext cx="3654692" cy="3232685"/>
            </a:xfrm>
            <a:prstGeom prst="hexagon">
              <a:avLst/>
            </a:prstGeom>
            <a:noFill/>
            <a:ln w="1016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202" name="TextBox 183">
              <a:extLst>
                <a:ext uri="{FF2B5EF4-FFF2-40B4-BE49-F238E27FC236}">
                  <a16:creationId xmlns:a16="http://schemas.microsoft.com/office/drawing/2014/main" id="{49254C1E-B1CA-4BA9-B6F6-640787BADDEF}"/>
                </a:ext>
              </a:extLst>
            </p:cNvPr>
            <p:cNvSpPr txBox="1">
              <a:spLocks noChangeArrowheads="1"/>
            </p:cNvSpPr>
            <p:nvPr/>
          </p:nvSpPr>
          <p:spPr bwMode="auto">
            <a:xfrm>
              <a:off x="2372887" y="1500513"/>
              <a:ext cx="2200582" cy="454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a:solidFill>
                    <a:srgbClr val="FF0000"/>
                  </a:solidFill>
                  <a:cs typeface="Arial" panose="020B0604020202020204" pitchFamily="34" charset="0"/>
                </a:rPr>
                <a:t>STA-IR loop</a:t>
              </a:r>
            </a:p>
          </p:txBody>
        </p:sp>
      </p:grpSp>
      <p:grpSp>
        <p:nvGrpSpPr>
          <p:cNvPr id="6" name="Group 5">
            <a:extLst>
              <a:ext uri="{FF2B5EF4-FFF2-40B4-BE49-F238E27FC236}">
                <a16:creationId xmlns:a16="http://schemas.microsoft.com/office/drawing/2014/main" id="{A32A3FCD-9FBB-46C5-A312-6479B61107FA}"/>
              </a:ext>
            </a:extLst>
          </p:cNvPr>
          <p:cNvGrpSpPr>
            <a:grpSpLocks/>
          </p:cNvGrpSpPr>
          <p:nvPr/>
        </p:nvGrpSpPr>
        <p:grpSpPr bwMode="auto">
          <a:xfrm>
            <a:off x="4522788" y="2681288"/>
            <a:ext cx="4443412" cy="2533650"/>
            <a:chOff x="4483446" y="2381596"/>
            <a:chExt cx="4555939" cy="2843596"/>
          </a:xfrm>
        </p:grpSpPr>
        <p:sp>
          <p:nvSpPr>
            <p:cNvPr id="185" name="Hexagon 184">
              <a:extLst>
                <a:ext uri="{FF2B5EF4-FFF2-40B4-BE49-F238E27FC236}">
                  <a16:creationId xmlns:a16="http://schemas.microsoft.com/office/drawing/2014/main" id="{FC4C35C0-0201-4962-B5FF-F13DD95637DC}"/>
                </a:ext>
              </a:extLst>
            </p:cNvPr>
            <p:cNvSpPr/>
            <p:nvPr/>
          </p:nvSpPr>
          <p:spPr>
            <a:xfrm>
              <a:off x="4483446" y="2381596"/>
              <a:ext cx="4555939" cy="2843596"/>
            </a:xfrm>
            <a:prstGeom prst="hexagon">
              <a:avLst/>
            </a:prstGeom>
            <a:noFill/>
            <a:ln w="1016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200" name="TextBox 185">
              <a:extLst>
                <a:ext uri="{FF2B5EF4-FFF2-40B4-BE49-F238E27FC236}">
                  <a16:creationId xmlns:a16="http://schemas.microsoft.com/office/drawing/2014/main" id="{7829EF5B-B40B-4EAC-AD02-95136CAE3E95}"/>
                </a:ext>
              </a:extLst>
            </p:cNvPr>
            <p:cNvSpPr txBox="1">
              <a:spLocks noChangeArrowheads="1"/>
            </p:cNvSpPr>
            <p:nvPr/>
          </p:nvSpPr>
          <p:spPr bwMode="auto">
            <a:xfrm>
              <a:off x="5290357" y="3264745"/>
              <a:ext cx="2660171" cy="371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a:solidFill>
                    <a:srgbClr val="FF0000"/>
                  </a:solidFill>
                  <a:cs typeface="Arial" panose="020B0604020202020204" pitchFamily="34" charset="0"/>
                </a:rPr>
                <a:t>ST</a:t>
              </a:r>
              <a:r>
                <a:rPr lang="en-US" altLang="zh-TW" sz="2400">
                  <a:solidFill>
                    <a:srgbClr val="FF0000"/>
                  </a:solidFill>
                  <a:ea typeface="新細明體" panose="02020500000000000000" pitchFamily="18" charset="-120"/>
                  <a:cs typeface="Arial" panose="020B0604020202020204" pitchFamily="34" charset="0"/>
                </a:rPr>
                <a:t>A-</a:t>
              </a:r>
              <a:r>
                <a:rPr lang="en-US" altLang="en-US" sz="2400">
                  <a:solidFill>
                    <a:srgbClr val="FF0000"/>
                  </a:solidFill>
                  <a:cs typeface="Arial" panose="020B0604020202020204" pitchFamily="34" charset="0"/>
                </a:rPr>
                <a:t>Thermal loop</a:t>
              </a:r>
            </a:p>
          </p:txBody>
        </p:sp>
      </p:grpSp>
      <p:grpSp>
        <p:nvGrpSpPr>
          <p:cNvPr id="3" name="Group 2">
            <a:extLst>
              <a:ext uri="{FF2B5EF4-FFF2-40B4-BE49-F238E27FC236}">
                <a16:creationId xmlns:a16="http://schemas.microsoft.com/office/drawing/2014/main" id="{812DDB29-E8AD-4A70-8317-2AC03A463AE9}"/>
              </a:ext>
            </a:extLst>
          </p:cNvPr>
          <p:cNvGrpSpPr>
            <a:grpSpLocks/>
          </p:cNvGrpSpPr>
          <p:nvPr/>
        </p:nvGrpSpPr>
        <p:grpSpPr bwMode="auto">
          <a:xfrm>
            <a:off x="3805238" y="1057275"/>
            <a:ext cx="5197475" cy="2009775"/>
            <a:chOff x="4525337" y="858204"/>
            <a:chExt cx="4555939" cy="2010135"/>
          </a:xfrm>
        </p:grpSpPr>
        <p:sp>
          <p:nvSpPr>
            <p:cNvPr id="187" name="Hexagon 186">
              <a:extLst>
                <a:ext uri="{FF2B5EF4-FFF2-40B4-BE49-F238E27FC236}">
                  <a16:creationId xmlns:a16="http://schemas.microsoft.com/office/drawing/2014/main" id="{2E348DF4-F279-451C-9FCA-5B664600589B}"/>
                </a:ext>
              </a:extLst>
            </p:cNvPr>
            <p:cNvSpPr/>
            <p:nvPr/>
          </p:nvSpPr>
          <p:spPr>
            <a:xfrm>
              <a:off x="4525337" y="858204"/>
              <a:ext cx="4555939" cy="2010135"/>
            </a:xfrm>
            <a:prstGeom prst="hexagon">
              <a:avLst/>
            </a:prstGeom>
            <a:noFill/>
            <a:ln w="1016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98" name="TextBox 187">
              <a:extLst>
                <a:ext uri="{FF2B5EF4-FFF2-40B4-BE49-F238E27FC236}">
                  <a16:creationId xmlns:a16="http://schemas.microsoft.com/office/drawing/2014/main" id="{A798D34A-D86A-4C9D-A97C-BA22FC345768}"/>
                </a:ext>
              </a:extLst>
            </p:cNvPr>
            <p:cNvSpPr txBox="1">
              <a:spLocks noChangeArrowheads="1"/>
            </p:cNvSpPr>
            <p:nvPr/>
          </p:nvSpPr>
          <p:spPr bwMode="auto">
            <a:xfrm>
              <a:off x="5057628" y="1064239"/>
              <a:ext cx="3471230" cy="371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TW" sz="2400">
                  <a:solidFill>
                    <a:srgbClr val="FF0000"/>
                  </a:solidFill>
                  <a:ea typeface="新細明體" panose="02020500000000000000" pitchFamily="18" charset="-120"/>
                  <a:cs typeface="Arial" panose="020B0604020202020204" pitchFamily="34" charset="0"/>
                </a:rPr>
                <a:t>Workload-</a:t>
              </a:r>
              <a:r>
                <a:rPr lang="en-US" altLang="en-US" sz="2400">
                  <a:solidFill>
                    <a:srgbClr val="FF0000"/>
                  </a:solidFill>
                  <a:ea typeface="新細明體" panose="02020500000000000000" pitchFamily="18" charset="-120"/>
                  <a:cs typeface="Arial" panose="020B0604020202020204" pitchFamily="34" charset="0"/>
                </a:rPr>
                <a:t>Thermal loop</a:t>
              </a:r>
            </a:p>
          </p:txBody>
        </p:sp>
      </p:grpSp>
      <p:grpSp>
        <p:nvGrpSpPr>
          <p:cNvPr id="4" name="Group 3">
            <a:extLst>
              <a:ext uri="{FF2B5EF4-FFF2-40B4-BE49-F238E27FC236}">
                <a16:creationId xmlns:a16="http://schemas.microsoft.com/office/drawing/2014/main" id="{35A46242-5B5B-470E-B551-5D0B5BB49762}"/>
              </a:ext>
            </a:extLst>
          </p:cNvPr>
          <p:cNvGrpSpPr>
            <a:grpSpLocks/>
          </p:cNvGrpSpPr>
          <p:nvPr/>
        </p:nvGrpSpPr>
        <p:grpSpPr bwMode="auto">
          <a:xfrm>
            <a:off x="2681288" y="4370388"/>
            <a:ext cx="5784850" cy="2166937"/>
            <a:chOff x="3213192" y="4411897"/>
            <a:chExt cx="5754660" cy="1887894"/>
          </a:xfrm>
        </p:grpSpPr>
        <p:sp>
          <p:nvSpPr>
            <p:cNvPr id="119" name="Hexagon 118">
              <a:extLst>
                <a:ext uri="{FF2B5EF4-FFF2-40B4-BE49-F238E27FC236}">
                  <a16:creationId xmlns:a16="http://schemas.microsoft.com/office/drawing/2014/main" id="{F181653D-1021-4724-AAC8-5119E2F4F94D}"/>
                </a:ext>
              </a:extLst>
            </p:cNvPr>
            <p:cNvSpPr/>
            <p:nvPr/>
          </p:nvSpPr>
          <p:spPr>
            <a:xfrm>
              <a:off x="4411816" y="4411897"/>
              <a:ext cx="4556036" cy="1887894"/>
            </a:xfrm>
            <a:prstGeom prst="hexagon">
              <a:avLst/>
            </a:prstGeom>
            <a:noFill/>
            <a:ln w="1016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96" name="TextBox 119">
              <a:extLst>
                <a:ext uri="{FF2B5EF4-FFF2-40B4-BE49-F238E27FC236}">
                  <a16:creationId xmlns:a16="http://schemas.microsoft.com/office/drawing/2014/main" id="{D6A30ADD-D433-4874-B3E7-DC10B05F475E}"/>
                </a:ext>
              </a:extLst>
            </p:cNvPr>
            <p:cNvSpPr txBox="1">
              <a:spLocks noChangeArrowheads="1"/>
            </p:cNvSpPr>
            <p:nvPr/>
          </p:nvSpPr>
          <p:spPr bwMode="auto">
            <a:xfrm>
              <a:off x="3213192" y="5727537"/>
              <a:ext cx="3321212" cy="371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TW" sz="2400">
                  <a:solidFill>
                    <a:srgbClr val="FF0000"/>
                  </a:solidFill>
                  <a:ea typeface="新細明體" panose="02020500000000000000" pitchFamily="18" charset="-120"/>
                  <a:cs typeface="Arial" panose="020B0604020202020204" pitchFamily="34" charset="0"/>
                </a:rPr>
                <a:t>STA-Reliability</a:t>
              </a:r>
              <a:r>
                <a:rPr lang="en-US" altLang="en-US" sz="2400">
                  <a:solidFill>
                    <a:srgbClr val="FF0000"/>
                  </a:solidFill>
                  <a:ea typeface="新細明體" panose="02020500000000000000" pitchFamily="18" charset="-120"/>
                  <a:cs typeface="Arial" panose="020B0604020202020204" pitchFamily="34" charset="0"/>
                </a:rPr>
                <a:t> loop</a:t>
              </a:r>
            </a:p>
          </p:txBody>
        </p:sp>
      </p:grpSp>
      <p:cxnSp>
        <p:nvCxnSpPr>
          <p:cNvPr id="91192" name="Straight Arrow Connector 199">
            <a:extLst>
              <a:ext uri="{FF2B5EF4-FFF2-40B4-BE49-F238E27FC236}">
                <a16:creationId xmlns:a16="http://schemas.microsoft.com/office/drawing/2014/main" id="{51EFF8D3-6553-4897-9D4F-7A8D724E1B05}"/>
              </a:ext>
            </a:extLst>
          </p:cNvPr>
          <p:cNvCxnSpPr>
            <a:cxnSpLocks noChangeShapeType="1"/>
            <a:endCxn id="440" idx="0"/>
          </p:cNvCxnSpPr>
          <p:nvPr/>
        </p:nvCxnSpPr>
        <p:spPr bwMode="auto">
          <a:xfrm flipH="1">
            <a:off x="2794000" y="3322638"/>
            <a:ext cx="22225" cy="1096962"/>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1193" name="Title 1">
            <a:extLst>
              <a:ext uri="{FF2B5EF4-FFF2-40B4-BE49-F238E27FC236}">
                <a16:creationId xmlns:a16="http://schemas.microsoft.com/office/drawing/2014/main" id="{C7756ABB-5313-4FBB-AEBD-58EF91A75D69}"/>
              </a:ext>
            </a:extLst>
          </p:cNvPr>
          <p:cNvSpPr>
            <a:spLocks noGrp="1" noChangeArrowheads="1"/>
          </p:cNvSpPr>
          <p:nvPr>
            <p:ph type="title"/>
          </p:nvPr>
        </p:nvSpPr>
        <p:spPr>
          <a:xfrm>
            <a:off x="76200" y="122238"/>
            <a:ext cx="9067800" cy="563562"/>
          </a:xfrm>
        </p:spPr>
        <p:txBody>
          <a:bodyPr lIns="91440" tIns="45720" rIns="91440" bIns="45720" anchor="ctr"/>
          <a:lstStyle/>
          <a:p>
            <a:r>
              <a:rPr lang="en-US" altLang="en-US"/>
              <a:t>Closing Multiphysics Analysis Loops</a:t>
            </a:r>
          </a:p>
        </p:txBody>
      </p:sp>
      <p:sp>
        <p:nvSpPr>
          <p:cNvPr id="91194" name="Rectangle 68">
            <a:extLst>
              <a:ext uri="{FF2B5EF4-FFF2-40B4-BE49-F238E27FC236}">
                <a16:creationId xmlns:a16="http://schemas.microsoft.com/office/drawing/2014/main" id="{3010C1E7-7F18-46FD-AC0A-5162FC8A0A0B}"/>
              </a:ext>
            </a:extLst>
          </p:cNvPr>
          <p:cNvSpPr>
            <a:spLocks noChangeArrowheads="1"/>
          </p:cNvSpPr>
          <p:nvPr/>
        </p:nvSpPr>
        <p:spPr bwMode="auto">
          <a:xfrm>
            <a:off x="7600950" y="-31750"/>
            <a:ext cx="1341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ko-KR">
                <a:solidFill>
                  <a:srgbClr val="0000FF"/>
                </a:solidFill>
                <a:ea typeface="굴림" panose="020B0600000101010101" pitchFamily="34" charset="-127"/>
              </a:rPr>
              <a:t>[ASPDAC16]</a:t>
            </a:r>
            <a:endParaRPr lang="en-US" altLang="ko-KR">
              <a:solidFill>
                <a:srgbClr val="0000FF"/>
              </a:solidFill>
              <a:latin typeface="Calibri" panose="020F0502020204030204" pitchFamily="34" charset="0"/>
              <a:ea typeface="굴림" panose="020B0600000101010101" pitchFamily="34" charset="-127"/>
            </a:endParaRPr>
          </a:p>
        </p:txBody>
      </p:sp>
    </p:spTree>
    <p:extLst>
      <p:ext uri="{BB962C8B-B14F-4D97-AF65-F5344CB8AC3E}">
        <p14:creationId xmlns:p14="http://schemas.microsoft.com/office/powerpoint/2010/main" val="2797153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96" y="700483"/>
            <a:ext cx="8972550" cy="5721925"/>
          </a:xfrm>
        </p:spPr>
        <p:txBody>
          <a:bodyPr/>
          <a:lstStyle/>
          <a:p>
            <a:pPr marL="0" indent="0">
              <a:buNone/>
            </a:pPr>
            <a:r>
              <a:rPr lang="en-US" sz="1600" b="1" dirty="0"/>
              <a:t>Highlighted in the talk from </a:t>
            </a:r>
            <a:r>
              <a:rPr lang="en-US" sz="1600" b="1" dirty="0" err="1"/>
              <a:t>ABKGroup</a:t>
            </a:r>
            <a:endParaRPr lang="en-US" sz="1600" b="1" dirty="0"/>
          </a:p>
          <a:p>
            <a:r>
              <a:rPr lang="en-US" sz="1300" dirty="0"/>
              <a:t>[RISKMAP] W.-T. J. Chan, K. Y. Chung, A. B. </a:t>
            </a:r>
            <a:r>
              <a:rPr lang="en-US" sz="1300" dirty="0" err="1"/>
              <a:t>Kahng</a:t>
            </a:r>
            <a:r>
              <a:rPr lang="en-US" sz="1300" dirty="0"/>
              <a:t>, N. D. MacDonald and S. Nath, "Learning-Based Prediction of Embedded Memory Timing Failures During Initial Floorplan Design", </a:t>
            </a:r>
            <a:r>
              <a:rPr lang="en-US" sz="1300" dirty="0">
                <a:hlinkClick r:id="rId3"/>
              </a:rPr>
              <a:t>(.pdf)</a:t>
            </a:r>
            <a:r>
              <a:rPr lang="en-US" sz="1300" dirty="0"/>
              <a:t>, </a:t>
            </a:r>
            <a:r>
              <a:rPr lang="en-US" sz="1300" i="1" dirty="0"/>
              <a:t>Proc. ASPDAC</a:t>
            </a:r>
            <a:r>
              <a:rPr lang="en-US" sz="1300" dirty="0"/>
              <a:t>, 2016.</a:t>
            </a:r>
          </a:p>
          <a:p>
            <a:r>
              <a:rPr lang="en-US" sz="1300" dirty="0"/>
              <a:t>[GT1GT2] ] S. S. Han, A. B. Kahng, S. Nath and A. </a:t>
            </a:r>
            <a:r>
              <a:rPr lang="en-US" sz="1300" dirty="0" err="1"/>
              <a:t>Vydyanathan</a:t>
            </a:r>
            <a:r>
              <a:rPr lang="en-US" sz="1300" dirty="0"/>
              <a:t>, "A Deep Learning Methodology to Proliferate Golden Signoff Timing", </a:t>
            </a:r>
            <a:r>
              <a:rPr lang="en-US" sz="1300" dirty="0">
                <a:hlinkClick r:id="rId4"/>
              </a:rPr>
              <a:t>(.pdf)</a:t>
            </a:r>
            <a:r>
              <a:rPr lang="en-US" sz="1300" dirty="0"/>
              <a:t>, </a:t>
            </a:r>
            <a:r>
              <a:rPr lang="en-US" sz="1300" i="1" dirty="0"/>
              <a:t>Proc. DATE</a:t>
            </a:r>
            <a:r>
              <a:rPr lang="en-US" sz="1300" dirty="0"/>
              <a:t>, 2014.</a:t>
            </a:r>
          </a:p>
          <a:p>
            <a:r>
              <a:rPr lang="en-US" sz="1300" dirty="0"/>
              <a:t>[GT1GT2] A. B. </a:t>
            </a:r>
            <a:r>
              <a:rPr lang="en-US" sz="1300" dirty="0" err="1"/>
              <a:t>Kahng</a:t>
            </a:r>
            <a:r>
              <a:rPr lang="en-US" sz="1300" dirty="0"/>
              <a:t>, M. Luo and S. Nath, "SI for Free: Machine Learning of Interconnect Coupling Delay and Transition Effects", </a:t>
            </a:r>
            <a:r>
              <a:rPr lang="en-US" sz="1300" dirty="0">
                <a:hlinkClick r:id="rId5"/>
              </a:rPr>
              <a:t>(.pdf)</a:t>
            </a:r>
            <a:r>
              <a:rPr lang="en-US" sz="1300" dirty="0"/>
              <a:t>, </a:t>
            </a:r>
            <a:r>
              <a:rPr lang="en-US" sz="1300" i="1" dirty="0"/>
              <a:t>Proc. SLIP</a:t>
            </a:r>
            <a:r>
              <a:rPr lang="en-US" sz="1300" dirty="0"/>
              <a:t>, 2015.</a:t>
            </a:r>
          </a:p>
          <a:p>
            <a:r>
              <a:rPr lang="en-US" sz="1300" dirty="0"/>
              <a:t>[#ML/ROPT] W.-T. J. Chan, Y. Du, A. B. Kahng, S. Nath and K. Samadi, "BEOL Stack-Aware Routability Prediction from Placement Using Data Mining Techniques", </a:t>
            </a:r>
            <a:r>
              <a:rPr lang="en-US" sz="1300" dirty="0">
                <a:hlinkClick r:id="rId6"/>
              </a:rPr>
              <a:t>(.pdf)</a:t>
            </a:r>
            <a:r>
              <a:rPr lang="en-US" sz="1300" dirty="0"/>
              <a:t>, </a:t>
            </a:r>
            <a:r>
              <a:rPr lang="en-US" sz="1300" i="1" dirty="0"/>
              <a:t>Proc. ICCD</a:t>
            </a:r>
            <a:r>
              <a:rPr lang="en-US" sz="1300" dirty="0"/>
              <a:t>, 2016.</a:t>
            </a:r>
          </a:p>
          <a:p>
            <a:r>
              <a:rPr lang="en-US" sz="1300" dirty="0"/>
              <a:t>[#ML/ROPT] W.-T. J. Chan, P.-H. Ho, A. B. </a:t>
            </a:r>
            <a:r>
              <a:rPr lang="en-US" sz="1300" dirty="0" err="1"/>
              <a:t>Kahng</a:t>
            </a:r>
            <a:r>
              <a:rPr lang="en-US" sz="1300" dirty="0"/>
              <a:t> and P. </a:t>
            </a:r>
            <a:r>
              <a:rPr lang="en-US" sz="1300" dirty="0" err="1"/>
              <a:t>Saxena</a:t>
            </a:r>
            <a:r>
              <a:rPr lang="en-US" sz="1300" dirty="0"/>
              <a:t>, "</a:t>
            </a:r>
            <a:r>
              <a:rPr lang="en-US" sz="1300" dirty="0" err="1"/>
              <a:t>Routability</a:t>
            </a:r>
            <a:r>
              <a:rPr lang="en-US" sz="1300" dirty="0"/>
              <a:t> Optimization for Industrial Designs at Sub-14nm Process Nodes Using Machine Learning", </a:t>
            </a:r>
            <a:r>
              <a:rPr lang="en-US" sz="1300" dirty="0">
                <a:hlinkClick r:id="rId7"/>
              </a:rPr>
              <a:t>(.pdf)</a:t>
            </a:r>
            <a:r>
              <a:rPr lang="en-US" sz="1300" dirty="0"/>
              <a:t>, </a:t>
            </a:r>
            <a:r>
              <a:rPr lang="en-US" sz="1300" i="1" dirty="0"/>
              <a:t>Proc. ISPD</a:t>
            </a:r>
            <a:r>
              <a:rPr lang="en-US" sz="1300" dirty="0"/>
              <a:t>, 2017.</a:t>
            </a:r>
          </a:p>
          <a:p>
            <a:pPr lvl="0"/>
            <a:r>
              <a:rPr lang="en-US" sz="1300" dirty="0">
                <a:solidFill>
                  <a:prstClr val="black"/>
                </a:solidFill>
              </a:rPr>
              <a:t>[CTS] K. Han, A. B. </a:t>
            </a:r>
            <a:r>
              <a:rPr lang="en-US" sz="1300" dirty="0" err="1">
                <a:solidFill>
                  <a:prstClr val="black"/>
                </a:solidFill>
              </a:rPr>
              <a:t>Kahng</a:t>
            </a:r>
            <a:r>
              <a:rPr lang="en-US" sz="1300" dirty="0">
                <a:solidFill>
                  <a:prstClr val="black"/>
                </a:solidFill>
              </a:rPr>
              <a:t>, J. Lee, J. Li and S. </a:t>
            </a:r>
            <a:r>
              <a:rPr lang="en-US" sz="1300" dirty="0" err="1">
                <a:solidFill>
                  <a:prstClr val="black"/>
                </a:solidFill>
              </a:rPr>
              <a:t>Nath</a:t>
            </a:r>
            <a:r>
              <a:rPr lang="en-US" sz="1300" dirty="0">
                <a:solidFill>
                  <a:prstClr val="black"/>
                </a:solidFill>
              </a:rPr>
              <a:t>, "A Global-Local Optimization Framework for Simultaneous Multi-Mode Multi-Corner Skew Variation Reduction",</a:t>
            </a:r>
            <a:r>
              <a:rPr lang="en-US" sz="1300" dirty="0">
                <a:solidFill>
                  <a:prstClr val="black"/>
                </a:solidFill>
                <a:hlinkClick r:id="rId8"/>
              </a:rPr>
              <a:t>(.pdf)</a:t>
            </a:r>
            <a:r>
              <a:rPr lang="en-US" sz="1300" dirty="0">
                <a:solidFill>
                  <a:prstClr val="black"/>
                </a:solidFill>
              </a:rPr>
              <a:t>, </a:t>
            </a:r>
            <a:r>
              <a:rPr lang="en-US" sz="1300" i="1" dirty="0">
                <a:solidFill>
                  <a:prstClr val="black"/>
                </a:solidFill>
              </a:rPr>
              <a:t>Proc. DAC</a:t>
            </a:r>
            <a:r>
              <a:rPr lang="en-US" sz="1300" dirty="0">
                <a:solidFill>
                  <a:prstClr val="black"/>
                </a:solidFill>
              </a:rPr>
              <a:t>, 2015.</a:t>
            </a:r>
            <a:endParaRPr lang="en-US" sz="1300" dirty="0"/>
          </a:p>
          <a:p>
            <a:pPr marL="0" lvl="0" indent="0">
              <a:buNone/>
            </a:pPr>
            <a:r>
              <a:rPr lang="en-US" sz="1600" b="1" dirty="0">
                <a:solidFill>
                  <a:prstClr val="black"/>
                </a:solidFill>
              </a:rPr>
              <a:t>Some other machine learning / data mining papers from </a:t>
            </a:r>
            <a:r>
              <a:rPr lang="en-US" sz="1600" b="1" dirty="0" err="1">
                <a:solidFill>
                  <a:prstClr val="black"/>
                </a:solidFill>
              </a:rPr>
              <a:t>ABKGroup</a:t>
            </a:r>
            <a:endParaRPr lang="en-US" sz="1600" b="1" dirty="0">
              <a:solidFill>
                <a:prstClr val="black"/>
              </a:solidFill>
            </a:endParaRPr>
          </a:p>
          <a:p>
            <a:pPr lvl="0"/>
            <a:r>
              <a:rPr lang="en-US" sz="1300" dirty="0">
                <a:solidFill>
                  <a:prstClr val="black"/>
                </a:solidFill>
              </a:rPr>
              <a:t>[3DPE] W.-T. J. Chan, Y. Du, A. B. </a:t>
            </a:r>
            <a:r>
              <a:rPr lang="en-US" sz="1300" dirty="0" err="1">
                <a:solidFill>
                  <a:prstClr val="black"/>
                </a:solidFill>
              </a:rPr>
              <a:t>Kahng</a:t>
            </a:r>
            <a:r>
              <a:rPr lang="en-US" sz="1300" dirty="0">
                <a:solidFill>
                  <a:prstClr val="black"/>
                </a:solidFill>
              </a:rPr>
              <a:t>, S. </a:t>
            </a:r>
            <a:r>
              <a:rPr lang="en-US" sz="1300" dirty="0" err="1">
                <a:solidFill>
                  <a:prstClr val="black"/>
                </a:solidFill>
              </a:rPr>
              <a:t>Nath</a:t>
            </a:r>
            <a:r>
              <a:rPr lang="en-US" sz="1300" dirty="0">
                <a:solidFill>
                  <a:prstClr val="black"/>
                </a:solidFill>
              </a:rPr>
              <a:t> and K. </a:t>
            </a:r>
            <a:r>
              <a:rPr lang="en-US" sz="1300" dirty="0" err="1">
                <a:solidFill>
                  <a:prstClr val="black"/>
                </a:solidFill>
              </a:rPr>
              <a:t>Samadi</a:t>
            </a:r>
            <a:r>
              <a:rPr lang="en-US" sz="1300" dirty="0">
                <a:solidFill>
                  <a:prstClr val="black"/>
                </a:solidFill>
              </a:rPr>
              <a:t>, "3D-IC Benefit Estimation and Implementation Guidance from 2D-IC Implementation", </a:t>
            </a:r>
            <a:r>
              <a:rPr lang="en-US" sz="1300" dirty="0">
                <a:solidFill>
                  <a:prstClr val="black"/>
                </a:solidFill>
                <a:hlinkClick r:id="rId9"/>
              </a:rPr>
              <a:t>(.pdf)</a:t>
            </a:r>
            <a:r>
              <a:rPr lang="en-US" sz="1300" dirty="0">
                <a:solidFill>
                  <a:prstClr val="black"/>
                </a:solidFill>
              </a:rPr>
              <a:t>, </a:t>
            </a:r>
            <a:r>
              <a:rPr lang="en-US" sz="1300" i="1" dirty="0">
                <a:solidFill>
                  <a:prstClr val="black"/>
                </a:solidFill>
              </a:rPr>
              <a:t>Proc. DAC</a:t>
            </a:r>
            <a:r>
              <a:rPr lang="en-US" sz="1300" dirty="0">
                <a:solidFill>
                  <a:prstClr val="black"/>
                </a:solidFill>
              </a:rPr>
              <a:t>, 2015.</a:t>
            </a:r>
          </a:p>
          <a:p>
            <a:r>
              <a:rPr lang="en-US" sz="1300" dirty="0">
                <a:solidFill>
                  <a:prstClr val="black"/>
                </a:solidFill>
              </a:rPr>
              <a:t>[HS] </a:t>
            </a:r>
            <a:r>
              <a:rPr lang="en-US" sz="1300" dirty="0"/>
              <a:t>A. B. </a:t>
            </a:r>
            <a:r>
              <a:rPr lang="en-US" sz="1300" dirty="0" err="1"/>
              <a:t>Kahng</a:t>
            </a:r>
            <a:r>
              <a:rPr lang="en-US" sz="1300" dirty="0"/>
              <a:t>, C.-H. Park and X. Xu, "Fast Dual-Graph Based Hotspot Detection” </a:t>
            </a:r>
            <a:r>
              <a:rPr lang="en-US" sz="1300" dirty="0">
                <a:hlinkClick r:id="rId10"/>
              </a:rPr>
              <a:t>(.pdf)</a:t>
            </a:r>
            <a:r>
              <a:rPr lang="en-US" sz="1300" dirty="0"/>
              <a:t>, </a:t>
            </a:r>
            <a:r>
              <a:rPr lang="en-US" sz="1300" i="1" dirty="0"/>
              <a:t>Proc. BACUS, 2006. </a:t>
            </a:r>
          </a:p>
          <a:p>
            <a:pPr lvl="0"/>
            <a:r>
              <a:rPr lang="en-US" sz="1300" dirty="0">
                <a:solidFill>
                  <a:prstClr val="black"/>
                </a:solidFill>
              </a:rPr>
              <a:t>[INT] A. B. </a:t>
            </a:r>
            <a:r>
              <a:rPr lang="en-US" sz="1300" dirty="0" err="1">
                <a:solidFill>
                  <a:prstClr val="black"/>
                </a:solidFill>
              </a:rPr>
              <a:t>Kahng</a:t>
            </a:r>
            <a:r>
              <a:rPr lang="en-US" sz="1300" dirty="0">
                <a:solidFill>
                  <a:prstClr val="black"/>
                </a:solidFill>
              </a:rPr>
              <a:t>, S. Kang, H. Lee, S. </a:t>
            </a:r>
            <a:r>
              <a:rPr lang="en-US" sz="1300" dirty="0" err="1">
                <a:solidFill>
                  <a:prstClr val="black"/>
                </a:solidFill>
              </a:rPr>
              <a:t>Nath</a:t>
            </a:r>
            <a:r>
              <a:rPr lang="en-US" sz="1300" dirty="0">
                <a:solidFill>
                  <a:prstClr val="black"/>
                </a:solidFill>
              </a:rPr>
              <a:t> and J. </a:t>
            </a:r>
            <a:r>
              <a:rPr lang="en-US" sz="1300" dirty="0" err="1">
                <a:solidFill>
                  <a:prstClr val="black"/>
                </a:solidFill>
              </a:rPr>
              <a:t>Wadhwani</a:t>
            </a:r>
            <a:r>
              <a:rPr lang="en-US" sz="1300" dirty="0">
                <a:solidFill>
                  <a:prstClr val="black"/>
                </a:solidFill>
              </a:rPr>
              <a:t>, "Learning-Based Approximation of Interconnect Delay and Slew in Signoff Timing Tools", </a:t>
            </a:r>
            <a:r>
              <a:rPr lang="en-US" sz="1300" dirty="0">
                <a:solidFill>
                  <a:prstClr val="black"/>
                </a:solidFill>
                <a:hlinkClick r:id="rId11"/>
              </a:rPr>
              <a:t>(.pdf)</a:t>
            </a:r>
            <a:r>
              <a:rPr lang="en-US" sz="1300" dirty="0">
                <a:solidFill>
                  <a:prstClr val="black"/>
                </a:solidFill>
              </a:rPr>
              <a:t>, </a:t>
            </a:r>
            <a:r>
              <a:rPr lang="en-US" sz="1300" i="1" dirty="0">
                <a:solidFill>
                  <a:prstClr val="black"/>
                </a:solidFill>
              </a:rPr>
              <a:t>Proc. SLIP</a:t>
            </a:r>
            <a:r>
              <a:rPr lang="en-US" sz="1300" dirty="0">
                <a:solidFill>
                  <a:prstClr val="black"/>
                </a:solidFill>
              </a:rPr>
              <a:t>, 2013.</a:t>
            </a:r>
          </a:p>
          <a:p>
            <a:pPr lvl="0"/>
            <a:r>
              <a:rPr lang="en-US" sz="1300" dirty="0">
                <a:solidFill>
                  <a:prstClr val="black"/>
                </a:solidFill>
              </a:rPr>
              <a:t>[METRICS] S. </a:t>
            </a:r>
            <a:r>
              <a:rPr lang="en-US" sz="1300" dirty="0" err="1">
                <a:solidFill>
                  <a:prstClr val="black"/>
                </a:solidFill>
              </a:rPr>
              <a:t>Fenstermaker</a:t>
            </a:r>
            <a:r>
              <a:rPr lang="en-US" sz="1300" dirty="0">
                <a:solidFill>
                  <a:prstClr val="black"/>
                </a:solidFill>
              </a:rPr>
              <a:t>, D. George, A. B. </a:t>
            </a:r>
            <a:r>
              <a:rPr lang="en-US" sz="1300" dirty="0" err="1">
                <a:solidFill>
                  <a:prstClr val="black"/>
                </a:solidFill>
              </a:rPr>
              <a:t>Kahng</a:t>
            </a:r>
            <a:r>
              <a:rPr lang="en-US" sz="1300" dirty="0">
                <a:solidFill>
                  <a:prstClr val="black"/>
                </a:solidFill>
              </a:rPr>
              <a:t>, S. </a:t>
            </a:r>
            <a:r>
              <a:rPr lang="en-US" sz="1300" dirty="0" err="1">
                <a:solidFill>
                  <a:prstClr val="black"/>
                </a:solidFill>
              </a:rPr>
              <a:t>Mantik</a:t>
            </a:r>
            <a:r>
              <a:rPr lang="en-US" sz="1300" dirty="0">
                <a:solidFill>
                  <a:prstClr val="black"/>
                </a:solidFill>
              </a:rPr>
              <a:t> and B. </a:t>
            </a:r>
            <a:r>
              <a:rPr lang="en-US" sz="1300" dirty="0" err="1">
                <a:solidFill>
                  <a:prstClr val="black"/>
                </a:solidFill>
              </a:rPr>
              <a:t>Thielges</a:t>
            </a:r>
            <a:r>
              <a:rPr lang="en-US" sz="1300" dirty="0">
                <a:solidFill>
                  <a:prstClr val="black"/>
                </a:solidFill>
              </a:rPr>
              <a:t>, "METRICS: A System Architecture for Design Process Optimization", </a:t>
            </a:r>
            <a:r>
              <a:rPr lang="en-US" sz="1300" dirty="0">
                <a:solidFill>
                  <a:prstClr val="black"/>
                </a:solidFill>
                <a:hlinkClick r:id="rId12"/>
              </a:rPr>
              <a:t>(.pdf)</a:t>
            </a:r>
            <a:r>
              <a:rPr lang="en-US" sz="1300" dirty="0">
                <a:solidFill>
                  <a:prstClr val="black"/>
                </a:solidFill>
              </a:rPr>
              <a:t>,</a:t>
            </a:r>
            <a:r>
              <a:rPr lang="en-US" sz="1300" i="1" dirty="0">
                <a:solidFill>
                  <a:prstClr val="black"/>
                </a:solidFill>
              </a:rPr>
              <a:t> Proc. DAC</a:t>
            </a:r>
            <a:r>
              <a:rPr lang="en-US" sz="1300" dirty="0">
                <a:solidFill>
                  <a:prstClr val="black"/>
                </a:solidFill>
              </a:rPr>
              <a:t>, 2000.</a:t>
            </a:r>
          </a:p>
          <a:p>
            <a:pPr lvl="0"/>
            <a:r>
              <a:rPr lang="en-US" sz="1300" dirty="0">
                <a:solidFill>
                  <a:prstClr val="black"/>
                </a:solidFill>
              </a:rPr>
              <a:t>[METRICS] A. B. </a:t>
            </a:r>
            <a:r>
              <a:rPr lang="en-US" sz="1300" dirty="0" err="1">
                <a:solidFill>
                  <a:prstClr val="black"/>
                </a:solidFill>
              </a:rPr>
              <a:t>Kahng</a:t>
            </a:r>
            <a:r>
              <a:rPr lang="en-US" sz="1300" dirty="0">
                <a:solidFill>
                  <a:prstClr val="black"/>
                </a:solidFill>
              </a:rPr>
              <a:t> and S. </a:t>
            </a:r>
            <a:r>
              <a:rPr lang="en-US" sz="1300" dirty="0" err="1">
                <a:solidFill>
                  <a:prstClr val="black"/>
                </a:solidFill>
              </a:rPr>
              <a:t>Mantik</a:t>
            </a:r>
            <a:r>
              <a:rPr lang="en-US" sz="1300" dirty="0">
                <a:solidFill>
                  <a:prstClr val="black"/>
                </a:solidFill>
              </a:rPr>
              <a:t>, "A System for Automatic Recording and Prediction of Design Quality Metrics", </a:t>
            </a:r>
            <a:r>
              <a:rPr lang="en-US" sz="1300" dirty="0">
                <a:solidFill>
                  <a:prstClr val="black"/>
                </a:solidFill>
                <a:hlinkClick r:id="rId13"/>
              </a:rPr>
              <a:t>(.pdf)</a:t>
            </a:r>
            <a:r>
              <a:rPr lang="en-US" sz="1300" dirty="0">
                <a:solidFill>
                  <a:prstClr val="black"/>
                </a:solidFill>
              </a:rPr>
              <a:t>, </a:t>
            </a:r>
            <a:r>
              <a:rPr lang="en-US" sz="1300" i="1" dirty="0">
                <a:solidFill>
                  <a:prstClr val="black"/>
                </a:solidFill>
              </a:rPr>
              <a:t>Proc. ISQED, </a:t>
            </a:r>
            <a:r>
              <a:rPr lang="en-US" sz="1300" dirty="0">
                <a:solidFill>
                  <a:prstClr val="black"/>
                </a:solidFill>
              </a:rPr>
              <a:t>2001.</a:t>
            </a:r>
          </a:p>
          <a:p>
            <a:pPr lvl="0"/>
            <a:r>
              <a:rPr lang="en-US" sz="1300" dirty="0">
                <a:solidFill>
                  <a:prstClr val="black"/>
                </a:solidFill>
              </a:rPr>
              <a:t>[HSM] A. B. </a:t>
            </a:r>
            <a:r>
              <a:rPr lang="en-US" sz="1300" dirty="0" err="1">
                <a:solidFill>
                  <a:prstClr val="black"/>
                </a:solidFill>
              </a:rPr>
              <a:t>Kahng</a:t>
            </a:r>
            <a:r>
              <a:rPr lang="en-US" sz="1300" dirty="0">
                <a:solidFill>
                  <a:prstClr val="black"/>
                </a:solidFill>
              </a:rPr>
              <a:t>, B. Lin and S. </a:t>
            </a:r>
            <a:r>
              <a:rPr lang="en-US" sz="1300" dirty="0" err="1">
                <a:solidFill>
                  <a:prstClr val="black"/>
                </a:solidFill>
              </a:rPr>
              <a:t>Nath</a:t>
            </a:r>
            <a:r>
              <a:rPr lang="en-US" sz="1300" dirty="0">
                <a:solidFill>
                  <a:prstClr val="black"/>
                </a:solidFill>
              </a:rPr>
              <a:t>, "Enhanced Metamodeling Techniques for High-Dimensional IC Design Estimation Problems", </a:t>
            </a:r>
            <a:r>
              <a:rPr lang="en-US" sz="1300" dirty="0">
                <a:solidFill>
                  <a:prstClr val="black"/>
                </a:solidFill>
                <a:hlinkClick r:id="rId14"/>
              </a:rPr>
              <a:t>(.pdf)</a:t>
            </a:r>
            <a:r>
              <a:rPr lang="en-US" sz="1300" dirty="0">
                <a:solidFill>
                  <a:prstClr val="black"/>
                </a:solidFill>
              </a:rPr>
              <a:t>, </a:t>
            </a:r>
            <a:r>
              <a:rPr lang="en-US" sz="1300" i="1" dirty="0">
                <a:solidFill>
                  <a:prstClr val="black"/>
                </a:solidFill>
              </a:rPr>
              <a:t>Proc. Design, Automation and Test in Europe</a:t>
            </a:r>
            <a:r>
              <a:rPr lang="en-US" sz="1300" dirty="0">
                <a:solidFill>
                  <a:prstClr val="black"/>
                </a:solidFill>
              </a:rPr>
              <a:t>, 2013, pp. 1861-1866.</a:t>
            </a:r>
          </a:p>
          <a:p>
            <a:pPr lvl="0"/>
            <a:r>
              <a:rPr lang="en-US" sz="1300" dirty="0">
                <a:solidFill>
                  <a:prstClr val="black"/>
                </a:solidFill>
              </a:rPr>
              <a:t>[HHSM]  A. B. </a:t>
            </a:r>
            <a:r>
              <a:rPr lang="en-US" sz="1300" dirty="0" err="1">
                <a:solidFill>
                  <a:prstClr val="black"/>
                </a:solidFill>
              </a:rPr>
              <a:t>Kahng</a:t>
            </a:r>
            <a:r>
              <a:rPr lang="en-US" sz="1300" dirty="0">
                <a:solidFill>
                  <a:prstClr val="black"/>
                </a:solidFill>
              </a:rPr>
              <a:t>, B. Lin and S. </a:t>
            </a:r>
            <a:r>
              <a:rPr lang="en-US" sz="1300" dirty="0" err="1">
                <a:solidFill>
                  <a:prstClr val="black"/>
                </a:solidFill>
              </a:rPr>
              <a:t>Nath</a:t>
            </a:r>
            <a:r>
              <a:rPr lang="en-US" sz="1300" dirty="0">
                <a:solidFill>
                  <a:prstClr val="black"/>
                </a:solidFill>
              </a:rPr>
              <a:t>, "High-Dimensional Metamodeling for Prediction of Clock Tree Synthesis Outcomes", </a:t>
            </a:r>
            <a:r>
              <a:rPr lang="en-US" sz="1300" dirty="0">
                <a:solidFill>
                  <a:prstClr val="black"/>
                </a:solidFill>
                <a:hlinkClick r:id="rId15"/>
              </a:rPr>
              <a:t>(.pdf)</a:t>
            </a:r>
            <a:r>
              <a:rPr lang="en-US" sz="1300" dirty="0">
                <a:solidFill>
                  <a:prstClr val="black"/>
                </a:solidFill>
              </a:rPr>
              <a:t>, </a:t>
            </a:r>
            <a:r>
              <a:rPr lang="en-US" sz="1300" i="1" dirty="0">
                <a:solidFill>
                  <a:prstClr val="black"/>
                </a:solidFill>
              </a:rPr>
              <a:t>Proc. ACM/IEEE International Workshop on System-Level Interconnect Prediction</a:t>
            </a:r>
            <a:r>
              <a:rPr lang="en-US" sz="1300" dirty="0">
                <a:solidFill>
                  <a:prstClr val="black"/>
                </a:solidFill>
              </a:rPr>
              <a:t>, 2013.</a:t>
            </a:r>
          </a:p>
          <a:p>
            <a:pPr lvl="0"/>
            <a:r>
              <a:rPr lang="en-US" sz="1300" dirty="0">
                <a:solidFill>
                  <a:prstClr val="black"/>
                </a:solidFill>
              </a:rPr>
              <a:t>[METRICS] GSRC/METRICS: </a:t>
            </a:r>
            <a:r>
              <a:rPr lang="en-US" sz="1300" dirty="0">
                <a:solidFill>
                  <a:prstClr val="black"/>
                </a:solidFill>
                <a:hlinkClick r:id="rId16"/>
              </a:rPr>
              <a:t>http://vlsicad.ucsd.edu/GSRC/metrics/</a:t>
            </a:r>
            <a:endParaRPr lang="en-US" sz="1200" dirty="0"/>
          </a:p>
          <a:p>
            <a:pPr marL="0" lvl="0" indent="0">
              <a:buNone/>
            </a:pPr>
            <a:r>
              <a:rPr lang="en-US" sz="1600" b="1" dirty="0">
                <a:solidFill>
                  <a:prstClr val="black"/>
                </a:solidFill>
              </a:rPr>
              <a:t>         </a:t>
            </a:r>
            <a:r>
              <a:rPr lang="en-US" sz="1600" b="1" dirty="0">
                <a:solidFill>
                  <a:srgbClr val="C00000"/>
                </a:solidFill>
              </a:rPr>
              <a:t>See also: Center for Design-Enabled Nanofabrication,</a:t>
            </a:r>
            <a:r>
              <a:rPr lang="en-US" sz="1600" b="1" dirty="0">
                <a:solidFill>
                  <a:prstClr val="black"/>
                </a:solidFill>
              </a:rPr>
              <a:t> </a:t>
            </a:r>
            <a:r>
              <a:rPr lang="en-US" sz="1600" b="1" dirty="0">
                <a:solidFill>
                  <a:prstClr val="black"/>
                </a:solidFill>
                <a:hlinkClick r:id="rId17"/>
              </a:rPr>
              <a:t>http://cden.ucsd.edu</a:t>
            </a:r>
            <a:r>
              <a:rPr lang="en-US" sz="1600" b="1" dirty="0">
                <a:solidFill>
                  <a:prstClr val="black"/>
                </a:solidFill>
              </a:rPr>
              <a:t> </a:t>
            </a:r>
          </a:p>
          <a:p>
            <a:endParaRPr lang="en-US" sz="1200" dirty="0"/>
          </a:p>
          <a:p>
            <a:endParaRPr lang="en-US" sz="1200" dirty="0"/>
          </a:p>
        </p:txBody>
      </p:sp>
      <p:sp>
        <p:nvSpPr>
          <p:cNvPr id="3" name="Title 2"/>
          <p:cNvSpPr>
            <a:spLocks noGrp="1"/>
          </p:cNvSpPr>
          <p:nvPr>
            <p:ph type="title"/>
          </p:nvPr>
        </p:nvSpPr>
        <p:spPr/>
        <p:txBody>
          <a:bodyPr/>
          <a:lstStyle/>
          <a:p>
            <a:r>
              <a:rPr lang="en-US" dirty="0"/>
              <a:t>Some References</a:t>
            </a:r>
          </a:p>
        </p:txBody>
      </p:sp>
    </p:spTree>
    <p:extLst>
      <p:ext uri="{BB962C8B-B14F-4D97-AF65-F5344CB8AC3E}">
        <p14:creationId xmlns:p14="http://schemas.microsoft.com/office/powerpoint/2010/main" val="11068938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b="1" dirty="0"/>
              <a:t>Crises…</a:t>
            </a:r>
          </a:p>
          <a:p>
            <a:r>
              <a:rPr lang="en-US" b="1" dirty="0">
                <a:solidFill>
                  <a:srgbClr val="FF0000"/>
                </a:solidFill>
              </a:rPr>
              <a:t>… and a Vision</a:t>
            </a:r>
          </a:p>
          <a:p>
            <a:pPr marL="0" indent="0">
              <a:buNone/>
            </a:pPr>
            <a:endParaRPr lang="en-US" b="1" dirty="0">
              <a:solidFill>
                <a:srgbClr val="FF0000"/>
              </a:solidFill>
            </a:endParaRPr>
          </a:p>
        </p:txBody>
      </p:sp>
    </p:spTree>
    <p:extLst>
      <p:ext uri="{BB962C8B-B14F-4D97-AF65-F5344CB8AC3E}">
        <p14:creationId xmlns:p14="http://schemas.microsoft.com/office/powerpoint/2010/main" val="5536380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531019"/>
          </a:xfrm>
        </p:spPr>
        <p:txBody>
          <a:bodyPr/>
          <a:lstStyle/>
          <a:p>
            <a:r>
              <a:rPr lang="en-US" dirty="0">
                <a:solidFill>
                  <a:schemeClr val="tx2"/>
                </a:solidFill>
              </a:rPr>
              <a:t>Unpredictability of Design</a:t>
            </a:r>
            <a:endParaRPr lang="en-US" dirty="0"/>
          </a:p>
        </p:txBody>
      </p:sp>
      <p:sp>
        <p:nvSpPr>
          <p:cNvPr id="3" name="Content Placeholder 2"/>
          <p:cNvSpPr>
            <a:spLocks noGrp="1"/>
          </p:cNvSpPr>
          <p:nvPr>
            <p:ph sz="half" idx="1"/>
          </p:nvPr>
        </p:nvSpPr>
        <p:spPr>
          <a:xfrm>
            <a:off x="48121" y="860727"/>
            <a:ext cx="9111783" cy="3247742"/>
          </a:xfrm>
        </p:spPr>
        <p:txBody>
          <a:bodyPr/>
          <a:lstStyle/>
          <a:p>
            <a:r>
              <a:rPr lang="en-US" altLang="en-US" sz="2400" b="1" dirty="0">
                <a:sym typeface="Wingdings" panose="05000000000000000000" pitchFamily="2" charset="2"/>
              </a:rPr>
              <a:t>I</a:t>
            </a:r>
            <a:r>
              <a:rPr lang="en-US" altLang="en-US" sz="2400" b="1" dirty="0">
                <a:latin typeface="Arial" panose="020B0604020202020204" pitchFamily="34" charset="0"/>
                <a:cs typeface="Arial" panose="020B0604020202020204" pitchFamily="34" charset="0"/>
                <a:sym typeface="Wingdings" panose="05000000000000000000" pitchFamily="2" charset="2"/>
              </a:rPr>
              <a:t>ntractable optimizations  heuristics piled on heuristics</a:t>
            </a:r>
          </a:p>
          <a:p>
            <a:pPr eaLnBrk="1" hangingPunct="1">
              <a:lnSpc>
                <a:spcPct val="85000"/>
              </a:lnSpc>
              <a:spcBef>
                <a:spcPct val="30000"/>
              </a:spcBef>
              <a:buClr>
                <a:srgbClr val="C00000"/>
              </a:buClr>
              <a:buFontTx/>
              <a:buChar char="•"/>
            </a:pP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“N</a:t>
            </a:r>
            <a:r>
              <a:rPr lang="en-US" altLang="en-US" b="1" dirty="0">
                <a:solidFill>
                  <a:srgbClr val="FF0000"/>
                </a:solidFill>
                <a:sym typeface="Wingdings" panose="05000000000000000000" pitchFamily="2" charset="2"/>
              </a:rPr>
              <a:t>oise</a:t>
            </a: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or “Chaos” when EDA tools “try hard</a:t>
            </a:r>
            <a:r>
              <a:rPr lang="en-US" altLang="en-US" dirty="0">
                <a:solidFill>
                  <a:srgbClr val="FF0000"/>
                </a:solidFill>
                <a:latin typeface="Arial" panose="020B0604020202020204" pitchFamily="34" charset="0"/>
                <a:cs typeface="Arial" panose="020B0604020202020204" pitchFamily="34" charset="0"/>
                <a:sym typeface="Wingdings" panose="05000000000000000000" pitchFamily="2" charset="2"/>
              </a:rPr>
              <a:t>”</a:t>
            </a:r>
          </a:p>
          <a:p>
            <a:r>
              <a:rPr lang="en-US" altLang="en-US" b="1" dirty="0">
                <a:sym typeface="Wingdings" panose="05000000000000000000" pitchFamily="2" charset="2"/>
              </a:rPr>
              <a:t>Unpredictability  added margin and schedule</a:t>
            </a:r>
          </a:p>
          <a:p>
            <a:pPr marL="230188" lvl="1" indent="0" eaLnBrk="1" hangingPunct="1">
              <a:lnSpc>
                <a:spcPct val="85000"/>
              </a:lnSpc>
              <a:spcBef>
                <a:spcPct val="30000"/>
              </a:spcBef>
              <a:buClr>
                <a:srgbClr val="C00000"/>
              </a:buClr>
              <a:buNone/>
            </a:pP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  14nm </a:t>
            </a:r>
            <a:r>
              <a:rPr lang="en-US" altLang="en-US" sz="2000" b="1" dirty="0" err="1">
                <a:solidFill>
                  <a:srgbClr val="FF0000"/>
                </a:solidFill>
                <a:latin typeface="Arial" panose="020B0604020202020204" pitchFamily="34" charset="0"/>
                <a:cs typeface="Arial" panose="020B0604020202020204" pitchFamily="34" charset="0"/>
                <a:sym typeface="Symbol" panose="05050102010706020507" pitchFamily="18" charset="2"/>
              </a:rPr>
              <a:t>PULPino</a:t>
            </a:r>
            <a:r>
              <a:rPr lang="en-US" altLang="en-US" sz="2000" b="1" dirty="0">
                <a:solidFill>
                  <a:srgbClr val="FF0000"/>
                </a:solidFill>
                <a:sym typeface="Symbol" panose="05050102010706020507" pitchFamily="18" charset="2"/>
              </a:rPr>
              <a:t>:  </a:t>
            </a:r>
            <a:r>
              <a:rPr lang="en-US" altLang="en-US" sz="2000" b="1" dirty="0">
                <a:solidFill>
                  <a:srgbClr val="FF0000"/>
                </a:solidFill>
                <a:latin typeface="Arial" panose="020B0604020202020204" pitchFamily="34" charset="0"/>
                <a:cs typeface="Arial" panose="020B0604020202020204" pitchFamily="34" charset="0"/>
                <a:sym typeface="Symbol" panose="05050102010706020507" pitchFamily="18" charset="2"/>
              </a:rPr>
              <a:t>area = </a:t>
            </a:r>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6% </a:t>
            </a:r>
            <a:r>
              <a:rPr lang="en-US" altLang="en-US" sz="2000" b="1" dirty="0">
                <a:solidFill>
                  <a:srgbClr val="FF0000"/>
                </a:solidFill>
                <a:sym typeface="Wingdings" panose="05000000000000000000" pitchFamily="2" charset="2"/>
              </a:rPr>
              <a:t>from </a:t>
            </a:r>
            <a:r>
              <a:rPr lang="en-US" altLang="en-US" sz="2000" b="1" dirty="0">
                <a:solidFill>
                  <a:srgbClr val="FF0000"/>
                </a:solidFill>
                <a:sym typeface="Symbol" panose="05050102010706020507" pitchFamily="18" charset="2"/>
              </a:rPr>
              <a:t></a:t>
            </a:r>
            <a:r>
              <a:rPr lang="en-US" altLang="en-US" sz="2000" b="1" dirty="0" err="1">
                <a:solidFill>
                  <a:srgbClr val="FF0000"/>
                </a:solidFill>
                <a:sym typeface="Symbol" panose="05050102010706020507" pitchFamily="18" charset="2"/>
              </a:rPr>
              <a:t>freq</a:t>
            </a:r>
            <a:r>
              <a:rPr lang="en-US" altLang="en-US" sz="2000" b="1" dirty="0">
                <a:solidFill>
                  <a:srgbClr val="FF0000"/>
                </a:solidFill>
                <a:sym typeface="Symbol" panose="05050102010706020507" pitchFamily="18" charset="2"/>
              </a:rPr>
              <a:t> = 10MHz !</a:t>
            </a:r>
            <a:endParaRPr lang="en-US" altLang="en-US" sz="2000" b="1" dirty="0">
              <a:solidFill>
                <a:srgbClr val="FF0000"/>
              </a:solidFill>
              <a:sym typeface="Wingdings" panose="05000000000000000000" pitchFamily="2" charset="2"/>
            </a:endParaRPr>
          </a:p>
          <a:p>
            <a:pPr eaLnBrk="1" hangingPunct="1">
              <a:lnSpc>
                <a:spcPct val="85000"/>
              </a:lnSpc>
              <a:spcBef>
                <a:spcPct val="30000"/>
              </a:spcBef>
              <a:buClr>
                <a:srgbClr val="C00000"/>
              </a:buClr>
              <a:buFontTx/>
              <a:buChar char="•"/>
            </a:pPr>
            <a:endParaRPr lang="en-US" altLang="en-US" sz="2400" dirty="0">
              <a:latin typeface="Arial" panose="020B0604020202020204" pitchFamily="34" charset="0"/>
              <a:cs typeface="Arial" panose="020B0604020202020204" pitchFamily="34" charset="0"/>
              <a:sym typeface="Wingdings" panose="05000000000000000000" pitchFamily="2" charset="2"/>
            </a:endParaRPr>
          </a:p>
          <a:p>
            <a:endParaRPr lang="en-US" sz="2400" dirty="0"/>
          </a:p>
        </p:txBody>
      </p:sp>
      <p:sp>
        <p:nvSpPr>
          <p:cNvPr id="9" name="Rectangle 8"/>
          <p:cNvSpPr/>
          <p:nvPr/>
        </p:nvSpPr>
        <p:spPr bwMode="auto">
          <a:xfrm>
            <a:off x="4751849" y="1509204"/>
            <a:ext cx="4171059"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sp>
        <p:nvSpPr>
          <p:cNvPr id="10" name="Rectangle 9"/>
          <p:cNvSpPr/>
          <p:nvPr/>
        </p:nvSpPr>
        <p:spPr bwMode="auto">
          <a:xfrm>
            <a:off x="4751849" y="1518195"/>
            <a:ext cx="3817117" cy="438582"/>
          </a:xfrm>
          <a:prstGeom prst="rect">
            <a:avLst/>
          </a:prstGeom>
          <a:noFill/>
          <a:ln w="12700" cap="sq"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60747" indent="-260747" defTabSz="685800" eaLnBrk="0" fontAlgn="base" hangingPunct="0">
              <a:spcBef>
                <a:spcPct val="0"/>
              </a:spcBef>
              <a:spcAft>
                <a:spcPct val="0"/>
              </a:spcAft>
              <a:buFontTx/>
              <a:buChar char="•"/>
            </a:pPr>
            <a:endParaRPr lang="en-US" sz="2400">
              <a:latin typeface="Times New Roman" pitchFamily="18" charset="0"/>
            </a:endParaRPr>
          </a:p>
        </p:txBody>
      </p:sp>
      <p:pic>
        <p:nvPicPr>
          <p:cNvPr id="13" name="Picture 12">
            <a:extLst>
              <a:ext uri="{FF2B5EF4-FFF2-40B4-BE49-F238E27FC236}">
                <a16:creationId xmlns:a16="http://schemas.microsoft.com/office/drawing/2014/main" id="{39B8F3BB-3D29-4785-829A-5ED0B9091B7E}"/>
              </a:ext>
            </a:extLst>
          </p:cNvPr>
          <p:cNvPicPr>
            <a:picLocks noChangeAspect="1"/>
          </p:cNvPicPr>
          <p:nvPr/>
        </p:nvPicPr>
        <p:blipFill rotWithShape="1">
          <a:blip r:embed="rId3"/>
          <a:srcRect l="7500" t="36340" r="27500" b="25000"/>
          <a:stretch/>
        </p:blipFill>
        <p:spPr>
          <a:xfrm>
            <a:off x="139148" y="2799523"/>
            <a:ext cx="8839976" cy="3505200"/>
          </a:xfrm>
          <a:prstGeom prst="rect">
            <a:avLst/>
          </a:prstGeom>
        </p:spPr>
      </p:pic>
    </p:spTree>
    <p:extLst>
      <p:ext uri="{BB962C8B-B14F-4D97-AF65-F5344CB8AC3E}">
        <p14:creationId xmlns:p14="http://schemas.microsoft.com/office/powerpoint/2010/main" val="14709540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Today’s SOC Design</a:t>
            </a:r>
          </a:p>
        </p:txBody>
      </p:sp>
      <p:sp>
        <p:nvSpPr>
          <p:cNvPr id="8" name="TextBox 4"/>
          <p:cNvSpPr txBox="1">
            <a:spLocks noChangeArrowheads="1"/>
          </p:cNvSpPr>
          <p:nvPr/>
        </p:nvSpPr>
        <p:spPr bwMode="auto">
          <a:xfrm>
            <a:off x="715619" y="1460451"/>
            <a:ext cx="1805302"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Partitions</a:t>
            </a:r>
            <a:r>
              <a:rPr lang="en-US" altLang="en-US" sz="2000" b="1" dirty="0">
                <a:sym typeface="Symbol" panose="05050102010706020507" pitchFamily="18" charset="2"/>
              </a:rPr>
              <a:t> </a:t>
            </a:r>
            <a:endParaRPr lang="en-US" altLang="en-US" sz="2000" b="1" dirty="0"/>
          </a:p>
        </p:txBody>
      </p:sp>
      <p:sp>
        <p:nvSpPr>
          <p:cNvPr id="9" name="TextBox 8"/>
          <p:cNvSpPr txBox="1">
            <a:spLocks noChangeArrowheads="1"/>
          </p:cNvSpPr>
          <p:nvPr/>
        </p:nvSpPr>
        <p:spPr bwMode="auto">
          <a:xfrm>
            <a:off x="6396191" y="2134689"/>
            <a:ext cx="1421813"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Margins</a:t>
            </a:r>
            <a:r>
              <a:rPr lang="en-US" altLang="en-US" sz="2000" b="1" dirty="0">
                <a:sym typeface="Symbol" panose="05050102010706020507" pitchFamily="18" charset="2"/>
              </a:rPr>
              <a:t></a:t>
            </a:r>
          </a:p>
        </p:txBody>
      </p:sp>
      <p:sp>
        <p:nvSpPr>
          <p:cNvPr id="10" name="TextBox 9"/>
          <p:cNvSpPr txBox="1">
            <a:spLocks noChangeArrowheads="1"/>
          </p:cNvSpPr>
          <p:nvPr/>
        </p:nvSpPr>
        <p:spPr bwMode="auto">
          <a:xfrm>
            <a:off x="2823001" y="2130568"/>
            <a:ext cx="1947969"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Predictability</a:t>
            </a:r>
            <a:r>
              <a:rPr lang="en-US" altLang="en-US" sz="2000" b="1" dirty="0">
                <a:sym typeface="Symbol" panose="05050102010706020507" pitchFamily="18" charset="2"/>
              </a:rPr>
              <a:t></a:t>
            </a:r>
            <a:endParaRPr lang="en-US" altLang="en-US" sz="2000" b="1" dirty="0"/>
          </a:p>
        </p:txBody>
      </p:sp>
      <p:sp>
        <p:nvSpPr>
          <p:cNvPr id="11" name="TextBox 10"/>
          <p:cNvSpPr txBox="1">
            <a:spLocks noChangeArrowheads="1"/>
          </p:cNvSpPr>
          <p:nvPr/>
        </p:nvSpPr>
        <p:spPr bwMode="auto">
          <a:xfrm>
            <a:off x="2577510" y="3905597"/>
            <a:ext cx="2426049"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Turnaround Time</a:t>
            </a:r>
            <a:r>
              <a:rPr lang="en-US" altLang="en-US" sz="2000" b="1" dirty="0">
                <a:sym typeface="Symbol" panose="05050102010706020507" pitchFamily="18" charset="2"/>
              </a:rPr>
              <a:t></a:t>
            </a:r>
            <a:endParaRPr lang="en-US" altLang="en-US" sz="2000" b="1" dirty="0"/>
          </a:p>
        </p:txBody>
      </p:sp>
      <p:sp>
        <p:nvSpPr>
          <p:cNvPr id="12" name="TextBox 11"/>
          <p:cNvSpPr txBox="1">
            <a:spLocks noChangeArrowheads="1"/>
          </p:cNvSpPr>
          <p:nvPr/>
        </p:nvSpPr>
        <p:spPr bwMode="auto">
          <a:xfrm>
            <a:off x="2813061" y="2992565"/>
            <a:ext cx="1705916"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 Iterations</a:t>
            </a:r>
            <a:r>
              <a:rPr lang="en-US" altLang="en-US" sz="2000" b="1" dirty="0">
                <a:sym typeface="Symbol" panose="05050102010706020507" pitchFamily="18" charset="2"/>
              </a:rPr>
              <a:t></a:t>
            </a:r>
            <a:endParaRPr lang="en-US" altLang="en-US" sz="2000" b="1" dirty="0"/>
          </a:p>
        </p:txBody>
      </p:sp>
      <p:sp>
        <p:nvSpPr>
          <p:cNvPr id="13" name="TextBox 12"/>
          <p:cNvSpPr txBox="1">
            <a:spLocks noChangeArrowheads="1"/>
          </p:cNvSpPr>
          <p:nvPr/>
        </p:nvSpPr>
        <p:spPr bwMode="auto">
          <a:xfrm>
            <a:off x="2813061" y="1336813"/>
            <a:ext cx="2446504"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r>
              <a:rPr lang="en-US" altLang="en-US" sz="2000" b="1" dirty="0"/>
              <a:t>Design Flexibility</a:t>
            </a:r>
            <a:r>
              <a:rPr lang="en-US" altLang="en-US" sz="2000" b="1" dirty="0">
                <a:sym typeface="Symbol" panose="05050102010706020507" pitchFamily="18" charset="2"/>
              </a:rPr>
              <a:t></a:t>
            </a:r>
            <a:endParaRPr lang="en-US" altLang="en-US" sz="2000" b="1" dirty="0"/>
          </a:p>
        </p:txBody>
      </p:sp>
      <p:cxnSp>
        <p:nvCxnSpPr>
          <p:cNvPr id="15" name="Straight Arrow Connector 14"/>
          <p:cNvCxnSpPr>
            <a:cxnSpLocks/>
            <a:endCxn id="10" idx="0"/>
          </p:cNvCxnSpPr>
          <p:nvPr/>
        </p:nvCxnSpPr>
        <p:spPr>
          <a:xfrm>
            <a:off x="3796985" y="1784074"/>
            <a:ext cx="1" cy="3464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10" idx="2"/>
          </p:cNvCxnSpPr>
          <p:nvPr/>
        </p:nvCxnSpPr>
        <p:spPr>
          <a:xfrm flipH="1">
            <a:off x="3796985" y="2530678"/>
            <a:ext cx="1" cy="4411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endCxn id="11" idx="0"/>
          </p:cNvCxnSpPr>
          <p:nvPr/>
        </p:nvCxnSpPr>
        <p:spPr>
          <a:xfrm flipH="1">
            <a:off x="3790535" y="3410070"/>
            <a:ext cx="6450" cy="4955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 idx="3"/>
            <a:endCxn id="9" idx="1"/>
          </p:cNvCxnSpPr>
          <p:nvPr/>
        </p:nvCxnSpPr>
        <p:spPr>
          <a:xfrm>
            <a:off x="4770970" y="2330623"/>
            <a:ext cx="1625221" cy="41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59"/>
          <p:cNvSpPr txBox="1">
            <a:spLocks noChangeArrowheads="1"/>
          </p:cNvSpPr>
          <p:nvPr/>
        </p:nvSpPr>
        <p:spPr bwMode="auto">
          <a:xfrm>
            <a:off x="5848179" y="3196327"/>
            <a:ext cx="2523448" cy="830997"/>
          </a:xfrm>
          <a:prstGeom prst="rect">
            <a:avLst/>
          </a:prstGeom>
          <a:solidFill>
            <a:srgbClr val="FFFF00"/>
          </a:solidFill>
          <a:ln w="28575">
            <a:solidFill>
              <a:schemeClr val="tx1"/>
            </a:solidFill>
            <a:miter lim="800000"/>
            <a:headEnd/>
            <a:tailEnd/>
          </a:ln>
        </p:spPr>
        <p:txBody>
          <a:bodyPr wrap="none">
            <a:spAutoFit/>
          </a:bodyPr>
          <a:lstStyle>
            <a:lvl1pPr>
              <a:defRPr sz="4000">
                <a:solidFill>
                  <a:schemeClr val="tx2"/>
                </a:solidFill>
                <a:latin typeface="Arial" panose="020B0604020202020204" pitchFamily="34" charset="0"/>
                <a:ea typeface="MS PGothic" panose="020B0600070205080204" pitchFamily="34" charset="-128"/>
              </a:defRPr>
            </a:lvl1pPr>
            <a:lvl2pPr marL="742950" indent="-285750">
              <a:defRPr sz="4000">
                <a:solidFill>
                  <a:schemeClr val="tx2"/>
                </a:solidFill>
                <a:latin typeface="Arial" panose="020B0604020202020204" pitchFamily="34" charset="0"/>
                <a:ea typeface="MS PGothic" panose="020B0600070205080204" pitchFamily="34" charset="-128"/>
              </a:defRPr>
            </a:lvl2pPr>
            <a:lvl3pPr marL="1143000" indent="-228600">
              <a:defRPr sz="4000">
                <a:solidFill>
                  <a:schemeClr val="tx2"/>
                </a:solidFill>
                <a:latin typeface="Arial" panose="020B0604020202020204" pitchFamily="34" charset="0"/>
                <a:ea typeface="MS PGothic" panose="020B0600070205080204" pitchFamily="34" charset="-128"/>
              </a:defRPr>
            </a:lvl3pPr>
            <a:lvl4pPr marL="1600200" indent="-228600">
              <a:defRPr sz="4000">
                <a:solidFill>
                  <a:schemeClr val="tx2"/>
                </a:solidFill>
                <a:latin typeface="Arial" panose="020B0604020202020204" pitchFamily="34" charset="0"/>
                <a:ea typeface="MS PGothic" panose="020B0600070205080204" pitchFamily="34" charset="-128"/>
              </a:defRPr>
            </a:lvl4pPr>
            <a:lvl5pPr marL="2057400" indent="-228600">
              <a:defRPr sz="4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000">
                <a:solidFill>
                  <a:schemeClr val="tx2"/>
                </a:solidFill>
                <a:latin typeface="Arial" panose="020B0604020202020204" pitchFamily="34" charset="0"/>
                <a:ea typeface="MS PGothic" panose="020B0600070205080204" pitchFamily="34" charset="-128"/>
              </a:defRPr>
            </a:lvl9pPr>
          </a:lstStyle>
          <a:p>
            <a:pPr algn="ctr"/>
            <a:r>
              <a:rPr lang="en-US" altLang="en-US" sz="2400" b="1" u="sng" dirty="0"/>
              <a:t>Achieved</a:t>
            </a:r>
          </a:p>
          <a:p>
            <a:pPr algn="ctr"/>
            <a:r>
              <a:rPr lang="en-US" altLang="en-US" sz="2400" b="1" dirty="0"/>
              <a:t>Design Quality</a:t>
            </a:r>
            <a:r>
              <a:rPr lang="en-US" altLang="en-US" sz="2400" b="1" dirty="0">
                <a:sym typeface="Symbol" panose="05050102010706020507" pitchFamily="18" charset="2"/>
              </a:rPr>
              <a:t></a:t>
            </a:r>
            <a:endParaRPr lang="en-US" altLang="en-US" sz="2400" b="1" dirty="0"/>
          </a:p>
        </p:txBody>
      </p:sp>
      <p:cxnSp>
        <p:nvCxnSpPr>
          <p:cNvPr id="20" name="Straight Arrow Connector 19"/>
          <p:cNvCxnSpPr>
            <a:stCxn id="8" idx="3"/>
            <a:endCxn id="10" idx="1"/>
          </p:cNvCxnSpPr>
          <p:nvPr/>
        </p:nvCxnSpPr>
        <p:spPr>
          <a:xfrm>
            <a:off x="2520921" y="1660506"/>
            <a:ext cx="302080" cy="6701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9" idx="2"/>
            <a:endCxn id="19" idx="0"/>
          </p:cNvCxnSpPr>
          <p:nvPr/>
        </p:nvCxnSpPr>
        <p:spPr>
          <a:xfrm>
            <a:off x="7107098" y="2534798"/>
            <a:ext cx="2805" cy="661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a:endCxn id="19" idx="1"/>
          </p:cNvCxnSpPr>
          <p:nvPr/>
        </p:nvCxnSpPr>
        <p:spPr>
          <a:xfrm flipV="1">
            <a:off x="5003559" y="3611826"/>
            <a:ext cx="844620" cy="4938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89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8746</TotalTime>
  <Words>10892</Words>
  <Application>Microsoft Office PowerPoint</Application>
  <PresentationFormat>On-screen Show (4:3)</PresentationFormat>
  <Paragraphs>1125</Paragraphs>
  <Slides>63</Slides>
  <Notes>63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63</vt:i4>
      </vt:variant>
    </vt:vector>
  </HeadingPairs>
  <TitlesOfParts>
    <vt:vector size="78" baseType="lpstr">
      <vt:lpstr>굴림</vt:lpstr>
      <vt:lpstr>맑은 고딕</vt:lpstr>
      <vt:lpstr>MS PGothic</vt:lpstr>
      <vt:lpstr>新細明體</vt:lpstr>
      <vt:lpstr>Arial</vt:lpstr>
      <vt:lpstr>Arial Narrow</vt:lpstr>
      <vt:lpstr>Calibri</vt:lpstr>
      <vt:lpstr>Cambria Math</vt:lpstr>
      <vt:lpstr>Monotype Sorts</vt:lpstr>
      <vt:lpstr>Symbol</vt:lpstr>
      <vt:lpstr>Tahoma</vt:lpstr>
      <vt:lpstr>Times New Roman</vt:lpstr>
      <vt:lpstr>Wingdings</vt:lpstr>
      <vt:lpstr>Wingdings 2</vt:lpstr>
      <vt:lpstr>1_ABKGROUP</vt:lpstr>
      <vt:lpstr>Machine Learning Applications in Physical Design: Recent Results and Directions</vt:lpstr>
      <vt:lpstr>Agenda</vt:lpstr>
      <vt:lpstr>IC Industry Crises: Cost, Quality of Design</vt:lpstr>
      <vt:lpstr>IC Design Crises: Unpredictability, Schedule</vt:lpstr>
      <vt:lpstr>Unpredictability of Design</vt:lpstr>
      <vt:lpstr>“The Last Semiconductor Scaling Levers”</vt:lpstr>
      <vt:lpstr>Agenda</vt:lpstr>
      <vt:lpstr>Unpredictability of Design</vt:lpstr>
      <vt:lpstr>Today’s SOC Design</vt:lpstr>
      <vt:lpstr>Vision for Future SOC Design</vt:lpstr>
      <vt:lpstr>Agenda</vt:lpstr>
      <vt:lpstr>Machine Learning in Physical Design</vt:lpstr>
      <vt:lpstr>Near-Term Opportunities</vt:lpstr>
      <vt:lpstr>Agenda</vt:lpstr>
      <vt:lpstr>Example 1: Interface Between Global-Detailed Route</vt:lpstr>
      <vt:lpstr>Too Many Expensive Iterations</vt:lpstr>
      <vt:lpstr>Insight From Layout Studies</vt:lpstr>
      <vt:lpstr>Improved Learning-Based Predictor</vt:lpstr>
      <vt:lpstr>ISPD17: Model-Guided Routability Opt</vt:lpstr>
      <vt:lpstr>Example 2: Local CTS Optimization Moves</vt:lpstr>
      <vt:lpstr>DAC15: CTS Outcome Prediction</vt:lpstr>
      <vt:lpstr>Example 3: Prediction of Doomed Runs?</vt:lpstr>
      <vt:lpstr>Markov Decision Process = “Strategy Card”</vt:lpstr>
      <vt:lpstr>Strategy Card “Completion”</vt:lpstr>
      <vt:lpstr>Promising Initial Studies</vt:lpstr>
      <vt:lpstr>Agenda</vt:lpstr>
      <vt:lpstr>ML Shifts the Accuracy-Cost Tradeoff Curve!</vt:lpstr>
      <vt:lpstr>Example 4: ML-based Timer Correlation</vt:lpstr>
      <vt:lpstr>“SI for Free” with Machine Learning </vt:lpstr>
      <vt:lpstr>Example 5: Predicting PBA from GBA? </vt:lpstr>
      <vt:lpstr>Costs of GBA vs. PBA Pessimism</vt:lpstr>
      <vt:lpstr>Promising Initial Studies</vt:lpstr>
      <vt:lpstr>Example 6: Reduce Corners in STA, Opt ! </vt:lpstr>
      <vt:lpstr>Agenda</vt:lpstr>
      <vt:lpstr>Example 7:  Design Cost Optimization</vt:lpstr>
      <vt:lpstr>Agenda</vt:lpstr>
      <vt:lpstr>Four Stages of ML Insertion in IC Design</vt:lpstr>
      <vt:lpstr>1. Mechanization and Automation</vt:lpstr>
      <vt:lpstr>1. Mechanization and Automation</vt:lpstr>
      <vt:lpstr>2. Orchestration of Search and Optimization</vt:lpstr>
      <vt:lpstr>Another Example: “Adaptive Multi-Start”</vt:lpstr>
      <vt:lpstr>3. Pruning via Predictors and Models</vt:lpstr>
      <vt:lpstr>Example 8: Prediction of SRAM Timing Failure</vt:lpstr>
      <vt:lpstr>Multiphysics Analysis is Difficult to Predict</vt:lpstr>
      <vt:lpstr>Floorplan Pathfinding with Machine Learning  </vt:lpstr>
      <vt:lpstr>Modeling Techniques and Flow</vt:lpstr>
      <vt:lpstr>Floorplan Pathfinding Model</vt:lpstr>
      <vt:lpstr>3. Pruning via Predictors and Models</vt:lpstr>
      <vt:lpstr>4. Reinforcement Learning and “Intelligence”</vt:lpstr>
      <vt:lpstr>Todo List: “Last Mile” Robots</vt:lpstr>
      <vt:lpstr>Todo List: Improving Analysis Correlation</vt:lpstr>
      <vt:lpstr>Todo List: Predictive Models of Tools, Designs</vt:lpstr>
      <vt:lpstr>Todo List: And More…</vt:lpstr>
      <vt:lpstr>Agenda</vt:lpstr>
      <vt:lpstr>Conclusion</vt:lpstr>
      <vt:lpstr>THANK YOU !</vt:lpstr>
      <vt:lpstr>BACKUP</vt:lpstr>
      <vt:lpstr>(This is “METRICS” !)</vt:lpstr>
      <vt:lpstr>Patterning and Margins for Wires (“BEOL”)</vt:lpstr>
      <vt:lpstr>Patterning and Margins for Gates (“FEOL”)</vt:lpstr>
      <vt:lpstr>Closing Multiphysics Analysis Loops</vt:lpstr>
      <vt:lpstr>Closing Multiphysics Analysis Loops</vt:lpstr>
      <vt:lpstr>Some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NDE/Y Place</dc:title>
  <dc:creator>bangqixu</dc:creator>
  <cp:lastModifiedBy>Andrew Kahng</cp:lastModifiedBy>
  <cp:revision>449</cp:revision>
  <cp:lastPrinted>2017-10-17T07:59:52Z</cp:lastPrinted>
  <dcterms:created xsi:type="dcterms:W3CDTF">2017-08-25T20:14:06Z</dcterms:created>
  <dcterms:modified xsi:type="dcterms:W3CDTF">2018-03-30T19:24:21Z</dcterms:modified>
</cp:coreProperties>
</file>